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74" r:id="rId6"/>
    <p:sldId id="272" r:id="rId7"/>
    <p:sldId id="273" r:id="rId8"/>
    <p:sldId id="280" r:id="rId9"/>
    <p:sldId id="279" r:id="rId10"/>
    <p:sldId id="286" r:id="rId11"/>
    <p:sldId id="277" r:id="rId12"/>
    <p:sldId id="266" r:id="rId13"/>
    <p:sldId id="281" r:id="rId14"/>
    <p:sldId id="283" r:id="rId15"/>
    <p:sldId id="284" r:id="rId16"/>
    <p:sldId id="287" r:id="rId17"/>
    <p:sldId id="288" r:id="rId18"/>
  </p:sldIdLst>
  <p:sldSz cx="9144000" cy="5143500" type="screen16x9"/>
  <p:notesSz cx="6858000" cy="9144000"/>
  <p:embeddedFontLst>
    <p:embeddedFont>
      <p:font typeface="Hind Madurai" panose="020B0604020202020204" charset="0"/>
      <p:regular r:id="rId20"/>
      <p:bold r:id="rId21"/>
    </p:embeddedFont>
    <p:embeddedFont>
      <p:font typeface="Lexend" panose="020B0604020202020204" charset="0"/>
      <p:regular r:id="rId22"/>
      <p:bold r:id="rId23"/>
    </p:embeddedFont>
    <p:embeddedFont>
      <p:font typeface="PT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6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FCBF27-0FD3-4C9C-AD04-CEE47BD9D2EF}">
  <a:tblStyle styleId="{32FCBF27-0FD3-4C9C-AD04-CEE47BD9D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orient="horz" pos="55"/>
        <p:guide pos="2880"/>
        <p:guide orient="horz" pos="5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g113c8c13dec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5" name="Google Shape;3355;g113c8c13dec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69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g1143fdda3bf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9" name="Google Shape;3729;g1143fdda3bf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13c8c13dec_0_1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113c8c13dec_0_1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g1143fdda3b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6" name="Google Shape;4116;g1143fdda3b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8" name="Google Shape;4308;g1143fdda3bf_0_28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9" name="Google Shape;4309;g1143fdda3bf_0_28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" name="Google Shape;4393;g1143fdda3b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4" name="Google Shape;4394;g1143fdda3b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g113c8c13dec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5" name="Google Shape;3355;g113c8c13dec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g113c8c13dec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9" name="Google Shape;3229;g113c8c13dec_0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g113c8c13dec_0_2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0" name="Google Shape;3980;g113c8c13dec_0_2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g113c8c13dec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7" name="Google Shape;3927;g113c8c13dec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98982" flipH="1">
            <a:off x="2915435" y="4318493"/>
            <a:ext cx="3313144" cy="2037032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-914218" y="-445464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3168065" flipH="1">
            <a:off x="8055720" y="4467982"/>
            <a:ext cx="1872519" cy="11512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13" name="Google Shape;13;p2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8199583" y="-736000"/>
            <a:ext cx="2303934" cy="2132247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-372241" y="802482"/>
            <a:ext cx="743967" cy="677720"/>
            <a:chOff x="1519100" y="549200"/>
            <a:chExt cx="176400" cy="160700"/>
          </a:xfrm>
        </p:grpSpPr>
        <p:sp>
          <p:nvSpPr>
            <p:cNvPr id="22" name="Google Shape;22;p2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713100" y="1370500"/>
            <a:ext cx="5060400" cy="18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13100" y="3297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/>
          <p:nvPr/>
        </p:nvSpPr>
        <p:spPr>
          <a:xfrm rot="-3463915">
            <a:off x="7705812" y="-1379682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8"/>
          <p:cNvSpPr/>
          <p:nvPr/>
        </p:nvSpPr>
        <p:spPr>
          <a:xfrm rot="-4500011" flipH="1">
            <a:off x="8459742" y="4614418"/>
            <a:ext cx="1148748" cy="941207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8"/>
          <p:cNvSpPr/>
          <p:nvPr/>
        </p:nvSpPr>
        <p:spPr>
          <a:xfrm rot="-828300" flipH="1">
            <a:off x="-2928004" y="4038596"/>
            <a:ext cx="4423712" cy="2719874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8"/>
          <p:cNvSpPr/>
          <p:nvPr/>
        </p:nvSpPr>
        <p:spPr>
          <a:xfrm rot="10800000">
            <a:off x="6834416" y="-614173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 flipH="1">
            <a:off x="-123814" y="1297126"/>
            <a:ext cx="457916" cy="454327"/>
            <a:chOff x="1782100" y="1060200"/>
            <a:chExt cx="184050" cy="182600"/>
          </a:xfrm>
        </p:grpSpPr>
        <p:sp>
          <p:nvSpPr>
            <p:cNvPr id="544" name="Google Shape;544;p28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8"/>
          <p:cNvSpPr txBox="1">
            <a:spLocks noGrp="1"/>
          </p:cNvSpPr>
          <p:nvPr>
            <p:ph type="title" hasCustomPrompt="1"/>
          </p:nvPr>
        </p:nvSpPr>
        <p:spPr>
          <a:xfrm>
            <a:off x="6364800" y="2956270"/>
            <a:ext cx="20661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28"/>
          <p:cNvSpPr txBox="1">
            <a:spLocks noGrp="1"/>
          </p:cNvSpPr>
          <p:nvPr>
            <p:ph type="subTitle" idx="1"/>
          </p:nvPr>
        </p:nvSpPr>
        <p:spPr>
          <a:xfrm>
            <a:off x="6364800" y="4043095"/>
            <a:ext cx="206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53" name="Google Shape;553;p28"/>
          <p:cNvSpPr txBox="1">
            <a:spLocks noGrp="1"/>
          </p:cNvSpPr>
          <p:nvPr>
            <p:ph type="title" idx="2" hasCustomPrompt="1"/>
          </p:nvPr>
        </p:nvSpPr>
        <p:spPr>
          <a:xfrm>
            <a:off x="3538950" y="2956270"/>
            <a:ext cx="20661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28"/>
          <p:cNvSpPr txBox="1">
            <a:spLocks noGrp="1"/>
          </p:cNvSpPr>
          <p:nvPr>
            <p:ph type="subTitle" idx="3"/>
          </p:nvPr>
        </p:nvSpPr>
        <p:spPr>
          <a:xfrm>
            <a:off x="3538950" y="4043095"/>
            <a:ext cx="206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55" name="Google Shape;555;p28"/>
          <p:cNvSpPr txBox="1">
            <a:spLocks noGrp="1"/>
          </p:cNvSpPr>
          <p:nvPr>
            <p:ph type="title" idx="4" hasCustomPrompt="1"/>
          </p:nvPr>
        </p:nvSpPr>
        <p:spPr>
          <a:xfrm>
            <a:off x="713100" y="2956270"/>
            <a:ext cx="20661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6" name="Google Shape;556;p28"/>
          <p:cNvSpPr txBox="1">
            <a:spLocks noGrp="1"/>
          </p:cNvSpPr>
          <p:nvPr>
            <p:ph type="subTitle" idx="5"/>
          </p:nvPr>
        </p:nvSpPr>
        <p:spPr>
          <a:xfrm>
            <a:off x="713100" y="4043095"/>
            <a:ext cx="206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57" name="Google Shape;557;p2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 idx="7"/>
          </p:nvPr>
        </p:nvSpPr>
        <p:spPr>
          <a:xfrm>
            <a:off x="713100" y="3532775"/>
            <a:ext cx="206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9" name="Google Shape;559;p28"/>
          <p:cNvSpPr txBox="1">
            <a:spLocks noGrp="1"/>
          </p:cNvSpPr>
          <p:nvPr>
            <p:ph type="title" idx="8"/>
          </p:nvPr>
        </p:nvSpPr>
        <p:spPr>
          <a:xfrm>
            <a:off x="3538950" y="3532775"/>
            <a:ext cx="206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0" name="Google Shape;560;p28"/>
          <p:cNvSpPr txBox="1">
            <a:spLocks noGrp="1"/>
          </p:cNvSpPr>
          <p:nvPr>
            <p:ph type="title" idx="9"/>
          </p:nvPr>
        </p:nvSpPr>
        <p:spPr>
          <a:xfrm>
            <a:off x="6364800" y="3532775"/>
            <a:ext cx="206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>
            <a:spLocks noGrp="1"/>
          </p:cNvSpPr>
          <p:nvPr>
            <p:ph type="title" hasCustomPrompt="1"/>
          </p:nvPr>
        </p:nvSpPr>
        <p:spPr>
          <a:xfrm>
            <a:off x="6428100" y="2878073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3" name="Google Shape;563;p29"/>
          <p:cNvSpPr txBox="1">
            <a:spLocks noGrp="1"/>
          </p:cNvSpPr>
          <p:nvPr>
            <p:ph type="subTitle" idx="1"/>
          </p:nvPr>
        </p:nvSpPr>
        <p:spPr>
          <a:xfrm>
            <a:off x="6428100" y="3391187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4" name="Google Shape;564;p29"/>
          <p:cNvSpPr txBox="1">
            <a:spLocks noGrp="1"/>
          </p:cNvSpPr>
          <p:nvPr>
            <p:ph type="title" idx="2" hasCustomPrompt="1"/>
          </p:nvPr>
        </p:nvSpPr>
        <p:spPr>
          <a:xfrm>
            <a:off x="4206150" y="1566875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5" name="Google Shape;565;p29"/>
          <p:cNvSpPr txBox="1">
            <a:spLocks noGrp="1"/>
          </p:cNvSpPr>
          <p:nvPr>
            <p:ph type="subTitle" idx="3"/>
          </p:nvPr>
        </p:nvSpPr>
        <p:spPr>
          <a:xfrm>
            <a:off x="4206150" y="2079989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6" name="Google Shape;566;p29"/>
          <p:cNvSpPr txBox="1">
            <a:spLocks noGrp="1"/>
          </p:cNvSpPr>
          <p:nvPr>
            <p:ph type="title" idx="4" hasCustomPrompt="1"/>
          </p:nvPr>
        </p:nvSpPr>
        <p:spPr>
          <a:xfrm>
            <a:off x="4206150" y="2878073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7" name="Google Shape;567;p29"/>
          <p:cNvSpPr txBox="1">
            <a:spLocks noGrp="1"/>
          </p:cNvSpPr>
          <p:nvPr>
            <p:ph type="subTitle" idx="5"/>
          </p:nvPr>
        </p:nvSpPr>
        <p:spPr>
          <a:xfrm>
            <a:off x="4206150" y="3391187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8" name="Google Shape;568;p2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9"/>
          <p:cNvSpPr txBox="1">
            <a:spLocks noGrp="1"/>
          </p:cNvSpPr>
          <p:nvPr>
            <p:ph type="title" idx="7" hasCustomPrompt="1"/>
          </p:nvPr>
        </p:nvSpPr>
        <p:spPr>
          <a:xfrm>
            <a:off x="6428100" y="1566875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0" name="Google Shape;570;p29"/>
          <p:cNvSpPr txBox="1">
            <a:spLocks noGrp="1"/>
          </p:cNvSpPr>
          <p:nvPr>
            <p:ph type="subTitle" idx="8"/>
          </p:nvPr>
        </p:nvSpPr>
        <p:spPr>
          <a:xfrm>
            <a:off x="6428100" y="2079989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571" name="Google Shape;571;p29"/>
          <p:cNvGrpSpPr/>
          <p:nvPr/>
        </p:nvGrpSpPr>
        <p:grpSpPr>
          <a:xfrm>
            <a:off x="7679330" y="-2560473"/>
            <a:ext cx="2714621" cy="3361538"/>
            <a:chOff x="1230025" y="1009092"/>
            <a:chExt cx="161475" cy="199958"/>
          </a:xfrm>
        </p:grpSpPr>
        <p:sp>
          <p:nvSpPr>
            <p:cNvPr id="572" name="Google Shape;572;p29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293451" y="1009092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9"/>
          <p:cNvSpPr/>
          <p:nvPr/>
        </p:nvSpPr>
        <p:spPr>
          <a:xfrm rot="1916172" flipH="1">
            <a:off x="-1869756" y="4148151"/>
            <a:ext cx="3487310" cy="214413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7092750" y="4560373"/>
            <a:ext cx="2538526" cy="64327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2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577" name="Google Shape;577;p29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29"/>
          <p:cNvSpPr/>
          <p:nvPr/>
        </p:nvSpPr>
        <p:spPr>
          <a:xfrm flipH="1">
            <a:off x="-638114" y="1886925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3"/>
          <p:cNvSpPr/>
          <p:nvPr/>
        </p:nvSpPr>
        <p:spPr>
          <a:xfrm rot="10800000">
            <a:off x="6642711" y="-272448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33"/>
          <p:cNvSpPr/>
          <p:nvPr/>
        </p:nvSpPr>
        <p:spPr>
          <a:xfrm rot="-3463915">
            <a:off x="7705812" y="338481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3"/>
          <p:cNvSpPr/>
          <p:nvPr/>
        </p:nvSpPr>
        <p:spPr>
          <a:xfrm flipH="1">
            <a:off x="-2774447" y="-12265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3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39" name="Google Shape;639;p33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647" name="Google Shape;647;p33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"/>
          <p:cNvSpPr/>
          <p:nvPr/>
        </p:nvSpPr>
        <p:spPr>
          <a:xfrm rot="-3463915">
            <a:off x="7705812" y="338481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 flipH="1">
            <a:off x="-2774447" y="-12265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 rot="10800000">
            <a:off x="6642711" y="-272448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34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67" name="Google Shape;667;p34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4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675" name="Google Shape;675;p34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1_1_1_1_1_1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5"/>
          <p:cNvSpPr/>
          <p:nvPr/>
        </p:nvSpPr>
        <p:spPr>
          <a:xfrm rot="10800000">
            <a:off x="6642711" y="-272448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35"/>
          <p:cNvSpPr/>
          <p:nvPr/>
        </p:nvSpPr>
        <p:spPr>
          <a:xfrm rot="-3463915">
            <a:off x="7705812" y="338481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5"/>
          <p:cNvSpPr/>
          <p:nvPr/>
        </p:nvSpPr>
        <p:spPr>
          <a:xfrm flipH="1">
            <a:off x="-2774447" y="-12265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5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97" name="Google Shape;697;p35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5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05" name="Google Shape;705;p35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_1_1_1_1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36"/>
          <p:cNvSpPr/>
          <p:nvPr/>
        </p:nvSpPr>
        <p:spPr>
          <a:xfrm rot="10800000" flipH="1">
            <a:off x="8093476" y="-271457"/>
            <a:ext cx="1695772" cy="10426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36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24" name="Google Shape;724;p36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6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32" name="Google Shape;732;p36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36"/>
          <p:cNvSpPr/>
          <p:nvPr/>
        </p:nvSpPr>
        <p:spPr>
          <a:xfrm>
            <a:off x="-768650" y="4470875"/>
            <a:ext cx="1322568" cy="1083569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6"/>
          <p:cNvSpPr/>
          <p:nvPr/>
        </p:nvSpPr>
        <p:spPr>
          <a:xfrm rot="5157677">
            <a:off x="-929982" y="-321087"/>
            <a:ext cx="1645252" cy="1522675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9"/>
          <p:cNvSpPr/>
          <p:nvPr/>
        </p:nvSpPr>
        <p:spPr>
          <a:xfrm rot="10397402" flipH="1">
            <a:off x="7439201" y="-1138334"/>
            <a:ext cx="3487296" cy="214413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9"/>
          <p:cNvSpPr/>
          <p:nvPr/>
        </p:nvSpPr>
        <p:spPr>
          <a:xfrm rot="10800000" flipH="1">
            <a:off x="-445970" y="-180647"/>
            <a:ext cx="3640865" cy="92262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515850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39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90" name="Google Shape;790;p39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798" name="Google Shape;798;p39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9"/>
          <p:cNvSpPr/>
          <p:nvPr/>
        </p:nvSpPr>
        <p:spPr>
          <a:xfrm flipH="1">
            <a:off x="-638114" y="1886925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0"/>
          <p:cNvSpPr/>
          <p:nvPr/>
        </p:nvSpPr>
        <p:spPr>
          <a:xfrm>
            <a:off x="-1343399" y="27308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0"/>
          <p:cNvSpPr/>
          <p:nvPr/>
        </p:nvSpPr>
        <p:spPr>
          <a:xfrm rot="10800000" flipH="1">
            <a:off x="2869676" y="-67624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0"/>
          <p:cNvSpPr/>
          <p:nvPr/>
        </p:nvSpPr>
        <p:spPr>
          <a:xfrm rot="9899984" flipH="1">
            <a:off x="8529927" y="1886928"/>
            <a:ext cx="1126893" cy="991146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0"/>
          <p:cNvSpPr/>
          <p:nvPr/>
        </p:nvSpPr>
        <p:spPr>
          <a:xfrm rot="10800000" flipH="1">
            <a:off x="8190449" y="-250369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0"/>
          <p:cNvSpPr/>
          <p:nvPr/>
        </p:nvSpPr>
        <p:spPr>
          <a:xfrm rot="5086397" flipH="1">
            <a:off x="-1224578" y="975902"/>
            <a:ext cx="1997645" cy="122823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40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808" name="Google Shape;808;p40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40"/>
          <p:cNvSpPr/>
          <p:nvPr/>
        </p:nvSpPr>
        <p:spPr>
          <a:xfrm>
            <a:off x="679632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0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817" name="Google Shape;817;p40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1"/>
          <p:cNvSpPr/>
          <p:nvPr/>
        </p:nvSpPr>
        <p:spPr>
          <a:xfrm rot="-298982">
            <a:off x="3360720" y="4318493"/>
            <a:ext cx="3313144" cy="2037032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1"/>
          <p:cNvSpPr/>
          <p:nvPr/>
        </p:nvSpPr>
        <p:spPr>
          <a:xfrm rot="10800000">
            <a:off x="6385726" y="-445464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1"/>
          <p:cNvSpPr/>
          <p:nvPr/>
        </p:nvSpPr>
        <p:spPr>
          <a:xfrm rot="3168065">
            <a:off x="-405040" y="4490007"/>
            <a:ext cx="1872519" cy="11512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41"/>
          <p:cNvGrpSpPr/>
          <p:nvPr/>
        </p:nvGrpSpPr>
        <p:grpSpPr>
          <a:xfrm rot="-6299992" flipH="1">
            <a:off x="8246878" y="4259432"/>
            <a:ext cx="702587" cy="697070"/>
            <a:chOff x="1782100" y="1060200"/>
            <a:chExt cx="184050" cy="182600"/>
          </a:xfrm>
        </p:grpSpPr>
        <p:sp>
          <p:nvSpPr>
            <p:cNvPr id="837" name="Google Shape;837;p41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41"/>
          <p:cNvSpPr/>
          <p:nvPr/>
        </p:nvSpPr>
        <p:spPr>
          <a:xfrm flipH="1">
            <a:off x="-914218" y="-736000"/>
            <a:ext cx="2303934" cy="2132247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1"/>
          <p:cNvGrpSpPr/>
          <p:nvPr/>
        </p:nvGrpSpPr>
        <p:grpSpPr>
          <a:xfrm flipH="1">
            <a:off x="8666723" y="1396257"/>
            <a:ext cx="743967" cy="677720"/>
            <a:chOff x="1519100" y="549200"/>
            <a:chExt cx="176400" cy="160700"/>
          </a:xfrm>
        </p:grpSpPr>
        <p:sp>
          <p:nvSpPr>
            <p:cNvPr id="846" name="Google Shape;846;p41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41"/>
          <p:cNvSpPr/>
          <p:nvPr/>
        </p:nvSpPr>
        <p:spPr>
          <a:xfrm rot="10800000" flipH="1">
            <a:off x="2719225" y="-219151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13100" y="1707850"/>
            <a:ext cx="3515700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713100" y="3903725"/>
            <a:ext cx="4218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2869676" y="-67624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-413771" y="4503814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 flipH="1">
            <a:off x="8190449" y="-250369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5086397" flipH="1">
            <a:off x="-1224578" y="975902"/>
            <a:ext cx="1997645" cy="122823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8027620" y="4336359"/>
            <a:ext cx="502311" cy="535498"/>
            <a:chOff x="1803100" y="543100"/>
            <a:chExt cx="145475" cy="155100"/>
          </a:xfrm>
        </p:grpSpPr>
        <p:sp>
          <p:nvSpPr>
            <p:cNvPr id="35" name="Google Shape;35;p3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517207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720000" y="1843250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20000" y="569479"/>
            <a:ext cx="42948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5588982" y="4167986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 rot="10800000" flipH="1">
            <a:off x="4384305" y="-829130"/>
            <a:ext cx="2225830" cy="1368529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111" name="Google Shape;111;p7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7"/>
          <p:cNvSpPr/>
          <p:nvPr/>
        </p:nvSpPr>
        <p:spPr>
          <a:xfrm>
            <a:off x="8290100" y="-404087"/>
            <a:ext cx="1645249" cy="152267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flipH="1">
            <a:off x="-587771" y="-359036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7"/>
          <p:cNvGrpSpPr/>
          <p:nvPr/>
        </p:nvGrpSpPr>
        <p:grpSpPr>
          <a:xfrm>
            <a:off x="-724703" y="2529058"/>
            <a:ext cx="1035680" cy="943470"/>
            <a:chOff x="1519100" y="549200"/>
            <a:chExt cx="176400" cy="160700"/>
          </a:xfrm>
        </p:grpSpPr>
        <p:sp>
          <p:nvSpPr>
            <p:cNvPr id="121" name="Google Shape;121;p7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2"/>
          </p:nvPr>
        </p:nvSpPr>
        <p:spPr>
          <a:xfrm>
            <a:off x="7131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713100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3"/>
          </p:nvPr>
        </p:nvSpPr>
        <p:spPr>
          <a:xfrm>
            <a:off x="341582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"/>
          </p:nvPr>
        </p:nvSpPr>
        <p:spPr>
          <a:xfrm>
            <a:off x="3415825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5"/>
          </p:nvPr>
        </p:nvSpPr>
        <p:spPr>
          <a:xfrm>
            <a:off x="713100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6"/>
          </p:nvPr>
        </p:nvSpPr>
        <p:spPr>
          <a:xfrm>
            <a:off x="713100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7"/>
          </p:nvPr>
        </p:nvSpPr>
        <p:spPr>
          <a:xfrm>
            <a:off x="3415825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8"/>
          </p:nvPr>
        </p:nvSpPr>
        <p:spPr>
          <a:xfrm>
            <a:off x="3415825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9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3"/>
          </p:nvPr>
        </p:nvSpPr>
        <p:spPr>
          <a:xfrm>
            <a:off x="6118545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14"/>
          </p:nvPr>
        </p:nvSpPr>
        <p:spPr>
          <a:xfrm>
            <a:off x="6118545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5"/>
          </p:nvPr>
        </p:nvSpPr>
        <p:spPr>
          <a:xfrm>
            <a:off x="6118545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16" hasCustomPrompt="1"/>
          </p:nvPr>
        </p:nvSpPr>
        <p:spPr>
          <a:xfrm>
            <a:off x="6118545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5825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8" hasCustomPrompt="1"/>
          </p:nvPr>
        </p:nvSpPr>
        <p:spPr>
          <a:xfrm>
            <a:off x="713100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19" hasCustomPrompt="1"/>
          </p:nvPr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20" hasCustomPrompt="1"/>
          </p:nvPr>
        </p:nvSpPr>
        <p:spPr>
          <a:xfrm>
            <a:off x="3415825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18545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/>
          <p:nvPr/>
        </p:nvSpPr>
        <p:spPr>
          <a:xfrm>
            <a:off x="-768650" y="4470875"/>
            <a:ext cx="1322568" cy="1083569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 rot="10800000" flipH="1">
            <a:off x="8093476" y="-271457"/>
            <a:ext cx="1695772" cy="10426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13"/>
          <p:cNvGrpSpPr/>
          <p:nvPr/>
        </p:nvGrpSpPr>
        <p:grpSpPr>
          <a:xfrm>
            <a:off x="8768781" y="1386587"/>
            <a:ext cx="596161" cy="619097"/>
            <a:chOff x="1524825" y="268825"/>
            <a:chExt cx="165050" cy="171400"/>
          </a:xfrm>
        </p:grpSpPr>
        <p:sp>
          <p:nvSpPr>
            <p:cNvPr id="232" name="Google Shape;232;p13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 rot="5157677">
            <a:off x="-929982" y="-321087"/>
            <a:ext cx="1645252" cy="1522675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13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249" name="Google Shape;249;p13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"/>
          <p:cNvSpPr/>
          <p:nvPr/>
        </p:nvSpPr>
        <p:spPr>
          <a:xfrm rot="3463915" flipH="1">
            <a:off x="-2747749" y="404936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 flipH="1">
            <a:off x="8246425" y="34606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 rot="10800000" flipH="1">
            <a:off x="3578961" y="-272448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4"/>
          <p:cNvGrpSpPr/>
          <p:nvPr/>
        </p:nvGrpSpPr>
        <p:grpSpPr>
          <a:xfrm flipH="1">
            <a:off x="8463636" y="312226"/>
            <a:ext cx="457916" cy="454327"/>
            <a:chOff x="1782100" y="1060200"/>
            <a:chExt cx="184050" cy="182600"/>
          </a:xfrm>
        </p:grpSpPr>
        <p:sp>
          <p:nvSpPr>
            <p:cNvPr id="455" name="Google Shape;455;p24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4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463" name="Google Shape;463;p24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title" idx="2"/>
          </p:nvPr>
        </p:nvSpPr>
        <p:spPr>
          <a:xfrm>
            <a:off x="713000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0" name="Google Shape;480;p24"/>
          <p:cNvSpPr txBox="1">
            <a:spLocks noGrp="1"/>
          </p:cNvSpPr>
          <p:nvPr>
            <p:ph type="subTitle" idx="1"/>
          </p:nvPr>
        </p:nvSpPr>
        <p:spPr>
          <a:xfrm>
            <a:off x="713000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4"/>
          <p:cNvSpPr txBox="1">
            <a:spLocks noGrp="1"/>
          </p:cNvSpPr>
          <p:nvPr>
            <p:ph type="title" idx="3"/>
          </p:nvPr>
        </p:nvSpPr>
        <p:spPr>
          <a:xfrm>
            <a:off x="3578948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2" name="Google Shape;482;p24"/>
          <p:cNvSpPr txBox="1">
            <a:spLocks noGrp="1"/>
          </p:cNvSpPr>
          <p:nvPr>
            <p:ph type="subTitle" idx="4"/>
          </p:nvPr>
        </p:nvSpPr>
        <p:spPr>
          <a:xfrm>
            <a:off x="3578948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4"/>
          <p:cNvSpPr txBox="1">
            <a:spLocks noGrp="1"/>
          </p:cNvSpPr>
          <p:nvPr>
            <p:ph type="title" idx="5"/>
          </p:nvPr>
        </p:nvSpPr>
        <p:spPr>
          <a:xfrm>
            <a:off x="713000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4" name="Google Shape;484;p24"/>
          <p:cNvSpPr txBox="1">
            <a:spLocks noGrp="1"/>
          </p:cNvSpPr>
          <p:nvPr>
            <p:ph type="subTitle" idx="6"/>
          </p:nvPr>
        </p:nvSpPr>
        <p:spPr>
          <a:xfrm>
            <a:off x="713000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title" idx="7"/>
          </p:nvPr>
        </p:nvSpPr>
        <p:spPr>
          <a:xfrm>
            <a:off x="3578948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8"/>
          </p:nvPr>
        </p:nvSpPr>
        <p:spPr>
          <a:xfrm>
            <a:off x="3578948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4"/>
          <p:cNvSpPr txBox="1">
            <a:spLocks noGrp="1"/>
          </p:cNvSpPr>
          <p:nvPr>
            <p:ph type="title" idx="9"/>
          </p:nvPr>
        </p:nvSpPr>
        <p:spPr>
          <a:xfrm>
            <a:off x="6444902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8" name="Google Shape;488;p24"/>
          <p:cNvSpPr txBox="1">
            <a:spLocks noGrp="1"/>
          </p:cNvSpPr>
          <p:nvPr>
            <p:ph type="subTitle" idx="13"/>
          </p:nvPr>
        </p:nvSpPr>
        <p:spPr>
          <a:xfrm>
            <a:off x="6444902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4"/>
          <p:cNvSpPr txBox="1">
            <a:spLocks noGrp="1"/>
          </p:cNvSpPr>
          <p:nvPr>
            <p:ph type="title" idx="14"/>
          </p:nvPr>
        </p:nvSpPr>
        <p:spPr>
          <a:xfrm>
            <a:off x="6444902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0" name="Google Shape;490;p24"/>
          <p:cNvSpPr txBox="1">
            <a:spLocks noGrp="1"/>
          </p:cNvSpPr>
          <p:nvPr>
            <p:ph type="subTitle" idx="15"/>
          </p:nvPr>
        </p:nvSpPr>
        <p:spPr>
          <a:xfrm>
            <a:off x="6444902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"/>
          <p:cNvSpPr txBox="1">
            <a:spLocks noGrp="1"/>
          </p:cNvSpPr>
          <p:nvPr>
            <p:ph type="title"/>
          </p:nvPr>
        </p:nvSpPr>
        <p:spPr>
          <a:xfrm>
            <a:off x="4132800" y="1707850"/>
            <a:ext cx="4298100" cy="211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25"/>
          <p:cNvSpPr txBox="1">
            <a:spLocks noGrp="1"/>
          </p:cNvSpPr>
          <p:nvPr>
            <p:ph type="title" idx="2" hasCustomPrompt="1"/>
          </p:nvPr>
        </p:nvSpPr>
        <p:spPr>
          <a:xfrm>
            <a:off x="4132800" y="785175"/>
            <a:ext cx="429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25"/>
          <p:cNvSpPr txBox="1">
            <a:spLocks noGrp="1"/>
          </p:cNvSpPr>
          <p:nvPr>
            <p:ph type="subTitle" idx="1"/>
          </p:nvPr>
        </p:nvSpPr>
        <p:spPr>
          <a:xfrm>
            <a:off x="4132850" y="3903725"/>
            <a:ext cx="4298100" cy="53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5"/>
          <p:cNvSpPr/>
          <p:nvPr/>
        </p:nvSpPr>
        <p:spPr>
          <a:xfrm rot="5086399" flipH="1">
            <a:off x="-1220048" y="-1534935"/>
            <a:ext cx="3487301" cy="2144138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 rot="10800000" flipH="1">
            <a:off x="3823275" y="-77572"/>
            <a:ext cx="2538526" cy="64327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15850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25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499" name="Google Shape;499;p25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"/>
          <p:cNvSpPr txBox="1">
            <a:spLocks noGrp="1"/>
          </p:cNvSpPr>
          <p:nvPr>
            <p:ph type="title"/>
          </p:nvPr>
        </p:nvSpPr>
        <p:spPr>
          <a:xfrm>
            <a:off x="2686038" y="1707850"/>
            <a:ext cx="3771900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8" name="Google Shape;508;p26"/>
          <p:cNvSpPr txBox="1">
            <a:spLocks noGrp="1"/>
          </p:cNvSpPr>
          <p:nvPr>
            <p:ph type="title" idx="2" hasCustomPrompt="1"/>
          </p:nvPr>
        </p:nvSpPr>
        <p:spPr>
          <a:xfrm>
            <a:off x="2686047" y="785175"/>
            <a:ext cx="377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9" name="Google Shape;509;p26"/>
          <p:cNvSpPr txBox="1">
            <a:spLocks noGrp="1"/>
          </p:cNvSpPr>
          <p:nvPr>
            <p:ph type="subTitle" idx="1"/>
          </p:nvPr>
        </p:nvSpPr>
        <p:spPr>
          <a:xfrm>
            <a:off x="2038188" y="3903725"/>
            <a:ext cx="5067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510" name="Google Shape;510;p26"/>
          <p:cNvGrpSpPr/>
          <p:nvPr/>
        </p:nvGrpSpPr>
        <p:grpSpPr>
          <a:xfrm>
            <a:off x="7029605" y="2324252"/>
            <a:ext cx="2714621" cy="3361538"/>
            <a:chOff x="1230025" y="1009092"/>
            <a:chExt cx="161475" cy="199958"/>
          </a:xfrm>
        </p:grpSpPr>
        <p:sp>
          <p:nvSpPr>
            <p:cNvPr id="511" name="Google Shape;511;p26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1293451" y="1009092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-924945" y="-341663"/>
            <a:ext cx="3659421" cy="2967177"/>
            <a:chOff x="1230025" y="1063275"/>
            <a:chExt cx="217675" cy="176500"/>
          </a:xfrm>
        </p:grpSpPr>
        <p:sp>
          <p:nvSpPr>
            <p:cNvPr id="514" name="Google Shape;514;p26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26"/>
          <p:cNvSpPr/>
          <p:nvPr/>
        </p:nvSpPr>
        <p:spPr>
          <a:xfrm rot="10800000" flipH="1">
            <a:off x="6605475" y="-77572"/>
            <a:ext cx="2538526" cy="64327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/>
          <p:nvPr/>
        </p:nvSpPr>
        <p:spPr>
          <a:xfrm rot="1916172" flipH="1">
            <a:off x="-1842681" y="3830651"/>
            <a:ext cx="3487310" cy="214413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399002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>
            <a:spLocks noGrp="1"/>
          </p:cNvSpPr>
          <p:nvPr>
            <p:ph type="title" hasCustomPrompt="1"/>
          </p:nvPr>
        </p:nvSpPr>
        <p:spPr>
          <a:xfrm>
            <a:off x="713088" y="698039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2" name="Google Shape;522;p27"/>
          <p:cNvSpPr txBox="1">
            <a:spLocks noGrp="1"/>
          </p:cNvSpPr>
          <p:nvPr>
            <p:ph type="subTitle" idx="1"/>
          </p:nvPr>
        </p:nvSpPr>
        <p:spPr>
          <a:xfrm>
            <a:off x="713100" y="1332586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3" name="Google Shape;523;p27"/>
          <p:cNvSpPr txBox="1">
            <a:spLocks noGrp="1"/>
          </p:cNvSpPr>
          <p:nvPr>
            <p:ph type="title" idx="2" hasCustomPrompt="1"/>
          </p:nvPr>
        </p:nvSpPr>
        <p:spPr>
          <a:xfrm>
            <a:off x="713088" y="199574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7"/>
          <p:cNvSpPr txBox="1">
            <a:spLocks noGrp="1"/>
          </p:cNvSpPr>
          <p:nvPr>
            <p:ph type="subTitle" idx="3"/>
          </p:nvPr>
        </p:nvSpPr>
        <p:spPr>
          <a:xfrm>
            <a:off x="713100" y="2630297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5" name="Google Shape;525;p27"/>
          <p:cNvSpPr txBox="1">
            <a:spLocks noGrp="1"/>
          </p:cNvSpPr>
          <p:nvPr>
            <p:ph type="title" idx="4" hasCustomPrompt="1"/>
          </p:nvPr>
        </p:nvSpPr>
        <p:spPr>
          <a:xfrm>
            <a:off x="713088" y="329345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6" name="Google Shape;526;p27"/>
          <p:cNvSpPr txBox="1">
            <a:spLocks noGrp="1"/>
          </p:cNvSpPr>
          <p:nvPr>
            <p:ph type="subTitle" idx="5"/>
          </p:nvPr>
        </p:nvSpPr>
        <p:spPr>
          <a:xfrm>
            <a:off x="713100" y="3928008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7" name="Google Shape;527;p27"/>
          <p:cNvSpPr/>
          <p:nvPr/>
        </p:nvSpPr>
        <p:spPr>
          <a:xfrm rot="10800000" flipH="1">
            <a:off x="2956925" y="-181151"/>
            <a:ext cx="3359660" cy="8513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 flipH="1">
            <a:off x="8027661" y="449385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 rot="10800000">
            <a:off x="7765093" y="-382928"/>
            <a:ext cx="1148747" cy="94120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27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531" name="Google Shape;531;p27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9" r:id="rId12"/>
    <p:sldLayoutId id="2147483680" r:id="rId13"/>
    <p:sldLayoutId id="2147483681" r:id="rId14"/>
    <p:sldLayoutId id="2147483682" r:id="rId15"/>
    <p:sldLayoutId id="2147483685" r:id="rId16"/>
    <p:sldLayoutId id="2147483686" r:id="rId17"/>
    <p:sldLayoutId id="2147483687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1HJ1nJfWxsPVsXqee3W1wDLzKDW7dOhtghljqpqS8Xg/copy#gi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45"/>
          <p:cNvGrpSpPr/>
          <p:nvPr/>
        </p:nvGrpSpPr>
        <p:grpSpPr>
          <a:xfrm>
            <a:off x="5529205" y="982637"/>
            <a:ext cx="3659421" cy="2967177"/>
            <a:chOff x="1230025" y="1063275"/>
            <a:chExt cx="217675" cy="176500"/>
          </a:xfrm>
        </p:grpSpPr>
        <p:sp>
          <p:nvSpPr>
            <p:cNvPr id="860" name="Google Shape;860;p45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5"/>
          <p:cNvSpPr txBox="1">
            <a:spLocks noGrp="1"/>
          </p:cNvSpPr>
          <p:nvPr>
            <p:ph type="ctrTitle"/>
          </p:nvPr>
        </p:nvSpPr>
        <p:spPr>
          <a:xfrm>
            <a:off x="477164" y="1704391"/>
            <a:ext cx="6696051" cy="849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PET ADOPTION </a:t>
            </a:r>
            <a:br>
              <a:rPr lang="en-US" sz="4800" dirty="0"/>
            </a:br>
            <a:r>
              <a:rPr lang="en-US" sz="4800" dirty="0"/>
              <a:t>          &amp; </a:t>
            </a:r>
            <a:br>
              <a:rPr lang="en-US" sz="4800" dirty="0"/>
            </a:br>
            <a:r>
              <a:rPr lang="en-US" sz="4800" dirty="0"/>
              <a:t>ACCESSORIES</a:t>
            </a:r>
            <a:endParaRPr lang="en-IN" sz="4800" dirty="0"/>
          </a:p>
        </p:txBody>
      </p:sp>
      <p:sp>
        <p:nvSpPr>
          <p:cNvPr id="864" name="Google Shape;864;p45"/>
          <p:cNvSpPr txBox="1">
            <a:spLocks noGrp="1"/>
          </p:cNvSpPr>
          <p:nvPr>
            <p:ph type="subTitle" idx="1"/>
          </p:nvPr>
        </p:nvSpPr>
        <p:spPr>
          <a:xfrm>
            <a:off x="713256" y="3341006"/>
            <a:ext cx="1602397" cy="3796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PFSD TEAM-50</a:t>
            </a:r>
            <a:endParaRPr sz="1600" dirty="0"/>
          </a:p>
        </p:txBody>
      </p:sp>
      <p:grpSp>
        <p:nvGrpSpPr>
          <p:cNvPr id="865" name="Google Shape;865;p45"/>
          <p:cNvGrpSpPr/>
          <p:nvPr/>
        </p:nvGrpSpPr>
        <p:grpSpPr>
          <a:xfrm>
            <a:off x="5452988" y="1953914"/>
            <a:ext cx="2977756" cy="2316186"/>
            <a:chOff x="5452988" y="1953914"/>
            <a:chExt cx="2977756" cy="2316186"/>
          </a:xfrm>
        </p:grpSpPr>
        <p:sp>
          <p:nvSpPr>
            <p:cNvPr id="866" name="Google Shape;866;p45"/>
            <p:cNvSpPr/>
            <p:nvPr/>
          </p:nvSpPr>
          <p:spPr>
            <a:xfrm>
              <a:off x="5452988" y="1953914"/>
              <a:ext cx="2977756" cy="2316186"/>
            </a:xfrm>
            <a:custGeom>
              <a:avLst/>
              <a:gdLst/>
              <a:ahLst/>
              <a:cxnLst/>
              <a:rect l="l" t="t" r="r" b="b"/>
              <a:pathLst>
                <a:path w="47549" h="36985" extrusionOk="0">
                  <a:moveTo>
                    <a:pt x="27188" y="1"/>
                  </a:moveTo>
                  <a:cubicBezTo>
                    <a:pt x="26421" y="1397"/>
                    <a:pt x="26337" y="2972"/>
                    <a:pt x="26421" y="4106"/>
                  </a:cubicBezTo>
                  <a:cubicBezTo>
                    <a:pt x="25989" y="2835"/>
                    <a:pt x="25425" y="2386"/>
                    <a:pt x="24874" y="2386"/>
                  </a:cubicBezTo>
                  <a:cubicBezTo>
                    <a:pt x="24715" y="2386"/>
                    <a:pt x="24558" y="2423"/>
                    <a:pt x="24405" y="2489"/>
                  </a:cubicBezTo>
                  <a:cubicBezTo>
                    <a:pt x="23817" y="2741"/>
                    <a:pt x="23114" y="3896"/>
                    <a:pt x="22536" y="5419"/>
                  </a:cubicBezTo>
                  <a:cubicBezTo>
                    <a:pt x="22221" y="4852"/>
                    <a:pt x="21790" y="4306"/>
                    <a:pt x="21254" y="3865"/>
                  </a:cubicBezTo>
                  <a:cubicBezTo>
                    <a:pt x="20557" y="3295"/>
                    <a:pt x="20036" y="3148"/>
                    <a:pt x="19675" y="3148"/>
                  </a:cubicBezTo>
                  <a:cubicBezTo>
                    <a:pt x="19564" y="3148"/>
                    <a:pt x="19467" y="3162"/>
                    <a:pt x="19385" y="3182"/>
                  </a:cubicBezTo>
                  <a:cubicBezTo>
                    <a:pt x="18797" y="2731"/>
                    <a:pt x="18104" y="2510"/>
                    <a:pt x="17054" y="2500"/>
                  </a:cubicBezTo>
                  <a:cubicBezTo>
                    <a:pt x="16582" y="2500"/>
                    <a:pt x="16046" y="2542"/>
                    <a:pt x="15406" y="2626"/>
                  </a:cubicBezTo>
                  <a:cubicBezTo>
                    <a:pt x="15164" y="2657"/>
                    <a:pt x="14933" y="2699"/>
                    <a:pt x="14702" y="2741"/>
                  </a:cubicBezTo>
                  <a:cubicBezTo>
                    <a:pt x="12802" y="3077"/>
                    <a:pt x="11468" y="3697"/>
                    <a:pt x="10838" y="4841"/>
                  </a:cubicBezTo>
                  <a:cubicBezTo>
                    <a:pt x="10807" y="4841"/>
                    <a:pt x="10786" y="4831"/>
                    <a:pt x="10765" y="4831"/>
                  </a:cubicBezTo>
                  <a:cubicBezTo>
                    <a:pt x="10720" y="4824"/>
                    <a:pt x="10675" y="4820"/>
                    <a:pt x="10630" y="4820"/>
                  </a:cubicBezTo>
                  <a:cubicBezTo>
                    <a:pt x="9675" y="4820"/>
                    <a:pt x="8599" y="6375"/>
                    <a:pt x="8097" y="7718"/>
                  </a:cubicBezTo>
                  <a:cubicBezTo>
                    <a:pt x="7572" y="9125"/>
                    <a:pt x="7120" y="10753"/>
                    <a:pt x="7982" y="11509"/>
                  </a:cubicBezTo>
                  <a:cubicBezTo>
                    <a:pt x="8234" y="11719"/>
                    <a:pt x="8560" y="11887"/>
                    <a:pt x="8896" y="11992"/>
                  </a:cubicBezTo>
                  <a:cubicBezTo>
                    <a:pt x="8770" y="12937"/>
                    <a:pt x="8707" y="13946"/>
                    <a:pt x="8759" y="14891"/>
                  </a:cubicBezTo>
                  <a:lnTo>
                    <a:pt x="8759" y="14954"/>
                  </a:lnTo>
                  <a:cubicBezTo>
                    <a:pt x="7183" y="12318"/>
                    <a:pt x="4621" y="9860"/>
                    <a:pt x="3498" y="9860"/>
                  </a:cubicBezTo>
                  <a:cubicBezTo>
                    <a:pt x="2301" y="9860"/>
                    <a:pt x="1461" y="11267"/>
                    <a:pt x="3445" y="16623"/>
                  </a:cubicBezTo>
                  <a:cubicBezTo>
                    <a:pt x="3876" y="17778"/>
                    <a:pt x="4359" y="18860"/>
                    <a:pt x="4863" y="19847"/>
                  </a:cubicBezTo>
                  <a:lnTo>
                    <a:pt x="4737" y="19721"/>
                  </a:lnTo>
                  <a:cubicBezTo>
                    <a:pt x="3579" y="18515"/>
                    <a:pt x="1827" y="17506"/>
                    <a:pt x="1058" y="17506"/>
                  </a:cubicBezTo>
                  <a:cubicBezTo>
                    <a:pt x="997" y="17506"/>
                    <a:pt x="942" y="17513"/>
                    <a:pt x="894" y="17526"/>
                  </a:cubicBezTo>
                  <a:cubicBezTo>
                    <a:pt x="243" y="17705"/>
                    <a:pt x="1" y="18597"/>
                    <a:pt x="1881" y="21212"/>
                  </a:cubicBezTo>
                  <a:cubicBezTo>
                    <a:pt x="2301" y="21800"/>
                    <a:pt x="2752" y="22335"/>
                    <a:pt x="3183" y="22808"/>
                  </a:cubicBezTo>
                  <a:lnTo>
                    <a:pt x="1860" y="24708"/>
                  </a:lnTo>
                  <a:lnTo>
                    <a:pt x="4275" y="25370"/>
                  </a:lnTo>
                  <a:lnTo>
                    <a:pt x="4275" y="31513"/>
                  </a:lnTo>
                  <a:lnTo>
                    <a:pt x="23765" y="36984"/>
                  </a:lnTo>
                  <a:lnTo>
                    <a:pt x="43243" y="31513"/>
                  </a:lnTo>
                  <a:lnTo>
                    <a:pt x="43243" y="27114"/>
                  </a:lnTo>
                  <a:lnTo>
                    <a:pt x="43243" y="25370"/>
                  </a:lnTo>
                  <a:lnTo>
                    <a:pt x="45658" y="24708"/>
                  </a:lnTo>
                  <a:lnTo>
                    <a:pt x="44346" y="22829"/>
                  </a:lnTo>
                  <a:cubicBezTo>
                    <a:pt x="44787" y="22346"/>
                    <a:pt x="45238" y="21800"/>
                    <a:pt x="45669" y="21212"/>
                  </a:cubicBezTo>
                  <a:cubicBezTo>
                    <a:pt x="47548" y="18597"/>
                    <a:pt x="47307" y="17705"/>
                    <a:pt x="46656" y="17526"/>
                  </a:cubicBezTo>
                  <a:cubicBezTo>
                    <a:pt x="46608" y="17513"/>
                    <a:pt x="46554" y="17506"/>
                    <a:pt x="46493" y="17506"/>
                  </a:cubicBezTo>
                  <a:cubicBezTo>
                    <a:pt x="45725" y="17506"/>
                    <a:pt x="43980" y="18515"/>
                    <a:pt x="42813" y="19721"/>
                  </a:cubicBezTo>
                  <a:lnTo>
                    <a:pt x="42687" y="19847"/>
                  </a:lnTo>
                  <a:cubicBezTo>
                    <a:pt x="43191" y="18860"/>
                    <a:pt x="43674" y="17778"/>
                    <a:pt x="44104" y="16623"/>
                  </a:cubicBezTo>
                  <a:cubicBezTo>
                    <a:pt x="46089" y="11267"/>
                    <a:pt x="45249" y="9860"/>
                    <a:pt x="44062" y="9860"/>
                  </a:cubicBezTo>
                  <a:cubicBezTo>
                    <a:pt x="43537" y="9860"/>
                    <a:pt x="42718" y="10375"/>
                    <a:pt x="41826" y="11194"/>
                  </a:cubicBezTo>
                  <a:cubicBezTo>
                    <a:pt x="41805" y="11162"/>
                    <a:pt x="41773" y="11141"/>
                    <a:pt x="41752" y="11110"/>
                  </a:cubicBezTo>
                  <a:cubicBezTo>
                    <a:pt x="41415" y="10786"/>
                    <a:pt x="41066" y="10614"/>
                    <a:pt x="40707" y="10614"/>
                  </a:cubicBezTo>
                  <a:cubicBezTo>
                    <a:pt x="40125" y="10614"/>
                    <a:pt x="39515" y="11064"/>
                    <a:pt x="38886" y="12044"/>
                  </a:cubicBezTo>
                  <a:cubicBezTo>
                    <a:pt x="38823" y="12149"/>
                    <a:pt x="38760" y="12254"/>
                    <a:pt x="38707" y="12370"/>
                  </a:cubicBezTo>
                  <a:cubicBezTo>
                    <a:pt x="38487" y="10501"/>
                    <a:pt x="37962" y="8821"/>
                    <a:pt x="37395" y="8233"/>
                  </a:cubicBezTo>
                  <a:cubicBezTo>
                    <a:pt x="37332" y="7624"/>
                    <a:pt x="37248" y="7036"/>
                    <a:pt x="37111" y="6563"/>
                  </a:cubicBezTo>
                  <a:cubicBezTo>
                    <a:pt x="37090" y="6469"/>
                    <a:pt x="37059" y="6374"/>
                    <a:pt x="37027" y="6280"/>
                  </a:cubicBezTo>
                  <a:cubicBezTo>
                    <a:pt x="37594" y="5156"/>
                    <a:pt x="38382" y="3067"/>
                    <a:pt x="37783" y="967"/>
                  </a:cubicBezTo>
                  <a:cubicBezTo>
                    <a:pt x="37783" y="967"/>
                    <a:pt x="37779" y="967"/>
                    <a:pt x="37771" y="967"/>
                  </a:cubicBezTo>
                  <a:cubicBezTo>
                    <a:pt x="37573" y="967"/>
                    <a:pt x="35008" y="1005"/>
                    <a:pt x="33897" y="3004"/>
                  </a:cubicBezTo>
                  <a:cubicBezTo>
                    <a:pt x="33393" y="2815"/>
                    <a:pt x="32805" y="2657"/>
                    <a:pt x="32133" y="2552"/>
                  </a:cubicBezTo>
                  <a:cubicBezTo>
                    <a:pt x="32018" y="2531"/>
                    <a:pt x="31892" y="2521"/>
                    <a:pt x="31766" y="2500"/>
                  </a:cubicBezTo>
                  <a:cubicBezTo>
                    <a:pt x="31526" y="2474"/>
                    <a:pt x="31292" y="2455"/>
                    <a:pt x="31065" y="2455"/>
                  </a:cubicBezTo>
                  <a:cubicBezTo>
                    <a:pt x="31015" y="2455"/>
                    <a:pt x="30965" y="2456"/>
                    <a:pt x="30915" y="2458"/>
                  </a:cubicBezTo>
                  <a:cubicBezTo>
                    <a:pt x="30474" y="2458"/>
                    <a:pt x="30054" y="2521"/>
                    <a:pt x="29666" y="2626"/>
                  </a:cubicBezTo>
                  <a:cubicBezTo>
                    <a:pt x="29288" y="515"/>
                    <a:pt x="27188" y="1"/>
                    <a:pt x="27188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45"/>
            <p:cNvGrpSpPr/>
            <p:nvPr/>
          </p:nvGrpSpPr>
          <p:grpSpPr>
            <a:xfrm>
              <a:off x="5453000" y="1954079"/>
              <a:ext cx="2977730" cy="2315995"/>
              <a:chOff x="12000425" y="2836100"/>
              <a:chExt cx="1353575" cy="1052725"/>
            </a:xfrm>
          </p:grpSpPr>
          <p:sp>
            <p:nvSpPr>
              <p:cNvPr id="868" name="Google Shape;868;p45"/>
              <p:cNvSpPr/>
              <p:nvPr/>
            </p:nvSpPr>
            <p:spPr>
              <a:xfrm>
                <a:off x="12471850" y="2963000"/>
                <a:ext cx="214825" cy="438800"/>
              </a:xfrm>
              <a:custGeom>
                <a:avLst/>
                <a:gdLst/>
                <a:ahLst/>
                <a:cxnLst/>
                <a:rect l="l" t="t" r="r" b="b"/>
                <a:pathLst>
                  <a:path w="8593" h="17552" extrusionOk="0">
                    <a:moveTo>
                      <a:pt x="1963" y="0"/>
                    </a:moveTo>
                    <a:cubicBezTo>
                      <a:pt x="870" y="0"/>
                      <a:pt x="1" y="1453"/>
                      <a:pt x="1095" y="6769"/>
                    </a:cubicBezTo>
                    <a:cubicBezTo>
                      <a:pt x="2261" y="12419"/>
                      <a:pt x="4949" y="16787"/>
                      <a:pt x="4949" y="16787"/>
                    </a:cubicBezTo>
                    <a:cubicBezTo>
                      <a:pt x="4949" y="16787"/>
                      <a:pt x="5556" y="17551"/>
                      <a:pt x="6639" y="17551"/>
                    </a:cubicBezTo>
                    <a:cubicBezTo>
                      <a:pt x="6807" y="17551"/>
                      <a:pt x="6986" y="17533"/>
                      <a:pt x="7176" y="17491"/>
                    </a:cubicBezTo>
                    <a:cubicBezTo>
                      <a:pt x="8593" y="17176"/>
                      <a:pt x="8520" y="15380"/>
                      <a:pt x="8520" y="15380"/>
                    </a:cubicBezTo>
                    <a:cubicBezTo>
                      <a:pt x="8520" y="15380"/>
                      <a:pt x="7963" y="9447"/>
                      <a:pt x="6861" y="6412"/>
                    </a:cubicBezTo>
                    <a:cubicBezTo>
                      <a:pt x="5747" y="3378"/>
                      <a:pt x="3363" y="196"/>
                      <a:pt x="2177" y="18"/>
                    </a:cubicBezTo>
                    <a:cubicBezTo>
                      <a:pt x="2105" y="6"/>
                      <a:pt x="2034" y="0"/>
                      <a:pt x="1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12537825" y="3060025"/>
                <a:ext cx="105800" cy="330525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13221" extrusionOk="0">
                    <a:moveTo>
                      <a:pt x="343" y="0"/>
                    </a:moveTo>
                    <a:cubicBezTo>
                      <a:pt x="341" y="0"/>
                      <a:pt x="338" y="1"/>
                      <a:pt x="336" y="1"/>
                    </a:cubicBezTo>
                    <a:cubicBezTo>
                      <a:pt x="0" y="53"/>
                      <a:pt x="819" y="1796"/>
                      <a:pt x="1428" y="3434"/>
                    </a:cubicBezTo>
                    <a:cubicBezTo>
                      <a:pt x="2026" y="5083"/>
                      <a:pt x="2856" y="8265"/>
                      <a:pt x="3318" y="10292"/>
                    </a:cubicBezTo>
                    <a:cubicBezTo>
                      <a:pt x="3770" y="12329"/>
                      <a:pt x="3885" y="13221"/>
                      <a:pt x="3885" y="13221"/>
                    </a:cubicBezTo>
                    <a:lnTo>
                      <a:pt x="4232" y="13043"/>
                    </a:lnTo>
                    <a:cubicBezTo>
                      <a:pt x="4095" y="11499"/>
                      <a:pt x="2856" y="6805"/>
                      <a:pt x="2310" y="5020"/>
                    </a:cubicBezTo>
                    <a:cubicBezTo>
                      <a:pt x="1757" y="3256"/>
                      <a:pt x="686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12578250" y="3274600"/>
                <a:ext cx="46750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98" extrusionOk="0">
                    <a:moveTo>
                      <a:pt x="212" y="0"/>
                    </a:moveTo>
                    <a:cubicBezTo>
                      <a:pt x="188" y="0"/>
                      <a:pt x="169" y="9"/>
                      <a:pt x="157" y="28"/>
                    </a:cubicBezTo>
                    <a:cubicBezTo>
                      <a:pt x="0" y="280"/>
                      <a:pt x="1869" y="1898"/>
                      <a:pt x="1869" y="1898"/>
                    </a:cubicBezTo>
                    <a:lnTo>
                      <a:pt x="1775" y="1425"/>
                    </a:lnTo>
                    <a:cubicBezTo>
                      <a:pt x="1775" y="1425"/>
                      <a:pt x="522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12548050" y="3156200"/>
                <a:ext cx="46750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98" extrusionOk="0">
                    <a:moveTo>
                      <a:pt x="213" y="0"/>
                    </a:moveTo>
                    <a:cubicBezTo>
                      <a:pt x="188" y="0"/>
                      <a:pt x="170" y="9"/>
                      <a:pt x="158" y="28"/>
                    </a:cubicBezTo>
                    <a:cubicBezTo>
                      <a:pt x="0" y="280"/>
                      <a:pt x="1869" y="1897"/>
                      <a:pt x="1869" y="1897"/>
                    </a:cubicBezTo>
                    <a:lnTo>
                      <a:pt x="1775" y="1425"/>
                    </a:lnTo>
                    <a:cubicBezTo>
                      <a:pt x="1775" y="1425"/>
                      <a:pt x="52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12578250" y="3086975"/>
                <a:ext cx="1760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536" extrusionOk="0">
                    <a:moveTo>
                      <a:pt x="402" y="0"/>
                    </a:moveTo>
                    <a:cubicBezTo>
                      <a:pt x="141" y="0"/>
                      <a:pt x="0" y="2104"/>
                      <a:pt x="0" y="2104"/>
                    </a:cubicBezTo>
                    <a:lnTo>
                      <a:pt x="210" y="2535"/>
                    </a:lnTo>
                    <a:cubicBezTo>
                      <a:pt x="210" y="2535"/>
                      <a:pt x="703" y="120"/>
                      <a:pt x="420" y="4"/>
                    </a:cubicBezTo>
                    <a:cubicBezTo>
                      <a:pt x="414" y="2"/>
                      <a:pt x="408" y="0"/>
                      <a:pt x="40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12614200" y="3215075"/>
                <a:ext cx="178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536" extrusionOk="0">
                    <a:moveTo>
                      <a:pt x="412" y="1"/>
                    </a:moveTo>
                    <a:cubicBezTo>
                      <a:pt x="141" y="1"/>
                      <a:pt x="0" y="2105"/>
                      <a:pt x="0" y="2105"/>
                    </a:cubicBezTo>
                    <a:lnTo>
                      <a:pt x="221" y="2535"/>
                    </a:lnTo>
                    <a:cubicBezTo>
                      <a:pt x="221" y="2535"/>
                      <a:pt x="715" y="120"/>
                      <a:pt x="431" y="4"/>
                    </a:cubicBezTo>
                    <a:cubicBezTo>
                      <a:pt x="425" y="2"/>
                      <a:pt x="418" y="1"/>
                      <a:pt x="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12725775" y="3104175"/>
                <a:ext cx="140975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11110" extrusionOk="0">
                    <a:moveTo>
                      <a:pt x="4384" y="1"/>
                    </a:moveTo>
                    <a:cubicBezTo>
                      <a:pt x="4344" y="1"/>
                      <a:pt x="4304" y="3"/>
                      <a:pt x="4264" y="9"/>
                    </a:cubicBezTo>
                    <a:cubicBezTo>
                      <a:pt x="3508" y="114"/>
                      <a:pt x="1954" y="2109"/>
                      <a:pt x="1219" y="4031"/>
                    </a:cubicBezTo>
                    <a:cubicBezTo>
                      <a:pt x="484" y="5942"/>
                      <a:pt x="74" y="9712"/>
                      <a:pt x="74" y="9712"/>
                    </a:cubicBezTo>
                    <a:cubicBezTo>
                      <a:pt x="74" y="9712"/>
                      <a:pt x="1" y="10846"/>
                      <a:pt x="904" y="11067"/>
                    </a:cubicBezTo>
                    <a:cubicBezTo>
                      <a:pt x="1031" y="11097"/>
                      <a:pt x="1151" y="11110"/>
                      <a:pt x="1263" y="11110"/>
                    </a:cubicBezTo>
                    <a:cubicBezTo>
                      <a:pt x="1935" y="11110"/>
                      <a:pt x="2321" y="10647"/>
                      <a:pt x="2321" y="10647"/>
                    </a:cubicBezTo>
                    <a:cubicBezTo>
                      <a:pt x="2321" y="10647"/>
                      <a:pt x="4075" y="7896"/>
                      <a:pt x="4883" y="4314"/>
                    </a:cubicBezTo>
                    <a:cubicBezTo>
                      <a:pt x="5639" y="925"/>
                      <a:pt x="5087" y="1"/>
                      <a:pt x="4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12753325" y="3165550"/>
                <a:ext cx="70675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8370" extrusionOk="0">
                    <a:moveTo>
                      <a:pt x="2611" y="1"/>
                    </a:moveTo>
                    <a:cubicBezTo>
                      <a:pt x="2395" y="1"/>
                      <a:pt x="1668" y="2057"/>
                      <a:pt x="1303" y="3172"/>
                    </a:cubicBezTo>
                    <a:cubicBezTo>
                      <a:pt x="936" y="4306"/>
                      <a:pt x="96" y="7278"/>
                      <a:pt x="1" y="8255"/>
                    </a:cubicBezTo>
                    <a:lnTo>
                      <a:pt x="211" y="8370"/>
                    </a:lnTo>
                    <a:cubicBezTo>
                      <a:pt x="211" y="8370"/>
                      <a:pt x="295" y="7803"/>
                      <a:pt x="610" y="6522"/>
                    </a:cubicBezTo>
                    <a:cubicBezTo>
                      <a:pt x="925" y="5231"/>
                      <a:pt x="1482" y="3214"/>
                      <a:pt x="1881" y="2174"/>
                    </a:cubicBezTo>
                    <a:cubicBezTo>
                      <a:pt x="2290" y="1145"/>
                      <a:pt x="2826" y="32"/>
                      <a:pt x="2616" y="1"/>
                    </a:cubicBezTo>
                    <a:cubicBezTo>
                      <a:pt x="2614" y="1"/>
                      <a:pt x="2613" y="1"/>
                      <a:pt x="2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12765925" y="3301625"/>
                <a:ext cx="299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95" extrusionOk="0">
                    <a:moveTo>
                      <a:pt x="1069" y="0"/>
                    </a:moveTo>
                    <a:cubicBezTo>
                      <a:pt x="873" y="0"/>
                      <a:pt x="64" y="890"/>
                      <a:pt x="64" y="890"/>
                    </a:cubicBezTo>
                    <a:lnTo>
                      <a:pt x="1" y="1195"/>
                    </a:lnTo>
                    <a:cubicBezTo>
                      <a:pt x="1" y="1195"/>
                      <a:pt x="1198" y="187"/>
                      <a:pt x="1104" y="19"/>
                    </a:cubicBezTo>
                    <a:cubicBezTo>
                      <a:pt x="1097" y="6"/>
                      <a:pt x="1085" y="0"/>
                      <a:pt x="1069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12786400" y="3226600"/>
                <a:ext cx="2997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93" extrusionOk="0">
                    <a:moveTo>
                      <a:pt x="1072" y="0"/>
                    </a:moveTo>
                    <a:cubicBezTo>
                      <a:pt x="880" y="0"/>
                      <a:pt x="64" y="898"/>
                      <a:pt x="64" y="898"/>
                    </a:cubicBezTo>
                    <a:lnTo>
                      <a:pt x="1" y="1192"/>
                    </a:lnTo>
                    <a:cubicBezTo>
                      <a:pt x="1" y="1192"/>
                      <a:pt x="1198" y="184"/>
                      <a:pt x="1104" y="16"/>
                    </a:cubicBezTo>
                    <a:cubicBezTo>
                      <a:pt x="1097" y="5"/>
                      <a:pt x="1086" y="0"/>
                      <a:pt x="107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12786675" y="3182325"/>
                <a:ext cx="1080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620" extrusionOk="0">
                    <a:moveTo>
                      <a:pt x="191" y="0"/>
                    </a:moveTo>
                    <a:cubicBezTo>
                      <a:pt x="187" y="0"/>
                      <a:pt x="183" y="1"/>
                      <a:pt x="179" y="2"/>
                    </a:cubicBezTo>
                    <a:cubicBezTo>
                      <a:pt x="1" y="65"/>
                      <a:pt x="295" y="1619"/>
                      <a:pt x="295" y="1619"/>
                    </a:cubicBezTo>
                    <a:lnTo>
                      <a:pt x="431" y="1346"/>
                    </a:lnTo>
                    <a:cubicBezTo>
                      <a:pt x="431" y="1346"/>
                      <a:pt x="371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12762525" y="3263425"/>
                <a:ext cx="1052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20" extrusionOk="0">
                    <a:moveTo>
                      <a:pt x="191" y="0"/>
                    </a:moveTo>
                    <a:cubicBezTo>
                      <a:pt x="187" y="0"/>
                      <a:pt x="183" y="1"/>
                      <a:pt x="179" y="3"/>
                    </a:cubicBezTo>
                    <a:cubicBezTo>
                      <a:pt x="1" y="66"/>
                      <a:pt x="284" y="1620"/>
                      <a:pt x="284" y="1620"/>
                    </a:cubicBezTo>
                    <a:lnTo>
                      <a:pt x="421" y="1347"/>
                    </a:lnTo>
                    <a:cubicBezTo>
                      <a:pt x="421" y="1347"/>
                      <a:pt x="361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12603700" y="2904025"/>
                <a:ext cx="176425" cy="514650"/>
              </a:xfrm>
              <a:custGeom>
                <a:avLst/>
                <a:gdLst/>
                <a:ahLst/>
                <a:cxnLst/>
                <a:rect l="l" t="t" r="r" b="b"/>
                <a:pathLst>
                  <a:path w="7057" h="20586" extrusionOk="0">
                    <a:moveTo>
                      <a:pt x="4194" y="0"/>
                    </a:moveTo>
                    <a:cubicBezTo>
                      <a:pt x="4012" y="0"/>
                      <a:pt x="3831" y="43"/>
                      <a:pt x="3655" y="118"/>
                    </a:cubicBezTo>
                    <a:cubicBezTo>
                      <a:pt x="2406" y="654"/>
                      <a:pt x="704" y="4792"/>
                      <a:pt x="347" y="8414"/>
                    </a:cubicBezTo>
                    <a:cubicBezTo>
                      <a:pt x="0" y="12037"/>
                      <a:pt x="1061" y="18663"/>
                      <a:pt x="1061" y="18663"/>
                    </a:cubicBezTo>
                    <a:cubicBezTo>
                      <a:pt x="1061" y="18663"/>
                      <a:pt x="1471" y="20586"/>
                      <a:pt x="3056" y="20586"/>
                    </a:cubicBezTo>
                    <a:cubicBezTo>
                      <a:pt x="3077" y="20586"/>
                      <a:pt x="3098" y="20586"/>
                      <a:pt x="3120" y="20585"/>
                    </a:cubicBezTo>
                    <a:cubicBezTo>
                      <a:pt x="4758" y="20532"/>
                      <a:pt x="5346" y="19199"/>
                      <a:pt x="5346" y="19199"/>
                    </a:cubicBezTo>
                    <a:cubicBezTo>
                      <a:pt x="5346" y="19199"/>
                      <a:pt x="7057" y="13675"/>
                      <a:pt x="6732" y="7186"/>
                    </a:cubicBezTo>
                    <a:cubicBezTo>
                      <a:pt x="6461" y="1600"/>
                      <a:pt x="5307" y="0"/>
                      <a:pt x="41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12678775" y="3018275"/>
                <a:ext cx="31075" cy="3854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416" extrusionOk="0">
                    <a:moveTo>
                      <a:pt x="883" y="0"/>
                    </a:moveTo>
                    <a:cubicBezTo>
                      <a:pt x="880" y="0"/>
                      <a:pt x="876" y="0"/>
                      <a:pt x="873" y="1"/>
                    </a:cubicBezTo>
                    <a:cubicBezTo>
                      <a:pt x="495" y="43"/>
                      <a:pt x="232" y="3928"/>
                      <a:pt x="127" y="6028"/>
                    </a:cubicBezTo>
                    <a:cubicBezTo>
                      <a:pt x="33" y="8128"/>
                      <a:pt x="1" y="13600"/>
                      <a:pt x="285" y="15311"/>
                    </a:cubicBezTo>
                    <a:lnTo>
                      <a:pt x="715" y="15416"/>
                    </a:lnTo>
                    <a:cubicBezTo>
                      <a:pt x="715" y="15416"/>
                      <a:pt x="589" y="14408"/>
                      <a:pt x="516" y="12067"/>
                    </a:cubicBezTo>
                    <a:cubicBezTo>
                      <a:pt x="442" y="9714"/>
                      <a:pt x="453" y="6007"/>
                      <a:pt x="652" y="4054"/>
                    </a:cubicBezTo>
                    <a:cubicBezTo>
                      <a:pt x="850" y="2110"/>
                      <a:pt x="1243" y="0"/>
                      <a:pt x="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12687450" y="3262500"/>
                <a:ext cx="4045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550" extrusionOk="0">
                    <a:moveTo>
                      <a:pt x="1332" y="0"/>
                    </a:moveTo>
                    <a:cubicBezTo>
                      <a:pt x="1021" y="0"/>
                      <a:pt x="1" y="2004"/>
                      <a:pt x="1" y="2004"/>
                    </a:cubicBezTo>
                    <a:lnTo>
                      <a:pt x="32" y="2550"/>
                    </a:lnTo>
                    <a:cubicBezTo>
                      <a:pt x="32" y="2550"/>
                      <a:pt x="1618" y="260"/>
                      <a:pt x="1376" y="19"/>
                    </a:cubicBezTo>
                    <a:cubicBezTo>
                      <a:pt x="1363" y="6"/>
                      <a:pt x="1349" y="0"/>
                      <a:pt x="1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12687175" y="3124925"/>
                <a:ext cx="404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540" extrusionOk="0">
                    <a:moveTo>
                      <a:pt x="1333" y="1"/>
                    </a:moveTo>
                    <a:cubicBezTo>
                      <a:pt x="1021" y="1"/>
                      <a:pt x="1" y="2004"/>
                      <a:pt x="1" y="2004"/>
                    </a:cubicBezTo>
                    <a:lnTo>
                      <a:pt x="33" y="2539"/>
                    </a:lnTo>
                    <a:cubicBezTo>
                      <a:pt x="33" y="2539"/>
                      <a:pt x="1618" y="250"/>
                      <a:pt x="1377" y="19"/>
                    </a:cubicBezTo>
                    <a:cubicBezTo>
                      <a:pt x="1364" y="7"/>
                      <a:pt x="1350" y="1"/>
                      <a:pt x="1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5"/>
              <p:cNvSpPr/>
              <p:nvPr/>
            </p:nvSpPr>
            <p:spPr>
              <a:xfrm>
                <a:off x="12654625" y="3059475"/>
                <a:ext cx="333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712" extrusionOk="0">
                    <a:moveTo>
                      <a:pt x="320" y="0"/>
                    </a:moveTo>
                    <a:cubicBezTo>
                      <a:pt x="307" y="0"/>
                      <a:pt x="296" y="4"/>
                      <a:pt x="285" y="12"/>
                    </a:cubicBezTo>
                    <a:cubicBezTo>
                      <a:pt x="1" y="212"/>
                      <a:pt x="1219" y="2711"/>
                      <a:pt x="1219" y="2711"/>
                    </a:cubicBezTo>
                    <a:lnTo>
                      <a:pt x="1335" y="2175"/>
                    </a:lnTo>
                    <a:cubicBezTo>
                      <a:pt x="1335" y="2175"/>
                      <a:pt x="619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>
                <a:off x="12651475" y="3209375"/>
                <a:ext cx="3310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711" extrusionOk="0">
                    <a:moveTo>
                      <a:pt x="309" y="0"/>
                    </a:moveTo>
                    <a:cubicBezTo>
                      <a:pt x="297" y="0"/>
                      <a:pt x="285" y="4"/>
                      <a:pt x="274" y="12"/>
                    </a:cubicBezTo>
                    <a:cubicBezTo>
                      <a:pt x="1" y="211"/>
                      <a:pt x="1219" y="2711"/>
                      <a:pt x="1219" y="2711"/>
                    </a:cubicBezTo>
                    <a:lnTo>
                      <a:pt x="1324" y="2186"/>
                    </a:lnTo>
                    <a:cubicBezTo>
                      <a:pt x="1324" y="2186"/>
                      <a:pt x="608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5"/>
              <p:cNvSpPr/>
              <p:nvPr/>
            </p:nvSpPr>
            <p:spPr>
              <a:xfrm>
                <a:off x="12245375" y="3062125"/>
                <a:ext cx="169075" cy="45620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18248" extrusionOk="0">
                    <a:moveTo>
                      <a:pt x="2572" y="1"/>
                    </a:moveTo>
                    <a:cubicBezTo>
                      <a:pt x="2357" y="1"/>
                      <a:pt x="2152" y="71"/>
                      <a:pt x="1964" y="190"/>
                    </a:cubicBezTo>
                    <a:cubicBezTo>
                      <a:pt x="945" y="820"/>
                      <a:pt x="0" y="4684"/>
                      <a:pt x="178" y="7908"/>
                    </a:cubicBezTo>
                    <a:cubicBezTo>
                      <a:pt x="357" y="11132"/>
                      <a:pt x="2174" y="16802"/>
                      <a:pt x="2174" y="16802"/>
                    </a:cubicBezTo>
                    <a:cubicBezTo>
                      <a:pt x="2174" y="16802"/>
                      <a:pt x="2725" y="18247"/>
                      <a:pt x="3944" y="18247"/>
                    </a:cubicBezTo>
                    <a:cubicBezTo>
                      <a:pt x="4040" y="18247"/>
                      <a:pt x="4139" y="18238"/>
                      <a:pt x="4243" y="18219"/>
                    </a:cubicBezTo>
                    <a:cubicBezTo>
                      <a:pt x="5671" y="17946"/>
                      <a:pt x="6007" y="16697"/>
                      <a:pt x="6007" y="16697"/>
                    </a:cubicBezTo>
                    <a:cubicBezTo>
                      <a:pt x="6007" y="16697"/>
                      <a:pt x="6763" y="11625"/>
                      <a:pt x="5618" y="5965"/>
                    </a:cubicBezTo>
                    <a:cubicBezTo>
                      <a:pt x="4677" y="1363"/>
                      <a:pt x="3520" y="1"/>
                      <a:pt x="2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5"/>
              <p:cNvSpPr/>
              <p:nvPr/>
            </p:nvSpPr>
            <p:spPr>
              <a:xfrm>
                <a:off x="12306275" y="3163400"/>
                <a:ext cx="5620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13560" extrusionOk="0">
                    <a:moveTo>
                      <a:pt x="336" y="1"/>
                    </a:moveTo>
                    <a:cubicBezTo>
                      <a:pt x="329" y="1"/>
                      <a:pt x="322" y="1"/>
                      <a:pt x="316" y="3"/>
                    </a:cubicBezTo>
                    <a:cubicBezTo>
                      <a:pt x="1" y="97"/>
                      <a:pt x="284" y="3541"/>
                      <a:pt x="484" y="5401"/>
                    </a:cubicBezTo>
                    <a:cubicBezTo>
                      <a:pt x="673" y="7259"/>
                      <a:pt x="1376" y="12058"/>
                      <a:pt x="1870" y="13528"/>
                    </a:cubicBezTo>
                    <a:lnTo>
                      <a:pt x="2248" y="13559"/>
                    </a:lnTo>
                    <a:cubicBezTo>
                      <a:pt x="2248" y="13559"/>
                      <a:pt x="2006" y="12688"/>
                      <a:pt x="1628" y="10640"/>
                    </a:cubicBezTo>
                    <a:cubicBezTo>
                      <a:pt x="1250" y="8593"/>
                      <a:pt x="757" y="5338"/>
                      <a:pt x="673" y="3594"/>
                    </a:cubicBezTo>
                    <a:cubicBezTo>
                      <a:pt x="580" y="1888"/>
                      <a:pt x="63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12342500" y="3375075"/>
                <a:ext cx="29425" cy="603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415" extrusionOk="0">
                    <a:moveTo>
                      <a:pt x="904" y="0"/>
                    </a:moveTo>
                    <a:cubicBezTo>
                      <a:pt x="631" y="0"/>
                      <a:pt x="1" y="1942"/>
                      <a:pt x="1" y="1942"/>
                    </a:cubicBezTo>
                    <a:lnTo>
                      <a:pt x="95" y="2415"/>
                    </a:lnTo>
                    <a:cubicBezTo>
                      <a:pt x="95" y="2415"/>
                      <a:pt x="1177" y="189"/>
                      <a:pt x="935" y="10"/>
                    </a:cubicBezTo>
                    <a:cubicBezTo>
                      <a:pt x="925" y="3"/>
                      <a:pt x="915" y="0"/>
                      <a:pt x="90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12323600" y="3254550"/>
                <a:ext cx="2967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06" extrusionOk="0">
                    <a:moveTo>
                      <a:pt x="903" y="1"/>
                    </a:moveTo>
                    <a:cubicBezTo>
                      <a:pt x="638" y="1"/>
                      <a:pt x="1" y="1933"/>
                      <a:pt x="1" y="1933"/>
                    </a:cubicBezTo>
                    <a:lnTo>
                      <a:pt x="106" y="2406"/>
                    </a:lnTo>
                    <a:cubicBezTo>
                      <a:pt x="106" y="2406"/>
                      <a:pt x="1187" y="179"/>
                      <a:pt x="935" y="11"/>
                    </a:cubicBezTo>
                    <a:cubicBezTo>
                      <a:pt x="925" y="4"/>
                      <a:pt x="914" y="1"/>
                      <a:pt x="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12280275" y="3204800"/>
                <a:ext cx="357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2264" extrusionOk="0">
                    <a:moveTo>
                      <a:pt x="259" y="1"/>
                    </a:moveTo>
                    <a:cubicBezTo>
                      <a:pt x="245" y="1"/>
                      <a:pt x="232" y="6"/>
                      <a:pt x="221" y="16"/>
                    </a:cubicBezTo>
                    <a:cubicBezTo>
                      <a:pt x="1" y="226"/>
                      <a:pt x="1408" y="2264"/>
                      <a:pt x="1408" y="2264"/>
                    </a:cubicBezTo>
                    <a:lnTo>
                      <a:pt x="1429" y="1780"/>
                    </a:lnTo>
                    <a:cubicBezTo>
                      <a:pt x="1429" y="1780"/>
                      <a:pt x="530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12297350" y="3336875"/>
                <a:ext cx="35975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2252" extrusionOk="0">
                    <a:moveTo>
                      <a:pt x="260" y="0"/>
                    </a:moveTo>
                    <a:cubicBezTo>
                      <a:pt x="245" y="0"/>
                      <a:pt x="232" y="5"/>
                      <a:pt x="221" y="16"/>
                    </a:cubicBezTo>
                    <a:cubicBezTo>
                      <a:pt x="1" y="226"/>
                      <a:pt x="1408" y="2252"/>
                      <a:pt x="1408" y="2252"/>
                    </a:cubicBezTo>
                    <a:lnTo>
                      <a:pt x="1439" y="1780"/>
                    </a:lnTo>
                    <a:cubicBezTo>
                      <a:pt x="1439" y="1780"/>
                      <a:pt x="540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12000425" y="3334350"/>
                <a:ext cx="230275" cy="229200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9168" extrusionOk="0">
                    <a:moveTo>
                      <a:pt x="1202" y="0"/>
                    </a:moveTo>
                    <a:cubicBezTo>
                      <a:pt x="1134" y="0"/>
                      <a:pt x="1073" y="7"/>
                      <a:pt x="1020" y="22"/>
                    </a:cubicBezTo>
                    <a:cubicBezTo>
                      <a:pt x="285" y="222"/>
                      <a:pt x="1" y="1240"/>
                      <a:pt x="2154" y="4222"/>
                    </a:cubicBezTo>
                    <a:cubicBezTo>
                      <a:pt x="4296" y="7204"/>
                      <a:pt x="6994" y="9042"/>
                      <a:pt x="6994" y="9042"/>
                    </a:cubicBezTo>
                    <a:cubicBezTo>
                      <a:pt x="6994" y="9042"/>
                      <a:pt x="7235" y="9168"/>
                      <a:pt x="7581" y="9168"/>
                    </a:cubicBezTo>
                    <a:cubicBezTo>
                      <a:pt x="7836" y="9168"/>
                      <a:pt x="8148" y="9100"/>
                      <a:pt x="8464" y="8863"/>
                    </a:cubicBezTo>
                    <a:cubicBezTo>
                      <a:pt x="9210" y="8317"/>
                      <a:pt x="8695" y="7288"/>
                      <a:pt x="8695" y="7288"/>
                    </a:cubicBezTo>
                    <a:cubicBezTo>
                      <a:pt x="8695" y="7288"/>
                      <a:pt x="6837" y="4002"/>
                      <a:pt x="5398" y="2521"/>
                    </a:cubicBezTo>
                    <a:cubicBezTo>
                      <a:pt x="4073" y="1156"/>
                      <a:pt x="2078" y="0"/>
                      <a:pt x="1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12058175" y="3385700"/>
                <a:ext cx="145750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6758" extrusionOk="0">
                    <a:moveTo>
                      <a:pt x="200" y="0"/>
                    </a:moveTo>
                    <a:cubicBezTo>
                      <a:pt x="192" y="0"/>
                      <a:pt x="185" y="2"/>
                      <a:pt x="180" y="5"/>
                    </a:cubicBezTo>
                    <a:cubicBezTo>
                      <a:pt x="1" y="121"/>
                      <a:pt x="925" y="929"/>
                      <a:pt x="1702" y="1717"/>
                    </a:cubicBezTo>
                    <a:cubicBezTo>
                      <a:pt x="2479" y="2515"/>
                      <a:pt x="3792" y="4142"/>
                      <a:pt x="4590" y="5213"/>
                    </a:cubicBezTo>
                    <a:cubicBezTo>
                      <a:pt x="5377" y="6274"/>
                      <a:pt x="5682" y="6757"/>
                      <a:pt x="5682" y="6757"/>
                    </a:cubicBezTo>
                    <a:lnTo>
                      <a:pt x="5829" y="6568"/>
                    </a:lnTo>
                    <a:cubicBezTo>
                      <a:pt x="5356" y="5707"/>
                      <a:pt x="3414" y="3302"/>
                      <a:pt x="2626" y="2410"/>
                    </a:cubicBezTo>
                    <a:cubicBezTo>
                      <a:pt x="1873" y="1545"/>
                      <a:pt x="450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12138800" y="3500375"/>
                <a:ext cx="378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690" extrusionOk="0">
                    <a:moveTo>
                      <a:pt x="106" y="1"/>
                    </a:moveTo>
                    <a:cubicBezTo>
                      <a:pt x="61" y="1"/>
                      <a:pt x="34" y="12"/>
                      <a:pt x="31" y="38"/>
                    </a:cubicBezTo>
                    <a:cubicBezTo>
                      <a:pt x="0" y="238"/>
                      <a:pt x="1512" y="689"/>
                      <a:pt x="1512" y="689"/>
                    </a:cubicBezTo>
                    <a:lnTo>
                      <a:pt x="1333" y="437"/>
                    </a:lnTo>
                    <a:cubicBezTo>
                      <a:pt x="1333" y="437"/>
                      <a:pt x="382" y="1"/>
                      <a:pt x="1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12090475" y="3439650"/>
                <a:ext cx="3785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683" extrusionOk="0">
                    <a:moveTo>
                      <a:pt x="107" y="0"/>
                    </a:moveTo>
                    <a:cubicBezTo>
                      <a:pt x="57" y="0"/>
                      <a:pt x="26" y="13"/>
                      <a:pt x="22" y="42"/>
                    </a:cubicBezTo>
                    <a:cubicBezTo>
                      <a:pt x="1" y="231"/>
                      <a:pt x="1513" y="682"/>
                      <a:pt x="1513" y="682"/>
                    </a:cubicBezTo>
                    <a:lnTo>
                      <a:pt x="1334" y="430"/>
                    </a:lnTo>
                    <a:cubicBezTo>
                      <a:pt x="1334" y="430"/>
                      <a:pt x="398" y="0"/>
                      <a:pt x="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12089700" y="3390525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191" y="1"/>
                    </a:moveTo>
                    <a:cubicBezTo>
                      <a:pt x="190" y="1"/>
                      <a:pt x="190" y="1"/>
                      <a:pt x="189" y="1"/>
                    </a:cubicBezTo>
                    <a:cubicBezTo>
                      <a:pt x="0" y="12"/>
                      <a:pt x="494" y="1335"/>
                      <a:pt x="494" y="1335"/>
                    </a:cubicBezTo>
                    <a:lnTo>
                      <a:pt x="725" y="1524"/>
                    </a:lnTo>
                    <a:cubicBezTo>
                      <a:pt x="725" y="1524"/>
                      <a:pt x="391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12144050" y="3455650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191" y="0"/>
                    </a:moveTo>
                    <a:cubicBezTo>
                      <a:pt x="190" y="0"/>
                      <a:pt x="190" y="0"/>
                      <a:pt x="189" y="0"/>
                    </a:cubicBezTo>
                    <a:cubicBezTo>
                      <a:pt x="0" y="11"/>
                      <a:pt x="483" y="1323"/>
                      <a:pt x="483" y="1323"/>
                    </a:cubicBezTo>
                    <a:lnTo>
                      <a:pt x="724" y="1523"/>
                    </a:lnTo>
                    <a:cubicBezTo>
                      <a:pt x="724" y="1523"/>
                      <a:pt x="380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12042175" y="3116750"/>
                <a:ext cx="309800" cy="46997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8799" extrusionOk="0">
                    <a:moveTo>
                      <a:pt x="2311" y="0"/>
                    </a:moveTo>
                    <a:cubicBezTo>
                      <a:pt x="956" y="0"/>
                      <a:pt x="1" y="1606"/>
                      <a:pt x="2258" y="7708"/>
                    </a:cubicBezTo>
                    <a:cubicBezTo>
                      <a:pt x="4526" y="13798"/>
                      <a:pt x="8264" y="18208"/>
                      <a:pt x="8264" y="18208"/>
                    </a:cubicBezTo>
                    <a:cubicBezTo>
                      <a:pt x="8264" y="18208"/>
                      <a:pt x="8898" y="18798"/>
                      <a:pt x="9884" y="18798"/>
                    </a:cubicBezTo>
                    <a:cubicBezTo>
                      <a:pt x="10180" y="18798"/>
                      <a:pt x="10507" y="18745"/>
                      <a:pt x="10859" y="18607"/>
                    </a:cubicBezTo>
                    <a:cubicBezTo>
                      <a:pt x="12392" y="18008"/>
                      <a:pt x="11993" y="16024"/>
                      <a:pt x="11993" y="16024"/>
                    </a:cubicBezTo>
                    <a:cubicBezTo>
                      <a:pt x="11993" y="16024"/>
                      <a:pt x="10365" y="9524"/>
                      <a:pt x="8611" y="6332"/>
                    </a:cubicBezTo>
                    <a:cubicBezTo>
                      <a:pt x="6868" y="3139"/>
                      <a:pt x="3665" y="0"/>
                      <a:pt x="23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12129600" y="3221150"/>
                <a:ext cx="173275" cy="35292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4117" extrusionOk="0">
                    <a:moveTo>
                      <a:pt x="387" y="0"/>
                    </a:moveTo>
                    <a:cubicBezTo>
                      <a:pt x="380" y="0"/>
                      <a:pt x="374" y="1"/>
                      <a:pt x="368" y="3"/>
                    </a:cubicBezTo>
                    <a:cubicBezTo>
                      <a:pt x="0" y="108"/>
                      <a:pt x="1208" y="1914"/>
                      <a:pt x="2163" y="3637"/>
                    </a:cubicBezTo>
                    <a:cubicBezTo>
                      <a:pt x="3119" y="5359"/>
                      <a:pt x="4589" y="8771"/>
                      <a:pt x="5440" y="10955"/>
                    </a:cubicBezTo>
                    <a:cubicBezTo>
                      <a:pt x="6290" y="13139"/>
                      <a:pt x="6574" y="14116"/>
                      <a:pt x="6574" y="14116"/>
                    </a:cubicBezTo>
                    <a:lnTo>
                      <a:pt x="6931" y="13853"/>
                    </a:lnTo>
                    <a:cubicBezTo>
                      <a:pt x="6522" y="12163"/>
                      <a:pt x="4337" y="7144"/>
                      <a:pt x="3413" y="5254"/>
                    </a:cubicBezTo>
                    <a:cubicBezTo>
                      <a:pt x="2514" y="3394"/>
                      <a:pt x="783" y="0"/>
                      <a:pt x="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12212025" y="3453550"/>
                <a:ext cx="59100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1839" extrusionOk="0">
                    <a:moveTo>
                      <a:pt x="212" y="1"/>
                    </a:moveTo>
                    <a:cubicBezTo>
                      <a:pt x="174" y="1"/>
                      <a:pt x="149" y="14"/>
                      <a:pt x="137" y="42"/>
                    </a:cubicBezTo>
                    <a:cubicBezTo>
                      <a:pt x="0" y="357"/>
                      <a:pt x="2363" y="1838"/>
                      <a:pt x="2363" y="1838"/>
                    </a:cubicBezTo>
                    <a:lnTo>
                      <a:pt x="2174" y="1323"/>
                    </a:lnTo>
                    <a:cubicBezTo>
                      <a:pt x="2174" y="1323"/>
                      <a:pt x="591" y="1"/>
                      <a:pt x="21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12158225" y="3326775"/>
                <a:ext cx="59075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848" extrusionOk="0">
                    <a:moveTo>
                      <a:pt x="210" y="1"/>
                    </a:moveTo>
                    <a:cubicBezTo>
                      <a:pt x="173" y="1"/>
                      <a:pt x="147" y="13"/>
                      <a:pt x="136" y="42"/>
                    </a:cubicBezTo>
                    <a:cubicBezTo>
                      <a:pt x="0" y="357"/>
                      <a:pt x="2362" y="1848"/>
                      <a:pt x="2362" y="1848"/>
                    </a:cubicBezTo>
                    <a:lnTo>
                      <a:pt x="2173" y="1333"/>
                    </a:lnTo>
                    <a:cubicBezTo>
                      <a:pt x="2173" y="1333"/>
                      <a:pt x="588" y="1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5"/>
              <p:cNvSpPr/>
              <p:nvPr/>
            </p:nvSpPr>
            <p:spPr>
              <a:xfrm>
                <a:off x="12182525" y="3244000"/>
                <a:ext cx="166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859" extrusionOk="0">
                    <a:moveTo>
                      <a:pt x="316" y="1"/>
                    </a:moveTo>
                    <a:cubicBezTo>
                      <a:pt x="1" y="1"/>
                      <a:pt x="214" y="2408"/>
                      <a:pt x="214" y="2408"/>
                    </a:cubicBezTo>
                    <a:lnTo>
                      <a:pt x="529" y="2859"/>
                    </a:lnTo>
                    <a:cubicBezTo>
                      <a:pt x="529" y="2859"/>
                      <a:pt x="666" y="76"/>
                      <a:pt x="330" y="2"/>
                    </a:cubicBezTo>
                    <a:cubicBezTo>
                      <a:pt x="325" y="1"/>
                      <a:pt x="321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5"/>
              <p:cNvSpPr/>
              <p:nvPr/>
            </p:nvSpPr>
            <p:spPr>
              <a:xfrm>
                <a:off x="12244725" y="3380525"/>
                <a:ext cx="1642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2859" extrusionOk="0">
                    <a:moveTo>
                      <a:pt x="307" y="0"/>
                    </a:moveTo>
                    <a:cubicBezTo>
                      <a:pt x="1" y="0"/>
                      <a:pt x="204" y="2407"/>
                      <a:pt x="204" y="2407"/>
                    </a:cubicBezTo>
                    <a:lnTo>
                      <a:pt x="519" y="2858"/>
                    </a:lnTo>
                    <a:cubicBezTo>
                      <a:pt x="519" y="2858"/>
                      <a:pt x="656" y="76"/>
                      <a:pt x="320" y="2"/>
                    </a:cubicBezTo>
                    <a:cubicBezTo>
                      <a:pt x="316" y="1"/>
                      <a:pt x="311" y="0"/>
                      <a:pt x="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5"/>
              <p:cNvSpPr/>
              <p:nvPr/>
            </p:nvSpPr>
            <p:spPr>
              <a:xfrm>
                <a:off x="12940000" y="3062125"/>
                <a:ext cx="169075" cy="45620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18248" extrusionOk="0">
                    <a:moveTo>
                      <a:pt x="4190" y="1"/>
                    </a:moveTo>
                    <a:cubicBezTo>
                      <a:pt x="3243" y="1"/>
                      <a:pt x="2088" y="1363"/>
                      <a:pt x="1155" y="5965"/>
                    </a:cubicBezTo>
                    <a:cubicBezTo>
                      <a:pt x="0" y="11625"/>
                      <a:pt x="756" y="16697"/>
                      <a:pt x="756" y="16697"/>
                    </a:cubicBezTo>
                    <a:cubicBezTo>
                      <a:pt x="756" y="16697"/>
                      <a:pt x="1092" y="17946"/>
                      <a:pt x="2521" y="18219"/>
                    </a:cubicBezTo>
                    <a:cubicBezTo>
                      <a:pt x="2624" y="18238"/>
                      <a:pt x="2724" y="18247"/>
                      <a:pt x="2819" y="18247"/>
                    </a:cubicBezTo>
                    <a:cubicBezTo>
                      <a:pt x="4038" y="18247"/>
                      <a:pt x="4589" y="16802"/>
                      <a:pt x="4589" y="16802"/>
                    </a:cubicBezTo>
                    <a:cubicBezTo>
                      <a:pt x="4589" y="16802"/>
                      <a:pt x="6406" y="11132"/>
                      <a:pt x="6584" y="7908"/>
                    </a:cubicBezTo>
                    <a:cubicBezTo>
                      <a:pt x="6763" y="4684"/>
                      <a:pt x="5828" y="820"/>
                      <a:pt x="4799" y="190"/>
                    </a:cubicBezTo>
                    <a:cubicBezTo>
                      <a:pt x="4610" y="71"/>
                      <a:pt x="4406" y="1"/>
                      <a:pt x="4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5"/>
              <p:cNvSpPr/>
              <p:nvPr/>
            </p:nvSpPr>
            <p:spPr>
              <a:xfrm>
                <a:off x="12991975" y="3163400"/>
                <a:ext cx="5645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3560" extrusionOk="0">
                    <a:moveTo>
                      <a:pt x="1913" y="1"/>
                    </a:moveTo>
                    <a:cubicBezTo>
                      <a:pt x="1609" y="1"/>
                      <a:pt x="1668" y="1888"/>
                      <a:pt x="1576" y="3594"/>
                    </a:cubicBezTo>
                    <a:cubicBezTo>
                      <a:pt x="1492" y="5338"/>
                      <a:pt x="1009" y="8593"/>
                      <a:pt x="620" y="10640"/>
                    </a:cubicBezTo>
                    <a:cubicBezTo>
                      <a:pt x="242" y="12688"/>
                      <a:pt x="0" y="13559"/>
                      <a:pt x="0" y="13559"/>
                    </a:cubicBezTo>
                    <a:lnTo>
                      <a:pt x="389" y="13528"/>
                    </a:lnTo>
                    <a:cubicBezTo>
                      <a:pt x="872" y="12058"/>
                      <a:pt x="1576" y="7259"/>
                      <a:pt x="1775" y="5401"/>
                    </a:cubicBezTo>
                    <a:cubicBezTo>
                      <a:pt x="1964" y="3541"/>
                      <a:pt x="2258" y="97"/>
                      <a:pt x="1933" y="3"/>
                    </a:cubicBezTo>
                    <a:cubicBezTo>
                      <a:pt x="1926" y="1"/>
                      <a:pt x="1919" y="1"/>
                      <a:pt x="19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5"/>
              <p:cNvSpPr/>
              <p:nvPr/>
            </p:nvSpPr>
            <p:spPr>
              <a:xfrm>
                <a:off x="12982525" y="3375075"/>
                <a:ext cx="29675" cy="6037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15" extrusionOk="0">
                    <a:moveTo>
                      <a:pt x="273" y="0"/>
                    </a:moveTo>
                    <a:cubicBezTo>
                      <a:pt x="262" y="0"/>
                      <a:pt x="251" y="3"/>
                      <a:pt x="242" y="10"/>
                    </a:cubicBezTo>
                    <a:cubicBezTo>
                      <a:pt x="0" y="189"/>
                      <a:pt x="1082" y="2415"/>
                      <a:pt x="1082" y="2415"/>
                    </a:cubicBezTo>
                    <a:lnTo>
                      <a:pt x="1187" y="1942"/>
                    </a:lnTo>
                    <a:cubicBezTo>
                      <a:pt x="1187" y="1942"/>
                      <a:pt x="546" y="0"/>
                      <a:pt x="273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5"/>
              <p:cNvSpPr/>
              <p:nvPr/>
            </p:nvSpPr>
            <p:spPr>
              <a:xfrm>
                <a:off x="13001150" y="3254550"/>
                <a:ext cx="29700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2406" extrusionOk="0">
                    <a:moveTo>
                      <a:pt x="284" y="1"/>
                    </a:moveTo>
                    <a:cubicBezTo>
                      <a:pt x="273" y="1"/>
                      <a:pt x="263" y="4"/>
                      <a:pt x="253" y="11"/>
                    </a:cubicBezTo>
                    <a:cubicBezTo>
                      <a:pt x="1" y="179"/>
                      <a:pt x="1083" y="2406"/>
                      <a:pt x="1083" y="2406"/>
                    </a:cubicBezTo>
                    <a:lnTo>
                      <a:pt x="1188" y="1933"/>
                    </a:lnTo>
                    <a:cubicBezTo>
                      <a:pt x="1188" y="1933"/>
                      <a:pt x="550" y="1"/>
                      <a:pt x="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5"/>
              <p:cNvSpPr/>
              <p:nvPr/>
            </p:nvSpPr>
            <p:spPr>
              <a:xfrm>
                <a:off x="13038425" y="3204800"/>
                <a:ext cx="357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2264" extrusionOk="0">
                    <a:moveTo>
                      <a:pt x="1180" y="1"/>
                    </a:moveTo>
                    <a:cubicBezTo>
                      <a:pt x="900" y="1"/>
                      <a:pt x="1" y="1780"/>
                      <a:pt x="1" y="1780"/>
                    </a:cubicBezTo>
                    <a:lnTo>
                      <a:pt x="22" y="2264"/>
                    </a:lnTo>
                    <a:cubicBezTo>
                      <a:pt x="22" y="2264"/>
                      <a:pt x="1429" y="226"/>
                      <a:pt x="1219" y="16"/>
                    </a:cubicBezTo>
                    <a:cubicBezTo>
                      <a:pt x="1208" y="6"/>
                      <a:pt x="1195" y="1"/>
                      <a:pt x="1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5"/>
              <p:cNvSpPr/>
              <p:nvPr/>
            </p:nvSpPr>
            <p:spPr>
              <a:xfrm>
                <a:off x="13021100" y="3336875"/>
                <a:ext cx="36000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252" extrusionOk="0">
                    <a:moveTo>
                      <a:pt x="1180" y="0"/>
                    </a:moveTo>
                    <a:cubicBezTo>
                      <a:pt x="900" y="0"/>
                      <a:pt x="1" y="1780"/>
                      <a:pt x="1" y="1780"/>
                    </a:cubicBezTo>
                    <a:lnTo>
                      <a:pt x="33" y="2252"/>
                    </a:lnTo>
                    <a:cubicBezTo>
                      <a:pt x="33" y="2252"/>
                      <a:pt x="1440" y="226"/>
                      <a:pt x="1219" y="16"/>
                    </a:cubicBezTo>
                    <a:cubicBezTo>
                      <a:pt x="1208" y="5"/>
                      <a:pt x="1195" y="0"/>
                      <a:pt x="1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5"/>
              <p:cNvSpPr/>
              <p:nvPr/>
            </p:nvSpPr>
            <p:spPr>
              <a:xfrm>
                <a:off x="13123750" y="3334350"/>
                <a:ext cx="230250" cy="229200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9168" extrusionOk="0">
                    <a:moveTo>
                      <a:pt x="8011" y="0"/>
                    </a:moveTo>
                    <a:cubicBezTo>
                      <a:pt x="7142" y="0"/>
                      <a:pt x="5138" y="1156"/>
                      <a:pt x="3812" y="2521"/>
                    </a:cubicBezTo>
                    <a:cubicBezTo>
                      <a:pt x="2374" y="4002"/>
                      <a:pt x="515" y="7288"/>
                      <a:pt x="515" y="7288"/>
                    </a:cubicBezTo>
                    <a:cubicBezTo>
                      <a:pt x="515" y="7288"/>
                      <a:pt x="1" y="8317"/>
                      <a:pt x="746" y="8863"/>
                    </a:cubicBezTo>
                    <a:cubicBezTo>
                      <a:pt x="1062" y="9100"/>
                      <a:pt x="1375" y="9168"/>
                      <a:pt x="1630" y="9168"/>
                    </a:cubicBezTo>
                    <a:cubicBezTo>
                      <a:pt x="1976" y="9168"/>
                      <a:pt x="2216" y="9042"/>
                      <a:pt x="2216" y="9042"/>
                    </a:cubicBezTo>
                    <a:cubicBezTo>
                      <a:pt x="2216" y="9042"/>
                      <a:pt x="4915" y="7204"/>
                      <a:pt x="7057" y="4222"/>
                    </a:cubicBezTo>
                    <a:cubicBezTo>
                      <a:pt x="9210" y="1240"/>
                      <a:pt x="8927" y="222"/>
                      <a:pt x="8191" y="22"/>
                    </a:cubicBezTo>
                    <a:cubicBezTo>
                      <a:pt x="8139" y="7"/>
                      <a:pt x="8078" y="0"/>
                      <a:pt x="80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5"/>
              <p:cNvSpPr/>
              <p:nvPr/>
            </p:nvSpPr>
            <p:spPr>
              <a:xfrm>
                <a:off x="13150525" y="3385700"/>
                <a:ext cx="14572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6758" extrusionOk="0">
                    <a:moveTo>
                      <a:pt x="5630" y="0"/>
                    </a:moveTo>
                    <a:cubicBezTo>
                      <a:pt x="5379" y="0"/>
                      <a:pt x="3956" y="1545"/>
                      <a:pt x="3203" y="2410"/>
                    </a:cubicBezTo>
                    <a:cubicBezTo>
                      <a:pt x="2416" y="3302"/>
                      <a:pt x="473" y="5707"/>
                      <a:pt x="1" y="6568"/>
                    </a:cubicBezTo>
                    <a:lnTo>
                      <a:pt x="148" y="6757"/>
                    </a:lnTo>
                    <a:cubicBezTo>
                      <a:pt x="148" y="6757"/>
                      <a:pt x="452" y="6274"/>
                      <a:pt x="1240" y="5213"/>
                    </a:cubicBezTo>
                    <a:cubicBezTo>
                      <a:pt x="2038" y="4142"/>
                      <a:pt x="3350" y="2515"/>
                      <a:pt x="4127" y="1717"/>
                    </a:cubicBezTo>
                    <a:cubicBezTo>
                      <a:pt x="4904" y="929"/>
                      <a:pt x="5828" y="121"/>
                      <a:pt x="5650" y="5"/>
                    </a:cubicBezTo>
                    <a:cubicBezTo>
                      <a:pt x="5645" y="2"/>
                      <a:pt x="5638" y="0"/>
                      <a:pt x="5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5"/>
              <p:cNvSpPr/>
              <p:nvPr/>
            </p:nvSpPr>
            <p:spPr>
              <a:xfrm>
                <a:off x="13177850" y="3500375"/>
                <a:ext cx="378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690" extrusionOk="0">
                    <a:moveTo>
                      <a:pt x="1406" y="1"/>
                    </a:moveTo>
                    <a:cubicBezTo>
                      <a:pt x="1129" y="1"/>
                      <a:pt x="178" y="437"/>
                      <a:pt x="178" y="437"/>
                    </a:cubicBezTo>
                    <a:lnTo>
                      <a:pt x="0" y="689"/>
                    </a:lnTo>
                    <a:cubicBezTo>
                      <a:pt x="0" y="689"/>
                      <a:pt x="1512" y="238"/>
                      <a:pt x="1480" y="38"/>
                    </a:cubicBezTo>
                    <a:cubicBezTo>
                      <a:pt x="1477" y="12"/>
                      <a:pt x="1450" y="1"/>
                      <a:pt x="14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5"/>
              <p:cNvSpPr/>
              <p:nvPr/>
            </p:nvSpPr>
            <p:spPr>
              <a:xfrm>
                <a:off x="13226400" y="3439650"/>
                <a:ext cx="3757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683" extrusionOk="0">
                    <a:moveTo>
                      <a:pt x="1396" y="0"/>
                    </a:moveTo>
                    <a:cubicBezTo>
                      <a:pt x="1104" y="0"/>
                      <a:pt x="168" y="430"/>
                      <a:pt x="168" y="430"/>
                    </a:cubicBezTo>
                    <a:lnTo>
                      <a:pt x="0" y="682"/>
                    </a:lnTo>
                    <a:cubicBezTo>
                      <a:pt x="0" y="682"/>
                      <a:pt x="1502" y="231"/>
                      <a:pt x="1481" y="42"/>
                    </a:cubicBezTo>
                    <a:cubicBezTo>
                      <a:pt x="1477" y="13"/>
                      <a:pt x="1446" y="0"/>
                      <a:pt x="13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5"/>
              <p:cNvSpPr/>
              <p:nvPr/>
            </p:nvSpPr>
            <p:spPr>
              <a:xfrm>
                <a:off x="13246625" y="3390525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533" y="1"/>
                    </a:moveTo>
                    <a:cubicBezTo>
                      <a:pt x="344" y="1"/>
                      <a:pt x="0" y="1524"/>
                      <a:pt x="0" y="1524"/>
                    </a:cubicBezTo>
                    <a:lnTo>
                      <a:pt x="231" y="1335"/>
                    </a:lnTo>
                    <a:cubicBezTo>
                      <a:pt x="231" y="1335"/>
                      <a:pt x="724" y="12"/>
                      <a:pt x="535" y="1"/>
                    </a:cubicBezTo>
                    <a:cubicBezTo>
                      <a:pt x="535" y="1"/>
                      <a:pt x="534" y="1"/>
                      <a:pt x="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5"/>
              <p:cNvSpPr/>
              <p:nvPr/>
            </p:nvSpPr>
            <p:spPr>
              <a:xfrm>
                <a:off x="13192275" y="3455650"/>
                <a:ext cx="1815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524" extrusionOk="0">
                    <a:moveTo>
                      <a:pt x="534" y="0"/>
                    </a:moveTo>
                    <a:cubicBezTo>
                      <a:pt x="345" y="0"/>
                      <a:pt x="0" y="1523"/>
                      <a:pt x="0" y="1523"/>
                    </a:cubicBezTo>
                    <a:lnTo>
                      <a:pt x="242" y="1323"/>
                    </a:lnTo>
                    <a:cubicBezTo>
                      <a:pt x="242" y="1323"/>
                      <a:pt x="725" y="11"/>
                      <a:pt x="536" y="0"/>
                    </a:cubicBezTo>
                    <a:cubicBezTo>
                      <a:pt x="535" y="0"/>
                      <a:pt x="535" y="0"/>
                      <a:pt x="53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5"/>
              <p:cNvSpPr/>
              <p:nvPr/>
            </p:nvSpPr>
            <p:spPr>
              <a:xfrm>
                <a:off x="13002725" y="3116750"/>
                <a:ext cx="309550" cy="469975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18799" extrusionOk="0">
                    <a:moveTo>
                      <a:pt x="10071" y="0"/>
                    </a:moveTo>
                    <a:cubicBezTo>
                      <a:pt x="8716" y="0"/>
                      <a:pt x="5514" y="3139"/>
                      <a:pt x="3771" y="6332"/>
                    </a:cubicBezTo>
                    <a:cubicBezTo>
                      <a:pt x="2017" y="9524"/>
                      <a:pt x="390" y="16024"/>
                      <a:pt x="390" y="16024"/>
                    </a:cubicBezTo>
                    <a:cubicBezTo>
                      <a:pt x="390" y="16024"/>
                      <a:pt x="1" y="18008"/>
                      <a:pt x="1524" y="18607"/>
                    </a:cubicBezTo>
                    <a:cubicBezTo>
                      <a:pt x="1875" y="18745"/>
                      <a:pt x="2202" y="18798"/>
                      <a:pt x="2498" y="18798"/>
                    </a:cubicBezTo>
                    <a:cubicBezTo>
                      <a:pt x="3483" y="18798"/>
                      <a:pt x="4117" y="18208"/>
                      <a:pt x="4117" y="18208"/>
                    </a:cubicBezTo>
                    <a:cubicBezTo>
                      <a:pt x="4117" y="18208"/>
                      <a:pt x="7866" y="13798"/>
                      <a:pt x="10123" y="7708"/>
                    </a:cubicBezTo>
                    <a:cubicBezTo>
                      <a:pt x="12381" y="1606"/>
                      <a:pt x="11425" y="0"/>
                      <a:pt x="10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5"/>
              <p:cNvSpPr/>
              <p:nvPr/>
            </p:nvSpPr>
            <p:spPr>
              <a:xfrm>
                <a:off x="13051825" y="3221150"/>
                <a:ext cx="173025" cy="352925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14117" extrusionOk="0">
                    <a:moveTo>
                      <a:pt x="6544" y="0"/>
                    </a:moveTo>
                    <a:cubicBezTo>
                      <a:pt x="6138" y="0"/>
                      <a:pt x="4406" y="3394"/>
                      <a:pt x="3508" y="5254"/>
                    </a:cubicBezTo>
                    <a:cubicBezTo>
                      <a:pt x="2584" y="7144"/>
                      <a:pt x="410" y="12163"/>
                      <a:pt x="1" y="13853"/>
                    </a:cubicBezTo>
                    <a:lnTo>
                      <a:pt x="347" y="14116"/>
                    </a:lnTo>
                    <a:cubicBezTo>
                      <a:pt x="347" y="14116"/>
                      <a:pt x="631" y="13139"/>
                      <a:pt x="1481" y="10955"/>
                    </a:cubicBezTo>
                    <a:cubicBezTo>
                      <a:pt x="2342" y="8771"/>
                      <a:pt x="3802" y="5359"/>
                      <a:pt x="4757" y="3637"/>
                    </a:cubicBezTo>
                    <a:cubicBezTo>
                      <a:pt x="5713" y="1914"/>
                      <a:pt x="6920" y="108"/>
                      <a:pt x="6563" y="3"/>
                    </a:cubicBezTo>
                    <a:cubicBezTo>
                      <a:pt x="6557" y="1"/>
                      <a:pt x="6551" y="0"/>
                      <a:pt x="6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5"/>
              <p:cNvSpPr/>
              <p:nvPr/>
            </p:nvSpPr>
            <p:spPr>
              <a:xfrm>
                <a:off x="13083325" y="3453550"/>
                <a:ext cx="590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839" extrusionOk="0">
                    <a:moveTo>
                      <a:pt x="2152" y="1"/>
                    </a:moveTo>
                    <a:cubicBezTo>
                      <a:pt x="1773" y="1"/>
                      <a:pt x="190" y="1323"/>
                      <a:pt x="190" y="1323"/>
                    </a:cubicBezTo>
                    <a:lnTo>
                      <a:pt x="1" y="1838"/>
                    </a:lnTo>
                    <a:cubicBezTo>
                      <a:pt x="1" y="1838"/>
                      <a:pt x="2363" y="357"/>
                      <a:pt x="2227" y="42"/>
                    </a:cubicBezTo>
                    <a:cubicBezTo>
                      <a:pt x="2216" y="14"/>
                      <a:pt x="2190" y="1"/>
                      <a:pt x="215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5"/>
              <p:cNvSpPr/>
              <p:nvPr/>
            </p:nvSpPr>
            <p:spPr>
              <a:xfrm>
                <a:off x="13137400" y="3326775"/>
                <a:ext cx="58850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848" extrusionOk="0">
                    <a:moveTo>
                      <a:pt x="2151" y="1"/>
                    </a:moveTo>
                    <a:cubicBezTo>
                      <a:pt x="1764" y="1"/>
                      <a:pt x="179" y="1333"/>
                      <a:pt x="179" y="1333"/>
                    </a:cubicBezTo>
                    <a:lnTo>
                      <a:pt x="1" y="1848"/>
                    </a:lnTo>
                    <a:cubicBezTo>
                      <a:pt x="1" y="1848"/>
                      <a:pt x="2353" y="357"/>
                      <a:pt x="2227" y="42"/>
                    </a:cubicBezTo>
                    <a:cubicBezTo>
                      <a:pt x="2215" y="13"/>
                      <a:pt x="2188" y="1"/>
                      <a:pt x="2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/>
              <p:cNvSpPr/>
              <p:nvPr/>
            </p:nvSpPr>
            <p:spPr>
              <a:xfrm>
                <a:off x="13155250" y="3244000"/>
                <a:ext cx="166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859" extrusionOk="0">
                    <a:moveTo>
                      <a:pt x="351" y="1"/>
                    </a:moveTo>
                    <a:cubicBezTo>
                      <a:pt x="347" y="1"/>
                      <a:pt x="342" y="1"/>
                      <a:pt x="337" y="2"/>
                    </a:cubicBezTo>
                    <a:cubicBezTo>
                      <a:pt x="1" y="76"/>
                      <a:pt x="137" y="2859"/>
                      <a:pt x="137" y="2859"/>
                    </a:cubicBezTo>
                    <a:lnTo>
                      <a:pt x="452" y="2408"/>
                    </a:lnTo>
                    <a:cubicBezTo>
                      <a:pt x="452" y="2408"/>
                      <a:pt x="667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5"/>
              <p:cNvSpPr/>
              <p:nvPr/>
            </p:nvSpPr>
            <p:spPr>
              <a:xfrm>
                <a:off x="13093300" y="3380525"/>
                <a:ext cx="1640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859" extrusionOk="0">
                    <a:moveTo>
                      <a:pt x="351" y="0"/>
                    </a:moveTo>
                    <a:cubicBezTo>
                      <a:pt x="346" y="0"/>
                      <a:pt x="342" y="1"/>
                      <a:pt x="337" y="2"/>
                    </a:cubicBezTo>
                    <a:cubicBezTo>
                      <a:pt x="1" y="76"/>
                      <a:pt x="137" y="2858"/>
                      <a:pt x="137" y="2858"/>
                    </a:cubicBezTo>
                    <a:lnTo>
                      <a:pt x="452" y="2407"/>
                    </a:lnTo>
                    <a:cubicBezTo>
                      <a:pt x="452" y="2407"/>
                      <a:pt x="656" y="0"/>
                      <a:pt x="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12122250" y="3304425"/>
                <a:ext cx="554725" cy="27147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0859" extrusionOk="0">
                    <a:moveTo>
                      <a:pt x="22189" y="1"/>
                    </a:moveTo>
                    <a:lnTo>
                      <a:pt x="0" y="5461"/>
                    </a:lnTo>
                    <a:lnTo>
                      <a:pt x="22189" y="10858"/>
                    </a:lnTo>
                    <a:lnTo>
                      <a:pt x="22189" y="1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12676950" y="3304425"/>
                <a:ext cx="554475" cy="271750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10870" extrusionOk="0">
                    <a:moveTo>
                      <a:pt x="1" y="1"/>
                    </a:moveTo>
                    <a:lnTo>
                      <a:pt x="1" y="10869"/>
                    </a:lnTo>
                    <a:lnTo>
                      <a:pt x="22178" y="54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12971500" y="3304425"/>
                <a:ext cx="396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095" extrusionOk="0">
                    <a:moveTo>
                      <a:pt x="1040" y="1"/>
                    </a:moveTo>
                    <a:cubicBezTo>
                      <a:pt x="693" y="400"/>
                      <a:pt x="326" y="789"/>
                      <a:pt x="0" y="1051"/>
                    </a:cubicBezTo>
                    <a:cubicBezTo>
                      <a:pt x="0" y="1051"/>
                      <a:pt x="130" y="1095"/>
                      <a:pt x="371" y="1095"/>
                    </a:cubicBezTo>
                    <a:cubicBezTo>
                      <a:pt x="643" y="1095"/>
                      <a:pt x="1057" y="1038"/>
                      <a:pt x="1586" y="799"/>
                    </a:cubicBezTo>
                    <a:cubicBezTo>
                      <a:pt x="1387" y="537"/>
                      <a:pt x="1208" y="264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13010075" y="3359300"/>
                <a:ext cx="5595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439" extrusionOk="0">
                    <a:moveTo>
                      <a:pt x="1398" y="1"/>
                    </a:moveTo>
                    <a:cubicBezTo>
                      <a:pt x="1051" y="463"/>
                      <a:pt x="547" y="1061"/>
                      <a:pt x="1" y="1418"/>
                    </a:cubicBezTo>
                    <a:cubicBezTo>
                      <a:pt x="1" y="1418"/>
                      <a:pt x="132" y="1438"/>
                      <a:pt x="347" y="1438"/>
                    </a:cubicBezTo>
                    <a:cubicBezTo>
                      <a:pt x="771" y="1438"/>
                      <a:pt x="1520" y="1360"/>
                      <a:pt x="2238" y="893"/>
                    </a:cubicBezTo>
                    <a:cubicBezTo>
                      <a:pt x="1975" y="557"/>
                      <a:pt x="1692" y="253"/>
                      <a:pt x="1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/>
              <p:cNvSpPr/>
              <p:nvPr/>
            </p:nvSpPr>
            <p:spPr>
              <a:xfrm>
                <a:off x="12760425" y="3262700"/>
                <a:ext cx="357825" cy="316350"/>
              </a:xfrm>
              <a:custGeom>
                <a:avLst/>
                <a:gdLst/>
                <a:ahLst/>
                <a:cxnLst/>
                <a:rect l="l" t="t" r="r" b="b"/>
                <a:pathLst>
                  <a:path w="14313" h="12654" extrusionOk="0">
                    <a:moveTo>
                      <a:pt x="536" y="0"/>
                    </a:moveTo>
                    <a:cubicBezTo>
                      <a:pt x="263" y="1471"/>
                      <a:pt x="1" y="3865"/>
                      <a:pt x="379" y="6637"/>
                    </a:cubicBezTo>
                    <a:cubicBezTo>
                      <a:pt x="1019" y="11225"/>
                      <a:pt x="1765" y="12653"/>
                      <a:pt x="1765" y="12653"/>
                    </a:cubicBezTo>
                    <a:lnTo>
                      <a:pt x="3623" y="12097"/>
                    </a:lnTo>
                    <a:cubicBezTo>
                      <a:pt x="3056" y="9440"/>
                      <a:pt x="3424" y="5272"/>
                      <a:pt x="3424" y="5272"/>
                    </a:cubicBezTo>
                    <a:lnTo>
                      <a:pt x="4337" y="5177"/>
                    </a:lnTo>
                    <a:lnTo>
                      <a:pt x="4337" y="5177"/>
                    </a:lnTo>
                    <a:cubicBezTo>
                      <a:pt x="4211" y="7435"/>
                      <a:pt x="4673" y="10658"/>
                      <a:pt x="4852" y="11740"/>
                    </a:cubicBezTo>
                    <a:lnTo>
                      <a:pt x="7519" y="10942"/>
                    </a:lnTo>
                    <a:cubicBezTo>
                      <a:pt x="8138" y="8978"/>
                      <a:pt x="8727" y="4957"/>
                      <a:pt x="8727" y="4957"/>
                    </a:cubicBezTo>
                    <a:cubicBezTo>
                      <a:pt x="9021" y="6458"/>
                      <a:pt x="9220" y="9041"/>
                      <a:pt x="9315" y="10417"/>
                    </a:cubicBezTo>
                    <a:lnTo>
                      <a:pt x="12329" y="9514"/>
                    </a:lnTo>
                    <a:lnTo>
                      <a:pt x="14313" y="8936"/>
                    </a:lnTo>
                    <a:cubicBezTo>
                      <a:pt x="14313" y="8936"/>
                      <a:pt x="13526" y="6458"/>
                      <a:pt x="12224" y="4757"/>
                    </a:cubicBezTo>
                    <a:cubicBezTo>
                      <a:pt x="11506" y="5224"/>
                      <a:pt x="10757" y="5302"/>
                      <a:pt x="10333" y="5302"/>
                    </a:cubicBezTo>
                    <a:cubicBezTo>
                      <a:pt x="10118" y="5302"/>
                      <a:pt x="9987" y="5282"/>
                      <a:pt x="9987" y="5282"/>
                    </a:cubicBezTo>
                    <a:cubicBezTo>
                      <a:pt x="10533" y="4925"/>
                      <a:pt x="11037" y="4327"/>
                      <a:pt x="11384" y="3865"/>
                    </a:cubicBezTo>
                    <a:cubicBezTo>
                      <a:pt x="11352" y="3833"/>
                      <a:pt x="11310" y="3802"/>
                      <a:pt x="11268" y="3781"/>
                    </a:cubicBezTo>
                    <a:cubicBezTo>
                      <a:pt x="10901" y="3487"/>
                      <a:pt x="10554" y="3130"/>
                      <a:pt x="10239" y="2741"/>
                    </a:cubicBezTo>
                    <a:cubicBezTo>
                      <a:pt x="10166" y="2647"/>
                      <a:pt x="10103" y="2563"/>
                      <a:pt x="10029" y="2468"/>
                    </a:cubicBezTo>
                    <a:cubicBezTo>
                      <a:pt x="9500" y="2707"/>
                      <a:pt x="9086" y="2764"/>
                      <a:pt x="8814" y="2764"/>
                    </a:cubicBezTo>
                    <a:cubicBezTo>
                      <a:pt x="8573" y="2764"/>
                      <a:pt x="8443" y="2720"/>
                      <a:pt x="8443" y="2720"/>
                    </a:cubicBezTo>
                    <a:cubicBezTo>
                      <a:pt x="8769" y="2458"/>
                      <a:pt x="9136" y="2069"/>
                      <a:pt x="9483" y="1670"/>
                    </a:cubicBezTo>
                    <a:cubicBezTo>
                      <a:pt x="9410" y="1555"/>
                      <a:pt x="9336" y="1439"/>
                      <a:pt x="9273" y="1334"/>
                    </a:cubicBezTo>
                    <a:cubicBezTo>
                      <a:pt x="8845" y="1359"/>
                      <a:pt x="8328" y="1379"/>
                      <a:pt x="7754" y="1379"/>
                    </a:cubicBezTo>
                    <a:cubicBezTo>
                      <a:pt x="6623" y="1379"/>
                      <a:pt x="5272" y="1301"/>
                      <a:pt x="3949" y="1030"/>
                    </a:cubicBezTo>
                    <a:cubicBezTo>
                      <a:pt x="2185" y="662"/>
                      <a:pt x="1124" y="273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12773800" y="3224625"/>
                <a:ext cx="2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2902" extrusionOk="0">
                    <a:moveTo>
                      <a:pt x="358" y="0"/>
                    </a:moveTo>
                    <a:cubicBezTo>
                      <a:pt x="358" y="0"/>
                      <a:pt x="169" y="557"/>
                      <a:pt x="1" y="1523"/>
                    </a:cubicBezTo>
                    <a:cubicBezTo>
                      <a:pt x="589" y="1796"/>
                      <a:pt x="1650" y="2185"/>
                      <a:pt x="3414" y="2553"/>
                    </a:cubicBezTo>
                    <a:cubicBezTo>
                      <a:pt x="4737" y="2824"/>
                      <a:pt x="6088" y="2902"/>
                      <a:pt x="7219" y="2902"/>
                    </a:cubicBezTo>
                    <a:cubicBezTo>
                      <a:pt x="7793" y="2902"/>
                      <a:pt x="8310" y="2882"/>
                      <a:pt x="8738" y="2857"/>
                    </a:cubicBezTo>
                    <a:cubicBezTo>
                      <a:pt x="8076" y="1733"/>
                      <a:pt x="7698" y="746"/>
                      <a:pt x="7698" y="746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12948400" y="3386600"/>
                <a:ext cx="44900" cy="1496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5987" extrusionOk="0">
                    <a:moveTo>
                      <a:pt x="1208" y="1"/>
                    </a:moveTo>
                    <a:cubicBezTo>
                      <a:pt x="1208" y="1"/>
                      <a:pt x="619" y="4022"/>
                      <a:pt x="0" y="5986"/>
                    </a:cubicBezTo>
                    <a:lnTo>
                      <a:pt x="1796" y="5461"/>
                    </a:lnTo>
                    <a:cubicBezTo>
                      <a:pt x="1701" y="4085"/>
                      <a:pt x="1502" y="1502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5"/>
              <p:cNvSpPr/>
              <p:nvPr/>
            </p:nvSpPr>
            <p:spPr>
              <a:xfrm>
                <a:off x="12836825" y="3392100"/>
                <a:ext cx="44925" cy="17305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6922" extrusionOk="0">
                    <a:moveTo>
                      <a:pt x="1281" y="1"/>
                    </a:moveTo>
                    <a:lnTo>
                      <a:pt x="368" y="96"/>
                    </a:lnTo>
                    <a:cubicBezTo>
                      <a:pt x="368" y="96"/>
                      <a:pt x="0" y="4264"/>
                      <a:pt x="567" y="6921"/>
                    </a:cubicBezTo>
                    <a:lnTo>
                      <a:pt x="1796" y="6564"/>
                    </a:lnTo>
                    <a:cubicBezTo>
                      <a:pt x="1617" y="5482"/>
                      <a:pt x="1155" y="2259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5"/>
              <p:cNvSpPr/>
              <p:nvPr/>
            </p:nvSpPr>
            <p:spPr>
              <a:xfrm>
                <a:off x="13084900" y="3199425"/>
                <a:ext cx="90875" cy="749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999" extrusionOk="0">
                    <a:moveTo>
                      <a:pt x="473" y="0"/>
                    </a:moveTo>
                    <a:cubicBezTo>
                      <a:pt x="253" y="494"/>
                      <a:pt x="95" y="1050"/>
                      <a:pt x="1" y="1628"/>
                    </a:cubicBezTo>
                    <a:cubicBezTo>
                      <a:pt x="543" y="2219"/>
                      <a:pt x="1500" y="2998"/>
                      <a:pt x="2792" y="2998"/>
                    </a:cubicBezTo>
                    <a:cubicBezTo>
                      <a:pt x="2926" y="2998"/>
                      <a:pt x="3063" y="2990"/>
                      <a:pt x="3203" y="2972"/>
                    </a:cubicBezTo>
                    <a:cubicBezTo>
                      <a:pt x="3266" y="2605"/>
                      <a:pt x="3350" y="2258"/>
                      <a:pt x="3455" y="1995"/>
                    </a:cubicBezTo>
                    <a:cubicBezTo>
                      <a:pt x="3508" y="1869"/>
                      <a:pt x="3571" y="1733"/>
                      <a:pt x="3634" y="1586"/>
                    </a:cubicBezTo>
                    <a:lnTo>
                      <a:pt x="3634" y="1586"/>
                    </a:lnTo>
                    <a:cubicBezTo>
                      <a:pt x="3557" y="1591"/>
                      <a:pt x="3482" y="1593"/>
                      <a:pt x="3408" y="1593"/>
                    </a:cubicBezTo>
                    <a:cubicBezTo>
                      <a:pt x="1893" y="1593"/>
                      <a:pt x="964" y="701"/>
                      <a:pt x="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5"/>
              <p:cNvSpPr/>
              <p:nvPr/>
            </p:nvSpPr>
            <p:spPr>
              <a:xfrm>
                <a:off x="13096700" y="3138375"/>
                <a:ext cx="1142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4570" h="4035" extrusionOk="0">
                    <a:moveTo>
                      <a:pt x="2498" y="1"/>
                    </a:moveTo>
                    <a:cubicBezTo>
                      <a:pt x="1836" y="1"/>
                      <a:pt x="1140" y="512"/>
                      <a:pt x="432" y="1623"/>
                    </a:cubicBezTo>
                    <a:cubicBezTo>
                      <a:pt x="264" y="1875"/>
                      <a:pt x="127" y="2148"/>
                      <a:pt x="1" y="2442"/>
                    </a:cubicBezTo>
                    <a:cubicBezTo>
                      <a:pt x="492" y="3143"/>
                      <a:pt x="1421" y="4035"/>
                      <a:pt x="2936" y="4035"/>
                    </a:cubicBezTo>
                    <a:cubicBezTo>
                      <a:pt x="3010" y="4035"/>
                      <a:pt x="3085" y="4033"/>
                      <a:pt x="3162" y="4028"/>
                    </a:cubicBezTo>
                    <a:cubicBezTo>
                      <a:pt x="3676" y="2915"/>
                      <a:pt x="4569" y="1424"/>
                      <a:pt x="3676" y="563"/>
                    </a:cubicBezTo>
                    <a:cubicBezTo>
                      <a:pt x="3300" y="195"/>
                      <a:pt x="2905" y="1"/>
                      <a:pt x="24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5"/>
              <p:cNvSpPr/>
              <p:nvPr/>
            </p:nvSpPr>
            <p:spPr>
              <a:xfrm>
                <a:off x="13123750" y="3381350"/>
                <a:ext cx="662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4359" extrusionOk="0">
                    <a:moveTo>
                      <a:pt x="2258" y="1"/>
                    </a:moveTo>
                    <a:cubicBezTo>
                      <a:pt x="1526" y="623"/>
                      <a:pt x="855" y="794"/>
                      <a:pt x="347" y="794"/>
                    </a:cubicBezTo>
                    <a:cubicBezTo>
                      <a:pt x="221" y="794"/>
                      <a:pt x="105" y="784"/>
                      <a:pt x="1" y="767"/>
                    </a:cubicBezTo>
                    <a:lnTo>
                      <a:pt x="1" y="767"/>
                    </a:lnTo>
                    <a:cubicBezTo>
                      <a:pt x="652" y="2752"/>
                      <a:pt x="358" y="4358"/>
                      <a:pt x="358" y="4358"/>
                    </a:cubicBezTo>
                    <a:lnTo>
                      <a:pt x="2437" y="3413"/>
                    </a:lnTo>
                    <a:cubicBezTo>
                      <a:pt x="2647" y="2258"/>
                      <a:pt x="2563" y="988"/>
                      <a:pt x="2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5"/>
              <p:cNvSpPr/>
              <p:nvPr/>
            </p:nvSpPr>
            <p:spPr>
              <a:xfrm>
                <a:off x="13103800" y="3350625"/>
                <a:ext cx="7642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024" extrusionOk="0">
                    <a:moveTo>
                      <a:pt x="2552" y="1"/>
                    </a:moveTo>
                    <a:cubicBezTo>
                      <a:pt x="1926" y="289"/>
                      <a:pt x="1363" y="394"/>
                      <a:pt x="877" y="394"/>
                    </a:cubicBezTo>
                    <a:cubicBezTo>
                      <a:pt x="548" y="394"/>
                      <a:pt x="255" y="346"/>
                      <a:pt x="1" y="274"/>
                    </a:cubicBezTo>
                    <a:lnTo>
                      <a:pt x="1" y="274"/>
                    </a:lnTo>
                    <a:cubicBezTo>
                      <a:pt x="43" y="358"/>
                      <a:pt x="95" y="442"/>
                      <a:pt x="148" y="537"/>
                    </a:cubicBezTo>
                    <a:cubicBezTo>
                      <a:pt x="431" y="1030"/>
                      <a:pt x="641" y="1524"/>
                      <a:pt x="799" y="1996"/>
                    </a:cubicBezTo>
                    <a:cubicBezTo>
                      <a:pt x="903" y="2013"/>
                      <a:pt x="1019" y="2023"/>
                      <a:pt x="1145" y="2023"/>
                    </a:cubicBezTo>
                    <a:cubicBezTo>
                      <a:pt x="1653" y="2023"/>
                      <a:pt x="2324" y="1852"/>
                      <a:pt x="3056" y="1230"/>
                    </a:cubicBezTo>
                    <a:cubicBezTo>
                      <a:pt x="2962" y="904"/>
                      <a:pt x="2846" y="610"/>
                      <a:pt x="2699" y="348"/>
                    </a:cubicBezTo>
                    <a:cubicBezTo>
                      <a:pt x="2647" y="243"/>
                      <a:pt x="2594" y="127"/>
                      <a:pt x="2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5"/>
              <p:cNvSpPr/>
              <p:nvPr/>
            </p:nvSpPr>
            <p:spPr>
              <a:xfrm>
                <a:off x="13079125" y="3240125"/>
                <a:ext cx="88500" cy="120375"/>
              </a:xfrm>
              <a:custGeom>
                <a:avLst/>
                <a:gdLst/>
                <a:ahLst/>
                <a:cxnLst/>
                <a:rect l="l" t="t" r="r" b="b"/>
                <a:pathLst>
                  <a:path w="3540" h="4815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1" y="1470"/>
                      <a:pt x="190" y="3140"/>
                      <a:pt x="988" y="4694"/>
                    </a:cubicBezTo>
                    <a:cubicBezTo>
                      <a:pt x="1242" y="4766"/>
                      <a:pt x="1535" y="4814"/>
                      <a:pt x="1864" y="4814"/>
                    </a:cubicBezTo>
                    <a:cubicBezTo>
                      <a:pt x="2350" y="4814"/>
                      <a:pt x="2913" y="4709"/>
                      <a:pt x="3539" y="4421"/>
                    </a:cubicBezTo>
                    <a:cubicBezTo>
                      <a:pt x="3256" y="3602"/>
                      <a:pt x="3256" y="2353"/>
                      <a:pt x="3434" y="1344"/>
                    </a:cubicBezTo>
                    <a:lnTo>
                      <a:pt x="3434" y="1344"/>
                    </a:lnTo>
                    <a:cubicBezTo>
                      <a:pt x="3294" y="1362"/>
                      <a:pt x="3157" y="1370"/>
                      <a:pt x="3023" y="1370"/>
                    </a:cubicBezTo>
                    <a:cubicBezTo>
                      <a:pt x="1731" y="1370"/>
                      <a:pt x="774" y="591"/>
                      <a:pt x="2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5"/>
              <p:cNvSpPr/>
              <p:nvPr/>
            </p:nvSpPr>
            <p:spPr>
              <a:xfrm>
                <a:off x="12763825" y="2865500"/>
                <a:ext cx="6305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4264" extrusionOk="0">
                    <a:moveTo>
                      <a:pt x="810" y="0"/>
                    </a:moveTo>
                    <a:cubicBezTo>
                      <a:pt x="810" y="0"/>
                      <a:pt x="1" y="2269"/>
                      <a:pt x="631" y="4264"/>
                    </a:cubicBezTo>
                    <a:cubicBezTo>
                      <a:pt x="1261" y="3603"/>
                      <a:pt x="1986" y="3109"/>
                      <a:pt x="2521" y="2794"/>
                    </a:cubicBezTo>
                    <a:cubicBezTo>
                      <a:pt x="2353" y="2027"/>
                      <a:pt x="1912" y="704"/>
                      <a:pt x="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5"/>
              <p:cNvSpPr/>
              <p:nvPr/>
            </p:nvSpPr>
            <p:spPr>
              <a:xfrm>
                <a:off x="12734700" y="2836100"/>
                <a:ext cx="111600" cy="1627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6511" extrusionOk="0">
                    <a:moveTo>
                      <a:pt x="1586" y="0"/>
                    </a:moveTo>
                    <a:cubicBezTo>
                      <a:pt x="1" y="2930"/>
                      <a:pt x="998" y="6511"/>
                      <a:pt x="998" y="6511"/>
                    </a:cubicBezTo>
                    <a:cubicBezTo>
                      <a:pt x="1219" y="6123"/>
                      <a:pt x="1492" y="5766"/>
                      <a:pt x="1796" y="5440"/>
                    </a:cubicBezTo>
                    <a:cubicBezTo>
                      <a:pt x="1166" y="3445"/>
                      <a:pt x="1975" y="1176"/>
                      <a:pt x="1975" y="1176"/>
                    </a:cubicBezTo>
                    <a:cubicBezTo>
                      <a:pt x="3077" y="1880"/>
                      <a:pt x="3518" y="3203"/>
                      <a:pt x="3686" y="3970"/>
                    </a:cubicBezTo>
                    <a:cubicBezTo>
                      <a:pt x="4138" y="3697"/>
                      <a:pt x="4463" y="3560"/>
                      <a:pt x="4463" y="3560"/>
                    </a:cubicBezTo>
                    <a:cubicBezTo>
                      <a:pt x="4337" y="683"/>
                      <a:pt x="1586" y="0"/>
                      <a:pt x="15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5"/>
              <p:cNvSpPr/>
              <p:nvPr/>
            </p:nvSpPr>
            <p:spPr>
              <a:xfrm>
                <a:off x="12703975" y="2905925"/>
                <a:ext cx="366775" cy="350750"/>
              </a:xfrm>
              <a:custGeom>
                <a:avLst/>
                <a:gdLst/>
                <a:ahLst/>
                <a:cxnLst/>
                <a:rect l="l" t="t" r="r" b="b"/>
                <a:pathLst>
                  <a:path w="14671" h="14030" extrusionOk="0">
                    <a:moveTo>
                      <a:pt x="7057" y="0"/>
                    </a:moveTo>
                    <a:lnTo>
                      <a:pt x="7057" y="0"/>
                    </a:lnTo>
                    <a:cubicBezTo>
                      <a:pt x="4380" y="42"/>
                      <a:pt x="2616" y="1755"/>
                      <a:pt x="1555" y="3844"/>
                    </a:cubicBezTo>
                    <a:cubicBezTo>
                      <a:pt x="379" y="6186"/>
                      <a:pt x="1" y="9241"/>
                      <a:pt x="516" y="10491"/>
                    </a:cubicBezTo>
                    <a:cubicBezTo>
                      <a:pt x="1030" y="11740"/>
                      <a:pt x="2112" y="13294"/>
                      <a:pt x="6522" y="13893"/>
                    </a:cubicBezTo>
                    <a:cubicBezTo>
                      <a:pt x="7204" y="13987"/>
                      <a:pt x="7840" y="14030"/>
                      <a:pt x="8431" y="14030"/>
                    </a:cubicBezTo>
                    <a:cubicBezTo>
                      <a:pt x="11666" y="14030"/>
                      <a:pt x="13524" y="12754"/>
                      <a:pt x="14030" y="11688"/>
                    </a:cubicBezTo>
                    <a:cubicBezTo>
                      <a:pt x="14618" y="10417"/>
                      <a:pt x="14671" y="6732"/>
                      <a:pt x="14114" y="4684"/>
                    </a:cubicBezTo>
                    <a:cubicBezTo>
                      <a:pt x="13579" y="2700"/>
                      <a:pt x="12340" y="725"/>
                      <a:pt x="8443" y="116"/>
                    </a:cubicBezTo>
                    <a:cubicBezTo>
                      <a:pt x="7729" y="988"/>
                      <a:pt x="7047" y="1954"/>
                      <a:pt x="7047" y="1954"/>
                    </a:cubicBezTo>
                    <a:cubicBezTo>
                      <a:pt x="6984" y="1345"/>
                      <a:pt x="7015" y="599"/>
                      <a:pt x="7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5"/>
              <p:cNvSpPr/>
              <p:nvPr/>
            </p:nvSpPr>
            <p:spPr>
              <a:xfrm>
                <a:off x="12878575" y="2905925"/>
                <a:ext cx="36500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954" extrusionOk="0">
                    <a:moveTo>
                      <a:pt x="73" y="0"/>
                    </a:moveTo>
                    <a:cubicBezTo>
                      <a:pt x="31" y="599"/>
                      <a:pt x="0" y="1345"/>
                      <a:pt x="63" y="1954"/>
                    </a:cubicBezTo>
                    <a:cubicBezTo>
                      <a:pt x="63" y="1954"/>
                      <a:pt x="745" y="988"/>
                      <a:pt x="1459" y="116"/>
                    </a:cubicBezTo>
                    <a:cubicBezTo>
                      <a:pt x="1323" y="95"/>
                      <a:pt x="1186" y="74"/>
                      <a:pt x="1039" y="63"/>
                    </a:cubicBezTo>
                    <a:cubicBezTo>
                      <a:pt x="703" y="21"/>
                      <a:pt x="388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5"/>
              <p:cNvSpPr/>
              <p:nvPr/>
            </p:nvSpPr>
            <p:spPr>
              <a:xfrm>
                <a:off x="12979100" y="2891500"/>
                <a:ext cx="816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4526" extrusionOk="0">
                    <a:moveTo>
                      <a:pt x="3004" y="0"/>
                    </a:moveTo>
                    <a:cubicBezTo>
                      <a:pt x="1419" y="441"/>
                      <a:pt x="452" y="1712"/>
                      <a:pt x="1" y="2458"/>
                    </a:cubicBezTo>
                    <a:cubicBezTo>
                      <a:pt x="557" y="2941"/>
                      <a:pt x="1282" y="3655"/>
                      <a:pt x="1839" y="4526"/>
                    </a:cubicBezTo>
                    <a:cubicBezTo>
                      <a:pt x="3267" y="2605"/>
                      <a:pt x="3004" y="0"/>
                      <a:pt x="3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5"/>
              <p:cNvSpPr/>
              <p:nvPr/>
            </p:nvSpPr>
            <p:spPr>
              <a:xfrm>
                <a:off x="12958375" y="2863675"/>
                <a:ext cx="142300" cy="1748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6994" extrusionOk="0">
                    <a:moveTo>
                      <a:pt x="4681" y="0"/>
                    </a:moveTo>
                    <a:cubicBezTo>
                      <a:pt x="4449" y="0"/>
                      <a:pt x="1044" y="50"/>
                      <a:pt x="0" y="2930"/>
                    </a:cubicBezTo>
                    <a:cubicBezTo>
                      <a:pt x="0" y="2930"/>
                      <a:pt x="347" y="3161"/>
                      <a:pt x="830" y="3571"/>
                    </a:cubicBezTo>
                    <a:cubicBezTo>
                      <a:pt x="1281" y="2825"/>
                      <a:pt x="2248" y="1554"/>
                      <a:pt x="3833" y="1113"/>
                    </a:cubicBezTo>
                    <a:lnTo>
                      <a:pt x="3833" y="1113"/>
                    </a:lnTo>
                    <a:cubicBezTo>
                      <a:pt x="3833" y="1113"/>
                      <a:pt x="4096" y="3718"/>
                      <a:pt x="2668" y="5639"/>
                    </a:cubicBezTo>
                    <a:cubicBezTo>
                      <a:pt x="2930" y="6059"/>
                      <a:pt x="3161" y="6511"/>
                      <a:pt x="3308" y="6994"/>
                    </a:cubicBezTo>
                    <a:cubicBezTo>
                      <a:pt x="3308" y="6994"/>
                      <a:pt x="5692" y="3508"/>
                      <a:pt x="4694" y="0"/>
                    </a:cubicBezTo>
                    <a:cubicBezTo>
                      <a:pt x="4694" y="0"/>
                      <a:pt x="4690" y="0"/>
                      <a:pt x="46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5"/>
              <p:cNvSpPr/>
              <p:nvPr/>
            </p:nvSpPr>
            <p:spPr>
              <a:xfrm>
                <a:off x="12901900" y="3019250"/>
                <a:ext cx="42275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939" extrusionOk="0">
                    <a:moveTo>
                      <a:pt x="1017" y="1"/>
                    </a:moveTo>
                    <a:cubicBezTo>
                      <a:pt x="401" y="1"/>
                      <a:pt x="0" y="1865"/>
                      <a:pt x="831" y="1936"/>
                    </a:cubicBezTo>
                    <a:cubicBezTo>
                      <a:pt x="847" y="1937"/>
                      <a:pt x="863" y="1938"/>
                      <a:pt x="878" y="1938"/>
                    </a:cubicBezTo>
                    <a:cubicBezTo>
                      <a:pt x="1672" y="1938"/>
                      <a:pt x="1690" y="97"/>
                      <a:pt x="1062" y="4"/>
                    </a:cubicBezTo>
                    <a:cubicBezTo>
                      <a:pt x="1047" y="2"/>
                      <a:pt x="1032" y="1"/>
                      <a:pt x="1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5"/>
              <p:cNvSpPr/>
              <p:nvPr/>
            </p:nvSpPr>
            <p:spPr>
              <a:xfrm>
                <a:off x="12769000" y="3007450"/>
                <a:ext cx="366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686" extrusionOk="0">
                    <a:moveTo>
                      <a:pt x="878" y="1"/>
                    </a:moveTo>
                    <a:cubicBezTo>
                      <a:pt x="343" y="1"/>
                      <a:pt x="1" y="1622"/>
                      <a:pt x="718" y="1684"/>
                    </a:cubicBezTo>
                    <a:cubicBezTo>
                      <a:pt x="732" y="1685"/>
                      <a:pt x="745" y="1686"/>
                      <a:pt x="758" y="1686"/>
                    </a:cubicBezTo>
                    <a:cubicBezTo>
                      <a:pt x="1454" y="1686"/>
                      <a:pt x="1464" y="86"/>
                      <a:pt x="918" y="4"/>
                    </a:cubicBezTo>
                    <a:cubicBezTo>
                      <a:pt x="905" y="2"/>
                      <a:pt x="891" y="1"/>
                      <a:pt x="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5"/>
              <p:cNvSpPr/>
              <p:nvPr/>
            </p:nvSpPr>
            <p:spPr>
              <a:xfrm>
                <a:off x="12810300" y="3067750"/>
                <a:ext cx="6540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709" extrusionOk="0">
                    <a:moveTo>
                      <a:pt x="1075" y="1"/>
                    </a:moveTo>
                    <a:cubicBezTo>
                      <a:pt x="604" y="1"/>
                      <a:pt x="308" y="118"/>
                      <a:pt x="169" y="301"/>
                    </a:cubicBezTo>
                    <a:cubicBezTo>
                      <a:pt x="1" y="532"/>
                      <a:pt x="578" y="1687"/>
                      <a:pt x="1187" y="1708"/>
                    </a:cubicBezTo>
                    <a:cubicBezTo>
                      <a:pt x="1196" y="1708"/>
                      <a:pt x="1205" y="1708"/>
                      <a:pt x="1214" y="1708"/>
                    </a:cubicBezTo>
                    <a:cubicBezTo>
                      <a:pt x="1810" y="1708"/>
                      <a:pt x="2584" y="1032"/>
                      <a:pt x="2594" y="773"/>
                    </a:cubicBezTo>
                    <a:cubicBezTo>
                      <a:pt x="2615" y="500"/>
                      <a:pt x="2227" y="112"/>
                      <a:pt x="1397" y="17"/>
                    </a:cubicBezTo>
                    <a:cubicBezTo>
                      <a:pt x="1282" y="6"/>
                      <a:pt x="1175" y="1"/>
                      <a:pt x="1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5"/>
              <p:cNvSpPr/>
              <p:nvPr/>
            </p:nvSpPr>
            <p:spPr>
              <a:xfrm>
                <a:off x="12839875" y="3075550"/>
                <a:ext cx="3000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706" extrusionOk="0">
                    <a:moveTo>
                      <a:pt x="398" y="1"/>
                    </a:moveTo>
                    <a:cubicBezTo>
                      <a:pt x="291" y="1"/>
                      <a:pt x="200" y="35"/>
                      <a:pt x="151" y="115"/>
                    </a:cubicBezTo>
                    <a:cubicBezTo>
                      <a:pt x="0" y="362"/>
                      <a:pt x="501" y="705"/>
                      <a:pt x="830" y="705"/>
                    </a:cubicBezTo>
                    <a:cubicBezTo>
                      <a:pt x="935" y="705"/>
                      <a:pt x="1022" y="671"/>
                      <a:pt x="1065" y="587"/>
                    </a:cubicBezTo>
                    <a:cubicBezTo>
                      <a:pt x="1199" y="318"/>
                      <a:pt x="725" y="1"/>
                      <a:pt x="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5"/>
              <p:cNvSpPr/>
              <p:nvPr/>
            </p:nvSpPr>
            <p:spPr>
              <a:xfrm>
                <a:off x="12818450" y="3147450"/>
                <a:ext cx="123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778" extrusionOk="0">
                    <a:moveTo>
                      <a:pt x="494" y="0"/>
                    </a:moveTo>
                    <a:cubicBezTo>
                      <a:pt x="403" y="13"/>
                      <a:pt x="307" y="22"/>
                      <a:pt x="202" y="22"/>
                    </a:cubicBezTo>
                    <a:cubicBezTo>
                      <a:pt x="138" y="22"/>
                      <a:pt x="71" y="19"/>
                      <a:pt x="0" y="11"/>
                    </a:cubicBezTo>
                    <a:lnTo>
                      <a:pt x="0" y="11"/>
                    </a:lnTo>
                    <a:lnTo>
                      <a:pt x="294" y="777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5"/>
              <p:cNvSpPr/>
              <p:nvPr/>
            </p:nvSpPr>
            <p:spPr>
              <a:xfrm>
                <a:off x="12872800" y="3152450"/>
                <a:ext cx="107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31" extrusionOk="0">
                    <a:moveTo>
                      <a:pt x="0" y="0"/>
                    </a:moveTo>
                    <a:lnTo>
                      <a:pt x="136" y="630"/>
                    </a:lnTo>
                    <a:lnTo>
                      <a:pt x="430" y="21"/>
                    </a:lnTo>
                    <a:lnTo>
                      <a:pt x="430" y="21"/>
                    </a:lnTo>
                    <a:cubicBezTo>
                      <a:pt x="381" y="25"/>
                      <a:pt x="330" y="27"/>
                      <a:pt x="278" y="27"/>
                    </a:cubicBezTo>
                    <a:cubicBezTo>
                      <a:pt x="187" y="27"/>
                      <a:pt x="94" y="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5"/>
              <p:cNvSpPr/>
              <p:nvPr/>
            </p:nvSpPr>
            <p:spPr>
              <a:xfrm>
                <a:off x="12806625" y="3135650"/>
                <a:ext cx="10425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1912" extrusionOk="0">
                    <a:moveTo>
                      <a:pt x="1786" y="0"/>
                    </a:moveTo>
                    <a:cubicBezTo>
                      <a:pt x="1786" y="0"/>
                      <a:pt x="1555" y="367"/>
                      <a:pt x="967" y="472"/>
                    </a:cubicBezTo>
                    <a:lnTo>
                      <a:pt x="767" y="1249"/>
                    </a:lnTo>
                    <a:lnTo>
                      <a:pt x="473" y="483"/>
                    </a:lnTo>
                    <a:cubicBezTo>
                      <a:pt x="326" y="472"/>
                      <a:pt x="169" y="451"/>
                      <a:pt x="1" y="399"/>
                    </a:cubicBezTo>
                    <a:lnTo>
                      <a:pt x="1" y="399"/>
                    </a:lnTo>
                    <a:cubicBezTo>
                      <a:pt x="1" y="399"/>
                      <a:pt x="53" y="1333"/>
                      <a:pt x="694" y="1911"/>
                    </a:cubicBezTo>
                    <a:cubicBezTo>
                      <a:pt x="1173" y="1612"/>
                      <a:pt x="1624" y="1508"/>
                      <a:pt x="2020" y="1508"/>
                    </a:cubicBezTo>
                    <a:cubicBezTo>
                      <a:pt x="2597" y="1508"/>
                      <a:pt x="3058" y="1728"/>
                      <a:pt x="3319" y="1890"/>
                    </a:cubicBezTo>
                    <a:cubicBezTo>
                      <a:pt x="4043" y="1270"/>
                      <a:pt x="4169" y="273"/>
                      <a:pt x="4169" y="273"/>
                    </a:cubicBezTo>
                    <a:lnTo>
                      <a:pt x="4169" y="273"/>
                    </a:lnTo>
                    <a:cubicBezTo>
                      <a:pt x="4169" y="273"/>
                      <a:pt x="3665" y="640"/>
                      <a:pt x="3077" y="693"/>
                    </a:cubicBezTo>
                    <a:lnTo>
                      <a:pt x="2783" y="1302"/>
                    </a:lnTo>
                    <a:lnTo>
                      <a:pt x="2647" y="672"/>
                    </a:lnTo>
                    <a:cubicBezTo>
                      <a:pt x="2332" y="609"/>
                      <a:pt x="2027" y="409"/>
                      <a:pt x="1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5"/>
              <p:cNvSpPr/>
              <p:nvPr/>
            </p:nvSpPr>
            <p:spPr>
              <a:xfrm>
                <a:off x="12823975" y="3173325"/>
                <a:ext cx="656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846" extrusionOk="0">
                    <a:moveTo>
                      <a:pt x="1326" y="1"/>
                    </a:moveTo>
                    <a:cubicBezTo>
                      <a:pt x="930" y="1"/>
                      <a:pt x="479" y="105"/>
                      <a:pt x="0" y="404"/>
                    </a:cubicBezTo>
                    <a:cubicBezTo>
                      <a:pt x="296" y="660"/>
                      <a:pt x="703" y="846"/>
                      <a:pt x="1278" y="846"/>
                    </a:cubicBezTo>
                    <a:cubicBezTo>
                      <a:pt x="1293" y="846"/>
                      <a:pt x="1308" y="845"/>
                      <a:pt x="1323" y="845"/>
                    </a:cubicBezTo>
                    <a:cubicBezTo>
                      <a:pt x="1890" y="834"/>
                      <a:pt x="2310" y="645"/>
                      <a:pt x="2625" y="383"/>
                    </a:cubicBezTo>
                    <a:cubicBezTo>
                      <a:pt x="2364" y="221"/>
                      <a:pt x="1903" y="1"/>
                      <a:pt x="13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5"/>
              <p:cNvSpPr/>
              <p:nvPr/>
            </p:nvSpPr>
            <p:spPr>
              <a:xfrm>
                <a:off x="12940775" y="3092650"/>
                <a:ext cx="8612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702" extrusionOk="0">
                    <a:moveTo>
                      <a:pt x="2108" y="1"/>
                    </a:moveTo>
                    <a:cubicBezTo>
                      <a:pt x="984" y="1"/>
                      <a:pt x="131" y="447"/>
                      <a:pt x="84" y="470"/>
                    </a:cubicBezTo>
                    <a:cubicBezTo>
                      <a:pt x="32" y="502"/>
                      <a:pt x="0" y="575"/>
                      <a:pt x="42" y="638"/>
                    </a:cubicBezTo>
                    <a:cubicBezTo>
                      <a:pt x="63" y="680"/>
                      <a:pt x="105" y="701"/>
                      <a:pt x="147" y="701"/>
                    </a:cubicBezTo>
                    <a:cubicBezTo>
                      <a:pt x="168" y="701"/>
                      <a:pt x="189" y="701"/>
                      <a:pt x="200" y="691"/>
                    </a:cubicBezTo>
                    <a:cubicBezTo>
                      <a:pt x="216" y="683"/>
                      <a:pt x="1042" y="246"/>
                      <a:pt x="2117" y="246"/>
                    </a:cubicBezTo>
                    <a:cubicBezTo>
                      <a:pt x="2479" y="246"/>
                      <a:pt x="2870" y="296"/>
                      <a:pt x="3267" y="428"/>
                    </a:cubicBezTo>
                    <a:cubicBezTo>
                      <a:pt x="3280" y="432"/>
                      <a:pt x="3294" y="435"/>
                      <a:pt x="3307" y="435"/>
                    </a:cubicBezTo>
                    <a:cubicBezTo>
                      <a:pt x="3358" y="435"/>
                      <a:pt x="3407" y="405"/>
                      <a:pt x="3424" y="355"/>
                    </a:cubicBezTo>
                    <a:cubicBezTo>
                      <a:pt x="3445" y="292"/>
                      <a:pt x="3414" y="218"/>
                      <a:pt x="3351" y="197"/>
                    </a:cubicBezTo>
                    <a:cubicBezTo>
                      <a:pt x="2919" y="54"/>
                      <a:pt x="2497" y="1"/>
                      <a:pt x="2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5"/>
              <p:cNvSpPr/>
              <p:nvPr/>
            </p:nvSpPr>
            <p:spPr>
              <a:xfrm>
                <a:off x="12940775" y="3120025"/>
                <a:ext cx="856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794" extrusionOk="0">
                    <a:moveTo>
                      <a:pt x="1199" y="0"/>
                    </a:moveTo>
                    <a:cubicBezTo>
                      <a:pt x="577" y="0"/>
                      <a:pt x="137" y="120"/>
                      <a:pt x="105" y="131"/>
                    </a:cubicBezTo>
                    <a:cubicBezTo>
                      <a:pt x="32" y="152"/>
                      <a:pt x="0" y="215"/>
                      <a:pt x="11" y="289"/>
                    </a:cubicBezTo>
                    <a:cubicBezTo>
                      <a:pt x="32" y="331"/>
                      <a:pt x="63" y="362"/>
                      <a:pt x="105" y="373"/>
                    </a:cubicBezTo>
                    <a:lnTo>
                      <a:pt x="168" y="373"/>
                    </a:lnTo>
                    <a:cubicBezTo>
                      <a:pt x="174" y="367"/>
                      <a:pt x="593" y="253"/>
                      <a:pt x="1191" y="253"/>
                    </a:cubicBezTo>
                    <a:cubicBezTo>
                      <a:pt x="1768" y="253"/>
                      <a:pt x="2512" y="360"/>
                      <a:pt x="3214" y="772"/>
                    </a:cubicBezTo>
                    <a:cubicBezTo>
                      <a:pt x="3236" y="787"/>
                      <a:pt x="3260" y="794"/>
                      <a:pt x="3282" y="794"/>
                    </a:cubicBezTo>
                    <a:cubicBezTo>
                      <a:pt x="3324" y="794"/>
                      <a:pt x="3362" y="771"/>
                      <a:pt x="3382" y="730"/>
                    </a:cubicBezTo>
                    <a:cubicBezTo>
                      <a:pt x="3424" y="677"/>
                      <a:pt x="3403" y="604"/>
                      <a:pt x="3340" y="562"/>
                    </a:cubicBezTo>
                    <a:cubicBezTo>
                      <a:pt x="2592" y="115"/>
                      <a:pt x="1808" y="0"/>
                      <a:pt x="1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5"/>
              <p:cNvSpPr/>
              <p:nvPr/>
            </p:nvSpPr>
            <p:spPr>
              <a:xfrm>
                <a:off x="12693225" y="3063250"/>
                <a:ext cx="625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964" extrusionOk="0">
                    <a:moveTo>
                      <a:pt x="622" y="1"/>
                    </a:moveTo>
                    <a:cubicBezTo>
                      <a:pt x="454" y="1"/>
                      <a:pt x="278" y="19"/>
                      <a:pt x="95" y="61"/>
                    </a:cubicBezTo>
                    <a:cubicBezTo>
                      <a:pt x="43" y="71"/>
                      <a:pt x="1" y="134"/>
                      <a:pt x="11" y="197"/>
                    </a:cubicBezTo>
                    <a:cubicBezTo>
                      <a:pt x="11" y="254"/>
                      <a:pt x="54" y="293"/>
                      <a:pt x="100" y="293"/>
                    </a:cubicBezTo>
                    <a:cubicBezTo>
                      <a:pt x="105" y="293"/>
                      <a:pt x="111" y="293"/>
                      <a:pt x="116" y="292"/>
                    </a:cubicBezTo>
                    <a:cubicBezTo>
                      <a:pt x="286" y="252"/>
                      <a:pt x="450" y="235"/>
                      <a:pt x="607" y="235"/>
                    </a:cubicBezTo>
                    <a:cubicBezTo>
                      <a:pt x="1608" y="235"/>
                      <a:pt x="2322" y="933"/>
                      <a:pt x="2332" y="943"/>
                    </a:cubicBezTo>
                    <a:cubicBezTo>
                      <a:pt x="2353" y="953"/>
                      <a:pt x="2363" y="964"/>
                      <a:pt x="2374" y="964"/>
                    </a:cubicBezTo>
                    <a:cubicBezTo>
                      <a:pt x="2405" y="964"/>
                      <a:pt x="2447" y="953"/>
                      <a:pt x="2468" y="911"/>
                    </a:cubicBezTo>
                    <a:cubicBezTo>
                      <a:pt x="2500" y="859"/>
                      <a:pt x="2500" y="785"/>
                      <a:pt x="2458" y="754"/>
                    </a:cubicBezTo>
                    <a:cubicBezTo>
                      <a:pt x="2422" y="718"/>
                      <a:pt x="1682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5"/>
              <p:cNvSpPr/>
              <p:nvPr/>
            </p:nvSpPr>
            <p:spPr>
              <a:xfrm>
                <a:off x="12687450" y="3092025"/>
                <a:ext cx="65375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538" extrusionOk="0">
                    <a:moveTo>
                      <a:pt x="1283" y="0"/>
                    </a:moveTo>
                    <a:cubicBezTo>
                      <a:pt x="921" y="0"/>
                      <a:pt x="509" y="75"/>
                      <a:pt x="85" y="296"/>
                    </a:cubicBezTo>
                    <a:cubicBezTo>
                      <a:pt x="32" y="327"/>
                      <a:pt x="1" y="390"/>
                      <a:pt x="22" y="453"/>
                    </a:cubicBezTo>
                    <a:cubicBezTo>
                      <a:pt x="37" y="500"/>
                      <a:pt x="71" y="524"/>
                      <a:pt x="104" y="524"/>
                    </a:cubicBezTo>
                    <a:cubicBezTo>
                      <a:pt x="115" y="524"/>
                      <a:pt x="126" y="521"/>
                      <a:pt x="137" y="516"/>
                    </a:cubicBezTo>
                    <a:cubicBezTo>
                      <a:pt x="531" y="312"/>
                      <a:pt x="918" y="244"/>
                      <a:pt x="1259" y="244"/>
                    </a:cubicBezTo>
                    <a:cubicBezTo>
                      <a:pt x="1954" y="244"/>
                      <a:pt x="2461" y="527"/>
                      <a:pt x="2468" y="527"/>
                    </a:cubicBezTo>
                    <a:cubicBezTo>
                      <a:pt x="2479" y="537"/>
                      <a:pt x="2489" y="537"/>
                      <a:pt x="2510" y="537"/>
                    </a:cubicBezTo>
                    <a:cubicBezTo>
                      <a:pt x="2542" y="537"/>
                      <a:pt x="2573" y="506"/>
                      <a:pt x="2594" y="464"/>
                    </a:cubicBezTo>
                    <a:cubicBezTo>
                      <a:pt x="2615" y="411"/>
                      <a:pt x="2594" y="338"/>
                      <a:pt x="2552" y="317"/>
                    </a:cubicBezTo>
                    <a:cubicBezTo>
                      <a:pt x="2524" y="296"/>
                      <a:pt x="2003" y="0"/>
                      <a:pt x="1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5"/>
              <p:cNvSpPr/>
              <p:nvPr/>
            </p:nvSpPr>
            <p:spPr>
              <a:xfrm>
                <a:off x="12311000" y="3235125"/>
                <a:ext cx="292725" cy="317675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12707" extrusionOk="0">
                    <a:moveTo>
                      <a:pt x="10784" y="0"/>
                    </a:moveTo>
                    <a:cubicBezTo>
                      <a:pt x="10217" y="326"/>
                      <a:pt x="9209" y="819"/>
                      <a:pt x="7498" y="1355"/>
                    </a:cubicBezTo>
                    <a:cubicBezTo>
                      <a:pt x="5545" y="1975"/>
                      <a:pt x="3487" y="2154"/>
                      <a:pt x="2227" y="2206"/>
                    </a:cubicBezTo>
                    <a:cubicBezTo>
                      <a:pt x="1996" y="2700"/>
                      <a:pt x="1723" y="3214"/>
                      <a:pt x="1397" y="3708"/>
                    </a:cubicBezTo>
                    <a:cubicBezTo>
                      <a:pt x="1765" y="4600"/>
                      <a:pt x="2122" y="5976"/>
                      <a:pt x="1807" y="7456"/>
                    </a:cubicBezTo>
                    <a:cubicBezTo>
                      <a:pt x="1450" y="9126"/>
                      <a:pt x="767" y="10018"/>
                      <a:pt x="1" y="10659"/>
                    </a:cubicBezTo>
                    <a:lnTo>
                      <a:pt x="3098" y="11247"/>
                    </a:lnTo>
                    <a:cubicBezTo>
                      <a:pt x="3046" y="9871"/>
                      <a:pt x="2983" y="7278"/>
                      <a:pt x="3130" y="5755"/>
                    </a:cubicBezTo>
                    <a:cubicBezTo>
                      <a:pt x="3130" y="5755"/>
                      <a:pt x="4117" y="9693"/>
                      <a:pt x="4936" y="11593"/>
                    </a:cubicBezTo>
                    <a:lnTo>
                      <a:pt x="7676" y="12108"/>
                    </a:lnTo>
                    <a:cubicBezTo>
                      <a:pt x="7739" y="11026"/>
                      <a:pt x="7876" y="7761"/>
                      <a:pt x="7529" y="5535"/>
                    </a:cubicBezTo>
                    <a:lnTo>
                      <a:pt x="8443" y="5535"/>
                    </a:lnTo>
                    <a:cubicBezTo>
                      <a:pt x="8443" y="5535"/>
                      <a:pt x="9230" y="9640"/>
                      <a:pt x="8926" y="12349"/>
                    </a:cubicBezTo>
                    <a:lnTo>
                      <a:pt x="10826" y="12706"/>
                    </a:lnTo>
                    <a:cubicBezTo>
                      <a:pt x="10826" y="12706"/>
                      <a:pt x="11425" y="11215"/>
                      <a:pt x="11603" y="6585"/>
                    </a:cubicBezTo>
                    <a:cubicBezTo>
                      <a:pt x="11708" y="3781"/>
                      <a:pt x="11204" y="1429"/>
                      <a:pt x="107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5"/>
              <p:cNvSpPr/>
              <p:nvPr/>
            </p:nvSpPr>
            <p:spPr>
              <a:xfrm>
                <a:off x="12260325" y="3327800"/>
                <a:ext cx="1037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6953" extrusionOk="0">
                    <a:moveTo>
                      <a:pt x="3424" y="1"/>
                    </a:moveTo>
                    <a:cubicBezTo>
                      <a:pt x="3151" y="410"/>
                      <a:pt x="2847" y="799"/>
                      <a:pt x="2500" y="1124"/>
                    </a:cubicBezTo>
                    <a:cubicBezTo>
                      <a:pt x="799" y="2773"/>
                      <a:pt x="0" y="6563"/>
                      <a:pt x="0" y="6563"/>
                    </a:cubicBezTo>
                    <a:lnTo>
                      <a:pt x="2028" y="6952"/>
                    </a:lnTo>
                    <a:cubicBezTo>
                      <a:pt x="2794" y="6311"/>
                      <a:pt x="3477" y="5419"/>
                      <a:pt x="3834" y="3749"/>
                    </a:cubicBezTo>
                    <a:cubicBezTo>
                      <a:pt x="4149" y="2269"/>
                      <a:pt x="3792" y="893"/>
                      <a:pt x="3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5"/>
              <p:cNvSpPr/>
              <p:nvPr/>
            </p:nvSpPr>
            <p:spPr>
              <a:xfrm>
                <a:off x="12366650" y="3198125"/>
                <a:ext cx="213975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3686" extrusionOk="0">
                    <a:moveTo>
                      <a:pt x="8044" y="0"/>
                    </a:moveTo>
                    <a:lnTo>
                      <a:pt x="820" y="1480"/>
                    </a:lnTo>
                    <a:cubicBezTo>
                      <a:pt x="820" y="1480"/>
                      <a:pt x="547" y="2499"/>
                      <a:pt x="1" y="3686"/>
                    </a:cubicBezTo>
                    <a:cubicBezTo>
                      <a:pt x="1261" y="3634"/>
                      <a:pt x="3319" y="3455"/>
                      <a:pt x="5272" y="2835"/>
                    </a:cubicBezTo>
                    <a:cubicBezTo>
                      <a:pt x="6983" y="2299"/>
                      <a:pt x="7991" y="1806"/>
                      <a:pt x="8558" y="1480"/>
                    </a:cubicBezTo>
                    <a:cubicBezTo>
                      <a:pt x="8285" y="535"/>
                      <a:pt x="8044" y="0"/>
                      <a:pt x="8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5"/>
              <p:cNvSpPr/>
              <p:nvPr/>
            </p:nvSpPr>
            <p:spPr>
              <a:xfrm>
                <a:off x="12385550" y="3378975"/>
                <a:ext cx="48850" cy="1460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5840" extrusionOk="0">
                    <a:moveTo>
                      <a:pt x="148" y="1"/>
                    </a:moveTo>
                    <a:cubicBezTo>
                      <a:pt x="1" y="1524"/>
                      <a:pt x="64" y="4107"/>
                      <a:pt x="116" y="5493"/>
                    </a:cubicBezTo>
                    <a:lnTo>
                      <a:pt x="1954" y="5839"/>
                    </a:lnTo>
                    <a:cubicBezTo>
                      <a:pt x="1135" y="3939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5"/>
              <p:cNvSpPr/>
              <p:nvPr/>
            </p:nvSpPr>
            <p:spPr>
              <a:xfrm>
                <a:off x="12499225" y="3373475"/>
                <a:ext cx="42550" cy="17040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816" extrusionOk="0">
                    <a:moveTo>
                      <a:pt x="0" y="1"/>
                    </a:moveTo>
                    <a:cubicBezTo>
                      <a:pt x="347" y="2227"/>
                      <a:pt x="210" y="5492"/>
                      <a:pt x="147" y="6574"/>
                    </a:cubicBezTo>
                    <a:lnTo>
                      <a:pt x="1397" y="6815"/>
                    </a:lnTo>
                    <a:cubicBezTo>
                      <a:pt x="1701" y="4106"/>
                      <a:pt x="914" y="1"/>
                      <a:pt x="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5"/>
              <p:cNvSpPr/>
              <p:nvPr/>
            </p:nvSpPr>
            <p:spPr>
              <a:xfrm>
                <a:off x="12144300" y="3341950"/>
                <a:ext cx="1060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589" extrusionOk="0">
                    <a:moveTo>
                      <a:pt x="3375" y="1"/>
                    </a:moveTo>
                    <a:cubicBezTo>
                      <a:pt x="2833" y="1"/>
                      <a:pt x="2562" y="1262"/>
                      <a:pt x="2562" y="1262"/>
                    </a:cubicBezTo>
                    <a:cubicBezTo>
                      <a:pt x="2562" y="1262"/>
                      <a:pt x="2440" y="518"/>
                      <a:pt x="1900" y="518"/>
                    </a:cubicBezTo>
                    <a:cubicBezTo>
                      <a:pt x="1808" y="518"/>
                      <a:pt x="1704" y="539"/>
                      <a:pt x="1586" y="590"/>
                    </a:cubicBezTo>
                    <a:cubicBezTo>
                      <a:pt x="777" y="947"/>
                      <a:pt x="1586" y="2795"/>
                      <a:pt x="1586" y="2795"/>
                    </a:cubicBezTo>
                    <a:cubicBezTo>
                      <a:pt x="1586" y="2795"/>
                      <a:pt x="1210" y="2276"/>
                      <a:pt x="835" y="2276"/>
                    </a:cubicBezTo>
                    <a:cubicBezTo>
                      <a:pt x="702" y="2276"/>
                      <a:pt x="568" y="2342"/>
                      <a:pt x="452" y="2522"/>
                    </a:cubicBezTo>
                    <a:cubicBezTo>
                      <a:pt x="0" y="3204"/>
                      <a:pt x="1145" y="4832"/>
                      <a:pt x="1145" y="4832"/>
                    </a:cubicBezTo>
                    <a:lnTo>
                      <a:pt x="3864" y="5588"/>
                    </a:lnTo>
                    <a:cubicBezTo>
                      <a:pt x="3864" y="5588"/>
                      <a:pt x="3192" y="4590"/>
                      <a:pt x="3287" y="2963"/>
                    </a:cubicBezTo>
                    <a:cubicBezTo>
                      <a:pt x="3381" y="1335"/>
                      <a:pt x="4242" y="422"/>
                      <a:pt x="3570" y="54"/>
                    </a:cubicBezTo>
                    <a:cubicBezTo>
                      <a:pt x="3502" y="17"/>
                      <a:pt x="3436" y="1"/>
                      <a:pt x="33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5"/>
              <p:cNvSpPr/>
              <p:nvPr/>
            </p:nvSpPr>
            <p:spPr>
              <a:xfrm>
                <a:off x="12543325" y="2925825"/>
                <a:ext cx="124450" cy="1943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7774" extrusionOk="0">
                    <a:moveTo>
                      <a:pt x="700" y="1"/>
                    </a:moveTo>
                    <a:cubicBezTo>
                      <a:pt x="227" y="1"/>
                      <a:pt x="0" y="234"/>
                      <a:pt x="0" y="234"/>
                    </a:cubicBezTo>
                    <a:lnTo>
                      <a:pt x="3770" y="7773"/>
                    </a:lnTo>
                    <a:cubicBezTo>
                      <a:pt x="3770" y="7773"/>
                      <a:pt x="4978" y="7080"/>
                      <a:pt x="4926" y="5768"/>
                    </a:cubicBezTo>
                    <a:cubicBezTo>
                      <a:pt x="4873" y="4466"/>
                      <a:pt x="4180" y="2208"/>
                      <a:pt x="2489" y="822"/>
                    </a:cubicBezTo>
                    <a:cubicBezTo>
                      <a:pt x="1701" y="175"/>
                      <a:pt x="1109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5"/>
              <p:cNvSpPr/>
              <p:nvPr/>
            </p:nvSpPr>
            <p:spPr>
              <a:xfrm>
                <a:off x="12486100" y="2907500"/>
                <a:ext cx="151500" cy="159400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63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57" y="1440"/>
                      <a:pt x="1124" y="3981"/>
                      <a:pt x="2415" y="5241"/>
                    </a:cubicBezTo>
                    <a:cubicBezTo>
                      <a:pt x="3352" y="6148"/>
                      <a:pt x="4394" y="6376"/>
                      <a:pt x="5202" y="6376"/>
                    </a:cubicBezTo>
                    <a:cubicBezTo>
                      <a:pt x="5536" y="6376"/>
                      <a:pt x="5829" y="6337"/>
                      <a:pt x="6059" y="6291"/>
                    </a:cubicBezTo>
                    <a:cubicBezTo>
                      <a:pt x="5671" y="4674"/>
                      <a:pt x="4935" y="3340"/>
                      <a:pt x="3822" y="1975"/>
                    </a:cubicBezTo>
                    <a:cubicBezTo>
                      <a:pt x="2762" y="662"/>
                      <a:pt x="1901" y="1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5"/>
              <p:cNvSpPr/>
              <p:nvPr/>
            </p:nvSpPr>
            <p:spPr>
              <a:xfrm>
                <a:off x="12280800" y="2907475"/>
                <a:ext cx="369125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4765" h="13839" extrusionOk="0">
                    <a:moveTo>
                      <a:pt x="8079" y="0"/>
                    </a:moveTo>
                    <a:cubicBezTo>
                      <a:pt x="7574" y="0"/>
                      <a:pt x="6998" y="51"/>
                      <a:pt x="6333" y="138"/>
                    </a:cubicBezTo>
                    <a:cubicBezTo>
                      <a:pt x="6049" y="180"/>
                      <a:pt x="5787" y="222"/>
                      <a:pt x="5524" y="264"/>
                    </a:cubicBezTo>
                    <a:cubicBezTo>
                      <a:pt x="5986" y="1188"/>
                      <a:pt x="6616" y="2669"/>
                      <a:pt x="6774" y="4160"/>
                    </a:cubicBezTo>
                    <a:cubicBezTo>
                      <a:pt x="7026" y="6565"/>
                      <a:pt x="6364" y="7342"/>
                      <a:pt x="4684" y="8686"/>
                    </a:cubicBezTo>
                    <a:cubicBezTo>
                      <a:pt x="3319" y="9788"/>
                      <a:pt x="1828" y="10376"/>
                      <a:pt x="1" y="10376"/>
                    </a:cubicBezTo>
                    <a:cubicBezTo>
                      <a:pt x="32" y="10796"/>
                      <a:pt x="85" y="11132"/>
                      <a:pt x="179" y="11353"/>
                    </a:cubicBezTo>
                    <a:cubicBezTo>
                      <a:pt x="575" y="12256"/>
                      <a:pt x="2463" y="13838"/>
                      <a:pt x="5568" y="13838"/>
                    </a:cubicBezTo>
                    <a:cubicBezTo>
                      <a:pt x="6582" y="13838"/>
                      <a:pt x="7725" y="13670"/>
                      <a:pt x="8989" y="13253"/>
                    </a:cubicBezTo>
                    <a:cubicBezTo>
                      <a:pt x="14124" y="11573"/>
                      <a:pt x="14765" y="9631"/>
                      <a:pt x="14482" y="7447"/>
                    </a:cubicBezTo>
                    <a:cubicBezTo>
                      <a:pt x="14429" y="7048"/>
                      <a:pt x="14355" y="6670"/>
                      <a:pt x="14271" y="6292"/>
                    </a:cubicBezTo>
                    <a:cubicBezTo>
                      <a:pt x="14041" y="6338"/>
                      <a:pt x="13748" y="6377"/>
                      <a:pt x="13414" y="6377"/>
                    </a:cubicBezTo>
                    <a:cubicBezTo>
                      <a:pt x="12606" y="6377"/>
                      <a:pt x="11564" y="6149"/>
                      <a:pt x="10627" y="5242"/>
                    </a:cubicBezTo>
                    <a:cubicBezTo>
                      <a:pt x="9336" y="3982"/>
                      <a:pt x="8569" y="1441"/>
                      <a:pt x="8212" y="1"/>
                    </a:cubicBezTo>
                    <a:cubicBezTo>
                      <a:pt x="8168" y="1"/>
                      <a:pt x="8124" y="0"/>
                      <a:pt x="80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5"/>
              <p:cNvSpPr/>
              <p:nvPr/>
            </p:nvSpPr>
            <p:spPr>
              <a:xfrm>
                <a:off x="12277400" y="2914075"/>
                <a:ext cx="179050" cy="252825"/>
              </a:xfrm>
              <a:custGeom>
                <a:avLst/>
                <a:gdLst/>
                <a:ahLst/>
                <a:cxnLst/>
                <a:rect l="l" t="t" r="r" b="b"/>
                <a:pathLst>
                  <a:path w="7162" h="10113" extrusionOk="0">
                    <a:moveTo>
                      <a:pt x="5660" y="0"/>
                    </a:moveTo>
                    <a:cubicBezTo>
                      <a:pt x="3203" y="441"/>
                      <a:pt x="1576" y="1292"/>
                      <a:pt x="1009" y="2972"/>
                    </a:cubicBezTo>
                    <a:cubicBezTo>
                      <a:pt x="504" y="4505"/>
                      <a:pt x="0" y="8180"/>
                      <a:pt x="137" y="10112"/>
                    </a:cubicBezTo>
                    <a:cubicBezTo>
                      <a:pt x="1964" y="10112"/>
                      <a:pt x="3455" y="9524"/>
                      <a:pt x="4820" y="8422"/>
                    </a:cubicBezTo>
                    <a:cubicBezTo>
                      <a:pt x="6500" y="7078"/>
                      <a:pt x="7162" y="6301"/>
                      <a:pt x="6910" y="3896"/>
                    </a:cubicBezTo>
                    <a:cubicBezTo>
                      <a:pt x="6752" y="2405"/>
                      <a:pt x="6122" y="924"/>
                      <a:pt x="56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5"/>
              <p:cNvSpPr/>
              <p:nvPr/>
            </p:nvSpPr>
            <p:spPr>
              <a:xfrm>
                <a:off x="12254250" y="3019225"/>
                <a:ext cx="32850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73" extrusionOk="0">
                    <a:moveTo>
                      <a:pt x="828" y="0"/>
                    </a:moveTo>
                    <a:cubicBezTo>
                      <a:pt x="421" y="0"/>
                      <a:pt x="0" y="963"/>
                      <a:pt x="412" y="1150"/>
                    </a:cubicBezTo>
                    <a:cubicBezTo>
                      <a:pt x="445" y="1165"/>
                      <a:pt x="479" y="1172"/>
                      <a:pt x="513" y="1172"/>
                    </a:cubicBezTo>
                    <a:cubicBezTo>
                      <a:pt x="915" y="1172"/>
                      <a:pt x="1313" y="161"/>
                      <a:pt x="916" y="16"/>
                    </a:cubicBezTo>
                    <a:cubicBezTo>
                      <a:pt x="887" y="5"/>
                      <a:pt x="858" y="0"/>
                      <a:pt x="8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5"/>
              <p:cNvSpPr/>
              <p:nvPr/>
            </p:nvSpPr>
            <p:spPr>
              <a:xfrm>
                <a:off x="12232175" y="3059300"/>
                <a:ext cx="42100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3741" extrusionOk="0">
                    <a:moveTo>
                      <a:pt x="1128" y="0"/>
                    </a:moveTo>
                    <a:cubicBezTo>
                      <a:pt x="718" y="0"/>
                      <a:pt x="334" y="715"/>
                      <a:pt x="171" y="1878"/>
                    </a:cubicBezTo>
                    <a:cubicBezTo>
                      <a:pt x="0" y="3092"/>
                      <a:pt x="242" y="3740"/>
                      <a:pt x="622" y="3740"/>
                    </a:cubicBezTo>
                    <a:cubicBezTo>
                      <a:pt x="639" y="3740"/>
                      <a:pt x="657" y="3739"/>
                      <a:pt x="675" y="3736"/>
                    </a:cubicBezTo>
                    <a:cubicBezTo>
                      <a:pt x="1084" y="3673"/>
                      <a:pt x="1168" y="3148"/>
                      <a:pt x="1242" y="2119"/>
                    </a:cubicBezTo>
                    <a:cubicBezTo>
                      <a:pt x="1305" y="1090"/>
                      <a:pt x="1683" y="177"/>
                      <a:pt x="1242" y="19"/>
                    </a:cubicBezTo>
                    <a:cubicBezTo>
                      <a:pt x="1204" y="6"/>
                      <a:pt x="1166" y="0"/>
                      <a:pt x="11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5"/>
              <p:cNvSpPr/>
              <p:nvPr/>
            </p:nvSpPr>
            <p:spPr>
              <a:xfrm>
                <a:off x="12203100" y="2973350"/>
                <a:ext cx="136275" cy="207750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8310" extrusionOk="0">
                    <a:moveTo>
                      <a:pt x="3997" y="1"/>
                    </a:moveTo>
                    <a:cubicBezTo>
                      <a:pt x="2910" y="1"/>
                      <a:pt x="1695" y="1775"/>
                      <a:pt x="1113" y="3300"/>
                    </a:cubicBezTo>
                    <a:cubicBezTo>
                      <a:pt x="515" y="4896"/>
                      <a:pt x="0" y="6754"/>
                      <a:pt x="987" y="7615"/>
                    </a:cubicBezTo>
                    <a:cubicBezTo>
                      <a:pt x="1503" y="8060"/>
                      <a:pt x="2260" y="8309"/>
                      <a:pt x="2960" y="8309"/>
                    </a:cubicBezTo>
                    <a:cubicBezTo>
                      <a:pt x="3614" y="8309"/>
                      <a:pt x="4217" y="8092"/>
                      <a:pt x="4527" y="7615"/>
                    </a:cubicBezTo>
                    <a:cubicBezTo>
                      <a:pt x="5157" y="6628"/>
                      <a:pt x="5451" y="4444"/>
                      <a:pt x="5146" y="3090"/>
                    </a:cubicBezTo>
                    <a:cubicBezTo>
                      <a:pt x="4831" y="1725"/>
                      <a:pt x="5346" y="202"/>
                      <a:pt x="4149" y="13"/>
                    </a:cubicBezTo>
                    <a:cubicBezTo>
                      <a:pt x="4098" y="5"/>
                      <a:pt x="4048" y="1"/>
                      <a:pt x="39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5"/>
              <p:cNvSpPr/>
              <p:nvPr/>
            </p:nvSpPr>
            <p:spPr>
              <a:xfrm>
                <a:off x="12493200" y="3157225"/>
                <a:ext cx="745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040" extrusionOk="0">
                    <a:moveTo>
                      <a:pt x="1441" y="1"/>
                    </a:moveTo>
                    <a:cubicBezTo>
                      <a:pt x="883" y="1"/>
                      <a:pt x="383" y="174"/>
                      <a:pt x="0" y="365"/>
                    </a:cubicBezTo>
                    <a:cubicBezTo>
                      <a:pt x="330" y="724"/>
                      <a:pt x="829" y="1040"/>
                      <a:pt x="1567" y="1040"/>
                    </a:cubicBezTo>
                    <a:cubicBezTo>
                      <a:pt x="1650" y="1040"/>
                      <a:pt x="1737" y="1036"/>
                      <a:pt x="1827" y="1027"/>
                    </a:cubicBezTo>
                    <a:cubicBezTo>
                      <a:pt x="2362" y="985"/>
                      <a:pt x="2730" y="775"/>
                      <a:pt x="2982" y="491"/>
                    </a:cubicBezTo>
                    <a:cubicBezTo>
                      <a:pt x="2451" y="131"/>
                      <a:pt x="1924" y="1"/>
                      <a:pt x="1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5"/>
              <p:cNvSpPr/>
              <p:nvPr/>
            </p:nvSpPr>
            <p:spPr>
              <a:xfrm>
                <a:off x="12478225" y="3115425"/>
                <a:ext cx="107650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2164" extrusionOk="0">
                    <a:moveTo>
                      <a:pt x="4116" y="0"/>
                    </a:moveTo>
                    <a:cubicBezTo>
                      <a:pt x="4116" y="0"/>
                      <a:pt x="3711" y="559"/>
                      <a:pt x="3088" y="559"/>
                    </a:cubicBezTo>
                    <a:cubicBezTo>
                      <a:pt x="2819" y="559"/>
                      <a:pt x="2509" y="455"/>
                      <a:pt x="2174" y="158"/>
                    </a:cubicBezTo>
                    <a:cubicBezTo>
                      <a:pt x="2174" y="158"/>
                      <a:pt x="2142" y="851"/>
                      <a:pt x="1313" y="1113"/>
                    </a:cubicBezTo>
                    <a:cubicBezTo>
                      <a:pt x="1139" y="1165"/>
                      <a:pt x="981" y="1186"/>
                      <a:pt x="840" y="1186"/>
                    </a:cubicBezTo>
                    <a:cubicBezTo>
                      <a:pt x="298" y="1186"/>
                      <a:pt x="0" y="882"/>
                      <a:pt x="0" y="882"/>
                    </a:cubicBezTo>
                    <a:lnTo>
                      <a:pt x="0" y="882"/>
                    </a:lnTo>
                    <a:cubicBezTo>
                      <a:pt x="0" y="882"/>
                      <a:pt x="126" y="1512"/>
                      <a:pt x="599" y="2037"/>
                    </a:cubicBezTo>
                    <a:cubicBezTo>
                      <a:pt x="982" y="1846"/>
                      <a:pt x="1482" y="1673"/>
                      <a:pt x="2040" y="1673"/>
                    </a:cubicBezTo>
                    <a:cubicBezTo>
                      <a:pt x="2523" y="1673"/>
                      <a:pt x="3050" y="1803"/>
                      <a:pt x="3581" y="2163"/>
                    </a:cubicBezTo>
                    <a:cubicBezTo>
                      <a:pt x="4305" y="1376"/>
                      <a:pt x="4116" y="0"/>
                      <a:pt x="4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5"/>
              <p:cNvSpPr/>
              <p:nvPr/>
            </p:nvSpPr>
            <p:spPr>
              <a:xfrm>
                <a:off x="12395750" y="3019550"/>
                <a:ext cx="4690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07" extrusionOk="0">
                    <a:moveTo>
                      <a:pt x="675" y="1"/>
                    </a:moveTo>
                    <a:cubicBezTo>
                      <a:pt x="647" y="1"/>
                      <a:pt x="618" y="5"/>
                      <a:pt x="590" y="13"/>
                    </a:cubicBezTo>
                    <a:cubicBezTo>
                      <a:pt x="0" y="183"/>
                      <a:pt x="229" y="1906"/>
                      <a:pt x="969" y="1906"/>
                    </a:cubicBezTo>
                    <a:cubicBezTo>
                      <a:pt x="1006" y="1906"/>
                      <a:pt x="1044" y="1902"/>
                      <a:pt x="1084" y="1893"/>
                    </a:cubicBezTo>
                    <a:cubicBezTo>
                      <a:pt x="1876" y="1722"/>
                      <a:pt x="1279" y="1"/>
                      <a:pt x="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5"/>
              <p:cNvSpPr/>
              <p:nvPr/>
            </p:nvSpPr>
            <p:spPr>
              <a:xfrm>
                <a:off x="12535550" y="2987050"/>
                <a:ext cx="408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60" extrusionOk="0">
                    <a:moveTo>
                      <a:pt x="595" y="0"/>
                    </a:moveTo>
                    <a:cubicBezTo>
                      <a:pt x="570" y="0"/>
                      <a:pt x="546" y="4"/>
                      <a:pt x="521" y="11"/>
                    </a:cubicBezTo>
                    <a:cubicBezTo>
                      <a:pt x="0" y="161"/>
                      <a:pt x="206" y="1660"/>
                      <a:pt x="846" y="1660"/>
                    </a:cubicBezTo>
                    <a:cubicBezTo>
                      <a:pt x="877" y="1660"/>
                      <a:pt x="909" y="1656"/>
                      <a:pt x="941" y="1649"/>
                    </a:cubicBezTo>
                    <a:cubicBezTo>
                      <a:pt x="1633" y="1499"/>
                      <a:pt x="1110" y="0"/>
                      <a:pt x="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5"/>
              <p:cNvSpPr/>
              <p:nvPr/>
            </p:nvSpPr>
            <p:spPr>
              <a:xfrm>
                <a:off x="12480075" y="3050425"/>
                <a:ext cx="787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111" extrusionOk="0">
                    <a:moveTo>
                      <a:pt x="2138" y="1"/>
                    </a:moveTo>
                    <a:cubicBezTo>
                      <a:pt x="1927" y="1"/>
                      <a:pt x="1680" y="32"/>
                      <a:pt x="1396" y="101"/>
                    </a:cubicBezTo>
                    <a:cubicBezTo>
                      <a:pt x="409" y="343"/>
                      <a:pt x="0" y="878"/>
                      <a:pt x="63" y="1193"/>
                    </a:cubicBezTo>
                    <a:cubicBezTo>
                      <a:pt x="121" y="1483"/>
                      <a:pt x="1033" y="2111"/>
                      <a:pt x="1734" y="2111"/>
                    </a:cubicBezTo>
                    <a:cubicBezTo>
                      <a:pt x="1795" y="2111"/>
                      <a:pt x="1854" y="2106"/>
                      <a:pt x="1911" y="2096"/>
                    </a:cubicBezTo>
                    <a:cubicBezTo>
                      <a:pt x="2635" y="1970"/>
                      <a:pt x="3150" y="490"/>
                      <a:pt x="2908" y="248"/>
                    </a:cubicBezTo>
                    <a:cubicBezTo>
                      <a:pt x="2762" y="95"/>
                      <a:pt x="2505" y="1"/>
                      <a:pt x="2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5"/>
              <p:cNvSpPr/>
              <p:nvPr/>
            </p:nvSpPr>
            <p:spPr>
              <a:xfrm>
                <a:off x="12487400" y="3062475"/>
                <a:ext cx="366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921" extrusionOk="0">
                    <a:moveTo>
                      <a:pt x="987" y="1"/>
                    </a:moveTo>
                    <a:cubicBezTo>
                      <a:pt x="592" y="1"/>
                      <a:pt x="0" y="494"/>
                      <a:pt x="211" y="806"/>
                    </a:cubicBezTo>
                    <a:cubicBezTo>
                      <a:pt x="266" y="886"/>
                      <a:pt x="352" y="920"/>
                      <a:pt x="452" y="920"/>
                    </a:cubicBezTo>
                    <a:cubicBezTo>
                      <a:pt x="849" y="920"/>
                      <a:pt x="1464" y="387"/>
                      <a:pt x="1229" y="102"/>
                    </a:cubicBezTo>
                    <a:cubicBezTo>
                      <a:pt x="1171" y="31"/>
                      <a:pt x="1085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5"/>
              <p:cNvSpPr/>
              <p:nvPr/>
            </p:nvSpPr>
            <p:spPr>
              <a:xfrm>
                <a:off x="12122250" y="3558300"/>
                <a:ext cx="554725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7529" extrusionOk="0">
                    <a:moveTo>
                      <a:pt x="0" y="0"/>
                    </a:moveTo>
                    <a:lnTo>
                      <a:pt x="0" y="1985"/>
                    </a:lnTo>
                    <a:lnTo>
                      <a:pt x="19311" y="7529"/>
                    </a:lnTo>
                    <a:lnTo>
                      <a:pt x="22189" y="3907"/>
                    </a:lnTo>
                    <a:lnTo>
                      <a:pt x="22189" y="714"/>
                    </a:lnTo>
                    <a:lnTo>
                      <a:pt x="18649" y="5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5"/>
              <p:cNvSpPr/>
              <p:nvPr/>
            </p:nvSpPr>
            <p:spPr>
              <a:xfrm>
                <a:off x="12122250" y="3607900"/>
                <a:ext cx="554725" cy="28092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1237" extrusionOk="0">
                    <a:moveTo>
                      <a:pt x="0" y="1"/>
                    </a:moveTo>
                    <a:lnTo>
                      <a:pt x="0" y="5010"/>
                    </a:lnTo>
                    <a:lnTo>
                      <a:pt x="22189" y="11236"/>
                    </a:lnTo>
                    <a:lnTo>
                      <a:pt x="22189" y="1923"/>
                    </a:lnTo>
                    <a:lnTo>
                      <a:pt x="19311" y="55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5"/>
              <p:cNvSpPr/>
              <p:nvPr/>
            </p:nvSpPr>
            <p:spPr>
              <a:xfrm>
                <a:off x="12676950" y="3558300"/>
                <a:ext cx="554475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7529" extrusionOk="0">
                    <a:moveTo>
                      <a:pt x="22178" y="0"/>
                    </a:moveTo>
                    <a:lnTo>
                      <a:pt x="3539" y="5167"/>
                    </a:lnTo>
                    <a:lnTo>
                      <a:pt x="1" y="714"/>
                    </a:lnTo>
                    <a:lnTo>
                      <a:pt x="1" y="3907"/>
                    </a:lnTo>
                    <a:lnTo>
                      <a:pt x="2867" y="7529"/>
                    </a:lnTo>
                    <a:lnTo>
                      <a:pt x="22178" y="1985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5"/>
              <p:cNvSpPr/>
              <p:nvPr/>
            </p:nvSpPr>
            <p:spPr>
              <a:xfrm>
                <a:off x="12676950" y="3607900"/>
                <a:ext cx="554475" cy="280925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11237" extrusionOk="0">
                    <a:moveTo>
                      <a:pt x="22178" y="1"/>
                    </a:moveTo>
                    <a:lnTo>
                      <a:pt x="2867" y="5545"/>
                    </a:lnTo>
                    <a:lnTo>
                      <a:pt x="1" y="1923"/>
                    </a:lnTo>
                    <a:lnTo>
                      <a:pt x="1" y="11236"/>
                    </a:lnTo>
                    <a:lnTo>
                      <a:pt x="22178" y="5010"/>
                    </a:lnTo>
                    <a:lnTo>
                      <a:pt x="221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5"/>
              <p:cNvSpPr/>
              <p:nvPr/>
            </p:nvSpPr>
            <p:spPr>
              <a:xfrm>
                <a:off x="12053450" y="3440950"/>
                <a:ext cx="623525" cy="246525"/>
              </a:xfrm>
              <a:custGeom>
                <a:avLst/>
                <a:gdLst/>
                <a:ahLst/>
                <a:cxnLst/>
                <a:rect l="l" t="t" r="r" b="b"/>
                <a:pathLst>
                  <a:path w="24941" h="9861" extrusionOk="0">
                    <a:moveTo>
                      <a:pt x="2752" y="0"/>
                    </a:moveTo>
                    <a:lnTo>
                      <a:pt x="1" y="3938"/>
                    </a:lnTo>
                    <a:lnTo>
                      <a:pt x="21401" y="9861"/>
                    </a:lnTo>
                    <a:lnTo>
                      <a:pt x="24941" y="5408"/>
                    </a:ln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5"/>
              <p:cNvSpPr/>
              <p:nvPr/>
            </p:nvSpPr>
            <p:spPr>
              <a:xfrm>
                <a:off x="12676950" y="3440950"/>
                <a:ext cx="623250" cy="246525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9861" extrusionOk="0">
                    <a:moveTo>
                      <a:pt x="22178" y="0"/>
                    </a:moveTo>
                    <a:lnTo>
                      <a:pt x="1" y="5408"/>
                    </a:lnTo>
                    <a:lnTo>
                      <a:pt x="3539" y="9861"/>
                    </a:lnTo>
                    <a:lnTo>
                      <a:pt x="24929" y="3938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8" name="Google Shape;978;p45"/>
          <p:cNvGrpSpPr/>
          <p:nvPr/>
        </p:nvGrpSpPr>
        <p:grpSpPr>
          <a:xfrm>
            <a:off x="6548642" y="982625"/>
            <a:ext cx="822243" cy="677725"/>
            <a:chOff x="6624842" y="906425"/>
            <a:chExt cx="822243" cy="677725"/>
          </a:xfrm>
        </p:grpSpPr>
        <p:sp>
          <p:nvSpPr>
            <p:cNvPr id="979" name="Google Shape;979;p45"/>
            <p:cNvSpPr/>
            <p:nvPr/>
          </p:nvSpPr>
          <p:spPr>
            <a:xfrm>
              <a:off x="6624850" y="906425"/>
              <a:ext cx="822224" cy="677725"/>
            </a:xfrm>
            <a:custGeom>
              <a:avLst/>
              <a:gdLst/>
              <a:ahLst/>
              <a:cxnLst/>
              <a:rect l="l" t="t" r="r" b="b"/>
              <a:pathLst>
                <a:path w="7824" h="6449" extrusionOk="0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0" name="Google Shape;980;p45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981" name="Google Shape;981;p45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avLst/>
                <a:gdLst/>
                <a:ahLst/>
                <a:cxnLst/>
                <a:rect l="l" t="t" r="r" b="b"/>
                <a:pathLst>
                  <a:path w="15962" h="13137" extrusionOk="0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5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2363" extrusionOk="0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5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933" extrusionOk="0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5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619" extrusionOk="0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5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933" extrusionOk="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5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619" extrusionOk="0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7" name="Google Shape;3357;p63"/>
          <p:cNvGrpSpPr/>
          <p:nvPr/>
        </p:nvGrpSpPr>
        <p:grpSpPr>
          <a:xfrm>
            <a:off x="615105" y="982637"/>
            <a:ext cx="3659421" cy="2967177"/>
            <a:chOff x="1230025" y="1063275"/>
            <a:chExt cx="217675" cy="176500"/>
          </a:xfrm>
        </p:grpSpPr>
        <p:sp>
          <p:nvSpPr>
            <p:cNvPr id="3358" name="Google Shape;3358;p63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3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3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1" name="Google Shape;3361;p63"/>
          <p:cNvSpPr/>
          <p:nvPr/>
        </p:nvSpPr>
        <p:spPr>
          <a:xfrm>
            <a:off x="6821275" y="576255"/>
            <a:ext cx="1997650" cy="1182794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2" name="Google Shape;3362;p63"/>
          <p:cNvSpPr txBox="1">
            <a:spLocks noGrp="1"/>
          </p:cNvSpPr>
          <p:nvPr>
            <p:ph type="title"/>
          </p:nvPr>
        </p:nvSpPr>
        <p:spPr>
          <a:xfrm>
            <a:off x="4132800" y="1707850"/>
            <a:ext cx="4298100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BENFITS</a:t>
            </a:r>
            <a:endParaRPr dirty="0"/>
          </a:p>
        </p:txBody>
      </p:sp>
      <p:sp>
        <p:nvSpPr>
          <p:cNvPr id="3363" name="Google Shape;3363;p63"/>
          <p:cNvSpPr txBox="1">
            <a:spLocks noGrp="1"/>
          </p:cNvSpPr>
          <p:nvPr>
            <p:ph type="title" idx="2"/>
          </p:nvPr>
        </p:nvSpPr>
        <p:spPr>
          <a:xfrm>
            <a:off x="4132800" y="785175"/>
            <a:ext cx="429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3364" name="Google Shape;3364;p63"/>
          <p:cNvSpPr txBox="1">
            <a:spLocks noGrp="1"/>
          </p:cNvSpPr>
          <p:nvPr>
            <p:ph type="subTitle" idx="1"/>
          </p:nvPr>
        </p:nvSpPr>
        <p:spPr>
          <a:xfrm>
            <a:off x="4132850" y="3903725"/>
            <a:ext cx="42981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endParaRPr dirty="0"/>
          </a:p>
        </p:txBody>
      </p:sp>
      <p:grpSp>
        <p:nvGrpSpPr>
          <p:cNvPr id="3527" name="Google Shape;3527;p63"/>
          <p:cNvGrpSpPr/>
          <p:nvPr/>
        </p:nvGrpSpPr>
        <p:grpSpPr>
          <a:xfrm rot="430796">
            <a:off x="389032" y="3263981"/>
            <a:ext cx="269126" cy="205931"/>
            <a:chOff x="-1165325" y="1368300"/>
            <a:chExt cx="157550" cy="120525"/>
          </a:xfrm>
        </p:grpSpPr>
        <p:sp>
          <p:nvSpPr>
            <p:cNvPr id="3528" name="Google Shape;3528;p63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3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3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3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3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63"/>
          <p:cNvGrpSpPr/>
          <p:nvPr/>
        </p:nvGrpSpPr>
        <p:grpSpPr>
          <a:xfrm rot="2699715">
            <a:off x="3198785" y="4423340"/>
            <a:ext cx="269131" cy="205935"/>
            <a:chOff x="-1165325" y="1368300"/>
            <a:chExt cx="157550" cy="120525"/>
          </a:xfrm>
        </p:grpSpPr>
        <p:sp>
          <p:nvSpPr>
            <p:cNvPr id="3534" name="Google Shape;3534;p63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3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3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3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3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9" name="Google Shape;3539;p63"/>
          <p:cNvGrpSpPr/>
          <p:nvPr/>
        </p:nvGrpSpPr>
        <p:grpSpPr>
          <a:xfrm rot="-2700285">
            <a:off x="2061785" y="512115"/>
            <a:ext cx="269131" cy="205935"/>
            <a:chOff x="-1165325" y="1368300"/>
            <a:chExt cx="157550" cy="120525"/>
          </a:xfrm>
        </p:grpSpPr>
        <p:sp>
          <p:nvSpPr>
            <p:cNvPr id="3540" name="Google Shape;3540;p63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3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3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3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3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2431;p54">
            <a:extLst>
              <a:ext uri="{FF2B5EF4-FFF2-40B4-BE49-F238E27FC236}">
                <a16:creationId xmlns:a16="http://schemas.microsoft.com/office/drawing/2014/main" id="{157E2074-8B1B-41CA-9972-5DAF8F27C347}"/>
              </a:ext>
            </a:extLst>
          </p:cNvPr>
          <p:cNvGrpSpPr/>
          <p:nvPr/>
        </p:nvGrpSpPr>
        <p:grpSpPr>
          <a:xfrm>
            <a:off x="433497" y="1272540"/>
            <a:ext cx="3623574" cy="2530644"/>
            <a:chOff x="3025725" y="1616475"/>
            <a:chExt cx="3092546" cy="2101278"/>
          </a:xfrm>
        </p:grpSpPr>
        <p:sp>
          <p:nvSpPr>
            <p:cNvPr id="191" name="Google Shape;2432;p54">
              <a:extLst>
                <a:ext uri="{FF2B5EF4-FFF2-40B4-BE49-F238E27FC236}">
                  <a16:creationId xmlns:a16="http://schemas.microsoft.com/office/drawing/2014/main" id="{0E438DC6-155D-41F6-96D6-590018FE0735}"/>
                </a:ext>
              </a:extLst>
            </p:cNvPr>
            <p:cNvSpPr/>
            <p:nvPr/>
          </p:nvSpPr>
          <p:spPr>
            <a:xfrm>
              <a:off x="3025737" y="1616475"/>
              <a:ext cx="3092524" cy="2100981"/>
            </a:xfrm>
            <a:custGeom>
              <a:avLst/>
              <a:gdLst/>
              <a:ahLst/>
              <a:cxnLst/>
              <a:rect l="l" t="t" r="r" b="b"/>
              <a:pathLst>
                <a:path w="28828" h="19585" extrusionOk="0">
                  <a:moveTo>
                    <a:pt x="3413" y="10311"/>
                  </a:moveTo>
                  <a:cubicBezTo>
                    <a:pt x="3403" y="10332"/>
                    <a:pt x="3403" y="10342"/>
                    <a:pt x="3392" y="10363"/>
                  </a:cubicBezTo>
                  <a:cubicBezTo>
                    <a:pt x="3392" y="10374"/>
                    <a:pt x="3382" y="10394"/>
                    <a:pt x="3372" y="10404"/>
                  </a:cubicBezTo>
                  <a:cubicBezTo>
                    <a:pt x="3351" y="10394"/>
                    <a:pt x="3330" y="10394"/>
                    <a:pt x="3299" y="10383"/>
                  </a:cubicBezTo>
                  <a:cubicBezTo>
                    <a:pt x="3341" y="10363"/>
                    <a:pt x="3372" y="10342"/>
                    <a:pt x="3413" y="10311"/>
                  </a:cubicBezTo>
                  <a:close/>
                  <a:moveTo>
                    <a:pt x="25363" y="10321"/>
                  </a:moveTo>
                  <a:lnTo>
                    <a:pt x="25456" y="10383"/>
                  </a:lnTo>
                  <a:cubicBezTo>
                    <a:pt x="25436" y="10394"/>
                    <a:pt x="25404" y="10394"/>
                    <a:pt x="25383" y="10404"/>
                  </a:cubicBezTo>
                  <a:cubicBezTo>
                    <a:pt x="25373" y="10383"/>
                    <a:pt x="25363" y="10353"/>
                    <a:pt x="25363" y="10321"/>
                  </a:cubicBezTo>
                  <a:close/>
                  <a:moveTo>
                    <a:pt x="24751" y="17718"/>
                  </a:moveTo>
                  <a:cubicBezTo>
                    <a:pt x="24772" y="17769"/>
                    <a:pt x="24792" y="17811"/>
                    <a:pt x="24823" y="17852"/>
                  </a:cubicBezTo>
                  <a:cubicBezTo>
                    <a:pt x="24740" y="17842"/>
                    <a:pt x="24657" y="17842"/>
                    <a:pt x="24564" y="17831"/>
                  </a:cubicBezTo>
                  <a:cubicBezTo>
                    <a:pt x="24564" y="17811"/>
                    <a:pt x="24564" y="17790"/>
                    <a:pt x="24553" y="17769"/>
                  </a:cubicBezTo>
                  <a:cubicBezTo>
                    <a:pt x="24626" y="17748"/>
                    <a:pt x="24689" y="17728"/>
                    <a:pt x="24751" y="17718"/>
                  </a:cubicBezTo>
                  <a:close/>
                  <a:moveTo>
                    <a:pt x="4015" y="17707"/>
                  </a:moveTo>
                  <a:lnTo>
                    <a:pt x="4202" y="17769"/>
                  </a:lnTo>
                  <a:cubicBezTo>
                    <a:pt x="4192" y="17790"/>
                    <a:pt x="4192" y="17821"/>
                    <a:pt x="4192" y="17852"/>
                  </a:cubicBezTo>
                  <a:lnTo>
                    <a:pt x="4192" y="17863"/>
                  </a:lnTo>
                  <a:cubicBezTo>
                    <a:pt x="4098" y="17873"/>
                    <a:pt x="4005" y="17884"/>
                    <a:pt x="3911" y="17884"/>
                  </a:cubicBezTo>
                  <a:cubicBezTo>
                    <a:pt x="3953" y="17842"/>
                    <a:pt x="3984" y="17780"/>
                    <a:pt x="4015" y="17707"/>
                  </a:cubicBezTo>
                  <a:close/>
                  <a:moveTo>
                    <a:pt x="25456" y="17469"/>
                  </a:moveTo>
                  <a:cubicBezTo>
                    <a:pt x="25487" y="17603"/>
                    <a:pt x="25487" y="17759"/>
                    <a:pt x="25508" y="17904"/>
                  </a:cubicBezTo>
                  <a:cubicBezTo>
                    <a:pt x="25404" y="17894"/>
                    <a:pt x="25300" y="17884"/>
                    <a:pt x="25197" y="17884"/>
                  </a:cubicBezTo>
                  <a:cubicBezTo>
                    <a:pt x="25207" y="17831"/>
                    <a:pt x="25217" y="17769"/>
                    <a:pt x="25207" y="17686"/>
                  </a:cubicBezTo>
                  <a:cubicBezTo>
                    <a:pt x="25197" y="17645"/>
                    <a:pt x="25187" y="17614"/>
                    <a:pt x="25176" y="17572"/>
                  </a:cubicBezTo>
                  <a:cubicBezTo>
                    <a:pt x="25270" y="17541"/>
                    <a:pt x="25363" y="17499"/>
                    <a:pt x="25456" y="17469"/>
                  </a:cubicBezTo>
                  <a:close/>
                  <a:moveTo>
                    <a:pt x="3299" y="17469"/>
                  </a:moveTo>
                  <a:cubicBezTo>
                    <a:pt x="3392" y="17510"/>
                    <a:pt x="3486" y="17541"/>
                    <a:pt x="3579" y="17572"/>
                  </a:cubicBezTo>
                  <a:cubicBezTo>
                    <a:pt x="3569" y="17614"/>
                    <a:pt x="3569" y="17645"/>
                    <a:pt x="3558" y="17686"/>
                  </a:cubicBezTo>
                  <a:cubicBezTo>
                    <a:pt x="3548" y="17790"/>
                    <a:pt x="3558" y="17863"/>
                    <a:pt x="3579" y="17914"/>
                  </a:cubicBezTo>
                  <a:cubicBezTo>
                    <a:pt x="3465" y="17925"/>
                    <a:pt x="3351" y="17935"/>
                    <a:pt x="3247" y="17946"/>
                  </a:cubicBezTo>
                  <a:cubicBezTo>
                    <a:pt x="3268" y="17790"/>
                    <a:pt x="3268" y="17614"/>
                    <a:pt x="3299" y="17469"/>
                  </a:cubicBezTo>
                  <a:close/>
                  <a:moveTo>
                    <a:pt x="14326" y="0"/>
                  </a:moveTo>
                  <a:cubicBezTo>
                    <a:pt x="12946" y="0"/>
                    <a:pt x="11525" y="363"/>
                    <a:pt x="10706" y="1307"/>
                  </a:cubicBezTo>
                  <a:cubicBezTo>
                    <a:pt x="9865" y="2283"/>
                    <a:pt x="9731" y="3776"/>
                    <a:pt x="8496" y="4367"/>
                  </a:cubicBezTo>
                  <a:cubicBezTo>
                    <a:pt x="7635" y="4772"/>
                    <a:pt x="6567" y="4565"/>
                    <a:pt x="5602" y="4731"/>
                  </a:cubicBezTo>
                  <a:cubicBezTo>
                    <a:pt x="4150" y="4980"/>
                    <a:pt x="3279" y="5965"/>
                    <a:pt x="3113" y="7116"/>
                  </a:cubicBezTo>
                  <a:cubicBezTo>
                    <a:pt x="3092" y="7158"/>
                    <a:pt x="3092" y="7209"/>
                    <a:pt x="3092" y="7272"/>
                  </a:cubicBezTo>
                  <a:cubicBezTo>
                    <a:pt x="3071" y="7614"/>
                    <a:pt x="3102" y="7956"/>
                    <a:pt x="3206" y="8299"/>
                  </a:cubicBezTo>
                  <a:lnTo>
                    <a:pt x="3206" y="8309"/>
                  </a:lnTo>
                  <a:cubicBezTo>
                    <a:pt x="3009" y="8174"/>
                    <a:pt x="2812" y="8029"/>
                    <a:pt x="2687" y="7935"/>
                  </a:cubicBezTo>
                  <a:cubicBezTo>
                    <a:pt x="2407" y="7739"/>
                    <a:pt x="2127" y="7023"/>
                    <a:pt x="1744" y="7023"/>
                  </a:cubicBezTo>
                  <a:cubicBezTo>
                    <a:pt x="1723" y="7023"/>
                    <a:pt x="1702" y="7023"/>
                    <a:pt x="1681" y="7033"/>
                  </a:cubicBezTo>
                  <a:cubicBezTo>
                    <a:pt x="1266" y="7106"/>
                    <a:pt x="1712" y="7531"/>
                    <a:pt x="1992" y="7749"/>
                  </a:cubicBezTo>
                  <a:cubicBezTo>
                    <a:pt x="2055" y="7801"/>
                    <a:pt x="2117" y="7832"/>
                    <a:pt x="2148" y="7863"/>
                  </a:cubicBezTo>
                  <a:cubicBezTo>
                    <a:pt x="2283" y="7946"/>
                    <a:pt x="2625" y="8091"/>
                    <a:pt x="2874" y="8257"/>
                  </a:cubicBezTo>
                  <a:cubicBezTo>
                    <a:pt x="2977" y="8320"/>
                    <a:pt x="2926" y="8475"/>
                    <a:pt x="2812" y="8475"/>
                  </a:cubicBezTo>
                  <a:lnTo>
                    <a:pt x="2781" y="8475"/>
                  </a:lnTo>
                  <a:cubicBezTo>
                    <a:pt x="2470" y="8382"/>
                    <a:pt x="2158" y="8278"/>
                    <a:pt x="1868" y="8143"/>
                  </a:cubicBezTo>
                  <a:cubicBezTo>
                    <a:pt x="1598" y="8018"/>
                    <a:pt x="1017" y="7375"/>
                    <a:pt x="737" y="7375"/>
                  </a:cubicBezTo>
                  <a:lnTo>
                    <a:pt x="706" y="7375"/>
                  </a:lnTo>
                  <a:cubicBezTo>
                    <a:pt x="135" y="7448"/>
                    <a:pt x="861" y="8403"/>
                    <a:pt x="1048" y="8548"/>
                  </a:cubicBezTo>
                  <a:cubicBezTo>
                    <a:pt x="1422" y="8838"/>
                    <a:pt x="1744" y="8973"/>
                    <a:pt x="2231" y="8973"/>
                  </a:cubicBezTo>
                  <a:lnTo>
                    <a:pt x="2241" y="8973"/>
                  </a:lnTo>
                  <a:cubicBezTo>
                    <a:pt x="2397" y="8973"/>
                    <a:pt x="2542" y="8942"/>
                    <a:pt x="2677" y="8911"/>
                  </a:cubicBezTo>
                  <a:cubicBezTo>
                    <a:pt x="2822" y="8880"/>
                    <a:pt x="2957" y="8848"/>
                    <a:pt x="3092" y="8848"/>
                  </a:cubicBezTo>
                  <a:lnTo>
                    <a:pt x="3175" y="8848"/>
                  </a:lnTo>
                  <a:cubicBezTo>
                    <a:pt x="3299" y="8869"/>
                    <a:pt x="3320" y="9046"/>
                    <a:pt x="3196" y="9087"/>
                  </a:cubicBezTo>
                  <a:cubicBezTo>
                    <a:pt x="3040" y="9139"/>
                    <a:pt x="2853" y="9159"/>
                    <a:pt x="2698" y="9159"/>
                  </a:cubicBezTo>
                  <a:cubicBezTo>
                    <a:pt x="2490" y="9170"/>
                    <a:pt x="1982" y="9150"/>
                    <a:pt x="2262" y="9533"/>
                  </a:cubicBezTo>
                  <a:cubicBezTo>
                    <a:pt x="2345" y="9647"/>
                    <a:pt x="2459" y="9689"/>
                    <a:pt x="2583" y="9689"/>
                  </a:cubicBezTo>
                  <a:cubicBezTo>
                    <a:pt x="2853" y="9689"/>
                    <a:pt x="3185" y="9512"/>
                    <a:pt x="3475" y="9388"/>
                  </a:cubicBezTo>
                  <a:lnTo>
                    <a:pt x="3507" y="9637"/>
                  </a:lnTo>
                  <a:cubicBezTo>
                    <a:pt x="3133" y="9761"/>
                    <a:pt x="2687" y="9876"/>
                    <a:pt x="2666" y="10197"/>
                  </a:cubicBezTo>
                  <a:cubicBezTo>
                    <a:pt x="2656" y="10197"/>
                    <a:pt x="2646" y="10197"/>
                    <a:pt x="2625" y="10187"/>
                  </a:cubicBezTo>
                  <a:lnTo>
                    <a:pt x="2625" y="10187"/>
                  </a:lnTo>
                  <a:lnTo>
                    <a:pt x="2832" y="11120"/>
                  </a:lnTo>
                  <a:cubicBezTo>
                    <a:pt x="2802" y="11162"/>
                    <a:pt x="2760" y="11193"/>
                    <a:pt x="2719" y="11224"/>
                  </a:cubicBezTo>
                  <a:cubicBezTo>
                    <a:pt x="2511" y="10923"/>
                    <a:pt x="2314" y="10446"/>
                    <a:pt x="2179" y="10114"/>
                  </a:cubicBezTo>
                  <a:cubicBezTo>
                    <a:pt x="2044" y="10104"/>
                    <a:pt x="1919" y="10093"/>
                    <a:pt x="1785" y="10093"/>
                  </a:cubicBezTo>
                  <a:cubicBezTo>
                    <a:pt x="1391" y="10093"/>
                    <a:pt x="1007" y="10166"/>
                    <a:pt x="644" y="10311"/>
                  </a:cubicBezTo>
                  <a:cubicBezTo>
                    <a:pt x="571" y="10342"/>
                    <a:pt x="519" y="10404"/>
                    <a:pt x="509" y="10477"/>
                  </a:cubicBezTo>
                  <a:cubicBezTo>
                    <a:pt x="499" y="10498"/>
                    <a:pt x="499" y="10519"/>
                    <a:pt x="509" y="10540"/>
                  </a:cubicBezTo>
                  <a:cubicBezTo>
                    <a:pt x="582" y="11141"/>
                    <a:pt x="851" y="11784"/>
                    <a:pt x="1204" y="12407"/>
                  </a:cubicBezTo>
                  <a:cubicBezTo>
                    <a:pt x="1163" y="12448"/>
                    <a:pt x="1121" y="12490"/>
                    <a:pt x="1090" y="12531"/>
                  </a:cubicBezTo>
                  <a:cubicBezTo>
                    <a:pt x="1048" y="12583"/>
                    <a:pt x="1007" y="12624"/>
                    <a:pt x="976" y="12676"/>
                  </a:cubicBezTo>
                  <a:cubicBezTo>
                    <a:pt x="831" y="12593"/>
                    <a:pt x="519" y="12469"/>
                    <a:pt x="301" y="12469"/>
                  </a:cubicBezTo>
                  <a:cubicBezTo>
                    <a:pt x="167" y="12469"/>
                    <a:pt x="63" y="12520"/>
                    <a:pt x="84" y="12686"/>
                  </a:cubicBezTo>
                  <a:cubicBezTo>
                    <a:pt x="94" y="12842"/>
                    <a:pt x="426" y="13050"/>
                    <a:pt x="665" y="13226"/>
                  </a:cubicBezTo>
                  <a:cubicBezTo>
                    <a:pt x="623" y="13329"/>
                    <a:pt x="592" y="13444"/>
                    <a:pt x="571" y="13548"/>
                  </a:cubicBezTo>
                  <a:cubicBezTo>
                    <a:pt x="426" y="13444"/>
                    <a:pt x="239" y="13329"/>
                    <a:pt x="115" y="13329"/>
                  </a:cubicBezTo>
                  <a:cubicBezTo>
                    <a:pt x="42" y="13329"/>
                    <a:pt x="1" y="13371"/>
                    <a:pt x="11" y="13485"/>
                  </a:cubicBezTo>
                  <a:cubicBezTo>
                    <a:pt x="22" y="13693"/>
                    <a:pt x="280" y="13797"/>
                    <a:pt x="519" y="13890"/>
                  </a:cubicBezTo>
                  <a:cubicBezTo>
                    <a:pt x="499" y="14087"/>
                    <a:pt x="499" y="14295"/>
                    <a:pt x="529" y="14491"/>
                  </a:cubicBezTo>
                  <a:cubicBezTo>
                    <a:pt x="343" y="14502"/>
                    <a:pt x="198" y="14585"/>
                    <a:pt x="426" y="14772"/>
                  </a:cubicBezTo>
                  <a:cubicBezTo>
                    <a:pt x="478" y="14823"/>
                    <a:pt x="540" y="14855"/>
                    <a:pt x="612" y="14875"/>
                  </a:cubicBezTo>
                  <a:cubicBezTo>
                    <a:pt x="654" y="15021"/>
                    <a:pt x="695" y="15166"/>
                    <a:pt x="758" y="15300"/>
                  </a:cubicBezTo>
                  <a:cubicBezTo>
                    <a:pt x="665" y="15332"/>
                    <a:pt x="602" y="15383"/>
                    <a:pt x="592" y="15466"/>
                  </a:cubicBezTo>
                  <a:cubicBezTo>
                    <a:pt x="561" y="15674"/>
                    <a:pt x="706" y="15736"/>
                    <a:pt x="914" y="15736"/>
                  </a:cubicBezTo>
                  <a:lnTo>
                    <a:pt x="997" y="15736"/>
                  </a:lnTo>
                  <a:lnTo>
                    <a:pt x="1121" y="15923"/>
                  </a:lnTo>
                  <a:cubicBezTo>
                    <a:pt x="1163" y="15975"/>
                    <a:pt x="1204" y="16026"/>
                    <a:pt x="1246" y="16068"/>
                  </a:cubicBezTo>
                  <a:cubicBezTo>
                    <a:pt x="1204" y="16109"/>
                    <a:pt x="1163" y="16151"/>
                    <a:pt x="1131" y="16192"/>
                  </a:cubicBezTo>
                  <a:cubicBezTo>
                    <a:pt x="965" y="16421"/>
                    <a:pt x="1090" y="16514"/>
                    <a:pt x="1276" y="16514"/>
                  </a:cubicBezTo>
                  <a:cubicBezTo>
                    <a:pt x="1329" y="16514"/>
                    <a:pt x="1391" y="16504"/>
                    <a:pt x="1442" y="16494"/>
                  </a:cubicBezTo>
                  <a:cubicBezTo>
                    <a:pt x="1505" y="16473"/>
                    <a:pt x="1557" y="16462"/>
                    <a:pt x="1598" y="16431"/>
                  </a:cubicBezTo>
                  <a:cubicBezTo>
                    <a:pt x="1640" y="16473"/>
                    <a:pt x="1681" y="16504"/>
                    <a:pt x="1712" y="16545"/>
                  </a:cubicBezTo>
                  <a:cubicBezTo>
                    <a:pt x="1536" y="16639"/>
                    <a:pt x="1359" y="16732"/>
                    <a:pt x="1297" y="16856"/>
                  </a:cubicBezTo>
                  <a:cubicBezTo>
                    <a:pt x="1214" y="17033"/>
                    <a:pt x="1287" y="17095"/>
                    <a:pt x="1412" y="17095"/>
                  </a:cubicBezTo>
                  <a:cubicBezTo>
                    <a:pt x="1619" y="17095"/>
                    <a:pt x="1951" y="16950"/>
                    <a:pt x="2055" y="16877"/>
                  </a:cubicBezTo>
                  <a:cubicBezTo>
                    <a:pt x="2075" y="16867"/>
                    <a:pt x="2085" y="16856"/>
                    <a:pt x="2106" y="16836"/>
                  </a:cubicBezTo>
                  <a:cubicBezTo>
                    <a:pt x="2168" y="16888"/>
                    <a:pt x="2241" y="16929"/>
                    <a:pt x="2314" y="16971"/>
                  </a:cubicBezTo>
                  <a:cubicBezTo>
                    <a:pt x="2283" y="17002"/>
                    <a:pt x="2251" y="17022"/>
                    <a:pt x="2221" y="17054"/>
                  </a:cubicBezTo>
                  <a:cubicBezTo>
                    <a:pt x="1972" y="17282"/>
                    <a:pt x="1951" y="17665"/>
                    <a:pt x="2210" y="17665"/>
                  </a:cubicBezTo>
                  <a:cubicBezTo>
                    <a:pt x="2283" y="17665"/>
                    <a:pt x="2366" y="17635"/>
                    <a:pt x="2480" y="17572"/>
                  </a:cubicBezTo>
                  <a:cubicBezTo>
                    <a:pt x="2604" y="17499"/>
                    <a:pt x="2708" y="17375"/>
                    <a:pt x="2791" y="17241"/>
                  </a:cubicBezTo>
                  <a:cubicBezTo>
                    <a:pt x="2843" y="17271"/>
                    <a:pt x="2905" y="17292"/>
                    <a:pt x="2957" y="17323"/>
                  </a:cubicBezTo>
                  <a:cubicBezTo>
                    <a:pt x="2864" y="17520"/>
                    <a:pt x="2749" y="17790"/>
                    <a:pt x="2698" y="17997"/>
                  </a:cubicBezTo>
                  <a:cubicBezTo>
                    <a:pt x="1225" y="18163"/>
                    <a:pt x="363" y="18350"/>
                    <a:pt x="363" y="18568"/>
                  </a:cubicBezTo>
                  <a:cubicBezTo>
                    <a:pt x="363" y="19128"/>
                    <a:pt x="6733" y="19585"/>
                    <a:pt x="14595" y="19585"/>
                  </a:cubicBezTo>
                  <a:cubicBezTo>
                    <a:pt x="22458" y="19585"/>
                    <a:pt x="28827" y="19128"/>
                    <a:pt x="28827" y="18568"/>
                  </a:cubicBezTo>
                  <a:cubicBezTo>
                    <a:pt x="28827" y="18340"/>
                    <a:pt x="27790" y="18122"/>
                    <a:pt x="26047" y="17956"/>
                  </a:cubicBezTo>
                  <a:cubicBezTo>
                    <a:pt x="25996" y="17748"/>
                    <a:pt x="25892" y="17510"/>
                    <a:pt x="25798" y="17313"/>
                  </a:cubicBezTo>
                  <a:cubicBezTo>
                    <a:pt x="25860" y="17292"/>
                    <a:pt x="25913" y="17261"/>
                    <a:pt x="25964" y="17230"/>
                  </a:cubicBezTo>
                  <a:cubicBezTo>
                    <a:pt x="26058" y="17375"/>
                    <a:pt x="26151" y="17499"/>
                    <a:pt x="26286" y="17572"/>
                  </a:cubicBezTo>
                  <a:cubicBezTo>
                    <a:pt x="26390" y="17635"/>
                    <a:pt x="26483" y="17665"/>
                    <a:pt x="26545" y="17665"/>
                  </a:cubicBezTo>
                  <a:cubicBezTo>
                    <a:pt x="26805" y="17665"/>
                    <a:pt x="26794" y="17282"/>
                    <a:pt x="26535" y="17054"/>
                  </a:cubicBezTo>
                  <a:cubicBezTo>
                    <a:pt x="26504" y="17022"/>
                    <a:pt x="26473" y="16992"/>
                    <a:pt x="26441" y="16971"/>
                  </a:cubicBezTo>
                  <a:cubicBezTo>
                    <a:pt x="26514" y="16919"/>
                    <a:pt x="26577" y="16877"/>
                    <a:pt x="26649" y="16836"/>
                  </a:cubicBezTo>
                  <a:cubicBezTo>
                    <a:pt x="26670" y="16846"/>
                    <a:pt x="26690" y="16867"/>
                    <a:pt x="26711" y="16877"/>
                  </a:cubicBezTo>
                  <a:cubicBezTo>
                    <a:pt x="26805" y="16950"/>
                    <a:pt x="27147" y="17095"/>
                    <a:pt x="27344" y="17095"/>
                  </a:cubicBezTo>
                  <a:cubicBezTo>
                    <a:pt x="27479" y="17095"/>
                    <a:pt x="27552" y="17033"/>
                    <a:pt x="27469" y="16856"/>
                  </a:cubicBezTo>
                  <a:cubicBezTo>
                    <a:pt x="27406" y="16732"/>
                    <a:pt x="27220" y="16628"/>
                    <a:pt x="27033" y="16535"/>
                  </a:cubicBezTo>
                  <a:cubicBezTo>
                    <a:pt x="27074" y="16504"/>
                    <a:pt x="27116" y="16462"/>
                    <a:pt x="27157" y="16431"/>
                  </a:cubicBezTo>
                  <a:cubicBezTo>
                    <a:pt x="27199" y="16452"/>
                    <a:pt x="27250" y="16473"/>
                    <a:pt x="27313" y="16494"/>
                  </a:cubicBezTo>
                  <a:cubicBezTo>
                    <a:pt x="27375" y="16504"/>
                    <a:pt x="27427" y="16514"/>
                    <a:pt x="27479" y="16514"/>
                  </a:cubicBezTo>
                  <a:cubicBezTo>
                    <a:pt x="27676" y="16514"/>
                    <a:pt x="27801" y="16421"/>
                    <a:pt x="27635" y="16192"/>
                  </a:cubicBezTo>
                  <a:cubicBezTo>
                    <a:pt x="27603" y="16151"/>
                    <a:pt x="27552" y="16099"/>
                    <a:pt x="27499" y="16068"/>
                  </a:cubicBezTo>
                  <a:cubicBezTo>
                    <a:pt x="27593" y="15964"/>
                    <a:pt x="27676" y="15851"/>
                    <a:pt x="27748" y="15736"/>
                  </a:cubicBezTo>
                  <a:lnTo>
                    <a:pt x="27852" y="15736"/>
                  </a:lnTo>
                  <a:cubicBezTo>
                    <a:pt x="28050" y="15736"/>
                    <a:pt x="28195" y="15674"/>
                    <a:pt x="28163" y="15466"/>
                  </a:cubicBezTo>
                  <a:cubicBezTo>
                    <a:pt x="28153" y="15383"/>
                    <a:pt x="28091" y="15332"/>
                    <a:pt x="27997" y="15300"/>
                  </a:cubicBezTo>
                  <a:cubicBezTo>
                    <a:pt x="28060" y="15166"/>
                    <a:pt x="28112" y="15021"/>
                    <a:pt x="28153" y="14875"/>
                  </a:cubicBezTo>
                  <a:cubicBezTo>
                    <a:pt x="28225" y="14855"/>
                    <a:pt x="28288" y="14823"/>
                    <a:pt x="28340" y="14772"/>
                  </a:cubicBezTo>
                  <a:cubicBezTo>
                    <a:pt x="28568" y="14585"/>
                    <a:pt x="28412" y="14502"/>
                    <a:pt x="28225" y="14491"/>
                  </a:cubicBezTo>
                  <a:cubicBezTo>
                    <a:pt x="28257" y="14295"/>
                    <a:pt x="28267" y="14087"/>
                    <a:pt x="28246" y="13890"/>
                  </a:cubicBezTo>
                  <a:cubicBezTo>
                    <a:pt x="28485" y="13797"/>
                    <a:pt x="28734" y="13693"/>
                    <a:pt x="28755" y="13485"/>
                  </a:cubicBezTo>
                  <a:cubicBezTo>
                    <a:pt x="28765" y="13371"/>
                    <a:pt x="28713" y="13329"/>
                    <a:pt x="28640" y="13329"/>
                  </a:cubicBezTo>
                  <a:cubicBezTo>
                    <a:pt x="28527" y="13329"/>
                    <a:pt x="28340" y="13444"/>
                    <a:pt x="28195" y="13548"/>
                  </a:cubicBezTo>
                  <a:cubicBezTo>
                    <a:pt x="28174" y="13433"/>
                    <a:pt x="28142" y="13329"/>
                    <a:pt x="28101" y="13216"/>
                  </a:cubicBezTo>
                  <a:cubicBezTo>
                    <a:pt x="28340" y="13050"/>
                    <a:pt x="28661" y="12842"/>
                    <a:pt x="28682" y="12686"/>
                  </a:cubicBezTo>
                  <a:cubicBezTo>
                    <a:pt x="28703" y="12520"/>
                    <a:pt x="28599" y="12469"/>
                    <a:pt x="28454" y="12469"/>
                  </a:cubicBezTo>
                  <a:cubicBezTo>
                    <a:pt x="28257" y="12469"/>
                    <a:pt x="27977" y="12583"/>
                    <a:pt x="27821" y="12656"/>
                  </a:cubicBezTo>
                  <a:cubicBezTo>
                    <a:pt x="27748" y="12552"/>
                    <a:pt x="27676" y="12458"/>
                    <a:pt x="27582" y="12365"/>
                  </a:cubicBezTo>
                  <a:cubicBezTo>
                    <a:pt x="27914" y="11753"/>
                    <a:pt x="28174" y="11120"/>
                    <a:pt x="28257" y="10540"/>
                  </a:cubicBezTo>
                  <a:lnTo>
                    <a:pt x="28257" y="10477"/>
                  </a:lnTo>
                  <a:cubicBezTo>
                    <a:pt x="28246" y="10404"/>
                    <a:pt x="28195" y="10342"/>
                    <a:pt x="28112" y="10311"/>
                  </a:cubicBezTo>
                  <a:cubicBezTo>
                    <a:pt x="27759" y="10166"/>
                    <a:pt x="27375" y="10093"/>
                    <a:pt x="26981" y="10093"/>
                  </a:cubicBezTo>
                  <a:cubicBezTo>
                    <a:pt x="26846" y="10093"/>
                    <a:pt x="26711" y="10104"/>
                    <a:pt x="26587" y="10114"/>
                  </a:cubicBezTo>
                  <a:cubicBezTo>
                    <a:pt x="26441" y="10466"/>
                    <a:pt x="26224" y="10975"/>
                    <a:pt x="26016" y="11276"/>
                  </a:cubicBezTo>
                  <a:cubicBezTo>
                    <a:pt x="25985" y="11245"/>
                    <a:pt x="25943" y="11213"/>
                    <a:pt x="25913" y="11183"/>
                  </a:cubicBezTo>
                  <a:lnTo>
                    <a:pt x="26130" y="10187"/>
                  </a:lnTo>
                  <a:lnTo>
                    <a:pt x="26130" y="10187"/>
                  </a:lnTo>
                  <a:cubicBezTo>
                    <a:pt x="26120" y="10197"/>
                    <a:pt x="26109" y="10197"/>
                    <a:pt x="26089" y="10197"/>
                  </a:cubicBezTo>
                  <a:cubicBezTo>
                    <a:pt x="26068" y="9886"/>
                    <a:pt x="25684" y="9772"/>
                    <a:pt x="25332" y="9657"/>
                  </a:cubicBezTo>
                  <a:cubicBezTo>
                    <a:pt x="25332" y="9574"/>
                    <a:pt x="25342" y="9502"/>
                    <a:pt x="25363" y="9419"/>
                  </a:cubicBezTo>
                  <a:cubicBezTo>
                    <a:pt x="25632" y="9544"/>
                    <a:pt x="25933" y="9689"/>
                    <a:pt x="26172" y="9689"/>
                  </a:cubicBezTo>
                  <a:cubicBezTo>
                    <a:pt x="26307" y="9689"/>
                    <a:pt x="26411" y="9647"/>
                    <a:pt x="26494" y="9533"/>
                  </a:cubicBezTo>
                  <a:cubicBezTo>
                    <a:pt x="26784" y="9150"/>
                    <a:pt x="26275" y="9170"/>
                    <a:pt x="26068" y="9159"/>
                  </a:cubicBezTo>
                  <a:cubicBezTo>
                    <a:pt x="25902" y="9159"/>
                    <a:pt x="25726" y="9139"/>
                    <a:pt x="25560" y="9087"/>
                  </a:cubicBezTo>
                  <a:cubicBezTo>
                    <a:pt x="25436" y="9046"/>
                    <a:pt x="25466" y="8869"/>
                    <a:pt x="25591" y="8848"/>
                  </a:cubicBezTo>
                  <a:lnTo>
                    <a:pt x="25674" y="8848"/>
                  </a:lnTo>
                  <a:cubicBezTo>
                    <a:pt x="25809" y="8848"/>
                    <a:pt x="25943" y="8880"/>
                    <a:pt x="26079" y="8911"/>
                  </a:cubicBezTo>
                  <a:cubicBezTo>
                    <a:pt x="26224" y="8942"/>
                    <a:pt x="26358" y="8973"/>
                    <a:pt x="26514" y="8973"/>
                  </a:cubicBezTo>
                  <a:lnTo>
                    <a:pt x="26535" y="8973"/>
                  </a:lnTo>
                  <a:cubicBezTo>
                    <a:pt x="27012" y="8973"/>
                    <a:pt x="27344" y="8838"/>
                    <a:pt x="27718" y="8548"/>
                  </a:cubicBezTo>
                  <a:cubicBezTo>
                    <a:pt x="27904" y="8403"/>
                    <a:pt x="28620" y="7448"/>
                    <a:pt x="28050" y="7375"/>
                  </a:cubicBezTo>
                  <a:lnTo>
                    <a:pt x="28029" y="7375"/>
                  </a:lnTo>
                  <a:cubicBezTo>
                    <a:pt x="27738" y="7375"/>
                    <a:pt x="27167" y="8018"/>
                    <a:pt x="26898" y="8143"/>
                  </a:cubicBezTo>
                  <a:cubicBezTo>
                    <a:pt x="26597" y="8278"/>
                    <a:pt x="26296" y="8382"/>
                    <a:pt x="25985" y="8475"/>
                  </a:cubicBezTo>
                  <a:lnTo>
                    <a:pt x="25954" y="8475"/>
                  </a:lnTo>
                  <a:cubicBezTo>
                    <a:pt x="25840" y="8475"/>
                    <a:pt x="25788" y="8320"/>
                    <a:pt x="25892" y="8257"/>
                  </a:cubicBezTo>
                  <a:cubicBezTo>
                    <a:pt x="26141" y="8091"/>
                    <a:pt x="26483" y="7946"/>
                    <a:pt x="26618" y="7863"/>
                  </a:cubicBezTo>
                  <a:cubicBezTo>
                    <a:pt x="26649" y="7832"/>
                    <a:pt x="26701" y="7801"/>
                    <a:pt x="26763" y="7749"/>
                  </a:cubicBezTo>
                  <a:cubicBezTo>
                    <a:pt x="27054" y="7531"/>
                    <a:pt x="27499" y="7106"/>
                    <a:pt x="27074" y="7033"/>
                  </a:cubicBezTo>
                  <a:cubicBezTo>
                    <a:pt x="27054" y="7023"/>
                    <a:pt x="27033" y="7023"/>
                    <a:pt x="27022" y="7023"/>
                  </a:cubicBezTo>
                  <a:cubicBezTo>
                    <a:pt x="26628" y="7023"/>
                    <a:pt x="26358" y="7739"/>
                    <a:pt x="26079" y="7935"/>
                  </a:cubicBezTo>
                  <a:cubicBezTo>
                    <a:pt x="25964" y="8029"/>
                    <a:pt x="25788" y="8154"/>
                    <a:pt x="25602" y="8278"/>
                  </a:cubicBezTo>
                  <a:cubicBezTo>
                    <a:pt x="25611" y="8247"/>
                    <a:pt x="25611" y="8226"/>
                    <a:pt x="25611" y="8205"/>
                  </a:cubicBezTo>
                  <a:cubicBezTo>
                    <a:pt x="25664" y="7925"/>
                    <a:pt x="25684" y="7624"/>
                    <a:pt x="25664" y="7334"/>
                  </a:cubicBezTo>
                  <a:cubicBezTo>
                    <a:pt x="25674" y="7230"/>
                    <a:pt x="25674" y="7137"/>
                    <a:pt x="25632" y="7085"/>
                  </a:cubicBezTo>
                  <a:cubicBezTo>
                    <a:pt x="25487" y="6172"/>
                    <a:pt x="24968" y="5311"/>
                    <a:pt x="24025" y="4948"/>
                  </a:cubicBezTo>
                  <a:cubicBezTo>
                    <a:pt x="22852" y="4512"/>
                    <a:pt x="21400" y="4938"/>
                    <a:pt x="20300" y="4388"/>
                  </a:cubicBezTo>
                  <a:cubicBezTo>
                    <a:pt x="19014" y="3745"/>
                    <a:pt x="18890" y="2168"/>
                    <a:pt x="17935" y="1183"/>
                  </a:cubicBezTo>
                  <a:cubicBezTo>
                    <a:pt x="17168" y="405"/>
                    <a:pt x="15934" y="83"/>
                    <a:pt x="14803" y="10"/>
                  </a:cubicBezTo>
                  <a:cubicBezTo>
                    <a:pt x="14637" y="0"/>
                    <a:pt x="14482" y="0"/>
                    <a:pt x="14326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2433;p54">
              <a:extLst>
                <a:ext uri="{FF2B5EF4-FFF2-40B4-BE49-F238E27FC236}">
                  <a16:creationId xmlns:a16="http://schemas.microsoft.com/office/drawing/2014/main" id="{47178C24-7EC3-4C7C-8A75-FD127954E9E5}"/>
                </a:ext>
              </a:extLst>
            </p:cNvPr>
            <p:cNvGrpSpPr/>
            <p:nvPr/>
          </p:nvGrpSpPr>
          <p:grpSpPr>
            <a:xfrm>
              <a:off x="3025725" y="2177020"/>
              <a:ext cx="3092546" cy="1540733"/>
              <a:chOff x="3025725" y="2177020"/>
              <a:chExt cx="3092546" cy="1540733"/>
            </a:xfrm>
          </p:grpSpPr>
          <p:sp>
            <p:nvSpPr>
              <p:cNvPr id="193" name="Google Shape;2434;p54">
                <a:extLst>
                  <a:ext uri="{FF2B5EF4-FFF2-40B4-BE49-F238E27FC236}">
                    <a16:creationId xmlns:a16="http://schemas.microsoft.com/office/drawing/2014/main" id="{F8D091B3-F653-4301-A3ED-C14E98478D73}"/>
                  </a:ext>
                </a:extLst>
              </p:cNvPr>
              <p:cNvSpPr/>
              <p:nvPr/>
            </p:nvSpPr>
            <p:spPr>
              <a:xfrm>
                <a:off x="3064712" y="3529711"/>
                <a:ext cx="3053559" cy="188042"/>
              </a:xfrm>
              <a:custGeom>
                <a:avLst/>
                <a:gdLst/>
                <a:ahLst/>
                <a:cxnLst/>
                <a:rect l="l" t="t" r="r" b="b"/>
                <a:pathLst>
                  <a:path w="52240" h="3217" extrusionOk="0">
                    <a:moveTo>
                      <a:pt x="44429" y="1"/>
                    </a:moveTo>
                    <a:lnTo>
                      <a:pt x="44429" y="12"/>
                    </a:lnTo>
                    <a:lnTo>
                      <a:pt x="44429" y="32"/>
                    </a:lnTo>
                    <a:cubicBezTo>
                      <a:pt x="44418" y="125"/>
                      <a:pt x="44346" y="198"/>
                      <a:pt x="44252" y="198"/>
                    </a:cubicBezTo>
                    <a:cubicBezTo>
                      <a:pt x="44242" y="198"/>
                      <a:pt x="44222" y="198"/>
                      <a:pt x="44211" y="188"/>
                    </a:cubicBezTo>
                    <a:cubicBezTo>
                      <a:pt x="44086" y="157"/>
                      <a:pt x="43973" y="95"/>
                      <a:pt x="43869" y="12"/>
                    </a:cubicBezTo>
                    <a:cubicBezTo>
                      <a:pt x="43433" y="115"/>
                      <a:pt x="42987" y="198"/>
                      <a:pt x="42541" y="271"/>
                    </a:cubicBezTo>
                    <a:cubicBezTo>
                      <a:pt x="42500" y="364"/>
                      <a:pt x="42406" y="437"/>
                      <a:pt x="42261" y="437"/>
                    </a:cubicBezTo>
                    <a:cubicBezTo>
                      <a:pt x="42230" y="437"/>
                      <a:pt x="42198" y="427"/>
                      <a:pt x="42157" y="427"/>
                    </a:cubicBezTo>
                    <a:cubicBezTo>
                      <a:pt x="42085" y="406"/>
                      <a:pt x="42022" y="385"/>
                      <a:pt x="41970" y="344"/>
                    </a:cubicBezTo>
                    <a:cubicBezTo>
                      <a:pt x="40197" y="582"/>
                      <a:pt x="38371" y="602"/>
                      <a:pt x="36555" y="602"/>
                    </a:cubicBezTo>
                    <a:lnTo>
                      <a:pt x="35933" y="602"/>
                    </a:lnTo>
                    <a:cubicBezTo>
                      <a:pt x="34896" y="602"/>
                      <a:pt x="33848" y="602"/>
                      <a:pt x="32811" y="593"/>
                    </a:cubicBezTo>
                    <a:cubicBezTo>
                      <a:pt x="32790" y="644"/>
                      <a:pt x="32759" y="676"/>
                      <a:pt x="32738" y="717"/>
                    </a:cubicBezTo>
                    <a:cubicBezTo>
                      <a:pt x="32604" y="893"/>
                      <a:pt x="32406" y="987"/>
                      <a:pt x="32199" y="1070"/>
                    </a:cubicBezTo>
                    <a:cubicBezTo>
                      <a:pt x="32064" y="1121"/>
                      <a:pt x="31929" y="1173"/>
                      <a:pt x="31784" y="1215"/>
                    </a:cubicBezTo>
                    <a:cubicBezTo>
                      <a:pt x="31763" y="1225"/>
                      <a:pt x="31742" y="1236"/>
                      <a:pt x="31712" y="1236"/>
                    </a:cubicBezTo>
                    <a:lnTo>
                      <a:pt x="31691" y="1236"/>
                    </a:lnTo>
                    <a:cubicBezTo>
                      <a:pt x="31400" y="1308"/>
                      <a:pt x="31099" y="1339"/>
                      <a:pt x="30799" y="1339"/>
                    </a:cubicBezTo>
                    <a:cubicBezTo>
                      <a:pt x="30249" y="1339"/>
                      <a:pt x="29688" y="1225"/>
                      <a:pt x="29191" y="987"/>
                    </a:cubicBezTo>
                    <a:cubicBezTo>
                      <a:pt x="28983" y="893"/>
                      <a:pt x="28786" y="768"/>
                      <a:pt x="28651" y="593"/>
                    </a:cubicBezTo>
                    <a:cubicBezTo>
                      <a:pt x="26577" y="582"/>
                      <a:pt x="24502" y="582"/>
                      <a:pt x="22427" y="582"/>
                    </a:cubicBezTo>
                    <a:cubicBezTo>
                      <a:pt x="22210" y="665"/>
                      <a:pt x="21982" y="748"/>
                      <a:pt x="21763" y="821"/>
                    </a:cubicBezTo>
                    <a:cubicBezTo>
                      <a:pt x="21546" y="883"/>
                      <a:pt x="21328" y="945"/>
                      <a:pt x="21100" y="997"/>
                    </a:cubicBezTo>
                    <a:cubicBezTo>
                      <a:pt x="20239" y="1215"/>
                      <a:pt x="19347" y="1329"/>
                      <a:pt x="18444" y="1339"/>
                    </a:cubicBezTo>
                    <a:lnTo>
                      <a:pt x="18299" y="1339"/>
                    </a:lnTo>
                    <a:cubicBezTo>
                      <a:pt x="18123" y="1339"/>
                      <a:pt x="17936" y="1339"/>
                      <a:pt x="17750" y="1329"/>
                    </a:cubicBezTo>
                    <a:cubicBezTo>
                      <a:pt x="17023" y="1287"/>
                      <a:pt x="16286" y="1194"/>
                      <a:pt x="15571" y="1017"/>
                    </a:cubicBezTo>
                    <a:cubicBezTo>
                      <a:pt x="15364" y="976"/>
                      <a:pt x="15145" y="914"/>
                      <a:pt x="14938" y="862"/>
                    </a:cubicBezTo>
                    <a:cubicBezTo>
                      <a:pt x="14731" y="800"/>
                      <a:pt x="14523" y="738"/>
                      <a:pt x="14316" y="665"/>
                    </a:cubicBezTo>
                    <a:cubicBezTo>
                      <a:pt x="14181" y="810"/>
                      <a:pt x="14015" y="934"/>
                      <a:pt x="13818" y="1007"/>
                    </a:cubicBezTo>
                    <a:cubicBezTo>
                      <a:pt x="13610" y="1090"/>
                      <a:pt x="13393" y="1132"/>
                      <a:pt x="13175" y="1132"/>
                    </a:cubicBezTo>
                    <a:cubicBezTo>
                      <a:pt x="12687" y="1132"/>
                      <a:pt x="12190" y="976"/>
                      <a:pt x="11702" y="893"/>
                    </a:cubicBezTo>
                    <a:cubicBezTo>
                      <a:pt x="11443" y="851"/>
                      <a:pt x="11194" y="831"/>
                      <a:pt x="10934" y="831"/>
                    </a:cubicBezTo>
                    <a:cubicBezTo>
                      <a:pt x="10519" y="831"/>
                      <a:pt x="10094" y="883"/>
                      <a:pt x="9689" y="997"/>
                    </a:cubicBezTo>
                    <a:cubicBezTo>
                      <a:pt x="9327" y="1100"/>
                      <a:pt x="8974" y="1246"/>
                      <a:pt x="8600" y="1246"/>
                    </a:cubicBezTo>
                    <a:cubicBezTo>
                      <a:pt x="8569" y="1246"/>
                      <a:pt x="8538" y="1236"/>
                      <a:pt x="8507" y="1236"/>
                    </a:cubicBezTo>
                    <a:cubicBezTo>
                      <a:pt x="7967" y="1204"/>
                      <a:pt x="7490" y="810"/>
                      <a:pt x="7252" y="333"/>
                    </a:cubicBezTo>
                    <a:cubicBezTo>
                      <a:pt x="7231" y="281"/>
                      <a:pt x="7210" y="240"/>
                      <a:pt x="7190" y="198"/>
                    </a:cubicBezTo>
                    <a:cubicBezTo>
                      <a:pt x="7107" y="198"/>
                      <a:pt x="7045" y="136"/>
                      <a:pt x="7024" y="53"/>
                    </a:cubicBezTo>
                    <a:cubicBezTo>
                      <a:pt x="6847" y="63"/>
                      <a:pt x="6681" y="84"/>
                      <a:pt x="6505" y="95"/>
                    </a:cubicBezTo>
                    <a:cubicBezTo>
                      <a:pt x="6381" y="229"/>
                      <a:pt x="6245" y="312"/>
                      <a:pt x="6121" y="312"/>
                    </a:cubicBezTo>
                    <a:cubicBezTo>
                      <a:pt x="6017" y="312"/>
                      <a:pt x="5934" y="261"/>
                      <a:pt x="5893" y="146"/>
                    </a:cubicBezTo>
                    <a:cubicBezTo>
                      <a:pt x="5685" y="167"/>
                      <a:pt x="5489" y="188"/>
                      <a:pt x="5291" y="198"/>
                    </a:cubicBezTo>
                    <a:cubicBezTo>
                      <a:pt x="5240" y="551"/>
                      <a:pt x="5115" y="862"/>
                      <a:pt x="4721" y="1007"/>
                    </a:cubicBezTo>
                    <a:cubicBezTo>
                      <a:pt x="4627" y="1038"/>
                      <a:pt x="4544" y="1059"/>
                      <a:pt x="4482" y="1059"/>
                    </a:cubicBezTo>
                    <a:cubicBezTo>
                      <a:pt x="4295" y="1059"/>
                      <a:pt x="4223" y="924"/>
                      <a:pt x="4223" y="706"/>
                    </a:cubicBezTo>
                    <a:cubicBezTo>
                      <a:pt x="4223" y="593"/>
                      <a:pt x="4244" y="457"/>
                      <a:pt x="4285" y="302"/>
                    </a:cubicBezTo>
                    <a:lnTo>
                      <a:pt x="4285" y="302"/>
                    </a:lnTo>
                    <a:cubicBezTo>
                      <a:pt x="1578" y="602"/>
                      <a:pt x="1" y="955"/>
                      <a:pt x="1" y="1339"/>
                    </a:cubicBezTo>
                    <a:cubicBezTo>
                      <a:pt x="1" y="2377"/>
                      <a:pt x="11692" y="3217"/>
                      <a:pt x="26120" y="3217"/>
                    </a:cubicBezTo>
                    <a:cubicBezTo>
                      <a:pt x="40539" y="3217"/>
                      <a:pt x="52239" y="2377"/>
                      <a:pt x="52239" y="1339"/>
                    </a:cubicBezTo>
                    <a:cubicBezTo>
                      <a:pt x="52239" y="924"/>
                      <a:pt x="50342" y="530"/>
                      <a:pt x="47147" y="219"/>
                    </a:cubicBezTo>
                    <a:lnTo>
                      <a:pt x="47147" y="219"/>
                    </a:lnTo>
                    <a:cubicBezTo>
                      <a:pt x="47198" y="406"/>
                      <a:pt x="47230" y="572"/>
                      <a:pt x="47230" y="706"/>
                    </a:cubicBezTo>
                    <a:cubicBezTo>
                      <a:pt x="47230" y="924"/>
                      <a:pt x="47157" y="1059"/>
                      <a:pt x="46960" y="1059"/>
                    </a:cubicBezTo>
                    <a:cubicBezTo>
                      <a:pt x="46898" y="1059"/>
                      <a:pt x="46825" y="1038"/>
                      <a:pt x="46732" y="1007"/>
                    </a:cubicBezTo>
                    <a:cubicBezTo>
                      <a:pt x="46306" y="851"/>
                      <a:pt x="46192" y="510"/>
                      <a:pt x="46151" y="136"/>
                    </a:cubicBezTo>
                    <a:cubicBezTo>
                      <a:pt x="45964" y="115"/>
                      <a:pt x="45777" y="105"/>
                      <a:pt x="45580" y="84"/>
                    </a:cubicBezTo>
                    <a:cubicBezTo>
                      <a:pt x="45538" y="240"/>
                      <a:pt x="45446" y="312"/>
                      <a:pt x="45331" y="312"/>
                    </a:cubicBezTo>
                    <a:cubicBezTo>
                      <a:pt x="45186" y="312"/>
                      <a:pt x="45020" y="208"/>
                      <a:pt x="44895" y="32"/>
                    </a:cubicBezTo>
                    <a:lnTo>
                      <a:pt x="44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436;p54">
                <a:extLst>
                  <a:ext uri="{FF2B5EF4-FFF2-40B4-BE49-F238E27FC236}">
                    <a16:creationId xmlns:a16="http://schemas.microsoft.com/office/drawing/2014/main" id="{123DAB28-2572-4A1C-BE42-853B8D6A541A}"/>
                  </a:ext>
                </a:extLst>
              </p:cNvPr>
              <p:cNvSpPr/>
              <p:nvPr/>
            </p:nvSpPr>
            <p:spPr>
              <a:xfrm>
                <a:off x="4375607" y="3498205"/>
                <a:ext cx="1253339" cy="66753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142" extrusionOk="0">
                    <a:moveTo>
                      <a:pt x="20135" y="415"/>
                    </a:moveTo>
                    <a:cubicBezTo>
                      <a:pt x="20145" y="478"/>
                      <a:pt x="20156" y="530"/>
                      <a:pt x="20156" y="581"/>
                    </a:cubicBezTo>
                    <a:cubicBezTo>
                      <a:pt x="20156" y="664"/>
                      <a:pt x="20135" y="747"/>
                      <a:pt x="20114" y="810"/>
                    </a:cubicBezTo>
                    <a:cubicBezTo>
                      <a:pt x="20560" y="737"/>
                      <a:pt x="21006" y="654"/>
                      <a:pt x="21442" y="551"/>
                    </a:cubicBezTo>
                    <a:cubicBezTo>
                      <a:pt x="21421" y="530"/>
                      <a:pt x="21400" y="509"/>
                      <a:pt x="21380" y="498"/>
                    </a:cubicBezTo>
                    <a:cubicBezTo>
                      <a:pt x="20975" y="468"/>
                      <a:pt x="20560" y="436"/>
                      <a:pt x="20135" y="415"/>
                    </a:cubicBezTo>
                    <a:close/>
                    <a:moveTo>
                      <a:pt x="2106" y="0"/>
                    </a:moveTo>
                    <a:cubicBezTo>
                      <a:pt x="2003" y="73"/>
                      <a:pt x="1888" y="146"/>
                      <a:pt x="1785" y="219"/>
                    </a:cubicBezTo>
                    <a:cubicBezTo>
                      <a:pt x="1577" y="343"/>
                      <a:pt x="1360" y="468"/>
                      <a:pt x="1152" y="581"/>
                    </a:cubicBezTo>
                    <a:cubicBezTo>
                      <a:pt x="779" y="789"/>
                      <a:pt x="395" y="966"/>
                      <a:pt x="0" y="1121"/>
                    </a:cubicBezTo>
                    <a:cubicBezTo>
                      <a:pt x="2075" y="1121"/>
                      <a:pt x="4150" y="1121"/>
                      <a:pt x="6224" y="1132"/>
                    </a:cubicBezTo>
                    <a:cubicBezTo>
                      <a:pt x="6193" y="1090"/>
                      <a:pt x="6173" y="1049"/>
                      <a:pt x="6141" y="1007"/>
                    </a:cubicBezTo>
                    <a:cubicBezTo>
                      <a:pt x="6037" y="789"/>
                      <a:pt x="6037" y="540"/>
                      <a:pt x="6037" y="291"/>
                    </a:cubicBezTo>
                    <a:cubicBezTo>
                      <a:pt x="6048" y="198"/>
                      <a:pt x="6048" y="104"/>
                      <a:pt x="6048" y="0"/>
                    </a:cubicBezTo>
                    <a:close/>
                    <a:moveTo>
                      <a:pt x="10260" y="53"/>
                    </a:moveTo>
                    <a:lnTo>
                      <a:pt x="10260" y="53"/>
                    </a:lnTo>
                    <a:cubicBezTo>
                      <a:pt x="10467" y="374"/>
                      <a:pt x="10550" y="810"/>
                      <a:pt x="10384" y="1132"/>
                    </a:cubicBezTo>
                    <a:cubicBezTo>
                      <a:pt x="11421" y="1141"/>
                      <a:pt x="12469" y="1141"/>
                      <a:pt x="13506" y="1141"/>
                    </a:cubicBezTo>
                    <a:lnTo>
                      <a:pt x="14128" y="1141"/>
                    </a:lnTo>
                    <a:cubicBezTo>
                      <a:pt x="15944" y="1141"/>
                      <a:pt x="17770" y="1121"/>
                      <a:pt x="19543" y="883"/>
                    </a:cubicBezTo>
                    <a:cubicBezTo>
                      <a:pt x="19398" y="779"/>
                      <a:pt x="19356" y="571"/>
                      <a:pt x="19346" y="374"/>
                    </a:cubicBezTo>
                    <a:cubicBezTo>
                      <a:pt x="18620" y="332"/>
                      <a:pt x="17863" y="291"/>
                      <a:pt x="17074" y="260"/>
                    </a:cubicBezTo>
                    <a:cubicBezTo>
                      <a:pt x="17074" y="270"/>
                      <a:pt x="17074" y="291"/>
                      <a:pt x="17064" y="302"/>
                    </a:cubicBezTo>
                    <a:cubicBezTo>
                      <a:pt x="17044" y="405"/>
                      <a:pt x="17002" y="488"/>
                      <a:pt x="16961" y="551"/>
                    </a:cubicBezTo>
                    <a:cubicBezTo>
                      <a:pt x="16961" y="581"/>
                      <a:pt x="16950" y="602"/>
                      <a:pt x="16950" y="623"/>
                    </a:cubicBezTo>
                    <a:cubicBezTo>
                      <a:pt x="16929" y="685"/>
                      <a:pt x="16888" y="706"/>
                      <a:pt x="16836" y="706"/>
                    </a:cubicBezTo>
                    <a:lnTo>
                      <a:pt x="16825" y="706"/>
                    </a:lnTo>
                    <a:cubicBezTo>
                      <a:pt x="16701" y="810"/>
                      <a:pt x="16546" y="862"/>
                      <a:pt x="16390" y="893"/>
                    </a:cubicBezTo>
                    <a:cubicBezTo>
                      <a:pt x="16359" y="913"/>
                      <a:pt x="16328" y="924"/>
                      <a:pt x="16297" y="924"/>
                    </a:cubicBezTo>
                    <a:cubicBezTo>
                      <a:pt x="16276" y="924"/>
                      <a:pt x="16255" y="924"/>
                      <a:pt x="16235" y="913"/>
                    </a:cubicBezTo>
                    <a:cubicBezTo>
                      <a:pt x="16172" y="924"/>
                      <a:pt x="16110" y="924"/>
                      <a:pt x="16048" y="924"/>
                    </a:cubicBezTo>
                    <a:cubicBezTo>
                      <a:pt x="15892" y="934"/>
                      <a:pt x="15726" y="934"/>
                      <a:pt x="15571" y="934"/>
                    </a:cubicBezTo>
                    <a:cubicBezTo>
                      <a:pt x="15031" y="934"/>
                      <a:pt x="14492" y="893"/>
                      <a:pt x="13962" y="810"/>
                    </a:cubicBezTo>
                    <a:cubicBezTo>
                      <a:pt x="13745" y="779"/>
                      <a:pt x="13506" y="727"/>
                      <a:pt x="13340" y="581"/>
                    </a:cubicBezTo>
                    <a:cubicBezTo>
                      <a:pt x="13206" y="457"/>
                      <a:pt x="13133" y="302"/>
                      <a:pt x="13102" y="125"/>
                    </a:cubicBezTo>
                    <a:cubicBezTo>
                      <a:pt x="12178" y="94"/>
                      <a:pt x="11224" y="73"/>
                      <a:pt x="10260" y="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437;p54">
                <a:extLst>
                  <a:ext uri="{FF2B5EF4-FFF2-40B4-BE49-F238E27FC236}">
                    <a16:creationId xmlns:a16="http://schemas.microsoft.com/office/drawing/2014/main" id="{E909BBEB-E606-4942-8DDA-AF5F9F34A2FA}"/>
                  </a:ext>
                </a:extLst>
              </p:cNvPr>
              <p:cNvSpPr/>
              <p:nvPr/>
            </p:nvSpPr>
            <p:spPr>
              <a:xfrm>
                <a:off x="5615541" y="2402585"/>
                <a:ext cx="165596" cy="331718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675" extrusionOk="0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2760" y="197"/>
                      <a:pt x="2698" y="395"/>
                      <a:pt x="2615" y="550"/>
                    </a:cubicBezTo>
                    <a:cubicBezTo>
                      <a:pt x="2449" y="903"/>
                      <a:pt x="1806" y="1442"/>
                      <a:pt x="1619" y="1878"/>
                    </a:cubicBezTo>
                    <a:cubicBezTo>
                      <a:pt x="1557" y="2034"/>
                      <a:pt x="1681" y="2189"/>
                      <a:pt x="1826" y="2189"/>
                    </a:cubicBezTo>
                    <a:cubicBezTo>
                      <a:pt x="1857" y="2189"/>
                      <a:pt x="1889" y="2179"/>
                      <a:pt x="1909" y="2168"/>
                    </a:cubicBezTo>
                    <a:cubicBezTo>
                      <a:pt x="2147" y="2065"/>
                      <a:pt x="2417" y="1909"/>
                      <a:pt x="2687" y="1743"/>
                    </a:cubicBezTo>
                    <a:cubicBezTo>
                      <a:pt x="2698" y="1691"/>
                      <a:pt x="2698" y="1650"/>
                      <a:pt x="2708" y="1608"/>
                    </a:cubicBezTo>
                    <a:cubicBezTo>
                      <a:pt x="2801" y="1090"/>
                      <a:pt x="2832" y="540"/>
                      <a:pt x="2791" y="1"/>
                    </a:cubicBezTo>
                    <a:close/>
                    <a:moveTo>
                      <a:pt x="1753" y="3652"/>
                    </a:moveTo>
                    <a:cubicBezTo>
                      <a:pt x="1536" y="3652"/>
                      <a:pt x="1432" y="3973"/>
                      <a:pt x="1660" y="4077"/>
                    </a:cubicBezTo>
                    <a:cubicBezTo>
                      <a:pt x="1816" y="4150"/>
                      <a:pt x="1992" y="4212"/>
                      <a:pt x="2179" y="4274"/>
                    </a:cubicBezTo>
                    <a:cubicBezTo>
                      <a:pt x="2189" y="4129"/>
                      <a:pt x="2210" y="3984"/>
                      <a:pt x="2241" y="3839"/>
                    </a:cubicBezTo>
                    <a:cubicBezTo>
                      <a:pt x="2096" y="3777"/>
                      <a:pt x="1961" y="3714"/>
                      <a:pt x="1836" y="3673"/>
                    </a:cubicBezTo>
                    <a:cubicBezTo>
                      <a:pt x="1806" y="3662"/>
                      <a:pt x="1774" y="3652"/>
                      <a:pt x="1753" y="3652"/>
                    </a:cubicBezTo>
                    <a:close/>
                    <a:moveTo>
                      <a:pt x="197" y="4118"/>
                    </a:moveTo>
                    <a:cubicBezTo>
                      <a:pt x="73" y="4118"/>
                      <a:pt x="1" y="4201"/>
                      <a:pt x="11" y="4430"/>
                    </a:cubicBezTo>
                    <a:cubicBezTo>
                      <a:pt x="31" y="4876"/>
                      <a:pt x="976" y="5270"/>
                      <a:pt x="1297" y="5415"/>
                    </a:cubicBezTo>
                    <a:cubicBezTo>
                      <a:pt x="1504" y="5508"/>
                      <a:pt x="1898" y="5571"/>
                      <a:pt x="2210" y="5674"/>
                    </a:cubicBezTo>
                    <a:cubicBezTo>
                      <a:pt x="2230" y="5674"/>
                      <a:pt x="2251" y="5664"/>
                      <a:pt x="2283" y="5654"/>
                    </a:cubicBezTo>
                    <a:cubicBezTo>
                      <a:pt x="2262" y="5602"/>
                      <a:pt x="2251" y="5550"/>
                      <a:pt x="2241" y="5498"/>
                    </a:cubicBezTo>
                    <a:cubicBezTo>
                      <a:pt x="1816" y="5239"/>
                      <a:pt x="1432" y="4928"/>
                      <a:pt x="1266" y="4803"/>
                    </a:cubicBezTo>
                    <a:cubicBezTo>
                      <a:pt x="1100" y="4658"/>
                      <a:pt x="509" y="4118"/>
                      <a:pt x="197" y="4118"/>
                    </a:cubicBezTo>
                    <a:close/>
                  </a:path>
                </a:pathLst>
              </a:custGeom>
              <a:solidFill>
                <a:srgbClr val="FFE0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438;p54">
                <a:extLst>
                  <a:ext uri="{FF2B5EF4-FFF2-40B4-BE49-F238E27FC236}">
                    <a16:creationId xmlns:a16="http://schemas.microsoft.com/office/drawing/2014/main" id="{81DD12F4-9BDB-4425-A5AA-8AD19ADF3FF5}"/>
                  </a:ext>
                </a:extLst>
              </p:cNvPr>
              <p:cNvSpPr/>
              <p:nvPr/>
            </p:nvSpPr>
            <p:spPr>
              <a:xfrm>
                <a:off x="5131094" y="2369911"/>
                <a:ext cx="965343" cy="982002"/>
              </a:xfrm>
              <a:custGeom>
                <a:avLst/>
                <a:gdLst/>
                <a:ahLst/>
                <a:cxnLst/>
                <a:rect l="l" t="t" r="r" b="b"/>
                <a:pathLst>
                  <a:path w="16515" h="16800" extrusionOk="0">
                    <a:moveTo>
                      <a:pt x="13570" y="1"/>
                    </a:moveTo>
                    <a:cubicBezTo>
                      <a:pt x="12858" y="1"/>
                      <a:pt x="12361" y="1313"/>
                      <a:pt x="11846" y="1680"/>
                    </a:cubicBezTo>
                    <a:cubicBezTo>
                      <a:pt x="11463" y="1960"/>
                      <a:pt x="10747" y="2499"/>
                      <a:pt x="10197" y="2727"/>
                    </a:cubicBezTo>
                    <a:cubicBezTo>
                      <a:pt x="10169" y="2739"/>
                      <a:pt x="10141" y="2744"/>
                      <a:pt x="10114" y="2744"/>
                    </a:cubicBezTo>
                    <a:cubicBezTo>
                      <a:pt x="9968" y="2744"/>
                      <a:pt x="9845" y="2594"/>
                      <a:pt x="9907" y="2437"/>
                    </a:cubicBezTo>
                    <a:cubicBezTo>
                      <a:pt x="10094" y="2001"/>
                      <a:pt x="10737" y="1462"/>
                      <a:pt x="10903" y="1109"/>
                    </a:cubicBezTo>
                    <a:cubicBezTo>
                      <a:pt x="11090" y="725"/>
                      <a:pt x="11214" y="39"/>
                      <a:pt x="10872" y="39"/>
                    </a:cubicBezTo>
                    <a:cubicBezTo>
                      <a:pt x="10781" y="39"/>
                      <a:pt x="10655" y="88"/>
                      <a:pt x="10488" y="207"/>
                    </a:cubicBezTo>
                    <a:cubicBezTo>
                      <a:pt x="9689" y="756"/>
                      <a:pt x="9741" y="2282"/>
                      <a:pt x="8994" y="3029"/>
                    </a:cubicBezTo>
                    <a:cubicBezTo>
                      <a:pt x="8950" y="3072"/>
                      <a:pt x="8898" y="3091"/>
                      <a:pt x="8847" y="3091"/>
                    </a:cubicBezTo>
                    <a:cubicBezTo>
                      <a:pt x="8717" y="3091"/>
                      <a:pt x="8594" y="2967"/>
                      <a:pt x="8631" y="2810"/>
                    </a:cubicBezTo>
                    <a:cubicBezTo>
                      <a:pt x="8838" y="1950"/>
                      <a:pt x="9430" y="456"/>
                      <a:pt x="8807" y="196"/>
                    </a:cubicBezTo>
                    <a:cubicBezTo>
                      <a:pt x="8710" y="156"/>
                      <a:pt x="8623" y="138"/>
                      <a:pt x="8545" y="138"/>
                    </a:cubicBezTo>
                    <a:cubicBezTo>
                      <a:pt x="7609" y="138"/>
                      <a:pt x="7938" y="2795"/>
                      <a:pt x="7957" y="3225"/>
                    </a:cubicBezTo>
                    <a:cubicBezTo>
                      <a:pt x="7965" y="3458"/>
                      <a:pt x="8026" y="4402"/>
                      <a:pt x="7811" y="4402"/>
                    </a:cubicBezTo>
                    <a:cubicBezTo>
                      <a:pt x="7757" y="4402"/>
                      <a:pt x="7686" y="4343"/>
                      <a:pt x="7593" y="4200"/>
                    </a:cubicBezTo>
                    <a:cubicBezTo>
                      <a:pt x="7417" y="3921"/>
                      <a:pt x="7489" y="3049"/>
                      <a:pt x="7407" y="2707"/>
                    </a:cubicBezTo>
                    <a:cubicBezTo>
                      <a:pt x="7282" y="2178"/>
                      <a:pt x="7178" y="1431"/>
                      <a:pt x="6826" y="1005"/>
                    </a:cubicBezTo>
                    <a:cubicBezTo>
                      <a:pt x="6658" y="798"/>
                      <a:pt x="6512" y="712"/>
                      <a:pt x="6390" y="712"/>
                    </a:cubicBezTo>
                    <a:cubicBezTo>
                      <a:pt x="6129" y="712"/>
                      <a:pt x="5979" y="1109"/>
                      <a:pt x="5965" y="1556"/>
                    </a:cubicBezTo>
                    <a:cubicBezTo>
                      <a:pt x="5934" y="2385"/>
                      <a:pt x="6577" y="2427"/>
                      <a:pt x="6816" y="3121"/>
                    </a:cubicBezTo>
                    <a:cubicBezTo>
                      <a:pt x="6982" y="3599"/>
                      <a:pt x="6909" y="4066"/>
                      <a:pt x="6774" y="4532"/>
                    </a:cubicBezTo>
                    <a:cubicBezTo>
                      <a:pt x="6743" y="4636"/>
                      <a:pt x="6652" y="4688"/>
                      <a:pt x="6561" y="4688"/>
                    </a:cubicBezTo>
                    <a:cubicBezTo>
                      <a:pt x="6470" y="4688"/>
                      <a:pt x="6380" y="4636"/>
                      <a:pt x="6348" y="4532"/>
                    </a:cubicBezTo>
                    <a:cubicBezTo>
                      <a:pt x="6193" y="4045"/>
                      <a:pt x="6048" y="3329"/>
                      <a:pt x="5944" y="3091"/>
                    </a:cubicBezTo>
                    <a:cubicBezTo>
                      <a:pt x="5716" y="2572"/>
                      <a:pt x="5643" y="1369"/>
                      <a:pt x="5207" y="995"/>
                    </a:cubicBezTo>
                    <a:cubicBezTo>
                      <a:pt x="5072" y="881"/>
                      <a:pt x="4962" y="831"/>
                      <a:pt x="4874" y="831"/>
                    </a:cubicBezTo>
                    <a:cubicBezTo>
                      <a:pt x="4389" y="831"/>
                      <a:pt x="4562" y="2333"/>
                      <a:pt x="4720" y="2727"/>
                    </a:cubicBezTo>
                    <a:cubicBezTo>
                      <a:pt x="5011" y="3423"/>
                      <a:pt x="5394" y="4004"/>
                      <a:pt x="5581" y="4750"/>
                    </a:cubicBezTo>
                    <a:cubicBezTo>
                      <a:pt x="5633" y="4947"/>
                      <a:pt x="5882" y="5590"/>
                      <a:pt x="5768" y="5788"/>
                    </a:cubicBezTo>
                    <a:cubicBezTo>
                      <a:pt x="5716" y="5872"/>
                      <a:pt x="5663" y="5907"/>
                      <a:pt x="5611" y="5907"/>
                    </a:cubicBezTo>
                    <a:cubicBezTo>
                      <a:pt x="5401" y="5907"/>
                      <a:pt x="5202" y="5340"/>
                      <a:pt x="5135" y="5165"/>
                    </a:cubicBezTo>
                    <a:cubicBezTo>
                      <a:pt x="4855" y="4439"/>
                      <a:pt x="4606" y="3692"/>
                      <a:pt x="4232" y="3008"/>
                    </a:cubicBezTo>
                    <a:cubicBezTo>
                      <a:pt x="3994" y="2562"/>
                      <a:pt x="3573" y="2294"/>
                      <a:pt x="3250" y="2294"/>
                    </a:cubicBezTo>
                    <a:cubicBezTo>
                      <a:pt x="2912" y="2294"/>
                      <a:pt x="2682" y="2588"/>
                      <a:pt x="2884" y="3277"/>
                    </a:cubicBezTo>
                    <a:cubicBezTo>
                      <a:pt x="3133" y="4149"/>
                      <a:pt x="4191" y="4740"/>
                      <a:pt x="4730" y="5424"/>
                    </a:cubicBezTo>
                    <a:cubicBezTo>
                      <a:pt x="4949" y="5715"/>
                      <a:pt x="5322" y="6109"/>
                      <a:pt x="5207" y="6535"/>
                    </a:cubicBezTo>
                    <a:cubicBezTo>
                      <a:pt x="5133" y="6802"/>
                      <a:pt x="5020" y="6906"/>
                      <a:pt x="4898" y="6906"/>
                    </a:cubicBezTo>
                    <a:cubicBezTo>
                      <a:pt x="4713" y="6906"/>
                      <a:pt x="4507" y="6665"/>
                      <a:pt x="4388" y="6389"/>
                    </a:cubicBezTo>
                    <a:cubicBezTo>
                      <a:pt x="4202" y="5974"/>
                      <a:pt x="4149" y="5477"/>
                      <a:pt x="3817" y="5103"/>
                    </a:cubicBezTo>
                    <a:cubicBezTo>
                      <a:pt x="3551" y="4812"/>
                      <a:pt x="1845" y="3315"/>
                      <a:pt x="1104" y="3315"/>
                    </a:cubicBezTo>
                    <a:cubicBezTo>
                      <a:pt x="866" y="3315"/>
                      <a:pt x="727" y="3470"/>
                      <a:pt x="768" y="3868"/>
                    </a:cubicBezTo>
                    <a:cubicBezTo>
                      <a:pt x="882" y="4958"/>
                      <a:pt x="2158" y="4864"/>
                      <a:pt x="2863" y="5352"/>
                    </a:cubicBezTo>
                    <a:cubicBezTo>
                      <a:pt x="3320" y="5673"/>
                      <a:pt x="3787" y="6109"/>
                      <a:pt x="4015" y="6618"/>
                    </a:cubicBezTo>
                    <a:cubicBezTo>
                      <a:pt x="4201" y="7029"/>
                      <a:pt x="4399" y="7806"/>
                      <a:pt x="4135" y="7806"/>
                    </a:cubicBezTo>
                    <a:cubicBezTo>
                      <a:pt x="4046" y="7806"/>
                      <a:pt x="3905" y="7718"/>
                      <a:pt x="3693" y="7499"/>
                    </a:cubicBezTo>
                    <a:cubicBezTo>
                      <a:pt x="3144" y="6929"/>
                      <a:pt x="2770" y="6005"/>
                      <a:pt x="1992" y="5694"/>
                    </a:cubicBezTo>
                    <a:cubicBezTo>
                      <a:pt x="1814" y="5624"/>
                      <a:pt x="1667" y="5594"/>
                      <a:pt x="1550" y="5594"/>
                    </a:cubicBezTo>
                    <a:cubicBezTo>
                      <a:pt x="932" y="5594"/>
                      <a:pt x="1113" y="6431"/>
                      <a:pt x="1837" y="6814"/>
                    </a:cubicBezTo>
                    <a:cubicBezTo>
                      <a:pt x="2521" y="7178"/>
                      <a:pt x="3517" y="7437"/>
                      <a:pt x="3693" y="8329"/>
                    </a:cubicBezTo>
                    <a:cubicBezTo>
                      <a:pt x="3754" y="8663"/>
                      <a:pt x="3687" y="9441"/>
                      <a:pt x="3260" y="9441"/>
                    </a:cubicBezTo>
                    <a:cubicBezTo>
                      <a:pt x="3249" y="9441"/>
                      <a:pt x="3238" y="9440"/>
                      <a:pt x="3227" y="9439"/>
                    </a:cubicBezTo>
                    <a:cubicBezTo>
                      <a:pt x="2998" y="9418"/>
                      <a:pt x="2293" y="8298"/>
                      <a:pt x="2127" y="8059"/>
                    </a:cubicBezTo>
                    <a:cubicBezTo>
                      <a:pt x="1888" y="7717"/>
                      <a:pt x="1691" y="7136"/>
                      <a:pt x="1245" y="7042"/>
                    </a:cubicBezTo>
                    <a:cubicBezTo>
                      <a:pt x="1233" y="7041"/>
                      <a:pt x="1222" y="7040"/>
                      <a:pt x="1210" y="7040"/>
                    </a:cubicBezTo>
                    <a:cubicBezTo>
                      <a:pt x="1090" y="7040"/>
                      <a:pt x="986" y="7137"/>
                      <a:pt x="986" y="7261"/>
                    </a:cubicBezTo>
                    <a:cubicBezTo>
                      <a:pt x="1007" y="8578"/>
                      <a:pt x="3340" y="9294"/>
                      <a:pt x="2967" y="10694"/>
                    </a:cubicBezTo>
                    <a:cubicBezTo>
                      <a:pt x="2914" y="10890"/>
                      <a:pt x="2830" y="10968"/>
                      <a:pt x="2729" y="10968"/>
                    </a:cubicBezTo>
                    <a:cubicBezTo>
                      <a:pt x="2397" y="10968"/>
                      <a:pt x="1874" y="10129"/>
                      <a:pt x="1588" y="9875"/>
                    </a:cubicBezTo>
                    <a:cubicBezTo>
                      <a:pt x="1375" y="9681"/>
                      <a:pt x="828" y="9317"/>
                      <a:pt x="445" y="9317"/>
                    </a:cubicBezTo>
                    <a:cubicBezTo>
                      <a:pt x="231" y="9317"/>
                      <a:pt x="68" y="9431"/>
                      <a:pt x="42" y="9750"/>
                    </a:cubicBezTo>
                    <a:cubicBezTo>
                      <a:pt x="0" y="10373"/>
                      <a:pt x="789" y="10445"/>
                      <a:pt x="1193" y="10539"/>
                    </a:cubicBezTo>
                    <a:cubicBezTo>
                      <a:pt x="1784" y="10684"/>
                      <a:pt x="2427" y="10881"/>
                      <a:pt x="2822" y="11378"/>
                    </a:cubicBezTo>
                    <a:cubicBezTo>
                      <a:pt x="2853" y="11420"/>
                      <a:pt x="2884" y="11461"/>
                      <a:pt x="2905" y="11503"/>
                    </a:cubicBezTo>
                    <a:cubicBezTo>
                      <a:pt x="3153" y="11898"/>
                      <a:pt x="3214" y="12446"/>
                      <a:pt x="2752" y="12446"/>
                    </a:cubicBezTo>
                    <a:cubicBezTo>
                      <a:pt x="2691" y="12446"/>
                      <a:pt x="2621" y="12436"/>
                      <a:pt x="2542" y="12416"/>
                    </a:cubicBezTo>
                    <a:cubicBezTo>
                      <a:pt x="2510" y="12416"/>
                      <a:pt x="2490" y="12406"/>
                      <a:pt x="2459" y="12395"/>
                    </a:cubicBezTo>
                    <a:cubicBezTo>
                      <a:pt x="2068" y="12268"/>
                      <a:pt x="1646" y="11472"/>
                      <a:pt x="1142" y="11472"/>
                    </a:cubicBezTo>
                    <a:cubicBezTo>
                      <a:pt x="1071" y="11472"/>
                      <a:pt x="998" y="11488"/>
                      <a:pt x="924" y="11524"/>
                    </a:cubicBezTo>
                    <a:cubicBezTo>
                      <a:pt x="32" y="11959"/>
                      <a:pt x="1639" y="12738"/>
                      <a:pt x="1940" y="12924"/>
                    </a:cubicBezTo>
                    <a:cubicBezTo>
                      <a:pt x="2096" y="13017"/>
                      <a:pt x="2199" y="13100"/>
                      <a:pt x="2272" y="13173"/>
                    </a:cubicBezTo>
                    <a:cubicBezTo>
                      <a:pt x="2438" y="13349"/>
                      <a:pt x="2386" y="13526"/>
                      <a:pt x="2169" y="13941"/>
                    </a:cubicBezTo>
                    <a:lnTo>
                      <a:pt x="2169" y="13951"/>
                    </a:lnTo>
                    <a:cubicBezTo>
                      <a:pt x="2075" y="14128"/>
                      <a:pt x="1982" y="14283"/>
                      <a:pt x="1888" y="14449"/>
                    </a:cubicBezTo>
                    <a:cubicBezTo>
                      <a:pt x="1691" y="14781"/>
                      <a:pt x="1494" y="15092"/>
                      <a:pt x="1328" y="15445"/>
                    </a:cubicBezTo>
                    <a:cubicBezTo>
                      <a:pt x="1266" y="15580"/>
                      <a:pt x="1339" y="15735"/>
                      <a:pt x="1484" y="15756"/>
                    </a:cubicBezTo>
                    <a:cubicBezTo>
                      <a:pt x="1515" y="15767"/>
                      <a:pt x="1546" y="15777"/>
                      <a:pt x="1577" y="15777"/>
                    </a:cubicBezTo>
                    <a:cubicBezTo>
                      <a:pt x="1722" y="15808"/>
                      <a:pt x="1867" y="15850"/>
                      <a:pt x="2003" y="15880"/>
                    </a:cubicBezTo>
                    <a:cubicBezTo>
                      <a:pt x="2019" y="15884"/>
                      <a:pt x="2035" y="15886"/>
                      <a:pt x="2052" y="15886"/>
                    </a:cubicBezTo>
                    <a:cubicBezTo>
                      <a:pt x="2168" y="15886"/>
                      <a:pt x="2272" y="15792"/>
                      <a:pt x="2272" y="15673"/>
                    </a:cubicBezTo>
                    <a:cubicBezTo>
                      <a:pt x="2293" y="15165"/>
                      <a:pt x="2355" y="14460"/>
                      <a:pt x="2635" y="14138"/>
                    </a:cubicBezTo>
                    <a:cubicBezTo>
                      <a:pt x="2797" y="13948"/>
                      <a:pt x="2966" y="13870"/>
                      <a:pt x="3127" y="13870"/>
                    </a:cubicBezTo>
                    <a:cubicBezTo>
                      <a:pt x="3520" y="13870"/>
                      <a:pt x="3864" y="14336"/>
                      <a:pt x="3953" y="14771"/>
                    </a:cubicBezTo>
                    <a:cubicBezTo>
                      <a:pt x="4056" y="15310"/>
                      <a:pt x="3890" y="15880"/>
                      <a:pt x="4139" y="16368"/>
                    </a:cubicBezTo>
                    <a:cubicBezTo>
                      <a:pt x="4286" y="16665"/>
                      <a:pt x="4460" y="16799"/>
                      <a:pt x="4618" y="16799"/>
                    </a:cubicBezTo>
                    <a:cubicBezTo>
                      <a:pt x="4817" y="16799"/>
                      <a:pt x="4989" y="16584"/>
                      <a:pt x="5041" y="16212"/>
                    </a:cubicBezTo>
                    <a:cubicBezTo>
                      <a:pt x="5114" y="15704"/>
                      <a:pt x="4886" y="15113"/>
                      <a:pt x="4720" y="14646"/>
                    </a:cubicBezTo>
                    <a:cubicBezTo>
                      <a:pt x="4461" y="13920"/>
                      <a:pt x="4108" y="13972"/>
                      <a:pt x="3589" y="13578"/>
                    </a:cubicBezTo>
                    <a:cubicBezTo>
                      <a:pt x="3278" y="13349"/>
                      <a:pt x="3019" y="12395"/>
                      <a:pt x="3704" y="12271"/>
                    </a:cubicBezTo>
                    <a:cubicBezTo>
                      <a:pt x="3721" y="12268"/>
                      <a:pt x="3739" y="12266"/>
                      <a:pt x="3756" y="12266"/>
                    </a:cubicBezTo>
                    <a:cubicBezTo>
                      <a:pt x="4218" y="12266"/>
                      <a:pt x="4581" y="13311"/>
                      <a:pt x="4741" y="13661"/>
                    </a:cubicBezTo>
                    <a:cubicBezTo>
                      <a:pt x="5032" y="14241"/>
                      <a:pt x="5353" y="14833"/>
                      <a:pt x="5944" y="15165"/>
                    </a:cubicBezTo>
                    <a:cubicBezTo>
                      <a:pt x="6132" y="15269"/>
                      <a:pt x="6367" y="15330"/>
                      <a:pt x="6583" y="15330"/>
                    </a:cubicBezTo>
                    <a:cubicBezTo>
                      <a:pt x="6950" y="15330"/>
                      <a:pt x="7261" y="15153"/>
                      <a:pt x="7189" y="14709"/>
                    </a:cubicBezTo>
                    <a:cubicBezTo>
                      <a:pt x="7178" y="14615"/>
                      <a:pt x="7116" y="14543"/>
                      <a:pt x="7023" y="14522"/>
                    </a:cubicBezTo>
                    <a:cubicBezTo>
                      <a:pt x="6162" y="14314"/>
                      <a:pt x="5716" y="14107"/>
                      <a:pt x="5083" y="13339"/>
                    </a:cubicBezTo>
                    <a:cubicBezTo>
                      <a:pt x="4834" y="13049"/>
                      <a:pt x="3766" y="11752"/>
                      <a:pt x="3983" y="11337"/>
                    </a:cubicBezTo>
                    <a:cubicBezTo>
                      <a:pt x="4065" y="11189"/>
                      <a:pt x="4204" y="11133"/>
                      <a:pt x="4360" y="11133"/>
                    </a:cubicBezTo>
                    <a:cubicBezTo>
                      <a:pt x="4642" y="11133"/>
                      <a:pt x="4978" y="11315"/>
                      <a:pt x="5124" y="11461"/>
                    </a:cubicBezTo>
                    <a:cubicBezTo>
                      <a:pt x="5477" y="11814"/>
                      <a:pt x="5550" y="12374"/>
                      <a:pt x="5799" y="12800"/>
                    </a:cubicBezTo>
                    <a:cubicBezTo>
                      <a:pt x="5996" y="13142"/>
                      <a:pt x="6297" y="13640"/>
                      <a:pt x="6743" y="13702"/>
                    </a:cubicBezTo>
                    <a:cubicBezTo>
                      <a:pt x="6789" y="13709"/>
                      <a:pt x="6833" y="13712"/>
                      <a:pt x="6873" y="13712"/>
                    </a:cubicBezTo>
                    <a:cubicBezTo>
                      <a:pt x="7257" y="13712"/>
                      <a:pt x="7371" y="13409"/>
                      <a:pt x="7231" y="12997"/>
                    </a:cubicBezTo>
                    <a:cubicBezTo>
                      <a:pt x="7085" y="12540"/>
                      <a:pt x="6639" y="12478"/>
                      <a:pt x="6359" y="12178"/>
                    </a:cubicBezTo>
                    <a:cubicBezTo>
                      <a:pt x="6017" y="11825"/>
                      <a:pt x="6027" y="11348"/>
                      <a:pt x="5675" y="11016"/>
                    </a:cubicBezTo>
                    <a:cubicBezTo>
                      <a:pt x="5177" y="10539"/>
                      <a:pt x="3776" y="10507"/>
                      <a:pt x="4170" y="9449"/>
                    </a:cubicBezTo>
                    <a:cubicBezTo>
                      <a:pt x="4269" y="9180"/>
                      <a:pt x="4404" y="9075"/>
                      <a:pt x="4554" y="9075"/>
                    </a:cubicBezTo>
                    <a:cubicBezTo>
                      <a:pt x="5021" y="9075"/>
                      <a:pt x="5639" y="10087"/>
                      <a:pt x="5820" y="10424"/>
                    </a:cubicBezTo>
                    <a:cubicBezTo>
                      <a:pt x="6215" y="11196"/>
                      <a:pt x="6789" y="11899"/>
                      <a:pt x="7706" y="11899"/>
                    </a:cubicBezTo>
                    <a:cubicBezTo>
                      <a:pt x="7800" y="11899"/>
                      <a:pt x="7897" y="11892"/>
                      <a:pt x="7998" y="11876"/>
                    </a:cubicBezTo>
                    <a:cubicBezTo>
                      <a:pt x="8517" y="11804"/>
                      <a:pt x="9108" y="11306"/>
                      <a:pt x="8392" y="10912"/>
                    </a:cubicBezTo>
                    <a:cubicBezTo>
                      <a:pt x="8278" y="10850"/>
                      <a:pt x="8128" y="10845"/>
                      <a:pt x="7975" y="10845"/>
                    </a:cubicBezTo>
                    <a:cubicBezTo>
                      <a:pt x="7944" y="10845"/>
                      <a:pt x="7914" y="10845"/>
                      <a:pt x="7883" y="10845"/>
                    </a:cubicBezTo>
                    <a:cubicBezTo>
                      <a:pt x="7761" y="10845"/>
                      <a:pt x="7641" y="10842"/>
                      <a:pt x="7542" y="10808"/>
                    </a:cubicBezTo>
                    <a:cubicBezTo>
                      <a:pt x="7293" y="10725"/>
                      <a:pt x="7044" y="10590"/>
                      <a:pt x="6836" y="10445"/>
                    </a:cubicBezTo>
                    <a:cubicBezTo>
                      <a:pt x="6265" y="10061"/>
                      <a:pt x="4813" y="9335"/>
                      <a:pt x="4564" y="8547"/>
                    </a:cubicBezTo>
                    <a:cubicBezTo>
                      <a:pt x="4523" y="8412"/>
                      <a:pt x="4637" y="8277"/>
                      <a:pt x="4783" y="8267"/>
                    </a:cubicBezTo>
                    <a:cubicBezTo>
                      <a:pt x="4793" y="8266"/>
                      <a:pt x="4803" y="8266"/>
                      <a:pt x="4814" y="8266"/>
                    </a:cubicBezTo>
                    <a:cubicBezTo>
                      <a:pt x="5844" y="8266"/>
                      <a:pt x="6534" y="9775"/>
                      <a:pt x="7365" y="10217"/>
                    </a:cubicBezTo>
                    <a:cubicBezTo>
                      <a:pt x="7586" y="10335"/>
                      <a:pt x="8084" y="10579"/>
                      <a:pt x="8428" y="10579"/>
                    </a:cubicBezTo>
                    <a:cubicBezTo>
                      <a:pt x="8505" y="10579"/>
                      <a:pt x="8574" y="10567"/>
                      <a:pt x="8631" y="10539"/>
                    </a:cubicBezTo>
                    <a:cubicBezTo>
                      <a:pt x="9253" y="10217"/>
                      <a:pt x="8527" y="9709"/>
                      <a:pt x="8153" y="9543"/>
                    </a:cubicBezTo>
                    <a:cubicBezTo>
                      <a:pt x="7687" y="9335"/>
                      <a:pt x="7231" y="9242"/>
                      <a:pt x="6805" y="8941"/>
                    </a:cubicBezTo>
                    <a:cubicBezTo>
                      <a:pt x="6463" y="8713"/>
                      <a:pt x="5622" y="8142"/>
                      <a:pt x="5415" y="7800"/>
                    </a:cubicBezTo>
                    <a:cubicBezTo>
                      <a:pt x="5182" y="7406"/>
                      <a:pt x="5433" y="7274"/>
                      <a:pt x="5766" y="7274"/>
                    </a:cubicBezTo>
                    <a:cubicBezTo>
                      <a:pt x="5951" y="7274"/>
                      <a:pt x="6161" y="7315"/>
                      <a:pt x="6328" y="7374"/>
                    </a:cubicBezTo>
                    <a:cubicBezTo>
                      <a:pt x="6795" y="7530"/>
                      <a:pt x="7251" y="7987"/>
                      <a:pt x="7625" y="8319"/>
                    </a:cubicBezTo>
                    <a:cubicBezTo>
                      <a:pt x="7909" y="8575"/>
                      <a:pt x="8893" y="9258"/>
                      <a:pt x="9459" y="9258"/>
                    </a:cubicBezTo>
                    <a:cubicBezTo>
                      <a:pt x="9739" y="9258"/>
                      <a:pt x="9916" y="9090"/>
                      <a:pt x="9855" y="8619"/>
                    </a:cubicBezTo>
                    <a:cubicBezTo>
                      <a:pt x="9845" y="8515"/>
                      <a:pt x="9762" y="8432"/>
                      <a:pt x="9668" y="8423"/>
                    </a:cubicBezTo>
                    <a:cubicBezTo>
                      <a:pt x="9564" y="8412"/>
                      <a:pt x="9460" y="8412"/>
                      <a:pt x="9367" y="8412"/>
                    </a:cubicBezTo>
                    <a:cubicBezTo>
                      <a:pt x="9322" y="8414"/>
                      <a:pt x="9276" y="8416"/>
                      <a:pt x="9231" y="8416"/>
                    </a:cubicBezTo>
                    <a:cubicBezTo>
                      <a:pt x="9090" y="8416"/>
                      <a:pt x="8951" y="8397"/>
                      <a:pt x="8817" y="8319"/>
                    </a:cubicBezTo>
                    <a:cubicBezTo>
                      <a:pt x="8455" y="8121"/>
                      <a:pt x="5924" y="6669"/>
                      <a:pt x="6328" y="6099"/>
                    </a:cubicBezTo>
                    <a:lnTo>
                      <a:pt x="6339" y="6099"/>
                    </a:lnTo>
                    <a:cubicBezTo>
                      <a:pt x="6339" y="6099"/>
                      <a:pt x="6339" y="6088"/>
                      <a:pt x="6348" y="6088"/>
                    </a:cubicBezTo>
                    <a:cubicBezTo>
                      <a:pt x="6359" y="6078"/>
                      <a:pt x="6369" y="6067"/>
                      <a:pt x="6380" y="6047"/>
                    </a:cubicBezTo>
                    <a:cubicBezTo>
                      <a:pt x="6465" y="5965"/>
                      <a:pt x="6559" y="5930"/>
                      <a:pt x="6659" y="5930"/>
                    </a:cubicBezTo>
                    <a:cubicBezTo>
                      <a:pt x="7247" y="5930"/>
                      <a:pt x="8036" y="7143"/>
                      <a:pt x="8257" y="7364"/>
                    </a:cubicBezTo>
                    <a:cubicBezTo>
                      <a:pt x="8512" y="7602"/>
                      <a:pt x="8938" y="7712"/>
                      <a:pt x="9272" y="7712"/>
                    </a:cubicBezTo>
                    <a:cubicBezTo>
                      <a:pt x="9726" y="7712"/>
                      <a:pt x="10011" y="7507"/>
                      <a:pt x="9460" y="7136"/>
                    </a:cubicBezTo>
                    <a:cubicBezTo>
                      <a:pt x="9108" y="6897"/>
                      <a:pt x="8662" y="6877"/>
                      <a:pt x="8278" y="6586"/>
                    </a:cubicBezTo>
                    <a:cubicBezTo>
                      <a:pt x="7987" y="6348"/>
                      <a:pt x="7791" y="6109"/>
                      <a:pt x="7625" y="5818"/>
                    </a:cubicBezTo>
                    <a:cubicBezTo>
                      <a:pt x="7530" y="5667"/>
                      <a:pt x="7643" y="5481"/>
                      <a:pt x="7812" y="5481"/>
                    </a:cubicBezTo>
                    <a:cubicBezTo>
                      <a:pt x="7829" y="5481"/>
                      <a:pt x="7846" y="5483"/>
                      <a:pt x="7863" y="5487"/>
                    </a:cubicBezTo>
                    <a:cubicBezTo>
                      <a:pt x="8683" y="5684"/>
                      <a:pt x="9284" y="6960"/>
                      <a:pt x="10124" y="7084"/>
                    </a:cubicBezTo>
                    <a:cubicBezTo>
                      <a:pt x="10194" y="7096"/>
                      <a:pt x="10274" y="7102"/>
                      <a:pt x="10358" y="7102"/>
                    </a:cubicBezTo>
                    <a:cubicBezTo>
                      <a:pt x="10722" y="7102"/>
                      <a:pt x="11137" y="6970"/>
                      <a:pt x="10892" y="6514"/>
                    </a:cubicBezTo>
                    <a:cubicBezTo>
                      <a:pt x="10726" y="6182"/>
                      <a:pt x="9917" y="6120"/>
                      <a:pt x="9585" y="5974"/>
                    </a:cubicBezTo>
                    <a:cubicBezTo>
                      <a:pt x="9264" y="5829"/>
                      <a:pt x="8319" y="5435"/>
                      <a:pt x="8299" y="4989"/>
                    </a:cubicBezTo>
                    <a:cubicBezTo>
                      <a:pt x="8290" y="4763"/>
                      <a:pt x="8367" y="4679"/>
                      <a:pt x="8488" y="4679"/>
                    </a:cubicBezTo>
                    <a:cubicBezTo>
                      <a:pt x="8795" y="4679"/>
                      <a:pt x="9383" y="5221"/>
                      <a:pt x="9554" y="5362"/>
                    </a:cubicBezTo>
                    <a:cubicBezTo>
                      <a:pt x="9837" y="5584"/>
                      <a:pt x="10851" y="6408"/>
                      <a:pt x="11440" y="6408"/>
                    </a:cubicBezTo>
                    <a:cubicBezTo>
                      <a:pt x="11651" y="6408"/>
                      <a:pt x="11808" y="6302"/>
                      <a:pt x="11857" y="6026"/>
                    </a:cubicBezTo>
                    <a:cubicBezTo>
                      <a:pt x="12023" y="5124"/>
                      <a:pt x="10705" y="4979"/>
                      <a:pt x="9948" y="4636"/>
                    </a:cubicBezTo>
                    <a:cubicBezTo>
                      <a:pt x="9716" y="4534"/>
                      <a:pt x="9824" y="4217"/>
                      <a:pt x="10042" y="4217"/>
                    </a:cubicBezTo>
                    <a:cubicBezTo>
                      <a:pt x="10068" y="4217"/>
                      <a:pt x="10095" y="4222"/>
                      <a:pt x="10124" y="4232"/>
                    </a:cubicBezTo>
                    <a:cubicBezTo>
                      <a:pt x="10730" y="4451"/>
                      <a:pt x="11464" y="4885"/>
                      <a:pt x="12023" y="4885"/>
                    </a:cubicBezTo>
                    <a:cubicBezTo>
                      <a:pt x="12259" y="4885"/>
                      <a:pt x="12463" y="4808"/>
                      <a:pt x="12614" y="4605"/>
                    </a:cubicBezTo>
                    <a:cubicBezTo>
                      <a:pt x="13088" y="3963"/>
                      <a:pt x="12379" y="3930"/>
                      <a:pt x="11958" y="3930"/>
                    </a:cubicBezTo>
                    <a:cubicBezTo>
                      <a:pt x="11909" y="3930"/>
                      <a:pt x="11864" y="3931"/>
                      <a:pt x="11825" y="3931"/>
                    </a:cubicBezTo>
                    <a:cubicBezTo>
                      <a:pt x="11525" y="3921"/>
                      <a:pt x="11193" y="3889"/>
                      <a:pt x="10892" y="3785"/>
                    </a:cubicBezTo>
                    <a:cubicBezTo>
                      <a:pt x="10674" y="3713"/>
                      <a:pt x="10716" y="3381"/>
                      <a:pt x="10954" y="3360"/>
                    </a:cubicBezTo>
                    <a:cubicBezTo>
                      <a:pt x="11004" y="3355"/>
                      <a:pt x="11054" y="3353"/>
                      <a:pt x="11103" y="3353"/>
                    </a:cubicBezTo>
                    <a:cubicBezTo>
                      <a:pt x="11352" y="3353"/>
                      <a:pt x="11596" y="3412"/>
                      <a:pt x="11846" y="3464"/>
                    </a:cubicBezTo>
                    <a:cubicBezTo>
                      <a:pt x="12106" y="3526"/>
                      <a:pt x="12386" y="3589"/>
                      <a:pt x="12676" y="3589"/>
                    </a:cubicBezTo>
                    <a:cubicBezTo>
                      <a:pt x="13568" y="3568"/>
                      <a:pt x="14160" y="3340"/>
                      <a:pt x="14854" y="2790"/>
                    </a:cubicBezTo>
                    <a:cubicBezTo>
                      <a:pt x="15197" y="2520"/>
                      <a:pt x="16514" y="788"/>
                      <a:pt x="15467" y="643"/>
                    </a:cubicBezTo>
                    <a:cubicBezTo>
                      <a:pt x="15452" y="641"/>
                      <a:pt x="15438" y="640"/>
                      <a:pt x="15422" y="640"/>
                    </a:cubicBezTo>
                    <a:cubicBezTo>
                      <a:pt x="14896" y="640"/>
                      <a:pt x="13834" y="1832"/>
                      <a:pt x="13340" y="2063"/>
                    </a:cubicBezTo>
                    <a:cubicBezTo>
                      <a:pt x="12800" y="2302"/>
                      <a:pt x="12240" y="2499"/>
                      <a:pt x="11670" y="2655"/>
                    </a:cubicBezTo>
                    <a:cubicBezTo>
                      <a:pt x="11647" y="2662"/>
                      <a:pt x="11625" y="2665"/>
                      <a:pt x="11604" y="2665"/>
                    </a:cubicBezTo>
                    <a:cubicBezTo>
                      <a:pt x="11407" y="2665"/>
                      <a:pt x="11306" y="2381"/>
                      <a:pt x="11493" y="2250"/>
                    </a:cubicBezTo>
                    <a:cubicBezTo>
                      <a:pt x="11961" y="1970"/>
                      <a:pt x="12583" y="1701"/>
                      <a:pt x="12821" y="1535"/>
                    </a:cubicBezTo>
                    <a:cubicBezTo>
                      <a:pt x="12894" y="1493"/>
                      <a:pt x="12987" y="1420"/>
                      <a:pt x="13102" y="1327"/>
                    </a:cubicBezTo>
                    <a:cubicBezTo>
                      <a:pt x="13630" y="922"/>
                      <a:pt x="14450" y="155"/>
                      <a:pt x="13672" y="10"/>
                    </a:cubicBezTo>
                    <a:cubicBezTo>
                      <a:pt x="13637" y="4"/>
                      <a:pt x="13603" y="1"/>
                      <a:pt x="13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439;p54">
                <a:extLst>
                  <a:ext uri="{FF2B5EF4-FFF2-40B4-BE49-F238E27FC236}">
                    <a16:creationId xmlns:a16="http://schemas.microsoft.com/office/drawing/2014/main" id="{66DC395E-FCBB-472D-A88C-80702B67CAAC}"/>
                  </a:ext>
                </a:extLst>
              </p:cNvPr>
              <p:cNvSpPr/>
              <p:nvPr/>
            </p:nvSpPr>
            <p:spPr>
              <a:xfrm>
                <a:off x="5741037" y="2922806"/>
                <a:ext cx="3683" cy="3098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63" y="1"/>
                    </a:moveTo>
                    <a:lnTo>
                      <a:pt x="63" y="1"/>
                    </a:lnTo>
                    <a:cubicBezTo>
                      <a:pt x="42" y="22"/>
                      <a:pt x="21" y="42"/>
                      <a:pt x="0" y="52"/>
                    </a:cubicBezTo>
                    <a:cubicBezTo>
                      <a:pt x="21" y="42"/>
                      <a:pt x="42" y="22"/>
                      <a:pt x="63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440;p54">
                <a:extLst>
                  <a:ext uri="{FF2B5EF4-FFF2-40B4-BE49-F238E27FC236}">
                    <a16:creationId xmlns:a16="http://schemas.microsoft.com/office/drawing/2014/main" id="{58F134FF-4A0B-4F32-BDB5-2339D40B00F4}"/>
                  </a:ext>
                </a:extLst>
              </p:cNvPr>
              <p:cNvSpPr/>
              <p:nvPr/>
            </p:nvSpPr>
            <p:spPr>
              <a:xfrm>
                <a:off x="5480927" y="3242946"/>
                <a:ext cx="1286" cy="2513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1"/>
                      <a:pt x="11" y="32"/>
                      <a:pt x="1" y="42"/>
                    </a:cubicBezTo>
                    <a:cubicBezTo>
                      <a:pt x="11" y="32"/>
                      <a:pt x="22" y="11"/>
                      <a:pt x="22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441;p54">
                <a:extLst>
                  <a:ext uri="{FF2B5EF4-FFF2-40B4-BE49-F238E27FC236}">
                    <a16:creationId xmlns:a16="http://schemas.microsoft.com/office/drawing/2014/main" id="{0FA30407-13D6-493F-AF57-FC723C6C5B06}"/>
                  </a:ext>
                </a:extLst>
              </p:cNvPr>
              <p:cNvSpPr/>
              <p:nvPr/>
            </p:nvSpPr>
            <p:spPr>
              <a:xfrm>
                <a:off x="5399679" y="3352076"/>
                <a:ext cx="643" cy="1286"/>
              </a:xfrm>
              <a:custGeom>
                <a:avLst/>
                <a:gdLst/>
                <a:ahLst/>
                <a:cxnLst/>
                <a:rect l="l" t="t" r="r" b="b"/>
                <a:pathLst>
                  <a:path w="11" h="22" extrusionOk="0">
                    <a:moveTo>
                      <a:pt x="11" y="1"/>
                    </a:moveTo>
                    <a:cubicBezTo>
                      <a:pt x="11" y="1"/>
                      <a:pt x="11" y="11"/>
                      <a:pt x="1" y="22"/>
                    </a:cubicBezTo>
                    <a:cubicBezTo>
                      <a:pt x="11" y="11"/>
                      <a:pt x="11" y="1"/>
                      <a:pt x="11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442;p54">
                <a:extLst>
                  <a:ext uri="{FF2B5EF4-FFF2-40B4-BE49-F238E27FC236}">
                    <a16:creationId xmlns:a16="http://schemas.microsoft.com/office/drawing/2014/main" id="{FA40DC3D-355D-4405-BB49-87946CFB80C5}"/>
                  </a:ext>
                </a:extLst>
              </p:cNvPr>
              <p:cNvSpPr/>
              <p:nvPr/>
            </p:nvSpPr>
            <p:spPr>
              <a:xfrm>
                <a:off x="5400264" y="3327234"/>
                <a:ext cx="11632" cy="24901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26" extrusionOk="0">
                    <a:moveTo>
                      <a:pt x="198" y="0"/>
                    </a:moveTo>
                    <a:lnTo>
                      <a:pt x="198" y="0"/>
                    </a:lnTo>
                    <a:cubicBezTo>
                      <a:pt x="137" y="134"/>
                      <a:pt x="75" y="278"/>
                      <a:pt x="3" y="422"/>
                    </a:cubicBezTo>
                    <a:lnTo>
                      <a:pt x="3" y="422"/>
                    </a:lnTo>
                    <a:lnTo>
                      <a:pt x="95" y="239"/>
                    </a:lnTo>
                    <a:cubicBezTo>
                      <a:pt x="125" y="156"/>
                      <a:pt x="167" y="73"/>
                      <a:pt x="198" y="0"/>
                    </a:cubicBezTo>
                    <a:close/>
                    <a:moveTo>
                      <a:pt x="3" y="422"/>
                    </a:moveTo>
                    <a:lnTo>
                      <a:pt x="1" y="426"/>
                    </a:lnTo>
                    <a:cubicBezTo>
                      <a:pt x="1" y="425"/>
                      <a:pt x="2" y="423"/>
                      <a:pt x="3" y="422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443;p54">
                <a:extLst>
                  <a:ext uri="{FF2B5EF4-FFF2-40B4-BE49-F238E27FC236}">
                    <a16:creationId xmlns:a16="http://schemas.microsoft.com/office/drawing/2014/main" id="{18FB857E-D4AF-4FC2-A5AE-22F096B7B1C9}"/>
                  </a:ext>
                </a:extLst>
              </p:cNvPr>
              <p:cNvSpPr/>
              <p:nvPr/>
            </p:nvSpPr>
            <p:spPr>
              <a:xfrm>
                <a:off x="5734373" y="2884578"/>
                <a:ext cx="5495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74" extrusionOk="0">
                    <a:moveTo>
                      <a:pt x="94" y="1"/>
                    </a:moveTo>
                    <a:cubicBezTo>
                      <a:pt x="63" y="22"/>
                      <a:pt x="31" y="53"/>
                      <a:pt x="1" y="74"/>
                    </a:cubicBezTo>
                    <a:cubicBezTo>
                      <a:pt x="31" y="53"/>
                      <a:pt x="63" y="22"/>
                      <a:pt x="94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444;p54">
                <a:extLst>
                  <a:ext uri="{FF2B5EF4-FFF2-40B4-BE49-F238E27FC236}">
                    <a16:creationId xmlns:a16="http://schemas.microsoft.com/office/drawing/2014/main" id="{383F4F74-A75B-4021-83BB-478EB4A30EEA}"/>
                  </a:ext>
                </a:extLst>
              </p:cNvPr>
              <p:cNvSpPr/>
              <p:nvPr/>
            </p:nvSpPr>
            <p:spPr>
              <a:xfrm>
                <a:off x="5556154" y="3064084"/>
                <a:ext cx="9762" cy="1338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29" extrusionOk="0">
                    <a:moveTo>
                      <a:pt x="166" y="0"/>
                    </a:moveTo>
                    <a:cubicBezTo>
                      <a:pt x="114" y="83"/>
                      <a:pt x="52" y="156"/>
                      <a:pt x="0" y="229"/>
                    </a:cubicBezTo>
                    <a:cubicBezTo>
                      <a:pt x="52" y="156"/>
                      <a:pt x="114" y="83"/>
                      <a:pt x="166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445;p54">
                <a:extLst>
                  <a:ext uri="{FF2B5EF4-FFF2-40B4-BE49-F238E27FC236}">
                    <a16:creationId xmlns:a16="http://schemas.microsoft.com/office/drawing/2014/main" id="{5CDE9983-5B21-4A74-9BFD-D6693C0B40EE}"/>
                  </a:ext>
                </a:extLst>
              </p:cNvPr>
              <p:cNvSpPr/>
              <p:nvPr/>
            </p:nvSpPr>
            <p:spPr>
              <a:xfrm>
                <a:off x="5565857" y="3059875"/>
                <a:ext cx="3040" cy="4267"/>
              </a:xfrm>
              <a:custGeom>
                <a:avLst/>
                <a:gdLst/>
                <a:ahLst/>
                <a:cxnLst/>
                <a:rect l="l" t="t" r="r" b="b"/>
                <a:pathLst>
                  <a:path w="52" h="73" extrusionOk="0">
                    <a:moveTo>
                      <a:pt x="51" y="0"/>
                    </a:moveTo>
                    <a:cubicBezTo>
                      <a:pt x="42" y="31"/>
                      <a:pt x="21" y="52"/>
                      <a:pt x="0" y="72"/>
                    </a:cubicBezTo>
                    <a:lnTo>
                      <a:pt x="0" y="72"/>
                    </a:lnTo>
                    <a:cubicBezTo>
                      <a:pt x="21" y="52"/>
                      <a:pt x="42" y="31"/>
                      <a:pt x="5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446;p54">
                <a:extLst>
                  <a:ext uri="{FF2B5EF4-FFF2-40B4-BE49-F238E27FC236}">
                    <a16:creationId xmlns:a16="http://schemas.microsoft.com/office/drawing/2014/main" id="{1EF6CB87-DB0D-4B6B-8417-D54B87E95D30}"/>
                  </a:ext>
                </a:extLst>
              </p:cNvPr>
              <p:cNvSpPr/>
              <p:nvPr/>
            </p:nvSpPr>
            <p:spPr>
              <a:xfrm>
                <a:off x="5955671" y="2768201"/>
                <a:ext cx="14029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240" h="63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29" y="3"/>
                      <a:pt x="218" y="6"/>
                      <a:pt x="208" y="8"/>
                    </a:cubicBezTo>
                    <a:lnTo>
                      <a:pt x="208" y="8"/>
                    </a:lnTo>
                    <a:cubicBezTo>
                      <a:pt x="218" y="6"/>
                      <a:pt x="229" y="4"/>
                      <a:pt x="239" y="0"/>
                    </a:cubicBezTo>
                    <a:close/>
                    <a:moveTo>
                      <a:pt x="208" y="8"/>
                    </a:moveTo>
                    <a:cubicBezTo>
                      <a:pt x="187" y="12"/>
                      <a:pt x="167" y="14"/>
                      <a:pt x="146" y="21"/>
                    </a:cubicBezTo>
                    <a:cubicBezTo>
                      <a:pt x="140" y="24"/>
                      <a:pt x="133" y="27"/>
                      <a:pt x="127" y="30"/>
                    </a:cubicBezTo>
                    <a:lnTo>
                      <a:pt x="127" y="30"/>
                    </a:lnTo>
                    <a:cubicBezTo>
                      <a:pt x="153" y="23"/>
                      <a:pt x="180" y="15"/>
                      <a:pt x="208" y="8"/>
                    </a:cubicBezTo>
                    <a:close/>
                    <a:moveTo>
                      <a:pt x="127" y="30"/>
                    </a:moveTo>
                    <a:cubicBezTo>
                      <a:pt x="85" y="41"/>
                      <a:pt x="44" y="52"/>
                      <a:pt x="1" y="63"/>
                    </a:cubicBezTo>
                    <a:cubicBezTo>
                      <a:pt x="45" y="54"/>
                      <a:pt x="89" y="45"/>
                      <a:pt x="127" y="3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447;p54">
                <a:extLst>
                  <a:ext uri="{FF2B5EF4-FFF2-40B4-BE49-F238E27FC236}">
                    <a16:creationId xmlns:a16="http://schemas.microsoft.com/office/drawing/2014/main" id="{A11E0D75-0050-4DDF-A77A-7C6825031ACC}"/>
                  </a:ext>
                </a:extLst>
              </p:cNvPr>
              <p:cNvSpPr/>
              <p:nvPr/>
            </p:nvSpPr>
            <p:spPr>
              <a:xfrm>
                <a:off x="5848354" y="2803330"/>
                <a:ext cx="26128" cy="1286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220" extrusionOk="0">
                    <a:moveTo>
                      <a:pt x="447" y="1"/>
                    </a:moveTo>
                    <a:lnTo>
                      <a:pt x="447" y="1"/>
                    </a:lnTo>
                    <a:cubicBezTo>
                      <a:pt x="442" y="3"/>
                      <a:pt x="438" y="5"/>
                      <a:pt x="434" y="7"/>
                    </a:cubicBezTo>
                    <a:lnTo>
                      <a:pt x="434" y="7"/>
                    </a:lnTo>
                    <a:cubicBezTo>
                      <a:pt x="438" y="5"/>
                      <a:pt x="442" y="3"/>
                      <a:pt x="447" y="1"/>
                    </a:cubicBezTo>
                    <a:close/>
                    <a:moveTo>
                      <a:pt x="434" y="7"/>
                    </a:moveTo>
                    <a:lnTo>
                      <a:pt x="434" y="7"/>
                    </a:lnTo>
                    <a:cubicBezTo>
                      <a:pt x="423" y="12"/>
                      <a:pt x="415" y="13"/>
                      <a:pt x="408" y="19"/>
                    </a:cubicBezTo>
                    <a:lnTo>
                      <a:pt x="408" y="19"/>
                    </a:lnTo>
                    <a:cubicBezTo>
                      <a:pt x="417" y="15"/>
                      <a:pt x="425" y="11"/>
                      <a:pt x="434" y="7"/>
                    </a:cubicBezTo>
                    <a:close/>
                    <a:moveTo>
                      <a:pt x="408" y="19"/>
                    </a:moveTo>
                    <a:lnTo>
                      <a:pt x="408" y="19"/>
                    </a:lnTo>
                    <a:cubicBezTo>
                      <a:pt x="382" y="31"/>
                      <a:pt x="356" y="44"/>
                      <a:pt x="331" y="56"/>
                    </a:cubicBezTo>
                    <a:lnTo>
                      <a:pt x="331" y="56"/>
                    </a:lnTo>
                    <a:cubicBezTo>
                      <a:pt x="356" y="45"/>
                      <a:pt x="380" y="33"/>
                      <a:pt x="405" y="22"/>
                    </a:cubicBezTo>
                    <a:cubicBezTo>
                      <a:pt x="406" y="21"/>
                      <a:pt x="407" y="20"/>
                      <a:pt x="408" y="19"/>
                    </a:cubicBezTo>
                    <a:close/>
                    <a:moveTo>
                      <a:pt x="331" y="56"/>
                    </a:moveTo>
                    <a:lnTo>
                      <a:pt x="331" y="56"/>
                    </a:lnTo>
                    <a:cubicBezTo>
                      <a:pt x="221" y="107"/>
                      <a:pt x="111" y="160"/>
                      <a:pt x="1" y="219"/>
                    </a:cubicBezTo>
                    <a:cubicBezTo>
                      <a:pt x="109" y="165"/>
                      <a:pt x="218" y="110"/>
                      <a:pt x="331" y="56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448;p54">
                <a:extLst>
                  <a:ext uri="{FF2B5EF4-FFF2-40B4-BE49-F238E27FC236}">
                    <a16:creationId xmlns:a16="http://schemas.microsoft.com/office/drawing/2014/main" id="{B30B1D93-5299-4744-9CB7-A311CE2B44EF}"/>
                  </a:ext>
                </a:extLst>
              </p:cNvPr>
              <p:cNvSpPr/>
              <p:nvPr/>
            </p:nvSpPr>
            <p:spPr>
              <a:xfrm>
                <a:off x="5613729" y="2987687"/>
                <a:ext cx="14613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91" extrusionOk="0">
                    <a:moveTo>
                      <a:pt x="249" y="0"/>
                    </a:moveTo>
                    <a:lnTo>
                      <a:pt x="249" y="0"/>
                    </a:lnTo>
                    <a:cubicBezTo>
                      <a:pt x="166" y="94"/>
                      <a:pt x="83" y="187"/>
                      <a:pt x="0" y="291"/>
                    </a:cubicBezTo>
                    <a:cubicBezTo>
                      <a:pt x="83" y="187"/>
                      <a:pt x="166" y="94"/>
                      <a:pt x="249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449;p54">
                <a:extLst>
                  <a:ext uri="{FF2B5EF4-FFF2-40B4-BE49-F238E27FC236}">
                    <a16:creationId xmlns:a16="http://schemas.microsoft.com/office/drawing/2014/main" id="{FBE910F0-A111-461B-98B4-14CF04D9C5B3}"/>
                  </a:ext>
                </a:extLst>
              </p:cNvPr>
              <p:cNvSpPr/>
              <p:nvPr/>
            </p:nvSpPr>
            <p:spPr>
              <a:xfrm>
                <a:off x="5628284" y="2979212"/>
                <a:ext cx="7950" cy="85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6" extrusionOk="0">
                    <a:moveTo>
                      <a:pt x="135" y="0"/>
                    </a:moveTo>
                    <a:cubicBezTo>
                      <a:pt x="94" y="52"/>
                      <a:pt x="52" y="94"/>
                      <a:pt x="0" y="145"/>
                    </a:cubicBezTo>
                    <a:lnTo>
                      <a:pt x="0" y="145"/>
                    </a:lnTo>
                    <a:cubicBezTo>
                      <a:pt x="52" y="94"/>
                      <a:pt x="94" y="52"/>
                      <a:pt x="135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450;p54">
                <a:extLst>
                  <a:ext uri="{FF2B5EF4-FFF2-40B4-BE49-F238E27FC236}">
                    <a16:creationId xmlns:a16="http://schemas.microsoft.com/office/drawing/2014/main" id="{46F4E1DB-EA11-41C6-ADB8-022347D12F43}"/>
                  </a:ext>
                </a:extLst>
              </p:cNvPr>
              <p:cNvSpPr/>
              <p:nvPr/>
            </p:nvSpPr>
            <p:spPr>
              <a:xfrm>
                <a:off x="5613729" y="3004638"/>
                <a:ext cx="58" cy="5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451;p54">
                <a:extLst>
                  <a:ext uri="{FF2B5EF4-FFF2-40B4-BE49-F238E27FC236}">
                    <a16:creationId xmlns:a16="http://schemas.microsoft.com/office/drawing/2014/main" id="{20602CB8-F1CC-4AFB-8FAF-9601919E57A6}"/>
                  </a:ext>
                </a:extLst>
              </p:cNvPr>
              <p:cNvSpPr/>
              <p:nvPr/>
            </p:nvSpPr>
            <p:spPr>
              <a:xfrm>
                <a:off x="5604611" y="3004638"/>
                <a:ext cx="9177" cy="1040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78" extrusionOk="0">
                    <a:moveTo>
                      <a:pt x="156" y="1"/>
                    </a:moveTo>
                    <a:cubicBezTo>
                      <a:pt x="105" y="63"/>
                      <a:pt x="52" y="115"/>
                      <a:pt x="1" y="178"/>
                    </a:cubicBezTo>
                    <a:lnTo>
                      <a:pt x="1" y="178"/>
                    </a:lnTo>
                    <a:cubicBezTo>
                      <a:pt x="52" y="115"/>
                      <a:pt x="105" y="63"/>
                      <a:pt x="156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452;p54">
                <a:extLst>
                  <a:ext uri="{FF2B5EF4-FFF2-40B4-BE49-F238E27FC236}">
                    <a16:creationId xmlns:a16="http://schemas.microsoft.com/office/drawing/2014/main" id="{C0DEDB7C-6060-4A65-B743-43327B7C377C}"/>
                  </a:ext>
                </a:extLst>
              </p:cNvPr>
              <p:cNvSpPr/>
              <p:nvPr/>
            </p:nvSpPr>
            <p:spPr>
              <a:xfrm>
                <a:off x="5491857" y="3159886"/>
                <a:ext cx="9762" cy="1578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70" extrusionOk="0">
                    <a:moveTo>
                      <a:pt x="167" y="0"/>
                    </a:moveTo>
                    <a:cubicBezTo>
                      <a:pt x="114" y="94"/>
                      <a:pt x="52" y="177"/>
                      <a:pt x="1" y="270"/>
                    </a:cubicBezTo>
                    <a:cubicBezTo>
                      <a:pt x="52" y="177"/>
                      <a:pt x="114" y="94"/>
                      <a:pt x="167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453;p54">
                <a:extLst>
                  <a:ext uri="{FF2B5EF4-FFF2-40B4-BE49-F238E27FC236}">
                    <a16:creationId xmlns:a16="http://schemas.microsoft.com/office/drawing/2014/main" id="{4D48C6B9-EEFA-4FE4-B0B9-6CB6E6EA31D2}"/>
                  </a:ext>
                </a:extLst>
              </p:cNvPr>
              <p:cNvSpPr/>
              <p:nvPr/>
            </p:nvSpPr>
            <p:spPr>
              <a:xfrm>
                <a:off x="5501560" y="3146559"/>
                <a:ext cx="8534" cy="13386"/>
              </a:xfrm>
              <a:custGeom>
                <a:avLst/>
                <a:gdLst/>
                <a:ahLst/>
                <a:cxnLst/>
                <a:rect l="l" t="t" r="r" b="b"/>
                <a:pathLst>
                  <a:path w="146" h="229" extrusionOk="0">
                    <a:moveTo>
                      <a:pt x="146" y="0"/>
                    </a:moveTo>
                    <a:lnTo>
                      <a:pt x="146" y="0"/>
                    </a:lnTo>
                    <a:cubicBezTo>
                      <a:pt x="93" y="73"/>
                      <a:pt x="42" y="156"/>
                      <a:pt x="1" y="228"/>
                    </a:cubicBezTo>
                    <a:cubicBezTo>
                      <a:pt x="52" y="156"/>
                      <a:pt x="93" y="73"/>
                      <a:pt x="146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454;p54">
                <a:extLst>
                  <a:ext uri="{FF2B5EF4-FFF2-40B4-BE49-F238E27FC236}">
                    <a16:creationId xmlns:a16="http://schemas.microsoft.com/office/drawing/2014/main" id="{9EAF0331-DD5A-405D-8E62-69A20ACAD1F0}"/>
                  </a:ext>
                </a:extLst>
              </p:cNvPr>
              <p:cNvSpPr/>
              <p:nvPr/>
            </p:nvSpPr>
            <p:spPr>
              <a:xfrm>
                <a:off x="5536105" y="3077411"/>
                <a:ext cx="20108" cy="28583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89" extrusionOk="0">
                    <a:moveTo>
                      <a:pt x="343" y="1"/>
                    </a:moveTo>
                    <a:cubicBezTo>
                      <a:pt x="229" y="167"/>
                      <a:pt x="115" y="323"/>
                      <a:pt x="0" y="488"/>
                    </a:cubicBezTo>
                    <a:lnTo>
                      <a:pt x="0" y="488"/>
                    </a:lnTo>
                    <a:cubicBezTo>
                      <a:pt x="115" y="323"/>
                      <a:pt x="229" y="167"/>
                      <a:pt x="343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455;p54">
                <a:extLst>
                  <a:ext uri="{FF2B5EF4-FFF2-40B4-BE49-F238E27FC236}">
                    <a16:creationId xmlns:a16="http://schemas.microsoft.com/office/drawing/2014/main" id="{0FD32990-484C-4059-8463-688ED2CF2551}"/>
                  </a:ext>
                </a:extLst>
              </p:cNvPr>
              <p:cNvSpPr/>
              <p:nvPr/>
            </p:nvSpPr>
            <p:spPr>
              <a:xfrm>
                <a:off x="5526402" y="3105935"/>
                <a:ext cx="9762" cy="1461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50" extrusionOk="0">
                    <a:moveTo>
                      <a:pt x="166" y="0"/>
                    </a:moveTo>
                    <a:cubicBezTo>
                      <a:pt x="115" y="83"/>
                      <a:pt x="63" y="166"/>
                      <a:pt x="0" y="249"/>
                    </a:cubicBezTo>
                    <a:lnTo>
                      <a:pt x="0" y="249"/>
                    </a:lnTo>
                    <a:cubicBezTo>
                      <a:pt x="63" y="166"/>
                      <a:pt x="115" y="83"/>
                      <a:pt x="166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456;p54">
                <a:extLst>
                  <a:ext uri="{FF2B5EF4-FFF2-40B4-BE49-F238E27FC236}">
                    <a16:creationId xmlns:a16="http://schemas.microsoft.com/office/drawing/2014/main" id="{CB94C954-9AC9-443C-B737-2D8F3E8C0CA7}"/>
                  </a:ext>
                </a:extLst>
              </p:cNvPr>
              <p:cNvSpPr/>
              <p:nvPr/>
            </p:nvSpPr>
            <p:spPr>
              <a:xfrm>
                <a:off x="5428145" y="3289649"/>
                <a:ext cx="1929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74" extrusionOk="0">
                    <a:moveTo>
                      <a:pt x="32" y="0"/>
                    </a:moveTo>
                    <a:cubicBezTo>
                      <a:pt x="22" y="21"/>
                      <a:pt x="12" y="52"/>
                      <a:pt x="1" y="73"/>
                    </a:cubicBezTo>
                    <a:lnTo>
                      <a:pt x="1" y="73"/>
                    </a:lnTo>
                    <a:cubicBezTo>
                      <a:pt x="12" y="52"/>
                      <a:pt x="22" y="21"/>
                      <a:pt x="32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457;p54">
                <a:extLst>
                  <a:ext uri="{FF2B5EF4-FFF2-40B4-BE49-F238E27FC236}">
                    <a16:creationId xmlns:a16="http://schemas.microsoft.com/office/drawing/2014/main" id="{59C4B545-B2A7-4E92-A71A-274CA1F3D2C1}"/>
                  </a:ext>
                </a:extLst>
              </p:cNvPr>
              <p:cNvSpPr/>
              <p:nvPr/>
            </p:nvSpPr>
            <p:spPr>
              <a:xfrm>
                <a:off x="5479758" y="3175610"/>
                <a:ext cx="12158" cy="20692"/>
              </a:xfrm>
              <a:custGeom>
                <a:avLst/>
                <a:gdLst/>
                <a:ahLst/>
                <a:cxnLst/>
                <a:rect l="l" t="t" r="r" b="b"/>
                <a:pathLst>
                  <a:path w="208" h="354" extrusionOk="0">
                    <a:moveTo>
                      <a:pt x="208" y="1"/>
                    </a:moveTo>
                    <a:cubicBezTo>
                      <a:pt x="135" y="116"/>
                      <a:pt x="72" y="240"/>
                      <a:pt x="0" y="354"/>
                    </a:cubicBezTo>
                    <a:lnTo>
                      <a:pt x="0" y="354"/>
                    </a:lnTo>
                    <a:cubicBezTo>
                      <a:pt x="72" y="240"/>
                      <a:pt x="135" y="116"/>
                      <a:pt x="208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458;p54">
                <a:extLst>
                  <a:ext uri="{FF2B5EF4-FFF2-40B4-BE49-F238E27FC236}">
                    <a16:creationId xmlns:a16="http://schemas.microsoft.com/office/drawing/2014/main" id="{5B2BA10C-09B1-4A9E-B579-0671C7E863B6}"/>
                  </a:ext>
                </a:extLst>
              </p:cNvPr>
              <p:cNvSpPr/>
              <p:nvPr/>
            </p:nvSpPr>
            <p:spPr>
              <a:xfrm>
                <a:off x="5473679" y="3196243"/>
                <a:ext cx="6138" cy="1098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88" extrusionOk="0">
                    <a:moveTo>
                      <a:pt x="104" y="1"/>
                    </a:moveTo>
                    <a:cubicBezTo>
                      <a:pt x="73" y="63"/>
                      <a:pt x="31" y="125"/>
                      <a:pt x="0" y="187"/>
                    </a:cubicBezTo>
                    <a:lnTo>
                      <a:pt x="0" y="187"/>
                    </a:lnTo>
                    <a:cubicBezTo>
                      <a:pt x="31" y="125"/>
                      <a:pt x="73" y="63"/>
                      <a:pt x="104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459;p54">
                <a:extLst>
                  <a:ext uri="{FF2B5EF4-FFF2-40B4-BE49-F238E27FC236}">
                    <a16:creationId xmlns:a16="http://schemas.microsoft.com/office/drawing/2014/main" id="{0409344E-0472-4004-AB1A-672823DFE473}"/>
                  </a:ext>
                </a:extLst>
              </p:cNvPr>
              <p:cNvSpPr/>
              <p:nvPr/>
            </p:nvSpPr>
            <p:spPr>
              <a:xfrm>
                <a:off x="5312411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400" y="0"/>
                    </a:moveTo>
                    <a:cubicBezTo>
                      <a:pt x="249" y="1670"/>
                      <a:pt x="0" y="3807"/>
                      <a:pt x="819" y="5674"/>
                    </a:cubicBezTo>
                    <a:cubicBezTo>
                      <a:pt x="944" y="5975"/>
                      <a:pt x="1100" y="6265"/>
                      <a:pt x="1296" y="6524"/>
                    </a:cubicBezTo>
                    <a:cubicBezTo>
                      <a:pt x="1328" y="6452"/>
                      <a:pt x="1359" y="6379"/>
                      <a:pt x="1400" y="6296"/>
                    </a:cubicBezTo>
                    <a:lnTo>
                      <a:pt x="1494" y="6079"/>
                    </a:lnTo>
                    <a:cubicBezTo>
                      <a:pt x="1566" y="5923"/>
                      <a:pt x="1639" y="5777"/>
                      <a:pt x="1701" y="5632"/>
                    </a:cubicBezTo>
                    <a:cubicBezTo>
                      <a:pt x="1525" y="5259"/>
                      <a:pt x="1151" y="4440"/>
                      <a:pt x="996" y="3631"/>
                    </a:cubicBezTo>
                    <a:cubicBezTo>
                      <a:pt x="972" y="3522"/>
                      <a:pt x="1056" y="3456"/>
                      <a:pt x="1141" y="3456"/>
                    </a:cubicBezTo>
                    <a:cubicBezTo>
                      <a:pt x="1203" y="3456"/>
                      <a:pt x="1264" y="3490"/>
                      <a:pt x="1286" y="3568"/>
                    </a:cubicBezTo>
                    <a:cubicBezTo>
                      <a:pt x="1411" y="4076"/>
                      <a:pt x="1618" y="4647"/>
                      <a:pt x="1939" y="5145"/>
                    </a:cubicBezTo>
                    <a:cubicBezTo>
                      <a:pt x="1960" y="5093"/>
                      <a:pt x="1992" y="5041"/>
                      <a:pt x="2012" y="4989"/>
                    </a:cubicBezTo>
                    <a:lnTo>
                      <a:pt x="2168" y="4678"/>
                    </a:lnTo>
                    <a:cubicBezTo>
                      <a:pt x="2199" y="4626"/>
                      <a:pt x="2220" y="4574"/>
                      <a:pt x="2251" y="4523"/>
                    </a:cubicBezTo>
                    <a:cubicBezTo>
                      <a:pt x="2271" y="4470"/>
                      <a:pt x="2303" y="4419"/>
                      <a:pt x="2334" y="4367"/>
                    </a:cubicBezTo>
                    <a:cubicBezTo>
                      <a:pt x="2354" y="4325"/>
                      <a:pt x="2386" y="4274"/>
                      <a:pt x="2407" y="4222"/>
                    </a:cubicBezTo>
                    <a:cubicBezTo>
                      <a:pt x="2437" y="4170"/>
                      <a:pt x="2469" y="4118"/>
                      <a:pt x="2490" y="4066"/>
                    </a:cubicBezTo>
                    <a:cubicBezTo>
                      <a:pt x="2520" y="4014"/>
                      <a:pt x="2541" y="3973"/>
                      <a:pt x="2573" y="3921"/>
                    </a:cubicBezTo>
                    <a:cubicBezTo>
                      <a:pt x="2437" y="3724"/>
                      <a:pt x="1504" y="2230"/>
                      <a:pt x="1400" y="0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460;p54">
                <a:extLst>
                  <a:ext uri="{FF2B5EF4-FFF2-40B4-BE49-F238E27FC236}">
                    <a16:creationId xmlns:a16="http://schemas.microsoft.com/office/drawing/2014/main" id="{81CE9296-84AE-480C-A29E-7440B3956F12}"/>
                  </a:ext>
                </a:extLst>
              </p:cNvPr>
              <p:cNvSpPr/>
              <p:nvPr/>
            </p:nvSpPr>
            <p:spPr>
              <a:xfrm>
                <a:off x="5413591" y="2699812"/>
                <a:ext cx="644030" cy="694182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11876" extrusionOk="0">
                    <a:moveTo>
                      <a:pt x="8673" y="0"/>
                    </a:moveTo>
                    <a:cubicBezTo>
                      <a:pt x="8430" y="0"/>
                      <a:pt x="8184" y="14"/>
                      <a:pt x="7937" y="40"/>
                    </a:cubicBezTo>
                    <a:cubicBezTo>
                      <a:pt x="7646" y="776"/>
                      <a:pt x="7138" y="1938"/>
                      <a:pt x="6702" y="2394"/>
                    </a:cubicBezTo>
                    <a:lnTo>
                      <a:pt x="6858" y="2301"/>
                    </a:lnTo>
                    <a:cubicBezTo>
                      <a:pt x="6899" y="2281"/>
                      <a:pt x="6951" y="2249"/>
                      <a:pt x="6992" y="2228"/>
                    </a:cubicBezTo>
                    <a:cubicBezTo>
                      <a:pt x="7045" y="2198"/>
                      <a:pt x="7086" y="2177"/>
                      <a:pt x="7138" y="2145"/>
                    </a:cubicBezTo>
                    <a:cubicBezTo>
                      <a:pt x="7190" y="2115"/>
                      <a:pt x="7231" y="2094"/>
                      <a:pt x="7283" y="2062"/>
                    </a:cubicBezTo>
                    <a:cubicBezTo>
                      <a:pt x="7335" y="2042"/>
                      <a:pt x="7387" y="2011"/>
                      <a:pt x="7428" y="1990"/>
                    </a:cubicBezTo>
                    <a:cubicBezTo>
                      <a:pt x="7584" y="1917"/>
                      <a:pt x="7729" y="1845"/>
                      <a:pt x="7885" y="1772"/>
                    </a:cubicBezTo>
                    <a:cubicBezTo>
                      <a:pt x="7875" y="1575"/>
                      <a:pt x="7895" y="1253"/>
                      <a:pt x="8061" y="932"/>
                    </a:cubicBezTo>
                    <a:cubicBezTo>
                      <a:pt x="8088" y="874"/>
                      <a:pt x="8138" y="849"/>
                      <a:pt x="8188" y="849"/>
                    </a:cubicBezTo>
                    <a:cubicBezTo>
                      <a:pt x="8274" y="849"/>
                      <a:pt x="8361" y="921"/>
                      <a:pt x="8341" y="1025"/>
                    </a:cubicBezTo>
                    <a:cubicBezTo>
                      <a:pt x="8299" y="1212"/>
                      <a:pt x="8299" y="1409"/>
                      <a:pt x="8382" y="1555"/>
                    </a:cubicBezTo>
                    <a:cubicBezTo>
                      <a:pt x="8559" y="1481"/>
                      <a:pt x="8746" y="1419"/>
                      <a:pt x="8933" y="1347"/>
                    </a:cubicBezTo>
                    <a:cubicBezTo>
                      <a:pt x="8974" y="1336"/>
                      <a:pt x="9016" y="1326"/>
                      <a:pt x="9046" y="1316"/>
                    </a:cubicBezTo>
                    <a:cubicBezTo>
                      <a:pt x="9129" y="1285"/>
                      <a:pt x="9202" y="1264"/>
                      <a:pt x="9275" y="1233"/>
                    </a:cubicBezTo>
                    <a:cubicBezTo>
                      <a:pt x="9357" y="1212"/>
                      <a:pt x="9431" y="1191"/>
                      <a:pt x="9513" y="1170"/>
                    </a:cubicBezTo>
                    <a:cubicBezTo>
                      <a:pt x="9565" y="1150"/>
                      <a:pt x="9617" y="1140"/>
                      <a:pt x="9669" y="1119"/>
                    </a:cubicBezTo>
                    <a:cubicBezTo>
                      <a:pt x="9721" y="1108"/>
                      <a:pt x="9772" y="1098"/>
                      <a:pt x="9825" y="1077"/>
                    </a:cubicBezTo>
                    <a:cubicBezTo>
                      <a:pt x="9959" y="1046"/>
                      <a:pt x="10094" y="1015"/>
                      <a:pt x="10219" y="984"/>
                    </a:cubicBezTo>
                    <a:lnTo>
                      <a:pt x="10219" y="984"/>
                    </a:lnTo>
                    <a:cubicBezTo>
                      <a:pt x="10198" y="994"/>
                      <a:pt x="10157" y="1004"/>
                      <a:pt x="10084" y="1036"/>
                    </a:cubicBezTo>
                    <a:cubicBezTo>
                      <a:pt x="10074" y="1036"/>
                      <a:pt x="10063" y="1046"/>
                      <a:pt x="10063" y="1046"/>
                    </a:cubicBezTo>
                    <a:cubicBezTo>
                      <a:pt x="10021" y="1067"/>
                      <a:pt x="9970" y="1077"/>
                      <a:pt x="9918" y="1108"/>
                    </a:cubicBezTo>
                    <a:cubicBezTo>
                      <a:pt x="9908" y="1108"/>
                      <a:pt x="9897" y="1108"/>
                      <a:pt x="9887" y="1119"/>
                    </a:cubicBezTo>
                    <a:cubicBezTo>
                      <a:pt x="9855" y="1129"/>
                      <a:pt x="9835" y="1140"/>
                      <a:pt x="9793" y="1160"/>
                    </a:cubicBezTo>
                    <a:cubicBezTo>
                      <a:pt x="9783" y="1160"/>
                      <a:pt x="9772" y="1170"/>
                      <a:pt x="9762" y="1170"/>
                    </a:cubicBezTo>
                    <a:cubicBezTo>
                      <a:pt x="9627" y="1233"/>
                      <a:pt x="9472" y="1306"/>
                      <a:pt x="9295" y="1398"/>
                    </a:cubicBezTo>
                    <a:cubicBezTo>
                      <a:pt x="9265" y="1409"/>
                      <a:pt x="9233" y="1430"/>
                      <a:pt x="9202" y="1440"/>
                    </a:cubicBezTo>
                    <a:cubicBezTo>
                      <a:pt x="9099" y="1492"/>
                      <a:pt x="9005" y="1544"/>
                      <a:pt x="8891" y="1606"/>
                    </a:cubicBezTo>
                    <a:cubicBezTo>
                      <a:pt x="8870" y="1617"/>
                      <a:pt x="8860" y="1627"/>
                      <a:pt x="8839" y="1637"/>
                    </a:cubicBezTo>
                    <a:cubicBezTo>
                      <a:pt x="8684" y="1720"/>
                      <a:pt x="8518" y="1813"/>
                      <a:pt x="8352" y="1907"/>
                    </a:cubicBezTo>
                    <a:lnTo>
                      <a:pt x="8258" y="1969"/>
                    </a:lnTo>
                    <a:cubicBezTo>
                      <a:pt x="8237" y="1979"/>
                      <a:pt x="8216" y="1990"/>
                      <a:pt x="8186" y="2000"/>
                    </a:cubicBezTo>
                    <a:cubicBezTo>
                      <a:pt x="8133" y="2042"/>
                      <a:pt x="8071" y="2073"/>
                      <a:pt x="8009" y="2115"/>
                    </a:cubicBezTo>
                    <a:cubicBezTo>
                      <a:pt x="7916" y="2166"/>
                      <a:pt x="7822" y="2228"/>
                      <a:pt x="7729" y="2291"/>
                    </a:cubicBezTo>
                    <a:cubicBezTo>
                      <a:pt x="7709" y="2301"/>
                      <a:pt x="7688" y="2311"/>
                      <a:pt x="7667" y="2332"/>
                    </a:cubicBezTo>
                    <a:cubicBezTo>
                      <a:pt x="7646" y="2343"/>
                      <a:pt x="7615" y="2364"/>
                      <a:pt x="7594" y="2384"/>
                    </a:cubicBezTo>
                    <a:cubicBezTo>
                      <a:pt x="7719" y="2436"/>
                      <a:pt x="7854" y="2477"/>
                      <a:pt x="7988" y="2509"/>
                    </a:cubicBezTo>
                    <a:cubicBezTo>
                      <a:pt x="8206" y="2558"/>
                      <a:pt x="8159" y="2874"/>
                      <a:pt x="7955" y="2874"/>
                    </a:cubicBezTo>
                    <a:cubicBezTo>
                      <a:pt x="7946" y="2874"/>
                      <a:pt x="7936" y="2873"/>
                      <a:pt x="7926" y="2871"/>
                    </a:cubicBezTo>
                    <a:cubicBezTo>
                      <a:pt x="7615" y="2841"/>
                      <a:pt x="7345" y="2758"/>
                      <a:pt x="7148" y="2675"/>
                    </a:cubicBezTo>
                    <a:cubicBezTo>
                      <a:pt x="6982" y="2788"/>
                      <a:pt x="6817" y="2913"/>
                      <a:pt x="6651" y="3037"/>
                    </a:cubicBezTo>
                    <a:cubicBezTo>
                      <a:pt x="6609" y="3069"/>
                      <a:pt x="6568" y="3100"/>
                      <a:pt x="6515" y="3131"/>
                    </a:cubicBezTo>
                    <a:lnTo>
                      <a:pt x="6360" y="3256"/>
                    </a:lnTo>
                    <a:cubicBezTo>
                      <a:pt x="6329" y="3276"/>
                      <a:pt x="6298" y="3307"/>
                      <a:pt x="6266" y="3328"/>
                    </a:cubicBezTo>
                    <a:cubicBezTo>
                      <a:pt x="6215" y="3369"/>
                      <a:pt x="6173" y="3401"/>
                      <a:pt x="6132" y="3432"/>
                    </a:cubicBezTo>
                    <a:cubicBezTo>
                      <a:pt x="6485" y="3650"/>
                      <a:pt x="6909" y="3774"/>
                      <a:pt x="7304" y="3857"/>
                    </a:cubicBezTo>
                    <a:cubicBezTo>
                      <a:pt x="7532" y="3899"/>
                      <a:pt x="7501" y="4220"/>
                      <a:pt x="7273" y="4231"/>
                    </a:cubicBezTo>
                    <a:cubicBezTo>
                      <a:pt x="7258" y="4231"/>
                      <a:pt x="7244" y="4231"/>
                      <a:pt x="7230" y="4231"/>
                    </a:cubicBezTo>
                    <a:cubicBezTo>
                      <a:pt x="6565" y="4231"/>
                      <a:pt x="6031" y="4009"/>
                      <a:pt x="5706" y="3847"/>
                    </a:cubicBezTo>
                    <a:cubicBezTo>
                      <a:pt x="5675" y="3847"/>
                      <a:pt x="5644" y="3847"/>
                      <a:pt x="5623" y="3857"/>
                    </a:cubicBezTo>
                    <a:cubicBezTo>
                      <a:pt x="5572" y="3899"/>
                      <a:pt x="5519" y="3940"/>
                      <a:pt x="5478" y="3971"/>
                    </a:cubicBezTo>
                    <a:cubicBezTo>
                      <a:pt x="5447" y="4003"/>
                      <a:pt x="5427" y="4023"/>
                      <a:pt x="5395" y="4044"/>
                    </a:cubicBezTo>
                    <a:cubicBezTo>
                      <a:pt x="5240" y="4178"/>
                      <a:pt x="5084" y="4324"/>
                      <a:pt x="4918" y="4480"/>
                    </a:cubicBezTo>
                    <a:cubicBezTo>
                      <a:pt x="5281" y="4697"/>
                      <a:pt x="5717" y="4832"/>
                      <a:pt x="6111" y="4905"/>
                    </a:cubicBezTo>
                    <a:cubicBezTo>
                      <a:pt x="6339" y="4946"/>
                      <a:pt x="6308" y="5278"/>
                      <a:pt x="6080" y="5278"/>
                    </a:cubicBezTo>
                    <a:cubicBezTo>
                      <a:pt x="6062" y="5278"/>
                      <a:pt x="6045" y="5278"/>
                      <a:pt x="6028" y="5278"/>
                    </a:cubicBezTo>
                    <a:cubicBezTo>
                      <a:pt x="5428" y="5278"/>
                      <a:pt x="4919" y="5097"/>
                      <a:pt x="4597" y="4936"/>
                    </a:cubicBezTo>
                    <a:lnTo>
                      <a:pt x="4410" y="4967"/>
                    </a:lnTo>
                    <a:cubicBezTo>
                      <a:pt x="4316" y="5071"/>
                      <a:pt x="4212" y="5164"/>
                      <a:pt x="4120" y="5268"/>
                    </a:cubicBezTo>
                    <a:cubicBezTo>
                      <a:pt x="4088" y="5310"/>
                      <a:pt x="4057" y="5340"/>
                      <a:pt x="4026" y="5372"/>
                    </a:cubicBezTo>
                    <a:lnTo>
                      <a:pt x="3995" y="5402"/>
                    </a:lnTo>
                    <a:lnTo>
                      <a:pt x="3933" y="5465"/>
                    </a:lnTo>
                    <a:lnTo>
                      <a:pt x="3901" y="5496"/>
                    </a:lnTo>
                    <a:cubicBezTo>
                      <a:pt x="3881" y="5527"/>
                      <a:pt x="3860" y="5548"/>
                      <a:pt x="3839" y="5568"/>
                    </a:cubicBezTo>
                    <a:cubicBezTo>
                      <a:pt x="3798" y="5621"/>
                      <a:pt x="3756" y="5662"/>
                      <a:pt x="3715" y="5714"/>
                    </a:cubicBezTo>
                    <a:cubicBezTo>
                      <a:pt x="3684" y="5734"/>
                      <a:pt x="3663" y="5766"/>
                      <a:pt x="3632" y="5797"/>
                    </a:cubicBezTo>
                    <a:cubicBezTo>
                      <a:pt x="3622" y="5817"/>
                      <a:pt x="3611" y="5828"/>
                      <a:pt x="3601" y="5838"/>
                    </a:cubicBezTo>
                    <a:cubicBezTo>
                      <a:pt x="3559" y="5880"/>
                      <a:pt x="3528" y="5921"/>
                      <a:pt x="3497" y="5963"/>
                    </a:cubicBezTo>
                    <a:cubicBezTo>
                      <a:pt x="3486" y="5963"/>
                      <a:pt x="3486" y="5963"/>
                      <a:pt x="3486" y="5973"/>
                    </a:cubicBezTo>
                    <a:cubicBezTo>
                      <a:pt x="3445" y="6015"/>
                      <a:pt x="3403" y="6066"/>
                      <a:pt x="3362" y="6108"/>
                    </a:cubicBezTo>
                    <a:cubicBezTo>
                      <a:pt x="3331" y="6139"/>
                      <a:pt x="3310" y="6181"/>
                      <a:pt x="3279" y="6212"/>
                    </a:cubicBezTo>
                    <a:cubicBezTo>
                      <a:pt x="3248" y="6243"/>
                      <a:pt x="3227" y="6274"/>
                      <a:pt x="3207" y="6305"/>
                    </a:cubicBezTo>
                    <a:cubicBezTo>
                      <a:pt x="3175" y="6336"/>
                      <a:pt x="3134" y="6378"/>
                      <a:pt x="3103" y="6419"/>
                    </a:cubicBezTo>
                    <a:lnTo>
                      <a:pt x="3009" y="6544"/>
                    </a:lnTo>
                    <a:lnTo>
                      <a:pt x="2792" y="6824"/>
                    </a:lnTo>
                    <a:cubicBezTo>
                      <a:pt x="2771" y="6845"/>
                      <a:pt x="2750" y="6866"/>
                      <a:pt x="2739" y="6886"/>
                    </a:cubicBezTo>
                    <a:cubicBezTo>
                      <a:pt x="2730" y="6896"/>
                      <a:pt x="2730" y="6896"/>
                      <a:pt x="2730" y="6907"/>
                    </a:cubicBezTo>
                    <a:cubicBezTo>
                      <a:pt x="2698" y="6938"/>
                      <a:pt x="2667" y="6979"/>
                      <a:pt x="2647" y="7011"/>
                    </a:cubicBezTo>
                    <a:cubicBezTo>
                      <a:pt x="2636" y="7031"/>
                      <a:pt x="2626" y="7041"/>
                      <a:pt x="2615" y="7052"/>
                    </a:cubicBezTo>
                    <a:cubicBezTo>
                      <a:pt x="2584" y="7094"/>
                      <a:pt x="2543" y="7145"/>
                      <a:pt x="2511" y="7187"/>
                    </a:cubicBezTo>
                    <a:cubicBezTo>
                      <a:pt x="2481" y="7228"/>
                      <a:pt x="2449" y="7280"/>
                      <a:pt x="2418" y="7322"/>
                    </a:cubicBezTo>
                    <a:cubicBezTo>
                      <a:pt x="2387" y="7363"/>
                      <a:pt x="2356" y="7405"/>
                      <a:pt x="2335" y="7446"/>
                    </a:cubicBezTo>
                    <a:cubicBezTo>
                      <a:pt x="2366" y="7426"/>
                      <a:pt x="2377" y="7415"/>
                      <a:pt x="2377" y="7415"/>
                    </a:cubicBezTo>
                    <a:cubicBezTo>
                      <a:pt x="2377" y="7415"/>
                      <a:pt x="2688" y="7529"/>
                      <a:pt x="3144" y="7633"/>
                    </a:cubicBezTo>
                    <a:cubicBezTo>
                      <a:pt x="3373" y="7682"/>
                      <a:pt x="3316" y="8008"/>
                      <a:pt x="3100" y="8008"/>
                    </a:cubicBezTo>
                    <a:cubicBezTo>
                      <a:pt x="3091" y="8008"/>
                      <a:pt x="3081" y="8008"/>
                      <a:pt x="3071" y="8007"/>
                    </a:cubicBezTo>
                    <a:cubicBezTo>
                      <a:pt x="2771" y="7954"/>
                      <a:pt x="2449" y="7871"/>
                      <a:pt x="2117" y="7747"/>
                    </a:cubicBezTo>
                    <a:cubicBezTo>
                      <a:pt x="2086" y="7799"/>
                      <a:pt x="2055" y="7841"/>
                      <a:pt x="2034" y="7882"/>
                    </a:cubicBezTo>
                    <a:lnTo>
                      <a:pt x="1972" y="7975"/>
                    </a:lnTo>
                    <a:lnTo>
                      <a:pt x="1910" y="8069"/>
                    </a:lnTo>
                    <a:cubicBezTo>
                      <a:pt x="1879" y="8110"/>
                      <a:pt x="1858" y="8141"/>
                      <a:pt x="1837" y="8182"/>
                    </a:cubicBezTo>
                    <a:cubicBezTo>
                      <a:pt x="1806" y="8224"/>
                      <a:pt x="1785" y="8256"/>
                      <a:pt x="1764" y="8297"/>
                    </a:cubicBezTo>
                    <a:cubicBezTo>
                      <a:pt x="1723" y="8359"/>
                      <a:pt x="1692" y="8421"/>
                      <a:pt x="1651" y="8473"/>
                    </a:cubicBezTo>
                    <a:cubicBezTo>
                      <a:pt x="1619" y="8514"/>
                      <a:pt x="1598" y="8567"/>
                      <a:pt x="1568" y="8608"/>
                    </a:cubicBezTo>
                    <a:cubicBezTo>
                      <a:pt x="1506" y="8712"/>
                      <a:pt x="1443" y="8826"/>
                      <a:pt x="1381" y="8929"/>
                    </a:cubicBezTo>
                    <a:cubicBezTo>
                      <a:pt x="1515" y="8971"/>
                      <a:pt x="1713" y="9033"/>
                      <a:pt x="1951" y="9085"/>
                    </a:cubicBezTo>
                    <a:cubicBezTo>
                      <a:pt x="2177" y="9144"/>
                      <a:pt x="2134" y="9462"/>
                      <a:pt x="1918" y="9462"/>
                    </a:cubicBezTo>
                    <a:cubicBezTo>
                      <a:pt x="1906" y="9462"/>
                      <a:pt x="1893" y="9461"/>
                      <a:pt x="1879" y="9459"/>
                    </a:cubicBezTo>
                    <a:cubicBezTo>
                      <a:pt x="1661" y="9417"/>
                      <a:pt x="1423" y="9365"/>
                      <a:pt x="1174" y="9293"/>
                    </a:cubicBezTo>
                    <a:cubicBezTo>
                      <a:pt x="1142" y="9344"/>
                      <a:pt x="1111" y="9407"/>
                      <a:pt x="1080" y="9459"/>
                    </a:cubicBezTo>
                    <a:cubicBezTo>
                      <a:pt x="1070" y="9500"/>
                      <a:pt x="1049" y="9531"/>
                      <a:pt x="1028" y="9572"/>
                    </a:cubicBezTo>
                    <a:cubicBezTo>
                      <a:pt x="935" y="9749"/>
                      <a:pt x="842" y="9925"/>
                      <a:pt x="759" y="10112"/>
                    </a:cubicBezTo>
                    <a:cubicBezTo>
                      <a:pt x="727" y="10164"/>
                      <a:pt x="706" y="10206"/>
                      <a:pt x="686" y="10257"/>
                    </a:cubicBezTo>
                    <a:lnTo>
                      <a:pt x="530" y="10600"/>
                    </a:lnTo>
                    <a:cubicBezTo>
                      <a:pt x="665" y="10589"/>
                      <a:pt x="842" y="10579"/>
                      <a:pt x="1049" y="10558"/>
                    </a:cubicBezTo>
                    <a:cubicBezTo>
                      <a:pt x="1059" y="10557"/>
                      <a:pt x="1069" y="10556"/>
                      <a:pt x="1078" y="10556"/>
                    </a:cubicBezTo>
                    <a:cubicBezTo>
                      <a:pt x="1291" y="10556"/>
                      <a:pt x="1330" y="10892"/>
                      <a:pt x="1101" y="10932"/>
                    </a:cubicBezTo>
                    <a:cubicBezTo>
                      <a:pt x="872" y="10973"/>
                      <a:pt x="613" y="10994"/>
                      <a:pt x="344" y="11004"/>
                    </a:cubicBezTo>
                    <a:cubicBezTo>
                      <a:pt x="291" y="11128"/>
                      <a:pt x="240" y="11253"/>
                      <a:pt x="188" y="11388"/>
                    </a:cubicBezTo>
                    <a:cubicBezTo>
                      <a:pt x="167" y="11440"/>
                      <a:pt x="146" y="11481"/>
                      <a:pt x="136" y="11533"/>
                    </a:cubicBezTo>
                    <a:cubicBezTo>
                      <a:pt x="116" y="11585"/>
                      <a:pt x="95" y="11647"/>
                      <a:pt x="63" y="11699"/>
                    </a:cubicBezTo>
                    <a:lnTo>
                      <a:pt x="63" y="11709"/>
                    </a:lnTo>
                    <a:cubicBezTo>
                      <a:pt x="42" y="11762"/>
                      <a:pt x="22" y="11813"/>
                      <a:pt x="1" y="11875"/>
                    </a:cubicBezTo>
                    <a:cubicBezTo>
                      <a:pt x="105" y="11875"/>
                      <a:pt x="229" y="11865"/>
                      <a:pt x="385" y="11855"/>
                    </a:cubicBezTo>
                    <a:cubicBezTo>
                      <a:pt x="2771" y="11679"/>
                      <a:pt x="4991" y="10538"/>
                      <a:pt x="6547" y="8712"/>
                    </a:cubicBezTo>
                    <a:cubicBezTo>
                      <a:pt x="6899" y="8297"/>
                      <a:pt x="7324" y="7778"/>
                      <a:pt x="7771" y="7197"/>
                    </a:cubicBezTo>
                    <a:lnTo>
                      <a:pt x="3539" y="6544"/>
                    </a:lnTo>
                    <a:cubicBezTo>
                      <a:pt x="3993" y="6327"/>
                      <a:pt x="4692" y="6252"/>
                      <a:pt x="5449" y="6252"/>
                    </a:cubicBezTo>
                    <a:cubicBezTo>
                      <a:pt x="6435" y="6252"/>
                      <a:pt x="7520" y="6380"/>
                      <a:pt x="8289" y="6492"/>
                    </a:cubicBezTo>
                    <a:cubicBezTo>
                      <a:pt x="9523" y="4770"/>
                      <a:pt x="10758" y="2654"/>
                      <a:pt x="11007" y="818"/>
                    </a:cubicBezTo>
                    <a:cubicBezTo>
                      <a:pt x="11017" y="776"/>
                      <a:pt x="11017" y="735"/>
                      <a:pt x="11007" y="704"/>
                    </a:cubicBezTo>
                    <a:cubicBezTo>
                      <a:pt x="10986" y="559"/>
                      <a:pt x="10893" y="434"/>
                      <a:pt x="10747" y="382"/>
                    </a:cubicBezTo>
                    <a:cubicBezTo>
                      <a:pt x="10090" y="119"/>
                      <a:pt x="9391" y="0"/>
                      <a:pt x="8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461;p54">
                <a:extLst>
                  <a:ext uri="{FF2B5EF4-FFF2-40B4-BE49-F238E27FC236}">
                    <a16:creationId xmlns:a16="http://schemas.microsoft.com/office/drawing/2014/main" id="{69D6AF87-69A2-40A9-A254-53BCDD151587}"/>
                  </a:ext>
                </a:extLst>
              </p:cNvPr>
              <p:cNvSpPr/>
              <p:nvPr/>
            </p:nvSpPr>
            <p:spPr>
              <a:xfrm>
                <a:off x="5451234" y="2709398"/>
                <a:ext cx="377779" cy="516662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8839" extrusionOk="0">
                    <a:moveTo>
                      <a:pt x="6463" y="1"/>
                    </a:moveTo>
                    <a:lnTo>
                      <a:pt x="6463" y="1"/>
                    </a:lnTo>
                    <a:cubicBezTo>
                      <a:pt x="4087" y="508"/>
                      <a:pt x="1681" y="2054"/>
                      <a:pt x="0" y="3786"/>
                    </a:cubicBezTo>
                    <a:cubicBezTo>
                      <a:pt x="11" y="5332"/>
                      <a:pt x="62" y="8184"/>
                      <a:pt x="208" y="8838"/>
                    </a:cubicBezTo>
                    <a:cubicBezTo>
                      <a:pt x="239" y="8776"/>
                      <a:pt x="281" y="8714"/>
                      <a:pt x="311" y="8641"/>
                    </a:cubicBezTo>
                    <a:cubicBezTo>
                      <a:pt x="436" y="8423"/>
                      <a:pt x="571" y="8195"/>
                      <a:pt x="696" y="7977"/>
                    </a:cubicBezTo>
                    <a:lnTo>
                      <a:pt x="1007" y="7479"/>
                    </a:lnTo>
                    <a:cubicBezTo>
                      <a:pt x="788" y="6836"/>
                      <a:pt x="726" y="6245"/>
                      <a:pt x="747" y="5747"/>
                    </a:cubicBezTo>
                    <a:cubicBezTo>
                      <a:pt x="753" y="5651"/>
                      <a:pt x="827" y="5602"/>
                      <a:pt x="899" y="5602"/>
                    </a:cubicBezTo>
                    <a:cubicBezTo>
                      <a:pt x="967" y="5602"/>
                      <a:pt x="1033" y="5646"/>
                      <a:pt x="1037" y="5736"/>
                    </a:cubicBezTo>
                    <a:cubicBezTo>
                      <a:pt x="1090" y="6287"/>
                      <a:pt x="1214" y="6753"/>
                      <a:pt x="1286" y="7033"/>
                    </a:cubicBezTo>
                    <a:cubicBezTo>
                      <a:pt x="1452" y="6784"/>
                      <a:pt x="1618" y="6536"/>
                      <a:pt x="1795" y="6297"/>
                    </a:cubicBezTo>
                    <a:cubicBezTo>
                      <a:pt x="1867" y="6204"/>
                      <a:pt x="1940" y="6100"/>
                      <a:pt x="2012" y="5996"/>
                    </a:cubicBezTo>
                    <a:lnTo>
                      <a:pt x="2065" y="5944"/>
                    </a:lnTo>
                    <a:cubicBezTo>
                      <a:pt x="2075" y="5923"/>
                      <a:pt x="2095" y="5892"/>
                      <a:pt x="2106" y="5872"/>
                    </a:cubicBezTo>
                    <a:cubicBezTo>
                      <a:pt x="2127" y="5861"/>
                      <a:pt x="2137" y="5851"/>
                      <a:pt x="2148" y="5830"/>
                    </a:cubicBezTo>
                    <a:cubicBezTo>
                      <a:pt x="2169" y="5799"/>
                      <a:pt x="2189" y="5778"/>
                      <a:pt x="2210" y="5747"/>
                    </a:cubicBezTo>
                    <a:cubicBezTo>
                      <a:pt x="2095" y="5395"/>
                      <a:pt x="1940" y="4678"/>
                      <a:pt x="2106" y="3849"/>
                    </a:cubicBezTo>
                    <a:cubicBezTo>
                      <a:pt x="2121" y="3766"/>
                      <a:pt x="2186" y="3726"/>
                      <a:pt x="2251" y="3726"/>
                    </a:cubicBezTo>
                    <a:cubicBezTo>
                      <a:pt x="2324" y="3726"/>
                      <a:pt x="2397" y="3776"/>
                      <a:pt x="2397" y="3869"/>
                    </a:cubicBezTo>
                    <a:cubicBezTo>
                      <a:pt x="2397" y="4367"/>
                      <a:pt x="2469" y="4824"/>
                      <a:pt x="2625" y="5229"/>
                    </a:cubicBezTo>
                    <a:cubicBezTo>
                      <a:pt x="2676" y="5166"/>
                      <a:pt x="2729" y="5104"/>
                      <a:pt x="2780" y="5052"/>
                    </a:cubicBezTo>
                    <a:cubicBezTo>
                      <a:pt x="2905" y="4907"/>
                      <a:pt x="3040" y="4761"/>
                      <a:pt x="3164" y="4616"/>
                    </a:cubicBezTo>
                    <a:cubicBezTo>
                      <a:pt x="3216" y="4565"/>
                      <a:pt x="3268" y="4502"/>
                      <a:pt x="3320" y="4450"/>
                    </a:cubicBezTo>
                    <a:lnTo>
                      <a:pt x="3402" y="4367"/>
                    </a:lnTo>
                    <a:lnTo>
                      <a:pt x="3485" y="4284"/>
                    </a:lnTo>
                    <a:lnTo>
                      <a:pt x="3568" y="4201"/>
                    </a:lnTo>
                    <a:lnTo>
                      <a:pt x="3704" y="4067"/>
                    </a:lnTo>
                    <a:lnTo>
                      <a:pt x="3734" y="4035"/>
                    </a:lnTo>
                    <a:lnTo>
                      <a:pt x="3797" y="3973"/>
                    </a:lnTo>
                    <a:cubicBezTo>
                      <a:pt x="3807" y="3963"/>
                      <a:pt x="3817" y="3963"/>
                      <a:pt x="3817" y="3952"/>
                    </a:cubicBezTo>
                    <a:cubicBezTo>
                      <a:pt x="3849" y="3931"/>
                      <a:pt x="3870" y="3911"/>
                      <a:pt x="3890" y="3890"/>
                    </a:cubicBezTo>
                    <a:cubicBezTo>
                      <a:pt x="3828" y="3652"/>
                      <a:pt x="3755" y="3268"/>
                      <a:pt x="3828" y="2843"/>
                    </a:cubicBezTo>
                    <a:cubicBezTo>
                      <a:pt x="3843" y="2755"/>
                      <a:pt x="3908" y="2713"/>
                      <a:pt x="3973" y="2713"/>
                    </a:cubicBezTo>
                    <a:cubicBezTo>
                      <a:pt x="4046" y="2713"/>
                      <a:pt x="4119" y="2765"/>
                      <a:pt x="4119" y="2863"/>
                    </a:cubicBezTo>
                    <a:cubicBezTo>
                      <a:pt x="4129" y="3102"/>
                      <a:pt x="4149" y="3351"/>
                      <a:pt x="4222" y="3579"/>
                    </a:cubicBezTo>
                    <a:cubicBezTo>
                      <a:pt x="4285" y="3527"/>
                      <a:pt x="4336" y="3486"/>
                      <a:pt x="4398" y="3434"/>
                    </a:cubicBezTo>
                    <a:cubicBezTo>
                      <a:pt x="4430" y="3403"/>
                      <a:pt x="4461" y="3382"/>
                      <a:pt x="4492" y="3361"/>
                    </a:cubicBezTo>
                    <a:cubicBezTo>
                      <a:pt x="4513" y="3330"/>
                      <a:pt x="4544" y="3309"/>
                      <a:pt x="4575" y="3288"/>
                    </a:cubicBezTo>
                    <a:cubicBezTo>
                      <a:pt x="4606" y="3258"/>
                      <a:pt x="4637" y="3237"/>
                      <a:pt x="4668" y="3216"/>
                    </a:cubicBezTo>
                    <a:cubicBezTo>
                      <a:pt x="4689" y="3185"/>
                      <a:pt x="4720" y="3164"/>
                      <a:pt x="4751" y="3143"/>
                    </a:cubicBezTo>
                    <a:cubicBezTo>
                      <a:pt x="4783" y="3112"/>
                      <a:pt x="4813" y="3092"/>
                      <a:pt x="4845" y="3071"/>
                    </a:cubicBezTo>
                    <a:cubicBezTo>
                      <a:pt x="4875" y="3050"/>
                      <a:pt x="4907" y="3019"/>
                      <a:pt x="4938" y="2998"/>
                    </a:cubicBezTo>
                    <a:cubicBezTo>
                      <a:pt x="4928" y="2760"/>
                      <a:pt x="4958" y="2417"/>
                      <a:pt x="5094" y="2064"/>
                    </a:cubicBezTo>
                    <a:cubicBezTo>
                      <a:pt x="5118" y="1999"/>
                      <a:pt x="5172" y="1971"/>
                      <a:pt x="5227" y="1971"/>
                    </a:cubicBezTo>
                    <a:cubicBezTo>
                      <a:pt x="5312" y="1971"/>
                      <a:pt x="5399" y="2040"/>
                      <a:pt x="5373" y="2147"/>
                    </a:cubicBezTo>
                    <a:cubicBezTo>
                      <a:pt x="5343" y="2334"/>
                      <a:pt x="5322" y="2521"/>
                      <a:pt x="5322" y="2718"/>
                    </a:cubicBezTo>
                    <a:cubicBezTo>
                      <a:pt x="5353" y="2698"/>
                      <a:pt x="5373" y="2677"/>
                      <a:pt x="5394" y="2666"/>
                    </a:cubicBezTo>
                    <a:lnTo>
                      <a:pt x="5488" y="2604"/>
                    </a:lnTo>
                    <a:cubicBezTo>
                      <a:pt x="5509" y="2583"/>
                      <a:pt x="5529" y="2573"/>
                      <a:pt x="5550" y="2552"/>
                    </a:cubicBezTo>
                    <a:cubicBezTo>
                      <a:pt x="5592" y="2532"/>
                      <a:pt x="5633" y="2500"/>
                      <a:pt x="5675" y="2479"/>
                    </a:cubicBezTo>
                    <a:lnTo>
                      <a:pt x="5768" y="2417"/>
                    </a:lnTo>
                    <a:cubicBezTo>
                      <a:pt x="5778" y="2407"/>
                      <a:pt x="5788" y="2407"/>
                      <a:pt x="5788" y="2396"/>
                    </a:cubicBezTo>
                    <a:cubicBezTo>
                      <a:pt x="5809" y="2386"/>
                      <a:pt x="5820" y="2376"/>
                      <a:pt x="5841" y="2366"/>
                    </a:cubicBezTo>
                    <a:cubicBezTo>
                      <a:pt x="5882" y="2345"/>
                      <a:pt x="5913" y="2324"/>
                      <a:pt x="5954" y="2293"/>
                    </a:cubicBezTo>
                    <a:lnTo>
                      <a:pt x="64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462;p54">
                <a:extLst>
                  <a:ext uri="{FF2B5EF4-FFF2-40B4-BE49-F238E27FC236}">
                    <a16:creationId xmlns:a16="http://schemas.microsoft.com/office/drawing/2014/main" id="{A37BFB27-6078-4775-8980-FF371F6CD97F}"/>
                  </a:ext>
                </a:extLst>
              </p:cNvPr>
              <p:cNvSpPr/>
              <p:nvPr/>
            </p:nvSpPr>
            <p:spPr>
              <a:xfrm>
                <a:off x="5312411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400" y="0"/>
                    </a:moveTo>
                    <a:cubicBezTo>
                      <a:pt x="249" y="1670"/>
                      <a:pt x="0" y="3807"/>
                      <a:pt x="819" y="5674"/>
                    </a:cubicBezTo>
                    <a:cubicBezTo>
                      <a:pt x="944" y="5975"/>
                      <a:pt x="1100" y="6265"/>
                      <a:pt x="1296" y="6524"/>
                    </a:cubicBezTo>
                    <a:cubicBezTo>
                      <a:pt x="1328" y="6452"/>
                      <a:pt x="1359" y="6379"/>
                      <a:pt x="1400" y="6296"/>
                    </a:cubicBezTo>
                    <a:lnTo>
                      <a:pt x="1494" y="6079"/>
                    </a:lnTo>
                    <a:cubicBezTo>
                      <a:pt x="1566" y="5923"/>
                      <a:pt x="1639" y="5777"/>
                      <a:pt x="1701" y="5632"/>
                    </a:cubicBezTo>
                    <a:cubicBezTo>
                      <a:pt x="1525" y="5259"/>
                      <a:pt x="1130" y="4470"/>
                      <a:pt x="964" y="3693"/>
                    </a:cubicBezTo>
                    <a:cubicBezTo>
                      <a:pt x="940" y="3577"/>
                      <a:pt x="1031" y="3504"/>
                      <a:pt x="1122" y="3504"/>
                    </a:cubicBezTo>
                    <a:cubicBezTo>
                      <a:pt x="1186" y="3504"/>
                      <a:pt x="1250" y="3539"/>
                      <a:pt x="1276" y="3620"/>
                    </a:cubicBezTo>
                    <a:cubicBezTo>
                      <a:pt x="1411" y="4108"/>
                      <a:pt x="1618" y="4657"/>
                      <a:pt x="1939" y="5145"/>
                    </a:cubicBezTo>
                    <a:cubicBezTo>
                      <a:pt x="1960" y="5093"/>
                      <a:pt x="1992" y="5041"/>
                      <a:pt x="2012" y="4989"/>
                    </a:cubicBezTo>
                    <a:lnTo>
                      <a:pt x="2168" y="4678"/>
                    </a:lnTo>
                    <a:cubicBezTo>
                      <a:pt x="2199" y="4626"/>
                      <a:pt x="2220" y="4574"/>
                      <a:pt x="2251" y="4523"/>
                    </a:cubicBezTo>
                    <a:cubicBezTo>
                      <a:pt x="2271" y="4470"/>
                      <a:pt x="2303" y="4419"/>
                      <a:pt x="2334" y="4367"/>
                    </a:cubicBezTo>
                    <a:cubicBezTo>
                      <a:pt x="2354" y="4325"/>
                      <a:pt x="2386" y="4274"/>
                      <a:pt x="2407" y="4222"/>
                    </a:cubicBezTo>
                    <a:cubicBezTo>
                      <a:pt x="2437" y="4170"/>
                      <a:pt x="2469" y="4118"/>
                      <a:pt x="2490" y="4066"/>
                    </a:cubicBezTo>
                    <a:cubicBezTo>
                      <a:pt x="2520" y="4014"/>
                      <a:pt x="2541" y="3973"/>
                      <a:pt x="2573" y="3921"/>
                    </a:cubicBezTo>
                    <a:cubicBezTo>
                      <a:pt x="2437" y="3724"/>
                      <a:pt x="1504" y="2230"/>
                      <a:pt x="14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463;p54">
                <a:extLst>
                  <a:ext uri="{FF2B5EF4-FFF2-40B4-BE49-F238E27FC236}">
                    <a16:creationId xmlns:a16="http://schemas.microsoft.com/office/drawing/2014/main" id="{58652F2A-84C5-46FD-9899-F38C479FE4A9}"/>
                  </a:ext>
                </a:extLst>
              </p:cNvPr>
              <p:cNvSpPr/>
              <p:nvPr/>
            </p:nvSpPr>
            <p:spPr>
              <a:xfrm>
                <a:off x="5365134" y="2739034"/>
                <a:ext cx="645783" cy="65496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1205" extrusionOk="0">
                    <a:moveTo>
                      <a:pt x="9110" y="1"/>
                    </a:moveTo>
                    <a:cubicBezTo>
                      <a:pt x="9079" y="1"/>
                      <a:pt x="9048" y="14"/>
                      <a:pt x="9025" y="43"/>
                    </a:cubicBezTo>
                    <a:cubicBezTo>
                      <a:pt x="8734" y="427"/>
                      <a:pt x="8704" y="863"/>
                      <a:pt x="8714" y="1101"/>
                    </a:cubicBezTo>
                    <a:cubicBezTo>
                      <a:pt x="8558" y="1174"/>
                      <a:pt x="8413" y="1246"/>
                      <a:pt x="8257" y="1319"/>
                    </a:cubicBezTo>
                    <a:cubicBezTo>
                      <a:pt x="8216" y="1340"/>
                      <a:pt x="8164" y="1371"/>
                      <a:pt x="8112" y="1391"/>
                    </a:cubicBezTo>
                    <a:cubicBezTo>
                      <a:pt x="8060" y="1423"/>
                      <a:pt x="8019" y="1444"/>
                      <a:pt x="7967" y="1474"/>
                    </a:cubicBezTo>
                    <a:cubicBezTo>
                      <a:pt x="7915" y="1506"/>
                      <a:pt x="7874" y="1527"/>
                      <a:pt x="7821" y="1557"/>
                    </a:cubicBezTo>
                    <a:cubicBezTo>
                      <a:pt x="7780" y="1578"/>
                      <a:pt x="7728" y="1610"/>
                      <a:pt x="7687" y="1630"/>
                    </a:cubicBezTo>
                    <a:lnTo>
                      <a:pt x="7531" y="1723"/>
                    </a:lnTo>
                    <a:cubicBezTo>
                      <a:pt x="7500" y="1744"/>
                      <a:pt x="7459" y="1765"/>
                      <a:pt x="7427" y="1786"/>
                    </a:cubicBezTo>
                    <a:cubicBezTo>
                      <a:pt x="7386" y="1817"/>
                      <a:pt x="7355" y="1838"/>
                      <a:pt x="7314" y="1859"/>
                    </a:cubicBezTo>
                    <a:cubicBezTo>
                      <a:pt x="7293" y="1869"/>
                      <a:pt x="7282" y="1879"/>
                      <a:pt x="7261" y="1889"/>
                    </a:cubicBezTo>
                    <a:cubicBezTo>
                      <a:pt x="7261" y="1900"/>
                      <a:pt x="7251" y="1900"/>
                      <a:pt x="7241" y="1910"/>
                    </a:cubicBezTo>
                    <a:lnTo>
                      <a:pt x="7148" y="1972"/>
                    </a:lnTo>
                    <a:cubicBezTo>
                      <a:pt x="7106" y="1993"/>
                      <a:pt x="7065" y="2025"/>
                      <a:pt x="7023" y="2045"/>
                    </a:cubicBezTo>
                    <a:cubicBezTo>
                      <a:pt x="7002" y="2066"/>
                      <a:pt x="6982" y="2076"/>
                      <a:pt x="6961" y="2097"/>
                    </a:cubicBezTo>
                    <a:lnTo>
                      <a:pt x="6867" y="2159"/>
                    </a:lnTo>
                    <a:cubicBezTo>
                      <a:pt x="6846" y="2170"/>
                      <a:pt x="6826" y="2191"/>
                      <a:pt x="6795" y="2211"/>
                    </a:cubicBezTo>
                    <a:cubicBezTo>
                      <a:pt x="6784" y="1900"/>
                      <a:pt x="6846" y="1589"/>
                      <a:pt x="6929" y="1319"/>
                    </a:cubicBezTo>
                    <a:cubicBezTo>
                      <a:pt x="6950" y="1238"/>
                      <a:pt x="6882" y="1179"/>
                      <a:pt x="6815" y="1179"/>
                    </a:cubicBezTo>
                    <a:cubicBezTo>
                      <a:pt x="6779" y="1179"/>
                      <a:pt x="6744" y="1196"/>
                      <a:pt x="6722" y="1236"/>
                    </a:cubicBezTo>
                    <a:cubicBezTo>
                      <a:pt x="6442" y="1703"/>
                      <a:pt x="6401" y="2180"/>
                      <a:pt x="6411" y="2491"/>
                    </a:cubicBezTo>
                    <a:cubicBezTo>
                      <a:pt x="6380" y="2512"/>
                      <a:pt x="6348" y="2543"/>
                      <a:pt x="6318" y="2564"/>
                    </a:cubicBezTo>
                    <a:cubicBezTo>
                      <a:pt x="6286" y="2585"/>
                      <a:pt x="6256" y="2605"/>
                      <a:pt x="6224" y="2636"/>
                    </a:cubicBezTo>
                    <a:cubicBezTo>
                      <a:pt x="6193" y="2657"/>
                      <a:pt x="6162" y="2678"/>
                      <a:pt x="6141" y="2709"/>
                    </a:cubicBezTo>
                    <a:cubicBezTo>
                      <a:pt x="6110" y="2730"/>
                      <a:pt x="6079" y="2751"/>
                      <a:pt x="6048" y="2781"/>
                    </a:cubicBezTo>
                    <a:cubicBezTo>
                      <a:pt x="6017" y="2802"/>
                      <a:pt x="5986" y="2823"/>
                      <a:pt x="5965" y="2854"/>
                    </a:cubicBezTo>
                    <a:cubicBezTo>
                      <a:pt x="5934" y="2875"/>
                      <a:pt x="5903" y="2896"/>
                      <a:pt x="5871" y="2927"/>
                    </a:cubicBezTo>
                    <a:cubicBezTo>
                      <a:pt x="5861" y="2937"/>
                      <a:pt x="5851" y="2947"/>
                      <a:pt x="5830" y="2958"/>
                    </a:cubicBezTo>
                    <a:cubicBezTo>
                      <a:pt x="5809" y="2975"/>
                      <a:pt x="5784" y="2983"/>
                      <a:pt x="5759" y="2983"/>
                    </a:cubicBezTo>
                    <a:cubicBezTo>
                      <a:pt x="5709" y="2983"/>
                      <a:pt x="5661" y="2951"/>
                      <a:pt x="5654" y="2896"/>
                    </a:cubicBezTo>
                    <a:cubicBezTo>
                      <a:pt x="5592" y="2605"/>
                      <a:pt x="5592" y="2283"/>
                      <a:pt x="5602" y="2025"/>
                    </a:cubicBezTo>
                    <a:cubicBezTo>
                      <a:pt x="5608" y="1948"/>
                      <a:pt x="5553" y="1905"/>
                      <a:pt x="5496" y="1905"/>
                    </a:cubicBezTo>
                    <a:cubicBezTo>
                      <a:pt x="5452" y="1905"/>
                      <a:pt x="5406" y="1929"/>
                      <a:pt x="5384" y="1983"/>
                    </a:cubicBezTo>
                    <a:cubicBezTo>
                      <a:pt x="5207" y="2512"/>
                      <a:pt x="5270" y="3010"/>
                      <a:pt x="5343" y="3321"/>
                    </a:cubicBezTo>
                    <a:cubicBezTo>
                      <a:pt x="5353" y="3362"/>
                      <a:pt x="5343" y="3394"/>
                      <a:pt x="5311" y="3424"/>
                    </a:cubicBezTo>
                    <a:cubicBezTo>
                      <a:pt x="5311" y="3435"/>
                      <a:pt x="5301" y="3435"/>
                      <a:pt x="5290" y="3445"/>
                    </a:cubicBezTo>
                    <a:cubicBezTo>
                      <a:pt x="5290" y="3456"/>
                      <a:pt x="5280" y="3456"/>
                      <a:pt x="5270" y="3466"/>
                    </a:cubicBezTo>
                    <a:lnTo>
                      <a:pt x="5207" y="3528"/>
                    </a:lnTo>
                    <a:lnTo>
                      <a:pt x="5177" y="3560"/>
                    </a:lnTo>
                    <a:lnTo>
                      <a:pt x="5041" y="3694"/>
                    </a:lnTo>
                    <a:lnTo>
                      <a:pt x="4958" y="3777"/>
                    </a:lnTo>
                    <a:lnTo>
                      <a:pt x="4875" y="3860"/>
                    </a:lnTo>
                    <a:lnTo>
                      <a:pt x="4793" y="3943"/>
                    </a:lnTo>
                    <a:cubicBezTo>
                      <a:pt x="4741" y="3995"/>
                      <a:pt x="4689" y="4058"/>
                      <a:pt x="4637" y="4109"/>
                    </a:cubicBezTo>
                    <a:cubicBezTo>
                      <a:pt x="4513" y="4254"/>
                      <a:pt x="4378" y="4400"/>
                      <a:pt x="4253" y="4545"/>
                    </a:cubicBezTo>
                    <a:cubicBezTo>
                      <a:pt x="4202" y="4597"/>
                      <a:pt x="4149" y="4659"/>
                      <a:pt x="4098" y="4722"/>
                    </a:cubicBezTo>
                    <a:cubicBezTo>
                      <a:pt x="3911" y="4234"/>
                      <a:pt x="3849" y="3653"/>
                      <a:pt x="3880" y="3030"/>
                    </a:cubicBezTo>
                    <a:cubicBezTo>
                      <a:pt x="3886" y="2954"/>
                      <a:pt x="3828" y="2911"/>
                      <a:pt x="3769" y="2911"/>
                    </a:cubicBezTo>
                    <a:cubicBezTo>
                      <a:pt x="3725" y="2911"/>
                      <a:pt x="3680" y="2935"/>
                      <a:pt x="3662" y="2989"/>
                    </a:cubicBezTo>
                    <a:cubicBezTo>
                      <a:pt x="3382" y="3933"/>
                      <a:pt x="3548" y="4763"/>
                      <a:pt x="3662" y="5188"/>
                    </a:cubicBezTo>
                    <a:cubicBezTo>
                      <a:pt x="3672" y="5219"/>
                      <a:pt x="3672" y="5261"/>
                      <a:pt x="3642" y="5282"/>
                    </a:cubicBezTo>
                    <a:cubicBezTo>
                      <a:pt x="3642" y="5302"/>
                      <a:pt x="3631" y="5312"/>
                      <a:pt x="3621" y="5323"/>
                    </a:cubicBezTo>
                    <a:cubicBezTo>
                      <a:pt x="3610" y="5344"/>
                      <a:pt x="3600" y="5354"/>
                      <a:pt x="3579" y="5365"/>
                    </a:cubicBezTo>
                    <a:cubicBezTo>
                      <a:pt x="3568" y="5385"/>
                      <a:pt x="3548" y="5416"/>
                      <a:pt x="3538" y="5437"/>
                    </a:cubicBezTo>
                    <a:lnTo>
                      <a:pt x="3485" y="5489"/>
                    </a:lnTo>
                    <a:cubicBezTo>
                      <a:pt x="3413" y="5593"/>
                      <a:pt x="3340" y="5697"/>
                      <a:pt x="3268" y="5790"/>
                    </a:cubicBezTo>
                    <a:cubicBezTo>
                      <a:pt x="3091" y="6029"/>
                      <a:pt x="2925" y="6277"/>
                      <a:pt x="2759" y="6526"/>
                    </a:cubicBezTo>
                    <a:cubicBezTo>
                      <a:pt x="2656" y="6163"/>
                      <a:pt x="2490" y="5468"/>
                      <a:pt x="2490" y="4711"/>
                    </a:cubicBezTo>
                    <a:cubicBezTo>
                      <a:pt x="2490" y="4641"/>
                      <a:pt x="2437" y="4604"/>
                      <a:pt x="2383" y="4604"/>
                    </a:cubicBezTo>
                    <a:cubicBezTo>
                      <a:pt x="2333" y="4604"/>
                      <a:pt x="2282" y="4636"/>
                      <a:pt x="2272" y="4701"/>
                    </a:cubicBezTo>
                    <a:cubicBezTo>
                      <a:pt x="2178" y="5302"/>
                      <a:pt x="2178" y="6080"/>
                      <a:pt x="2480" y="6972"/>
                    </a:cubicBezTo>
                    <a:lnTo>
                      <a:pt x="2169" y="7470"/>
                    </a:lnTo>
                    <a:cubicBezTo>
                      <a:pt x="2044" y="7688"/>
                      <a:pt x="1909" y="7916"/>
                      <a:pt x="1784" y="8134"/>
                    </a:cubicBezTo>
                    <a:cubicBezTo>
                      <a:pt x="1754" y="8207"/>
                      <a:pt x="1712" y="8269"/>
                      <a:pt x="1681" y="8331"/>
                    </a:cubicBezTo>
                    <a:cubicBezTo>
                      <a:pt x="1671" y="8341"/>
                      <a:pt x="1671" y="8341"/>
                      <a:pt x="1671" y="8352"/>
                    </a:cubicBezTo>
                    <a:cubicBezTo>
                      <a:pt x="1639" y="8404"/>
                      <a:pt x="1618" y="8445"/>
                      <a:pt x="1588" y="8497"/>
                    </a:cubicBezTo>
                    <a:cubicBezTo>
                      <a:pt x="1567" y="8549"/>
                      <a:pt x="1535" y="8601"/>
                      <a:pt x="1505" y="8653"/>
                    </a:cubicBezTo>
                    <a:cubicBezTo>
                      <a:pt x="1484" y="8705"/>
                      <a:pt x="1452" y="8756"/>
                      <a:pt x="1432" y="8798"/>
                    </a:cubicBezTo>
                    <a:cubicBezTo>
                      <a:pt x="1401" y="8850"/>
                      <a:pt x="1369" y="8901"/>
                      <a:pt x="1349" y="8954"/>
                    </a:cubicBezTo>
                    <a:cubicBezTo>
                      <a:pt x="1318" y="9005"/>
                      <a:pt x="1297" y="9057"/>
                      <a:pt x="1266" y="9109"/>
                    </a:cubicBezTo>
                    <a:lnTo>
                      <a:pt x="1110" y="9420"/>
                    </a:lnTo>
                    <a:cubicBezTo>
                      <a:pt x="1090" y="9472"/>
                      <a:pt x="1058" y="9524"/>
                      <a:pt x="1037" y="9576"/>
                    </a:cubicBezTo>
                    <a:cubicBezTo>
                      <a:pt x="560" y="8839"/>
                      <a:pt x="343" y="7926"/>
                      <a:pt x="239" y="7325"/>
                    </a:cubicBezTo>
                    <a:cubicBezTo>
                      <a:pt x="229" y="7261"/>
                      <a:pt x="180" y="7230"/>
                      <a:pt x="131" y="7230"/>
                    </a:cubicBezTo>
                    <a:cubicBezTo>
                      <a:pt x="76" y="7230"/>
                      <a:pt x="21" y="7269"/>
                      <a:pt x="21" y="7346"/>
                    </a:cubicBezTo>
                    <a:cubicBezTo>
                      <a:pt x="0" y="8321"/>
                      <a:pt x="571" y="9576"/>
                      <a:pt x="799" y="10063"/>
                    </a:cubicBezTo>
                    <a:cubicBezTo>
                      <a:pt x="737" y="10208"/>
                      <a:pt x="664" y="10354"/>
                      <a:pt x="592" y="10510"/>
                    </a:cubicBezTo>
                    <a:lnTo>
                      <a:pt x="498" y="10727"/>
                    </a:lnTo>
                    <a:cubicBezTo>
                      <a:pt x="467" y="10789"/>
                      <a:pt x="447" y="10842"/>
                      <a:pt x="415" y="10893"/>
                    </a:cubicBezTo>
                    <a:cubicBezTo>
                      <a:pt x="405" y="10935"/>
                      <a:pt x="405" y="10976"/>
                      <a:pt x="426" y="11008"/>
                    </a:cubicBezTo>
                    <a:cubicBezTo>
                      <a:pt x="467" y="11059"/>
                      <a:pt x="509" y="11111"/>
                      <a:pt x="560" y="11163"/>
                    </a:cubicBezTo>
                    <a:cubicBezTo>
                      <a:pt x="581" y="11194"/>
                      <a:pt x="602" y="11204"/>
                      <a:pt x="643" y="11204"/>
                    </a:cubicBezTo>
                    <a:lnTo>
                      <a:pt x="758" y="11204"/>
                    </a:lnTo>
                    <a:cubicBezTo>
                      <a:pt x="799" y="11204"/>
                      <a:pt x="841" y="11174"/>
                      <a:pt x="862" y="11132"/>
                    </a:cubicBezTo>
                    <a:lnTo>
                      <a:pt x="892" y="11038"/>
                    </a:lnTo>
                    <a:lnTo>
                      <a:pt x="892" y="11028"/>
                    </a:lnTo>
                    <a:cubicBezTo>
                      <a:pt x="924" y="10976"/>
                      <a:pt x="945" y="10914"/>
                      <a:pt x="965" y="10862"/>
                    </a:cubicBezTo>
                    <a:cubicBezTo>
                      <a:pt x="975" y="10810"/>
                      <a:pt x="996" y="10769"/>
                      <a:pt x="1017" y="10717"/>
                    </a:cubicBezTo>
                    <a:cubicBezTo>
                      <a:pt x="1058" y="10613"/>
                      <a:pt x="1110" y="10499"/>
                      <a:pt x="1152" y="10395"/>
                    </a:cubicBezTo>
                    <a:cubicBezTo>
                      <a:pt x="1162" y="10364"/>
                      <a:pt x="1203" y="10333"/>
                      <a:pt x="1245" y="10333"/>
                    </a:cubicBezTo>
                    <a:cubicBezTo>
                      <a:pt x="2075" y="10302"/>
                      <a:pt x="2739" y="10084"/>
                      <a:pt x="3237" y="9825"/>
                    </a:cubicBezTo>
                    <a:cubicBezTo>
                      <a:pt x="3349" y="9769"/>
                      <a:pt x="3292" y="9612"/>
                      <a:pt x="3182" y="9612"/>
                    </a:cubicBezTo>
                    <a:cubicBezTo>
                      <a:pt x="3170" y="9612"/>
                      <a:pt x="3157" y="9614"/>
                      <a:pt x="3144" y="9618"/>
                    </a:cubicBezTo>
                    <a:cubicBezTo>
                      <a:pt x="2542" y="9814"/>
                      <a:pt x="1940" y="9887"/>
                      <a:pt x="1535" y="9918"/>
                    </a:cubicBezTo>
                    <a:cubicBezTo>
                      <a:pt x="1452" y="9918"/>
                      <a:pt x="1401" y="9835"/>
                      <a:pt x="1432" y="9763"/>
                    </a:cubicBezTo>
                    <a:cubicBezTo>
                      <a:pt x="1463" y="9701"/>
                      <a:pt x="1484" y="9648"/>
                      <a:pt x="1515" y="9586"/>
                    </a:cubicBezTo>
                    <a:cubicBezTo>
                      <a:pt x="1535" y="9535"/>
                      <a:pt x="1556" y="9493"/>
                      <a:pt x="1588" y="9441"/>
                    </a:cubicBezTo>
                    <a:cubicBezTo>
                      <a:pt x="1671" y="9254"/>
                      <a:pt x="1764" y="9078"/>
                      <a:pt x="1857" y="8901"/>
                    </a:cubicBezTo>
                    <a:cubicBezTo>
                      <a:pt x="1878" y="8860"/>
                      <a:pt x="1899" y="8829"/>
                      <a:pt x="1909" y="8788"/>
                    </a:cubicBezTo>
                    <a:cubicBezTo>
                      <a:pt x="1940" y="8746"/>
                      <a:pt x="1961" y="8705"/>
                      <a:pt x="1982" y="8663"/>
                    </a:cubicBezTo>
                    <a:cubicBezTo>
                      <a:pt x="1992" y="8653"/>
                      <a:pt x="2003" y="8632"/>
                      <a:pt x="2003" y="8622"/>
                    </a:cubicBezTo>
                    <a:cubicBezTo>
                      <a:pt x="2528" y="8784"/>
                      <a:pt x="3015" y="8844"/>
                      <a:pt x="3444" y="8844"/>
                    </a:cubicBezTo>
                    <a:cubicBezTo>
                      <a:pt x="3676" y="8844"/>
                      <a:pt x="3891" y="8827"/>
                      <a:pt x="4087" y="8798"/>
                    </a:cubicBezTo>
                    <a:cubicBezTo>
                      <a:pt x="4222" y="8788"/>
                      <a:pt x="4212" y="8580"/>
                      <a:pt x="4077" y="8580"/>
                    </a:cubicBezTo>
                    <a:cubicBezTo>
                      <a:pt x="3372" y="8570"/>
                      <a:pt x="2718" y="8414"/>
                      <a:pt x="2344" y="8300"/>
                    </a:cubicBezTo>
                    <a:cubicBezTo>
                      <a:pt x="2272" y="8279"/>
                      <a:pt x="2241" y="8196"/>
                      <a:pt x="2282" y="8134"/>
                    </a:cubicBezTo>
                    <a:cubicBezTo>
                      <a:pt x="2324" y="8072"/>
                      <a:pt x="2355" y="7999"/>
                      <a:pt x="2397" y="7937"/>
                    </a:cubicBezTo>
                    <a:cubicBezTo>
                      <a:pt x="2427" y="7896"/>
                      <a:pt x="2448" y="7843"/>
                      <a:pt x="2480" y="7802"/>
                    </a:cubicBezTo>
                    <a:cubicBezTo>
                      <a:pt x="2521" y="7750"/>
                      <a:pt x="2552" y="7688"/>
                      <a:pt x="2593" y="7626"/>
                    </a:cubicBezTo>
                    <a:cubicBezTo>
                      <a:pt x="2614" y="7585"/>
                      <a:pt x="2635" y="7553"/>
                      <a:pt x="2666" y="7511"/>
                    </a:cubicBezTo>
                    <a:cubicBezTo>
                      <a:pt x="2687" y="7470"/>
                      <a:pt x="2708" y="7439"/>
                      <a:pt x="2739" y="7398"/>
                    </a:cubicBezTo>
                    <a:lnTo>
                      <a:pt x="2801" y="7304"/>
                    </a:lnTo>
                    <a:lnTo>
                      <a:pt x="2863" y="7211"/>
                    </a:lnTo>
                    <a:lnTo>
                      <a:pt x="2895" y="7149"/>
                    </a:lnTo>
                    <a:cubicBezTo>
                      <a:pt x="2946" y="7138"/>
                      <a:pt x="2978" y="7128"/>
                      <a:pt x="3029" y="7107"/>
                    </a:cubicBezTo>
                    <a:cubicBezTo>
                      <a:pt x="3623" y="7317"/>
                      <a:pt x="4164" y="7395"/>
                      <a:pt x="4638" y="7395"/>
                    </a:cubicBezTo>
                    <a:cubicBezTo>
                      <a:pt x="4869" y="7395"/>
                      <a:pt x="5084" y="7376"/>
                      <a:pt x="5280" y="7346"/>
                    </a:cubicBezTo>
                    <a:cubicBezTo>
                      <a:pt x="5415" y="7336"/>
                      <a:pt x="5405" y="7128"/>
                      <a:pt x="5270" y="7128"/>
                    </a:cubicBezTo>
                    <a:cubicBezTo>
                      <a:pt x="4181" y="7107"/>
                      <a:pt x="3206" y="6744"/>
                      <a:pt x="3206" y="6744"/>
                    </a:cubicBezTo>
                    <a:cubicBezTo>
                      <a:pt x="3206" y="6744"/>
                      <a:pt x="3195" y="6755"/>
                      <a:pt x="3164" y="6775"/>
                    </a:cubicBezTo>
                    <a:cubicBezTo>
                      <a:pt x="3185" y="6734"/>
                      <a:pt x="3216" y="6692"/>
                      <a:pt x="3247" y="6651"/>
                    </a:cubicBezTo>
                    <a:cubicBezTo>
                      <a:pt x="3278" y="6609"/>
                      <a:pt x="3310" y="6557"/>
                      <a:pt x="3340" y="6516"/>
                    </a:cubicBezTo>
                    <a:cubicBezTo>
                      <a:pt x="3372" y="6474"/>
                      <a:pt x="3413" y="6423"/>
                      <a:pt x="3444" y="6381"/>
                    </a:cubicBezTo>
                    <a:cubicBezTo>
                      <a:pt x="3455" y="6370"/>
                      <a:pt x="3465" y="6360"/>
                      <a:pt x="3476" y="6340"/>
                    </a:cubicBezTo>
                    <a:cubicBezTo>
                      <a:pt x="3496" y="6308"/>
                      <a:pt x="3527" y="6267"/>
                      <a:pt x="3559" y="6236"/>
                    </a:cubicBezTo>
                    <a:cubicBezTo>
                      <a:pt x="3559" y="6225"/>
                      <a:pt x="3559" y="6225"/>
                      <a:pt x="3568" y="6215"/>
                    </a:cubicBezTo>
                    <a:cubicBezTo>
                      <a:pt x="3579" y="6195"/>
                      <a:pt x="3600" y="6174"/>
                      <a:pt x="3621" y="6153"/>
                    </a:cubicBezTo>
                    <a:lnTo>
                      <a:pt x="3838" y="5873"/>
                    </a:lnTo>
                    <a:lnTo>
                      <a:pt x="3932" y="5748"/>
                    </a:lnTo>
                    <a:cubicBezTo>
                      <a:pt x="3963" y="5707"/>
                      <a:pt x="4004" y="5665"/>
                      <a:pt x="4036" y="5634"/>
                    </a:cubicBezTo>
                    <a:cubicBezTo>
                      <a:pt x="4056" y="5603"/>
                      <a:pt x="4077" y="5572"/>
                      <a:pt x="4108" y="5541"/>
                    </a:cubicBezTo>
                    <a:cubicBezTo>
                      <a:pt x="4139" y="5510"/>
                      <a:pt x="4160" y="5468"/>
                      <a:pt x="4191" y="5437"/>
                    </a:cubicBezTo>
                    <a:cubicBezTo>
                      <a:pt x="4232" y="5395"/>
                      <a:pt x="4274" y="5344"/>
                      <a:pt x="4315" y="5302"/>
                    </a:cubicBezTo>
                    <a:cubicBezTo>
                      <a:pt x="4315" y="5292"/>
                      <a:pt x="4315" y="5292"/>
                      <a:pt x="4326" y="5292"/>
                    </a:cubicBezTo>
                    <a:cubicBezTo>
                      <a:pt x="4357" y="5250"/>
                      <a:pt x="4388" y="5209"/>
                      <a:pt x="4430" y="5167"/>
                    </a:cubicBezTo>
                    <a:cubicBezTo>
                      <a:pt x="4440" y="5157"/>
                      <a:pt x="4451" y="5146"/>
                      <a:pt x="4461" y="5126"/>
                    </a:cubicBezTo>
                    <a:cubicBezTo>
                      <a:pt x="4492" y="5095"/>
                      <a:pt x="4513" y="5063"/>
                      <a:pt x="4544" y="5043"/>
                    </a:cubicBezTo>
                    <a:cubicBezTo>
                      <a:pt x="4585" y="4991"/>
                      <a:pt x="4627" y="4950"/>
                      <a:pt x="4668" y="4897"/>
                    </a:cubicBezTo>
                    <a:cubicBezTo>
                      <a:pt x="4689" y="4877"/>
                      <a:pt x="4710" y="4856"/>
                      <a:pt x="4730" y="4825"/>
                    </a:cubicBezTo>
                    <a:lnTo>
                      <a:pt x="4762" y="4794"/>
                    </a:lnTo>
                    <a:lnTo>
                      <a:pt x="4834" y="4722"/>
                    </a:lnTo>
                    <a:lnTo>
                      <a:pt x="4855" y="4701"/>
                    </a:lnTo>
                    <a:cubicBezTo>
                      <a:pt x="4886" y="4669"/>
                      <a:pt x="4917" y="4639"/>
                      <a:pt x="4949" y="4597"/>
                    </a:cubicBezTo>
                    <a:cubicBezTo>
                      <a:pt x="5021" y="4514"/>
                      <a:pt x="5104" y="4431"/>
                      <a:pt x="5187" y="4358"/>
                    </a:cubicBezTo>
                    <a:cubicBezTo>
                      <a:pt x="5290" y="4337"/>
                      <a:pt x="5384" y="4317"/>
                      <a:pt x="5488" y="4296"/>
                    </a:cubicBezTo>
                    <a:cubicBezTo>
                      <a:pt x="5813" y="4447"/>
                      <a:pt x="6294" y="4610"/>
                      <a:pt x="6865" y="4610"/>
                    </a:cubicBezTo>
                    <a:cubicBezTo>
                      <a:pt x="7076" y="4610"/>
                      <a:pt x="7299" y="4588"/>
                      <a:pt x="7531" y="4535"/>
                    </a:cubicBezTo>
                    <a:cubicBezTo>
                      <a:pt x="7646" y="4503"/>
                      <a:pt x="7635" y="4327"/>
                      <a:pt x="7510" y="4317"/>
                    </a:cubicBezTo>
                    <a:cubicBezTo>
                      <a:pt x="7054" y="4275"/>
                      <a:pt x="6401" y="4161"/>
                      <a:pt x="5882" y="3881"/>
                    </a:cubicBezTo>
                    <a:cubicBezTo>
                      <a:pt x="5820" y="3850"/>
                      <a:pt x="5809" y="3756"/>
                      <a:pt x="5861" y="3705"/>
                    </a:cubicBezTo>
                    <a:cubicBezTo>
                      <a:pt x="5986" y="3590"/>
                      <a:pt x="6110" y="3477"/>
                      <a:pt x="6224" y="3373"/>
                    </a:cubicBezTo>
                    <a:cubicBezTo>
                      <a:pt x="6256" y="3352"/>
                      <a:pt x="6276" y="3332"/>
                      <a:pt x="6307" y="3300"/>
                    </a:cubicBezTo>
                    <a:cubicBezTo>
                      <a:pt x="6348" y="3269"/>
                      <a:pt x="6390" y="3238"/>
                      <a:pt x="6431" y="3196"/>
                    </a:cubicBezTo>
                    <a:cubicBezTo>
                      <a:pt x="6452" y="3186"/>
                      <a:pt x="6473" y="3166"/>
                      <a:pt x="6494" y="3145"/>
                    </a:cubicBezTo>
                    <a:cubicBezTo>
                      <a:pt x="6803" y="3319"/>
                      <a:pt x="7359" y="3553"/>
                      <a:pt x="8048" y="3553"/>
                    </a:cubicBezTo>
                    <a:cubicBezTo>
                      <a:pt x="8262" y="3553"/>
                      <a:pt x="8488" y="3531"/>
                      <a:pt x="8724" y="3477"/>
                    </a:cubicBezTo>
                    <a:cubicBezTo>
                      <a:pt x="8838" y="3456"/>
                      <a:pt x="8828" y="3269"/>
                      <a:pt x="8704" y="3259"/>
                    </a:cubicBezTo>
                    <a:cubicBezTo>
                      <a:pt x="8247" y="3217"/>
                      <a:pt x="7625" y="3113"/>
                      <a:pt x="7106" y="2844"/>
                    </a:cubicBezTo>
                    <a:lnTo>
                      <a:pt x="7085" y="2657"/>
                    </a:lnTo>
                    <a:lnTo>
                      <a:pt x="7095" y="2657"/>
                    </a:lnTo>
                    <a:cubicBezTo>
                      <a:pt x="7127" y="2636"/>
                      <a:pt x="7158" y="2605"/>
                      <a:pt x="7189" y="2585"/>
                    </a:cubicBezTo>
                    <a:lnTo>
                      <a:pt x="7344" y="2460"/>
                    </a:lnTo>
                    <a:cubicBezTo>
                      <a:pt x="7397" y="2429"/>
                      <a:pt x="7438" y="2398"/>
                      <a:pt x="7480" y="2366"/>
                    </a:cubicBezTo>
                    <a:cubicBezTo>
                      <a:pt x="7646" y="2242"/>
                      <a:pt x="7811" y="2117"/>
                      <a:pt x="7977" y="2004"/>
                    </a:cubicBezTo>
                    <a:cubicBezTo>
                      <a:pt x="8228" y="2114"/>
                      <a:pt x="8582" y="2219"/>
                      <a:pt x="9000" y="2219"/>
                    </a:cubicBezTo>
                    <a:cubicBezTo>
                      <a:pt x="9171" y="2219"/>
                      <a:pt x="9353" y="2201"/>
                      <a:pt x="9543" y="2159"/>
                    </a:cubicBezTo>
                    <a:cubicBezTo>
                      <a:pt x="9668" y="2128"/>
                      <a:pt x="9658" y="1952"/>
                      <a:pt x="9523" y="1942"/>
                    </a:cubicBezTo>
                    <a:cubicBezTo>
                      <a:pt x="9201" y="1921"/>
                      <a:pt x="8787" y="1859"/>
                      <a:pt x="8423" y="1713"/>
                    </a:cubicBezTo>
                    <a:cubicBezTo>
                      <a:pt x="8444" y="1693"/>
                      <a:pt x="8475" y="1672"/>
                      <a:pt x="8496" y="1661"/>
                    </a:cubicBezTo>
                    <a:cubicBezTo>
                      <a:pt x="8517" y="1640"/>
                      <a:pt x="8538" y="1630"/>
                      <a:pt x="8558" y="1620"/>
                    </a:cubicBezTo>
                    <a:cubicBezTo>
                      <a:pt x="8651" y="1557"/>
                      <a:pt x="8745" y="1495"/>
                      <a:pt x="8838" y="1444"/>
                    </a:cubicBezTo>
                    <a:cubicBezTo>
                      <a:pt x="8900" y="1402"/>
                      <a:pt x="8962" y="1371"/>
                      <a:pt x="9015" y="1329"/>
                    </a:cubicBezTo>
                    <a:cubicBezTo>
                      <a:pt x="9045" y="1319"/>
                      <a:pt x="9066" y="1308"/>
                      <a:pt x="9087" y="1298"/>
                    </a:cubicBezTo>
                    <a:lnTo>
                      <a:pt x="9181" y="1236"/>
                    </a:lnTo>
                    <a:cubicBezTo>
                      <a:pt x="9347" y="1142"/>
                      <a:pt x="9513" y="1049"/>
                      <a:pt x="9668" y="966"/>
                    </a:cubicBezTo>
                    <a:cubicBezTo>
                      <a:pt x="9689" y="956"/>
                      <a:pt x="9699" y="946"/>
                      <a:pt x="9720" y="935"/>
                    </a:cubicBezTo>
                    <a:cubicBezTo>
                      <a:pt x="9834" y="873"/>
                      <a:pt x="9928" y="821"/>
                      <a:pt x="10031" y="769"/>
                    </a:cubicBezTo>
                    <a:cubicBezTo>
                      <a:pt x="10062" y="759"/>
                      <a:pt x="10094" y="738"/>
                      <a:pt x="10124" y="727"/>
                    </a:cubicBezTo>
                    <a:cubicBezTo>
                      <a:pt x="10301" y="635"/>
                      <a:pt x="10456" y="562"/>
                      <a:pt x="10591" y="499"/>
                    </a:cubicBezTo>
                    <a:cubicBezTo>
                      <a:pt x="10601" y="499"/>
                      <a:pt x="10612" y="489"/>
                      <a:pt x="10622" y="489"/>
                    </a:cubicBezTo>
                    <a:cubicBezTo>
                      <a:pt x="10664" y="469"/>
                      <a:pt x="10684" y="458"/>
                      <a:pt x="10716" y="448"/>
                    </a:cubicBezTo>
                    <a:cubicBezTo>
                      <a:pt x="10726" y="437"/>
                      <a:pt x="10737" y="437"/>
                      <a:pt x="10747" y="437"/>
                    </a:cubicBezTo>
                    <a:cubicBezTo>
                      <a:pt x="10799" y="406"/>
                      <a:pt x="10850" y="396"/>
                      <a:pt x="10892" y="375"/>
                    </a:cubicBezTo>
                    <a:cubicBezTo>
                      <a:pt x="10892" y="375"/>
                      <a:pt x="10903" y="365"/>
                      <a:pt x="10913" y="365"/>
                    </a:cubicBezTo>
                    <a:cubicBezTo>
                      <a:pt x="10986" y="333"/>
                      <a:pt x="11027" y="323"/>
                      <a:pt x="11048" y="313"/>
                    </a:cubicBezTo>
                    <a:lnTo>
                      <a:pt x="11048" y="313"/>
                    </a:lnTo>
                    <a:cubicBezTo>
                      <a:pt x="10923" y="344"/>
                      <a:pt x="10788" y="375"/>
                      <a:pt x="10654" y="406"/>
                    </a:cubicBezTo>
                    <a:cubicBezTo>
                      <a:pt x="10601" y="427"/>
                      <a:pt x="10550" y="437"/>
                      <a:pt x="10498" y="448"/>
                    </a:cubicBezTo>
                    <a:cubicBezTo>
                      <a:pt x="10446" y="469"/>
                      <a:pt x="10394" y="479"/>
                      <a:pt x="10342" y="499"/>
                    </a:cubicBezTo>
                    <a:cubicBezTo>
                      <a:pt x="10260" y="520"/>
                      <a:pt x="10186" y="541"/>
                      <a:pt x="10104" y="562"/>
                    </a:cubicBezTo>
                    <a:cubicBezTo>
                      <a:pt x="10031" y="593"/>
                      <a:pt x="9958" y="614"/>
                      <a:pt x="9875" y="645"/>
                    </a:cubicBezTo>
                    <a:cubicBezTo>
                      <a:pt x="9845" y="655"/>
                      <a:pt x="9803" y="665"/>
                      <a:pt x="9762" y="676"/>
                    </a:cubicBezTo>
                    <a:cubicBezTo>
                      <a:pt x="9616" y="727"/>
                      <a:pt x="9460" y="790"/>
                      <a:pt x="9315" y="842"/>
                    </a:cubicBezTo>
                    <a:cubicBezTo>
                      <a:pt x="9301" y="849"/>
                      <a:pt x="9286" y="852"/>
                      <a:pt x="9271" y="852"/>
                    </a:cubicBezTo>
                    <a:cubicBezTo>
                      <a:pt x="9222" y="852"/>
                      <a:pt x="9176" y="817"/>
                      <a:pt x="9160" y="769"/>
                    </a:cubicBezTo>
                    <a:cubicBezTo>
                      <a:pt x="9118" y="582"/>
                      <a:pt x="9160" y="344"/>
                      <a:pt x="9222" y="147"/>
                    </a:cubicBezTo>
                    <a:cubicBezTo>
                      <a:pt x="9243" y="61"/>
                      <a:pt x="9177" y="1"/>
                      <a:pt x="9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464;p54">
                <a:extLst>
                  <a:ext uri="{FF2B5EF4-FFF2-40B4-BE49-F238E27FC236}">
                    <a16:creationId xmlns:a16="http://schemas.microsoft.com/office/drawing/2014/main" id="{DFF3F203-3C3C-4053-9E53-0F201FB6754C}"/>
                  </a:ext>
                </a:extLst>
              </p:cNvPr>
              <p:cNvSpPr/>
              <p:nvPr/>
            </p:nvSpPr>
            <p:spPr>
              <a:xfrm>
                <a:off x="3039870" y="2369911"/>
                <a:ext cx="965928" cy="982002"/>
              </a:xfrm>
              <a:custGeom>
                <a:avLst/>
                <a:gdLst/>
                <a:ahLst/>
                <a:cxnLst/>
                <a:rect l="l" t="t" r="r" b="b"/>
                <a:pathLst>
                  <a:path w="16525" h="16800" extrusionOk="0">
                    <a:moveTo>
                      <a:pt x="2946" y="1"/>
                    </a:moveTo>
                    <a:cubicBezTo>
                      <a:pt x="2912" y="1"/>
                      <a:pt x="2878" y="4"/>
                      <a:pt x="2843" y="10"/>
                    </a:cubicBezTo>
                    <a:cubicBezTo>
                      <a:pt x="2076" y="155"/>
                      <a:pt x="2895" y="922"/>
                      <a:pt x="3413" y="1327"/>
                    </a:cubicBezTo>
                    <a:cubicBezTo>
                      <a:pt x="3528" y="1420"/>
                      <a:pt x="3632" y="1493"/>
                      <a:pt x="3694" y="1535"/>
                    </a:cubicBezTo>
                    <a:cubicBezTo>
                      <a:pt x="3943" y="1701"/>
                      <a:pt x="4565" y="1970"/>
                      <a:pt x="5021" y="2250"/>
                    </a:cubicBezTo>
                    <a:cubicBezTo>
                      <a:pt x="5218" y="2381"/>
                      <a:pt x="5118" y="2665"/>
                      <a:pt x="4913" y="2665"/>
                    </a:cubicBezTo>
                    <a:cubicBezTo>
                      <a:pt x="4892" y="2665"/>
                      <a:pt x="4869" y="2662"/>
                      <a:pt x="4845" y="2655"/>
                    </a:cubicBezTo>
                    <a:cubicBezTo>
                      <a:pt x="4285" y="2499"/>
                      <a:pt x="3724" y="2302"/>
                      <a:pt x="3185" y="2063"/>
                    </a:cubicBezTo>
                    <a:cubicBezTo>
                      <a:pt x="2681" y="1832"/>
                      <a:pt x="1628" y="640"/>
                      <a:pt x="1103" y="640"/>
                    </a:cubicBezTo>
                    <a:cubicBezTo>
                      <a:pt x="1088" y="640"/>
                      <a:pt x="1073" y="641"/>
                      <a:pt x="1059" y="643"/>
                    </a:cubicBezTo>
                    <a:cubicBezTo>
                      <a:pt x="1" y="788"/>
                      <a:pt x="1329" y="2520"/>
                      <a:pt x="1671" y="2790"/>
                    </a:cubicBezTo>
                    <a:cubicBezTo>
                      <a:pt x="2366" y="3340"/>
                      <a:pt x="2957" y="3568"/>
                      <a:pt x="3849" y="3589"/>
                    </a:cubicBezTo>
                    <a:cubicBezTo>
                      <a:pt x="4139" y="3589"/>
                      <a:pt x="4409" y="3526"/>
                      <a:pt x="4679" y="3464"/>
                    </a:cubicBezTo>
                    <a:cubicBezTo>
                      <a:pt x="4930" y="3412"/>
                      <a:pt x="5174" y="3353"/>
                      <a:pt x="5422" y="3353"/>
                    </a:cubicBezTo>
                    <a:cubicBezTo>
                      <a:pt x="5471" y="3353"/>
                      <a:pt x="5521" y="3355"/>
                      <a:pt x="5571" y="3360"/>
                    </a:cubicBezTo>
                    <a:cubicBezTo>
                      <a:pt x="5810" y="3381"/>
                      <a:pt x="5851" y="3713"/>
                      <a:pt x="5623" y="3785"/>
                    </a:cubicBezTo>
                    <a:cubicBezTo>
                      <a:pt x="5333" y="3889"/>
                      <a:pt x="4990" y="3921"/>
                      <a:pt x="4700" y="3931"/>
                    </a:cubicBezTo>
                    <a:cubicBezTo>
                      <a:pt x="4660" y="3931"/>
                      <a:pt x="4614" y="3930"/>
                      <a:pt x="4565" y="3930"/>
                    </a:cubicBezTo>
                    <a:cubicBezTo>
                      <a:pt x="4138" y="3930"/>
                      <a:pt x="3437" y="3963"/>
                      <a:pt x="3911" y="4605"/>
                    </a:cubicBezTo>
                    <a:cubicBezTo>
                      <a:pt x="4062" y="4808"/>
                      <a:pt x="4267" y="4885"/>
                      <a:pt x="4502" y="4885"/>
                    </a:cubicBezTo>
                    <a:cubicBezTo>
                      <a:pt x="5061" y="4885"/>
                      <a:pt x="5795" y="4451"/>
                      <a:pt x="6401" y="4232"/>
                    </a:cubicBezTo>
                    <a:cubicBezTo>
                      <a:pt x="6430" y="4222"/>
                      <a:pt x="6457" y="4217"/>
                      <a:pt x="6483" y="4217"/>
                    </a:cubicBezTo>
                    <a:cubicBezTo>
                      <a:pt x="6699" y="4217"/>
                      <a:pt x="6799" y="4534"/>
                      <a:pt x="6567" y="4636"/>
                    </a:cubicBezTo>
                    <a:cubicBezTo>
                      <a:pt x="5820" y="4979"/>
                      <a:pt x="4503" y="5124"/>
                      <a:pt x="4669" y="6026"/>
                    </a:cubicBezTo>
                    <a:cubicBezTo>
                      <a:pt x="4718" y="6302"/>
                      <a:pt x="4875" y="6408"/>
                      <a:pt x="5085" y="6408"/>
                    </a:cubicBezTo>
                    <a:cubicBezTo>
                      <a:pt x="5674" y="6408"/>
                      <a:pt x="6686" y="5584"/>
                      <a:pt x="6961" y="5362"/>
                    </a:cubicBezTo>
                    <a:cubicBezTo>
                      <a:pt x="7132" y="5221"/>
                      <a:pt x="7725" y="4679"/>
                      <a:pt x="8035" y="4679"/>
                    </a:cubicBezTo>
                    <a:cubicBezTo>
                      <a:pt x="8157" y="4679"/>
                      <a:pt x="8235" y="4763"/>
                      <a:pt x="8226" y="4989"/>
                    </a:cubicBezTo>
                    <a:cubicBezTo>
                      <a:pt x="8206" y="5435"/>
                      <a:pt x="7262" y="5829"/>
                      <a:pt x="6930" y="5974"/>
                    </a:cubicBezTo>
                    <a:cubicBezTo>
                      <a:pt x="6608" y="6120"/>
                      <a:pt x="5799" y="6182"/>
                      <a:pt x="5623" y="6514"/>
                    </a:cubicBezTo>
                    <a:cubicBezTo>
                      <a:pt x="5387" y="6970"/>
                      <a:pt x="5803" y="7102"/>
                      <a:pt x="6167" y="7102"/>
                    </a:cubicBezTo>
                    <a:cubicBezTo>
                      <a:pt x="6251" y="7102"/>
                      <a:pt x="6331" y="7096"/>
                      <a:pt x="6401" y="7084"/>
                    </a:cubicBezTo>
                    <a:cubicBezTo>
                      <a:pt x="7241" y="6960"/>
                      <a:pt x="7843" y="5684"/>
                      <a:pt x="8662" y="5487"/>
                    </a:cubicBezTo>
                    <a:cubicBezTo>
                      <a:pt x="8678" y="5483"/>
                      <a:pt x="8695" y="5481"/>
                      <a:pt x="8710" y="5481"/>
                    </a:cubicBezTo>
                    <a:cubicBezTo>
                      <a:pt x="8874" y="5481"/>
                      <a:pt x="8996" y="5667"/>
                      <a:pt x="8901" y="5818"/>
                    </a:cubicBezTo>
                    <a:cubicBezTo>
                      <a:pt x="8735" y="6109"/>
                      <a:pt x="8538" y="6348"/>
                      <a:pt x="8237" y="6586"/>
                    </a:cubicBezTo>
                    <a:cubicBezTo>
                      <a:pt x="7864" y="6877"/>
                      <a:pt x="7417" y="6897"/>
                      <a:pt x="7065" y="7136"/>
                    </a:cubicBezTo>
                    <a:cubicBezTo>
                      <a:pt x="6514" y="7507"/>
                      <a:pt x="6799" y="7712"/>
                      <a:pt x="7251" y="7712"/>
                    </a:cubicBezTo>
                    <a:cubicBezTo>
                      <a:pt x="7584" y="7712"/>
                      <a:pt x="8007" y="7602"/>
                      <a:pt x="8258" y="7364"/>
                    </a:cubicBezTo>
                    <a:cubicBezTo>
                      <a:pt x="8488" y="7143"/>
                      <a:pt x="9271" y="5930"/>
                      <a:pt x="9863" y="5930"/>
                    </a:cubicBezTo>
                    <a:cubicBezTo>
                      <a:pt x="9964" y="5930"/>
                      <a:pt x="10059" y="5965"/>
                      <a:pt x="10146" y="6047"/>
                    </a:cubicBezTo>
                    <a:cubicBezTo>
                      <a:pt x="10156" y="6067"/>
                      <a:pt x="10167" y="6078"/>
                      <a:pt x="10176" y="6088"/>
                    </a:cubicBezTo>
                    <a:lnTo>
                      <a:pt x="10187" y="6099"/>
                    </a:lnTo>
                    <a:cubicBezTo>
                      <a:pt x="10591" y="6669"/>
                      <a:pt x="8071" y="8121"/>
                      <a:pt x="7708" y="8319"/>
                    </a:cubicBezTo>
                    <a:cubicBezTo>
                      <a:pt x="7575" y="8397"/>
                      <a:pt x="7435" y="8416"/>
                      <a:pt x="7295" y="8416"/>
                    </a:cubicBezTo>
                    <a:cubicBezTo>
                      <a:pt x="7249" y="8416"/>
                      <a:pt x="7204" y="8414"/>
                      <a:pt x="7158" y="8412"/>
                    </a:cubicBezTo>
                    <a:cubicBezTo>
                      <a:pt x="7055" y="8412"/>
                      <a:pt x="6961" y="8412"/>
                      <a:pt x="6857" y="8423"/>
                    </a:cubicBezTo>
                    <a:cubicBezTo>
                      <a:pt x="6753" y="8432"/>
                      <a:pt x="6681" y="8515"/>
                      <a:pt x="6670" y="8619"/>
                    </a:cubicBezTo>
                    <a:cubicBezTo>
                      <a:pt x="6608" y="9090"/>
                      <a:pt x="6785" y="9258"/>
                      <a:pt x="7064" y="9258"/>
                    </a:cubicBezTo>
                    <a:cubicBezTo>
                      <a:pt x="7628" y="9258"/>
                      <a:pt x="8610" y="8575"/>
                      <a:pt x="8901" y="8319"/>
                    </a:cubicBezTo>
                    <a:cubicBezTo>
                      <a:pt x="9274" y="7987"/>
                      <a:pt x="9731" y="7530"/>
                      <a:pt x="10197" y="7374"/>
                    </a:cubicBezTo>
                    <a:cubicBezTo>
                      <a:pt x="10364" y="7315"/>
                      <a:pt x="10575" y="7274"/>
                      <a:pt x="10759" y="7274"/>
                    </a:cubicBezTo>
                    <a:cubicBezTo>
                      <a:pt x="11092" y="7274"/>
                      <a:pt x="11340" y="7406"/>
                      <a:pt x="11100" y="7800"/>
                    </a:cubicBezTo>
                    <a:cubicBezTo>
                      <a:pt x="10903" y="8142"/>
                      <a:pt x="10063" y="8713"/>
                      <a:pt x="9720" y="8941"/>
                    </a:cubicBezTo>
                    <a:cubicBezTo>
                      <a:pt x="9284" y="9242"/>
                      <a:pt x="8839" y="9335"/>
                      <a:pt x="8362" y="9543"/>
                    </a:cubicBezTo>
                    <a:cubicBezTo>
                      <a:pt x="7988" y="9709"/>
                      <a:pt x="7272" y="10217"/>
                      <a:pt x="7894" y="10539"/>
                    </a:cubicBezTo>
                    <a:cubicBezTo>
                      <a:pt x="7951" y="10567"/>
                      <a:pt x="8020" y="10579"/>
                      <a:pt x="8096" y="10579"/>
                    </a:cubicBezTo>
                    <a:cubicBezTo>
                      <a:pt x="8438" y="10579"/>
                      <a:pt x="8931" y="10335"/>
                      <a:pt x="9160" y="10217"/>
                    </a:cubicBezTo>
                    <a:cubicBezTo>
                      <a:pt x="9992" y="9775"/>
                      <a:pt x="10672" y="8266"/>
                      <a:pt x="11712" y="8266"/>
                    </a:cubicBezTo>
                    <a:cubicBezTo>
                      <a:pt x="11722" y="8266"/>
                      <a:pt x="11733" y="8266"/>
                      <a:pt x="11743" y="8267"/>
                    </a:cubicBezTo>
                    <a:cubicBezTo>
                      <a:pt x="11888" y="8277"/>
                      <a:pt x="11992" y="8412"/>
                      <a:pt x="11951" y="8547"/>
                    </a:cubicBezTo>
                    <a:cubicBezTo>
                      <a:pt x="11712" y="9335"/>
                      <a:pt x="10259" y="10061"/>
                      <a:pt x="9689" y="10445"/>
                    </a:cubicBezTo>
                    <a:cubicBezTo>
                      <a:pt x="9471" y="10590"/>
                      <a:pt x="9233" y="10725"/>
                      <a:pt x="8984" y="10808"/>
                    </a:cubicBezTo>
                    <a:cubicBezTo>
                      <a:pt x="8880" y="10842"/>
                      <a:pt x="8758" y="10845"/>
                      <a:pt x="8634" y="10845"/>
                    </a:cubicBezTo>
                    <a:cubicBezTo>
                      <a:pt x="8603" y="10845"/>
                      <a:pt x="8572" y="10845"/>
                      <a:pt x="8541" y="10845"/>
                    </a:cubicBezTo>
                    <a:cubicBezTo>
                      <a:pt x="8387" y="10845"/>
                      <a:pt x="8237" y="10850"/>
                      <a:pt x="8123" y="10912"/>
                    </a:cubicBezTo>
                    <a:cubicBezTo>
                      <a:pt x="7417" y="11306"/>
                      <a:pt x="8009" y="11804"/>
                      <a:pt x="8528" y="11876"/>
                    </a:cubicBezTo>
                    <a:cubicBezTo>
                      <a:pt x="8629" y="11892"/>
                      <a:pt x="8726" y="11899"/>
                      <a:pt x="8819" y="11899"/>
                    </a:cubicBezTo>
                    <a:cubicBezTo>
                      <a:pt x="9734" y="11899"/>
                      <a:pt x="10301" y="11196"/>
                      <a:pt x="10706" y="10424"/>
                    </a:cubicBezTo>
                    <a:cubicBezTo>
                      <a:pt x="10878" y="10087"/>
                      <a:pt x="11495" y="9075"/>
                      <a:pt x="11965" y="9075"/>
                    </a:cubicBezTo>
                    <a:cubicBezTo>
                      <a:pt x="12117" y="9075"/>
                      <a:pt x="12253" y="9180"/>
                      <a:pt x="12355" y="9449"/>
                    </a:cubicBezTo>
                    <a:cubicBezTo>
                      <a:pt x="12749" y="10507"/>
                      <a:pt x="11349" y="10539"/>
                      <a:pt x="10840" y="11016"/>
                    </a:cubicBezTo>
                    <a:cubicBezTo>
                      <a:pt x="10488" y="11348"/>
                      <a:pt x="10498" y="11825"/>
                      <a:pt x="10167" y="12178"/>
                    </a:cubicBezTo>
                    <a:cubicBezTo>
                      <a:pt x="9876" y="12478"/>
                      <a:pt x="9430" y="12540"/>
                      <a:pt x="9284" y="12997"/>
                    </a:cubicBezTo>
                    <a:cubicBezTo>
                      <a:pt x="9153" y="13409"/>
                      <a:pt x="9268" y="13712"/>
                      <a:pt x="9652" y="13712"/>
                    </a:cubicBezTo>
                    <a:cubicBezTo>
                      <a:pt x="9692" y="13712"/>
                      <a:pt x="9736" y="13709"/>
                      <a:pt x="9782" y="13702"/>
                    </a:cubicBezTo>
                    <a:cubicBezTo>
                      <a:pt x="10218" y="13640"/>
                      <a:pt x="10519" y="13142"/>
                      <a:pt x="10727" y="12800"/>
                    </a:cubicBezTo>
                    <a:cubicBezTo>
                      <a:pt x="10976" y="12374"/>
                      <a:pt x="11048" y="11814"/>
                      <a:pt x="11400" y="11461"/>
                    </a:cubicBezTo>
                    <a:cubicBezTo>
                      <a:pt x="11547" y="11315"/>
                      <a:pt x="11883" y="11133"/>
                      <a:pt x="12162" y="11133"/>
                    </a:cubicBezTo>
                    <a:cubicBezTo>
                      <a:pt x="12317" y="11133"/>
                      <a:pt x="12454" y="11189"/>
                      <a:pt x="12532" y="11337"/>
                    </a:cubicBezTo>
                    <a:cubicBezTo>
                      <a:pt x="12760" y="11752"/>
                      <a:pt x="11681" y="13049"/>
                      <a:pt x="11432" y="13339"/>
                    </a:cubicBezTo>
                    <a:cubicBezTo>
                      <a:pt x="10810" y="14107"/>
                      <a:pt x="10363" y="14314"/>
                      <a:pt x="9492" y="14522"/>
                    </a:cubicBezTo>
                    <a:cubicBezTo>
                      <a:pt x="9409" y="14543"/>
                      <a:pt x="9347" y="14615"/>
                      <a:pt x="9326" y="14709"/>
                    </a:cubicBezTo>
                    <a:cubicBezTo>
                      <a:pt x="9261" y="15153"/>
                      <a:pt x="9570" y="15330"/>
                      <a:pt x="9937" y="15330"/>
                    </a:cubicBezTo>
                    <a:cubicBezTo>
                      <a:pt x="10153" y="15330"/>
                      <a:pt x="10389" y="15269"/>
                      <a:pt x="10581" y="15165"/>
                    </a:cubicBezTo>
                    <a:cubicBezTo>
                      <a:pt x="11172" y="14833"/>
                      <a:pt x="11494" y="14241"/>
                      <a:pt x="11774" y="13661"/>
                    </a:cubicBezTo>
                    <a:cubicBezTo>
                      <a:pt x="11944" y="13311"/>
                      <a:pt x="12307" y="12266"/>
                      <a:pt x="12770" y="12266"/>
                    </a:cubicBezTo>
                    <a:cubicBezTo>
                      <a:pt x="12787" y="12266"/>
                      <a:pt x="12805" y="12268"/>
                      <a:pt x="12822" y="12271"/>
                    </a:cubicBezTo>
                    <a:cubicBezTo>
                      <a:pt x="13507" y="12395"/>
                      <a:pt x="13247" y="13349"/>
                      <a:pt x="12936" y="13578"/>
                    </a:cubicBezTo>
                    <a:cubicBezTo>
                      <a:pt x="12417" y="13972"/>
                      <a:pt x="12054" y="13920"/>
                      <a:pt x="11805" y="14646"/>
                    </a:cubicBezTo>
                    <a:cubicBezTo>
                      <a:pt x="11639" y="15113"/>
                      <a:pt x="11411" y="15704"/>
                      <a:pt x="11483" y="16212"/>
                    </a:cubicBezTo>
                    <a:cubicBezTo>
                      <a:pt x="11536" y="16584"/>
                      <a:pt x="11705" y="16799"/>
                      <a:pt x="11904" y="16799"/>
                    </a:cubicBezTo>
                    <a:cubicBezTo>
                      <a:pt x="12060" y="16799"/>
                      <a:pt x="12235" y="16665"/>
                      <a:pt x="12386" y="16368"/>
                    </a:cubicBezTo>
                    <a:cubicBezTo>
                      <a:pt x="12635" y="15880"/>
                      <a:pt x="12469" y="15310"/>
                      <a:pt x="12573" y="14771"/>
                    </a:cubicBezTo>
                    <a:cubicBezTo>
                      <a:pt x="12654" y="14336"/>
                      <a:pt x="13001" y="13870"/>
                      <a:pt x="13396" y="13870"/>
                    </a:cubicBezTo>
                    <a:cubicBezTo>
                      <a:pt x="13558" y="13870"/>
                      <a:pt x="13728" y="13948"/>
                      <a:pt x="13890" y="14138"/>
                    </a:cubicBezTo>
                    <a:cubicBezTo>
                      <a:pt x="14160" y="14460"/>
                      <a:pt x="14233" y="15165"/>
                      <a:pt x="14253" y="15673"/>
                    </a:cubicBezTo>
                    <a:cubicBezTo>
                      <a:pt x="14253" y="15792"/>
                      <a:pt x="14357" y="15886"/>
                      <a:pt x="14474" y="15886"/>
                    </a:cubicBezTo>
                    <a:cubicBezTo>
                      <a:pt x="14490" y="15886"/>
                      <a:pt x="14507" y="15884"/>
                      <a:pt x="14523" y="15880"/>
                    </a:cubicBezTo>
                    <a:cubicBezTo>
                      <a:pt x="14648" y="15850"/>
                      <a:pt x="14803" y="15808"/>
                      <a:pt x="14938" y="15777"/>
                    </a:cubicBezTo>
                    <a:cubicBezTo>
                      <a:pt x="14980" y="15777"/>
                      <a:pt x="15010" y="15767"/>
                      <a:pt x="15042" y="15756"/>
                    </a:cubicBezTo>
                    <a:cubicBezTo>
                      <a:pt x="15176" y="15735"/>
                      <a:pt x="15259" y="15580"/>
                      <a:pt x="15197" y="15445"/>
                    </a:cubicBezTo>
                    <a:cubicBezTo>
                      <a:pt x="15031" y="15092"/>
                      <a:pt x="14834" y="14781"/>
                      <a:pt x="14637" y="14449"/>
                    </a:cubicBezTo>
                    <a:cubicBezTo>
                      <a:pt x="14544" y="14283"/>
                      <a:pt x="14440" y="14128"/>
                      <a:pt x="14357" y="13951"/>
                    </a:cubicBezTo>
                    <a:cubicBezTo>
                      <a:pt x="14357" y="13951"/>
                      <a:pt x="14357" y="13941"/>
                      <a:pt x="14346" y="13941"/>
                    </a:cubicBezTo>
                    <a:cubicBezTo>
                      <a:pt x="14129" y="13526"/>
                      <a:pt x="14088" y="13349"/>
                      <a:pt x="14253" y="13173"/>
                    </a:cubicBezTo>
                    <a:cubicBezTo>
                      <a:pt x="14316" y="13100"/>
                      <a:pt x="14429" y="13017"/>
                      <a:pt x="14575" y="12924"/>
                    </a:cubicBezTo>
                    <a:cubicBezTo>
                      <a:pt x="14886" y="12738"/>
                      <a:pt x="16494" y="11959"/>
                      <a:pt x="15602" y="11524"/>
                    </a:cubicBezTo>
                    <a:cubicBezTo>
                      <a:pt x="15527" y="11488"/>
                      <a:pt x="15455" y="11472"/>
                      <a:pt x="15383" y="11472"/>
                    </a:cubicBezTo>
                    <a:cubicBezTo>
                      <a:pt x="14880" y="11472"/>
                      <a:pt x="14456" y="12268"/>
                      <a:pt x="14056" y="12395"/>
                    </a:cubicBezTo>
                    <a:cubicBezTo>
                      <a:pt x="14035" y="12406"/>
                      <a:pt x="14005" y="12416"/>
                      <a:pt x="13984" y="12416"/>
                    </a:cubicBezTo>
                    <a:cubicBezTo>
                      <a:pt x="13904" y="12436"/>
                      <a:pt x="13834" y="12446"/>
                      <a:pt x="13773" y="12446"/>
                    </a:cubicBezTo>
                    <a:cubicBezTo>
                      <a:pt x="13310" y="12446"/>
                      <a:pt x="13362" y="11898"/>
                      <a:pt x="13610" y="11503"/>
                    </a:cubicBezTo>
                    <a:cubicBezTo>
                      <a:pt x="13641" y="11461"/>
                      <a:pt x="13662" y="11420"/>
                      <a:pt x="13693" y="11378"/>
                    </a:cubicBezTo>
                    <a:cubicBezTo>
                      <a:pt x="14097" y="10881"/>
                      <a:pt x="14731" y="10684"/>
                      <a:pt x="15332" y="10539"/>
                    </a:cubicBezTo>
                    <a:cubicBezTo>
                      <a:pt x="15726" y="10445"/>
                      <a:pt x="16525" y="10373"/>
                      <a:pt x="16473" y="9750"/>
                    </a:cubicBezTo>
                    <a:cubicBezTo>
                      <a:pt x="16451" y="9431"/>
                      <a:pt x="16290" y="9317"/>
                      <a:pt x="16078" y="9317"/>
                    </a:cubicBezTo>
                    <a:cubicBezTo>
                      <a:pt x="15698" y="9317"/>
                      <a:pt x="15151" y="9681"/>
                      <a:pt x="14938" y="9875"/>
                    </a:cubicBezTo>
                    <a:cubicBezTo>
                      <a:pt x="14652" y="10129"/>
                      <a:pt x="14122" y="10968"/>
                      <a:pt x="13792" y="10968"/>
                    </a:cubicBezTo>
                    <a:cubicBezTo>
                      <a:pt x="13691" y="10968"/>
                      <a:pt x="13609" y="10890"/>
                      <a:pt x="13558" y="10694"/>
                    </a:cubicBezTo>
                    <a:cubicBezTo>
                      <a:pt x="13185" y="9294"/>
                      <a:pt x="15508" y="8578"/>
                      <a:pt x="15540" y="7261"/>
                    </a:cubicBezTo>
                    <a:cubicBezTo>
                      <a:pt x="15540" y="7137"/>
                      <a:pt x="15427" y="7040"/>
                      <a:pt x="15305" y="7040"/>
                    </a:cubicBezTo>
                    <a:cubicBezTo>
                      <a:pt x="15293" y="7040"/>
                      <a:pt x="15282" y="7041"/>
                      <a:pt x="15270" y="7042"/>
                    </a:cubicBezTo>
                    <a:cubicBezTo>
                      <a:pt x="14834" y="7136"/>
                      <a:pt x="14637" y="7717"/>
                      <a:pt x="14399" y="8059"/>
                    </a:cubicBezTo>
                    <a:cubicBezTo>
                      <a:pt x="14233" y="8298"/>
                      <a:pt x="13527" y="9418"/>
                      <a:pt x="13288" y="9439"/>
                    </a:cubicBezTo>
                    <a:cubicBezTo>
                      <a:pt x="13277" y="9440"/>
                      <a:pt x="13266" y="9441"/>
                      <a:pt x="13256" y="9441"/>
                    </a:cubicBezTo>
                    <a:cubicBezTo>
                      <a:pt x="12839" y="9441"/>
                      <a:pt x="12762" y="8663"/>
                      <a:pt x="12832" y="8329"/>
                    </a:cubicBezTo>
                    <a:cubicBezTo>
                      <a:pt x="13009" y="7437"/>
                      <a:pt x="13994" y="7178"/>
                      <a:pt x="14689" y="6814"/>
                    </a:cubicBezTo>
                    <a:cubicBezTo>
                      <a:pt x="15412" y="6431"/>
                      <a:pt x="15586" y="5594"/>
                      <a:pt x="14966" y="5594"/>
                    </a:cubicBezTo>
                    <a:cubicBezTo>
                      <a:pt x="14848" y="5594"/>
                      <a:pt x="14701" y="5624"/>
                      <a:pt x="14523" y="5694"/>
                    </a:cubicBezTo>
                    <a:cubicBezTo>
                      <a:pt x="13745" y="6005"/>
                      <a:pt x="13371" y="6929"/>
                      <a:pt x="12822" y="7499"/>
                    </a:cubicBezTo>
                    <a:cubicBezTo>
                      <a:pt x="12613" y="7718"/>
                      <a:pt x="12474" y="7806"/>
                      <a:pt x="12387" y="7806"/>
                    </a:cubicBezTo>
                    <a:cubicBezTo>
                      <a:pt x="12127" y="7806"/>
                      <a:pt x="12325" y="7029"/>
                      <a:pt x="12511" y="6618"/>
                    </a:cubicBezTo>
                    <a:cubicBezTo>
                      <a:pt x="12739" y="6109"/>
                      <a:pt x="13205" y="5673"/>
                      <a:pt x="13662" y="5352"/>
                    </a:cubicBezTo>
                    <a:cubicBezTo>
                      <a:pt x="14357" y="4864"/>
                      <a:pt x="15633" y="4958"/>
                      <a:pt x="15757" y="3868"/>
                    </a:cubicBezTo>
                    <a:cubicBezTo>
                      <a:pt x="15798" y="3470"/>
                      <a:pt x="15658" y="3315"/>
                      <a:pt x="15419" y="3315"/>
                    </a:cubicBezTo>
                    <a:cubicBezTo>
                      <a:pt x="14676" y="3315"/>
                      <a:pt x="12967" y="4812"/>
                      <a:pt x="12708" y="5103"/>
                    </a:cubicBezTo>
                    <a:cubicBezTo>
                      <a:pt x="12376" y="5477"/>
                      <a:pt x="12324" y="5974"/>
                      <a:pt x="12137" y="6389"/>
                    </a:cubicBezTo>
                    <a:cubicBezTo>
                      <a:pt x="12018" y="6665"/>
                      <a:pt x="11812" y="6906"/>
                      <a:pt x="11627" y="6906"/>
                    </a:cubicBezTo>
                    <a:cubicBezTo>
                      <a:pt x="11505" y="6906"/>
                      <a:pt x="11392" y="6802"/>
                      <a:pt x="11318" y="6535"/>
                    </a:cubicBezTo>
                    <a:cubicBezTo>
                      <a:pt x="11204" y="6109"/>
                      <a:pt x="11566" y="5715"/>
                      <a:pt x="11795" y="5424"/>
                    </a:cubicBezTo>
                    <a:cubicBezTo>
                      <a:pt x="12334" y="4740"/>
                      <a:pt x="13382" y="4149"/>
                      <a:pt x="13641" y="3277"/>
                    </a:cubicBezTo>
                    <a:cubicBezTo>
                      <a:pt x="13838" y="2588"/>
                      <a:pt x="13608" y="2294"/>
                      <a:pt x="13271" y="2294"/>
                    </a:cubicBezTo>
                    <a:cubicBezTo>
                      <a:pt x="12950" y="2294"/>
                      <a:pt x="12531" y="2562"/>
                      <a:pt x="12293" y="3008"/>
                    </a:cubicBezTo>
                    <a:cubicBezTo>
                      <a:pt x="11919" y="3692"/>
                      <a:pt x="11670" y="4439"/>
                      <a:pt x="11391" y="5165"/>
                    </a:cubicBezTo>
                    <a:cubicBezTo>
                      <a:pt x="11324" y="5340"/>
                      <a:pt x="11124" y="5907"/>
                      <a:pt x="10914" y="5907"/>
                    </a:cubicBezTo>
                    <a:cubicBezTo>
                      <a:pt x="10862" y="5907"/>
                      <a:pt x="10809" y="5872"/>
                      <a:pt x="10757" y="5788"/>
                    </a:cubicBezTo>
                    <a:cubicBezTo>
                      <a:pt x="10644" y="5590"/>
                      <a:pt x="10893" y="4947"/>
                      <a:pt x="10944" y="4750"/>
                    </a:cubicBezTo>
                    <a:cubicBezTo>
                      <a:pt x="11131" y="4004"/>
                      <a:pt x="11504" y="3423"/>
                      <a:pt x="11795" y="2727"/>
                    </a:cubicBezTo>
                    <a:cubicBezTo>
                      <a:pt x="11962" y="2333"/>
                      <a:pt x="12136" y="831"/>
                      <a:pt x="11651" y="831"/>
                    </a:cubicBezTo>
                    <a:cubicBezTo>
                      <a:pt x="11563" y="831"/>
                      <a:pt x="11453" y="881"/>
                      <a:pt x="11318" y="995"/>
                    </a:cubicBezTo>
                    <a:cubicBezTo>
                      <a:pt x="10872" y="1369"/>
                      <a:pt x="10810" y="2572"/>
                      <a:pt x="10581" y="3091"/>
                    </a:cubicBezTo>
                    <a:cubicBezTo>
                      <a:pt x="10478" y="3329"/>
                      <a:pt x="10332" y="4045"/>
                      <a:pt x="10176" y="4532"/>
                    </a:cubicBezTo>
                    <a:cubicBezTo>
                      <a:pt x="10140" y="4636"/>
                      <a:pt x="10050" y="4688"/>
                      <a:pt x="9960" y="4688"/>
                    </a:cubicBezTo>
                    <a:cubicBezTo>
                      <a:pt x="9871" y="4688"/>
                      <a:pt x="9783" y="4636"/>
                      <a:pt x="9752" y="4532"/>
                    </a:cubicBezTo>
                    <a:cubicBezTo>
                      <a:pt x="9606" y="4066"/>
                      <a:pt x="9533" y="3599"/>
                      <a:pt x="9699" y="3121"/>
                    </a:cubicBezTo>
                    <a:cubicBezTo>
                      <a:pt x="9948" y="2427"/>
                      <a:pt x="10591" y="2385"/>
                      <a:pt x="10561" y="1556"/>
                    </a:cubicBezTo>
                    <a:cubicBezTo>
                      <a:pt x="10547" y="1109"/>
                      <a:pt x="10397" y="712"/>
                      <a:pt x="10135" y="712"/>
                    </a:cubicBezTo>
                    <a:cubicBezTo>
                      <a:pt x="10014" y="712"/>
                      <a:pt x="9867" y="798"/>
                      <a:pt x="9699" y="1005"/>
                    </a:cubicBezTo>
                    <a:cubicBezTo>
                      <a:pt x="9347" y="1431"/>
                      <a:pt x="9243" y="2178"/>
                      <a:pt x="9118" y="2707"/>
                    </a:cubicBezTo>
                    <a:cubicBezTo>
                      <a:pt x="9035" y="3049"/>
                      <a:pt x="9108" y="3921"/>
                      <a:pt x="8932" y="4200"/>
                    </a:cubicBezTo>
                    <a:cubicBezTo>
                      <a:pt x="8839" y="4343"/>
                      <a:pt x="8768" y="4402"/>
                      <a:pt x="8713" y="4402"/>
                    </a:cubicBezTo>
                    <a:cubicBezTo>
                      <a:pt x="8496" y="4402"/>
                      <a:pt x="8552" y="3458"/>
                      <a:pt x="8569" y="3225"/>
                    </a:cubicBezTo>
                    <a:cubicBezTo>
                      <a:pt x="8588" y="2795"/>
                      <a:pt x="8916" y="138"/>
                      <a:pt x="7981" y="138"/>
                    </a:cubicBezTo>
                    <a:cubicBezTo>
                      <a:pt x="7902" y="138"/>
                      <a:pt x="7815" y="156"/>
                      <a:pt x="7718" y="196"/>
                    </a:cubicBezTo>
                    <a:cubicBezTo>
                      <a:pt x="7096" y="456"/>
                      <a:pt x="7677" y="1950"/>
                      <a:pt x="7894" y="2810"/>
                    </a:cubicBezTo>
                    <a:cubicBezTo>
                      <a:pt x="7932" y="2967"/>
                      <a:pt x="7803" y="3091"/>
                      <a:pt x="7670" y="3091"/>
                    </a:cubicBezTo>
                    <a:cubicBezTo>
                      <a:pt x="7618" y="3091"/>
                      <a:pt x="7565" y="3072"/>
                      <a:pt x="7521" y="3029"/>
                    </a:cubicBezTo>
                    <a:cubicBezTo>
                      <a:pt x="6774" y="2282"/>
                      <a:pt x="6826" y="756"/>
                      <a:pt x="6038" y="207"/>
                    </a:cubicBezTo>
                    <a:cubicBezTo>
                      <a:pt x="5871" y="88"/>
                      <a:pt x="5745" y="39"/>
                      <a:pt x="5652" y="39"/>
                    </a:cubicBezTo>
                    <a:cubicBezTo>
                      <a:pt x="5308" y="39"/>
                      <a:pt x="5425" y="725"/>
                      <a:pt x="5612" y="1109"/>
                    </a:cubicBezTo>
                    <a:cubicBezTo>
                      <a:pt x="5778" y="1462"/>
                      <a:pt x="6421" y="2001"/>
                      <a:pt x="6608" y="2437"/>
                    </a:cubicBezTo>
                    <a:cubicBezTo>
                      <a:pt x="6678" y="2594"/>
                      <a:pt x="6557" y="2744"/>
                      <a:pt x="6405" y="2744"/>
                    </a:cubicBezTo>
                    <a:cubicBezTo>
                      <a:pt x="6377" y="2744"/>
                      <a:pt x="6347" y="2739"/>
                      <a:pt x="6318" y="2727"/>
                    </a:cubicBezTo>
                    <a:cubicBezTo>
                      <a:pt x="5778" y="2499"/>
                      <a:pt x="5063" y="1960"/>
                      <a:pt x="4679" y="1680"/>
                    </a:cubicBezTo>
                    <a:cubicBezTo>
                      <a:pt x="4164" y="1313"/>
                      <a:pt x="3667" y="1"/>
                      <a:pt x="29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465;p54">
                <a:extLst>
                  <a:ext uri="{FF2B5EF4-FFF2-40B4-BE49-F238E27FC236}">
                    <a16:creationId xmlns:a16="http://schemas.microsoft.com/office/drawing/2014/main" id="{C9BFDA6A-BBDF-4CF2-8577-AE41A0548406}"/>
                  </a:ext>
                </a:extLst>
              </p:cNvPr>
              <p:cNvSpPr/>
              <p:nvPr/>
            </p:nvSpPr>
            <p:spPr>
              <a:xfrm>
                <a:off x="3392158" y="2922806"/>
                <a:ext cx="3683" cy="3098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2"/>
                      <a:pt x="42" y="42"/>
                      <a:pt x="62" y="52"/>
                    </a:cubicBezTo>
                    <a:cubicBezTo>
                      <a:pt x="42" y="4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466;p54">
                <a:extLst>
                  <a:ext uri="{FF2B5EF4-FFF2-40B4-BE49-F238E27FC236}">
                    <a16:creationId xmlns:a16="http://schemas.microsoft.com/office/drawing/2014/main" id="{D59C002C-BDFE-4982-A148-1DBF419E7116}"/>
                  </a:ext>
                </a:extLst>
              </p:cNvPr>
              <p:cNvSpPr/>
              <p:nvPr/>
            </p:nvSpPr>
            <p:spPr>
              <a:xfrm>
                <a:off x="3654080" y="3242946"/>
                <a:ext cx="1286" cy="2513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11"/>
                      <a:pt x="21" y="32"/>
                      <a:pt x="21" y="42"/>
                    </a:cubicBezTo>
                    <a:cubicBezTo>
                      <a:pt x="21" y="32"/>
                      <a:pt x="11" y="11"/>
                      <a:pt x="0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467;p54">
                <a:extLst>
                  <a:ext uri="{FF2B5EF4-FFF2-40B4-BE49-F238E27FC236}">
                    <a16:creationId xmlns:a16="http://schemas.microsoft.com/office/drawing/2014/main" id="{BE90AB62-B748-4810-A954-C14779C0E2B3}"/>
                  </a:ext>
                </a:extLst>
              </p:cNvPr>
              <p:cNvSpPr/>
              <p:nvPr/>
            </p:nvSpPr>
            <p:spPr>
              <a:xfrm>
                <a:off x="3397010" y="2884578"/>
                <a:ext cx="5553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7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2" y="22"/>
                      <a:pt x="62" y="53"/>
                      <a:pt x="94" y="74"/>
                    </a:cubicBezTo>
                    <a:cubicBezTo>
                      <a:pt x="62" y="53"/>
                      <a:pt x="32" y="22"/>
                      <a:pt x="0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468;p54">
                <a:extLst>
                  <a:ext uri="{FF2B5EF4-FFF2-40B4-BE49-F238E27FC236}">
                    <a16:creationId xmlns:a16="http://schemas.microsoft.com/office/drawing/2014/main" id="{9BC537F5-64DA-40F7-806C-118421BF91C7}"/>
                  </a:ext>
                </a:extLst>
              </p:cNvPr>
              <p:cNvSpPr/>
              <p:nvPr/>
            </p:nvSpPr>
            <p:spPr>
              <a:xfrm>
                <a:off x="3167236" y="2768201"/>
                <a:ext cx="13386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3" extrusionOk="0">
                    <a:moveTo>
                      <a:pt x="0" y="0"/>
                    </a:moveTo>
                    <a:cubicBezTo>
                      <a:pt x="83" y="21"/>
                      <a:pt x="155" y="42"/>
                      <a:pt x="228" y="63"/>
                    </a:cubicBezTo>
                    <a:cubicBezTo>
                      <a:pt x="166" y="42"/>
                      <a:pt x="93" y="21"/>
                      <a:pt x="2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469;p54">
                <a:extLst>
                  <a:ext uri="{FF2B5EF4-FFF2-40B4-BE49-F238E27FC236}">
                    <a16:creationId xmlns:a16="http://schemas.microsoft.com/office/drawing/2014/main" id="{A2A7AE79-138B-4A70-A069-270C08CB7035}"/>
                  </a:ext>
                </a:extLst>
              </p:cNvPr>
              <p:cNvSpPr/>
              <p:nvPr/>
            </p:nvSpPr>
            <p:spPr>
              <a:xfrm>
                <a:off x="3262396" y="2803330"/>
                <a:ext cx="26128" cy="1286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22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6" y="74"/>
                      <a:pt x="302" y="146"/>
                      <a:pt x="447" y="219"/>
                    </a:cubicBezTo>
                    <a:cubicBezTo>
                      <a:pt x="302" y="146"/>
                      <a:pt x="156" y="74"/>
                      <a:pt x="0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470;p54">
                <a:extLst>
                  <a:ext uri="{FF2B5EF4-FFF2-40B4-BE49-F238E27FC236}">
                    <a16:creationId xmlns:a16="http://schemas.microsoft.com/office/drawing/2014/main" id="{C24B9A40-D030-4D4A-84D1-6EA036A7E099}"/>
                  </a:ext>
                </a:extLst>
              </p:cNvPr>
              <p:cNvSpPr/>
              <p:nvPr/>
            </p:nvSpPr>
            <p:spPr>
              <a:xfrm>
                <a:off x="3507951" y="2987687"/>
                <a:ext cx="15198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1" extrusionOk="0">
                    <a:moveTo>
                      <a:pt x="1" y="0"/>
                    </a:moveTo>
                    <a:cubicBezTo>
                      <a:pt x="84" y="94"/>
                      <a:pt x="177" y="187"/>
                      <a:pt x="260" y="291"/>
                    </a:cubicBezTo>
                    <a:cubicBezTo>
                      <a:pt x="177" y="187"/>
                      <a:pt x="84" y="94"/>
                      <a:pt x="1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471;p54">
                <a:extLst>
                  <a:ext uri="{FF2B5EF4-FFF2-40B4-BE49-F238E27FC236}">
                    <a16:creationId xmlns:a16="http://schemas.microsoft.com/office/drawing/2014/main" id="{1166FEC0-38E2-4975-8E37-1550BB225FB0}"/>
                  </a:ext>
                </a:extLst>
              </p:cNvPr>
              <p:cNvSpPr/>
              <p:nvPr/>
            </p:nvSpPr>
            <p:spPr>
              <a:xfrm>
                <a:off x="3500060" y="2979212"/>
                <a:ext cx="7950" cy="85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6" extrusionOk="0">
                    <a:moveTo>
                      <a:pt x="1" y="0"/>
                    </a:moveTo>
                    <a:cubicBezTo>
                      <a:pt x="53" y="52"/>
                      <a:pt x="94" y="94"/>
                      <a:pt x="136" y="145"/>
                    </a:cubicBezTo>
                    <a:lnTo>
                      <a:pt x="136" y="145"/>
                    </a:lnTo>
                    <a:cubicBezTo>
                      <a:pt x="94" y="94"/>
                      <a:pt x="53" y="52"/>
                      <a:pt x="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472;p54">
                <a:extLst>
                  <a:ext uri="{FF2B5EF4-FFF2-40B4-BE49-F238E27FC236}">
                    <a16:creationId xmlns:a16="http://schemas.microsoft.com/office/drawing/2014/main" id="{D77665C8-4651-45ED-8959-80AABC877CEE}"/>
                  </a:ext>
                </a:extLst>
              </p:cNvPr>
              <p:cNvSpPr/>
              <p:nvPr/>
            </p:nvSpPr>
            <p:spPr>
              <a:xfrm>
                <a:off x="3523090" y="3004638"/>
                <a:ext cx="58" cy="5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473;p54">
                <a:extLst>
                  <a:ext uri="{FF2B5EF4-FFF2-40B4-BE49-F238E27FC236}">
                    <a16:creationId xmlns:a16="http://schemas.microsoft.com/office/drawing/2014/main" id="{E7735783-7230-4861-8C08-E6F2A08F5617}"/>
                  </a:ext>
                </a:extLst>
              </p:cNvPr>
              <p:cNvSpPr/>
              <p:nvPr/>
            </p:nvSpPr>
            <p:spPr>
              <a:xfrm>
                <a:off x="3523090" y="3004638"/>
                <a:ext cx="8593" cy="1040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63"/>
                      <a:pt x="105" y="115"/>
                      <a:pt x="146" y="178"/>
                    </a:cubicBezTo>
                    <a:lnTo>
                      <a:pt x="146" y="178"/>
                    </a:lnTo>
                    <a:cubicBezTo>
                      <a:pt x="105" y="115"/>
                      <a:pt x="53" y="63"/>
                      <a:pt x="1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474;p54">
                <a:extLst>
                  <a:ext uri="{FF2B5EF4-FFF2-40B4-BE49-F238E27FC236}">
                    <a16:creationId xmlns:a16="http://schemas.microsoft.com/office/drawing/2014/main" id="{0805273A-CD66-4A0E-9CF5-E5AAB5E14B33}"/>
                  </a:ext>
                </a:extLst>
              </p:cNvPr>
              <p:cNvSpPr/>
              <p:nvPr/>
            </p:nvSpPr>
            <p:spPr>
              <a:xfrm>
                <a:off x="3079267" y="2699812"/>
                <a:ext cx="643387" cy="694182"/>
              </a:xfrm>
              <a:custGeom>
                <a:avLst/>
                <a:gdLst/>
                <a:ahLst/>
                <a:cxnLst/>
                <a:rect l="l" t="t" r="r" b="b"/>
                <a:pathLst>
                  <a:path w="11007" h="11876" extrusionOk="0">
                    <a:moveTo>
                      <a:pt x="2344" y="0"/>
                    </a:moveTo>
                    <a:cubicBezTo>
                      <a:pt x="1623" y="0"/>
                      <a:pt x="918" y="119"/>
                      <a:pt x="261" y="382"/>
                    </a:cubicBezTo>
                    <a:cubicBezTo>
                      <a:pt x="125" y="434"/>
                      <a:pt x="32" y="559"/>
                      <a:pt x="12" y="704"/>
                    </a:cubicBezTo>
                    <a:cubicBezTo>
                      <a:pt x="1" y="735"/>
                      <a:pt x="1" y="776"/>
                      <a:pt x="12" y="818"/>
                    </a:cubicBezTo>
                    <a:cubicBezTo>
                      <a:pt x="250" y="2654"/>
                      <a:pt x="1494" y="4770"/>
                      <a:pt x="2729" y="6492"/>
                    </a:cubicBezTo>
                    <a:cubicBezTo>
                      <a:pt x="3498" y="6380"/>
                      <a:pt x="4583" y="6252"/>
                      <a:pt x="5570" y="6252"/>
                    </a:cubicBezTo>
                    <a:cubicBezTo>
                      <a:pt x="6326" y="6252"/>
                      <a:pt x="7025" y="6327"/>
                      <a:pt x="7480" y="6544"/>
                    </a:cubicBezTo>
                    <a:lnTo>
                      <a:pt x="3248" y="7197"/>
                    </a:lnTo>
                    <a:cubicBezTo>
                      <a:pt x="3694" y="7778"/>
                      <a:pt x="4108" y="8297"/>
                      <a:pt x="4472" y="8712"/>
                    </a:cubicBezTo>
                    <a:cubicBezTo>
                      <a:pt x="6028" y="10538"/>
                      <a:pt x="8237" y="11679"/>
                      <a:pt x="10634" y="11855"/>
                    </a:cubicBezTo>
                    <a:cubicBezTo>
                      <a:pt x="10789" y="11865"/>
                      <a:pt x="10913" y="11875"/>
                      <a:pt x="11007" y="11875"/>
                    </a:cubicBezTo>
                    <a:cubicBezTo>
                      <a:pt x="10986" y="11813"/>
                      <a:pt x="10965" y="11762"/>
                      <a:pt x="10955" y="11709"/>
                    </a:cubicBezTo>
                    <a:cubicBezTo>
                      <a:pt x="10945" y="11709"/>
                      <a:pt x="10945" y="11699"/>
                      <a:pt x="10945" y="11699"/>
                    </a:cubicBezTo>
                    <a:cubicBezTo>
                      <a:pt x="10924" y="11647"/>
                      <a:pt x="10903" y="11585"/>
                      <a:pt x="10883" y="11533"/>
                    </a:cubicBezTo>
                    <a:cubicBezTo>
                      <a:pt x="10862" y="11481"/>
                      <a:pt x="10841" y="11440"/>
                      <a:pt x="10820" y="11388"/>
                    </a:cubicBezTo>
                    <a:cubicBezTo>
                      <a:pt x="10768" y="11253"/>
                      <a:pt x="10717" y="11128"/>
                      <a:pt x="10664" y="11004"/>
                    </a:cubicBezTo>
                    <a:cubicBezTo>
                      <a:pt x="10395" y="10994"/>
                      <a:pt x="10146" y="10973"/>
                      <a:pt x="9907" y="10932"/>
                    </a:cubicBezTo>
                    <a:cubicBezTo>
                      <a:pt x="9678" y="10892"/>
                      <a:pt x="9726" y="10556"/>
                      <a:pt x="9941" y="10556"/>
                    </a:cubicBezTo>
                    <a:cubicBezTo>
                      <a:pt x="9950" y="10556"/>
                      <a:pt x="9960" y="10557"/>
                      <a:pt x="9970" y="10558"/>
                    </a:cubicBezTo>
                    <a:cubicBezTo>
                      <a:pt x="10177" y="10579"/>
                      <a:pt x="10353" y="10589"/>
                      <a:pt x="10488" y="10600"/>
                    </a:cubicBezTo>
                    <a:lnTo>
                      <a:pt x="10332" y="10257"/>
                    </a:lnTo>
                    <a:cubicBezTo>
                      <a:pt x="10312" y="10206"/>
                      <a:pt x="10281" y="10164"/>
                      <a:pt x="10260" y="10112"/>
                    </a:cubicBezTo>
                    <a:cubicBezTo>
                      <a:pt x="10166" y="9925"/>
                      <a:pt x="10083" y="9749"/>
                      <a:pt x="9990" y="9572"/>
                    </a:cubicBezTo>
                    <a:cubicBezTo>
                      <a:pt x="9970" y="9531"/>
                      <a:pt x="9949" y="9500"/>
                      <a:pt x="9928" y="9459"/>
                    </a:cubicBezTo>
                    <a:cubicBezTo>
                      <a:pt x="9897" y="9407"/>
                      <a:pt x="9866" y="9344"/>
                      <a:pt x="9834" y="9293"/>
                    </a:cubicBezTo>
                    <a:cubicBezTo>
                      <a:pt x="9596" y="9365"/>
                      <a:pt x="9357" y="9417"/>
                      <a:pt x="9129" y="9459"/>
                    </a:cubicBezTo>
                    <a:cubicBezTo>
                      <a:pt x="9116" y="9461"/>
                      <a:pt x="9103" y="9462"/>
                      <a:pt x="9091" y="9462"/>
                    </a:cubicBezTo>
                    <a:cubicBezTo>
                      <a:pt x="8885" y="9462"/>
                      <a:pt x="8841" y="9144"/>
                      <a:pt x="9057" y="9085"/>
                    </a:cubicBezTo>
                    <a:cubicBezTo>
                      <a:pt x="9306" y="9033"/>
                      <a:pt x="9502" y="8971"/>
                      <a:pt x="9638" y="8929"/>
                    </a:cubicBezTo>
                    <a:cubicBezTo>
                      <a:pt x="9576" y="8826"/>
                      <a:pt x="9513" y="8712"/>
                      <a:pt x="9440" y="8608"/>
                    </a:cubicBezTo>
                    <a:cubicBezTo>
                      <a:pt x="9419" y="8567"/>
                      <a:pt x="9389" y="8514"/>
                      <a:pt x="9368" y="8473"/>
                    </a:cubicBezTo>
                    <a:cubicBezTo>
                      <a:pt x="9327" y="8421"/>
                      <a:pt x="9295" y="8359"/>
                      <a:pt x="9254" y="8297"/>
                    </a:cubicBezTo>
                    <a:cubicBezTo>
                      <a:pt x="9233" y="8256"/>
                      <a:pt x="9202" y="8224"/>
                      <a:pt x="9181" y="8182"/>
                    </a:cubicBezTo>
                    <a:cubicBezTo>
                      <a:pt x="9161" y="8141"/>
                      <a:pt x="9129" y="8110"/>
                      <a:pt x="9108" y="8069"/>
                    </a:cubicBezTo>
                    <a:lnTo>
                      <a:pt x="9046" y="7975"/>
                    </a:lnTo>
                    <a:lnTo>
                      <a:pt x="8984" y="7882"/>
                    </a:lnTo>
                    <a:cubicBezTo>
                      <a:pt x="8953" y="7841"/>
                      <a:pt x="8932" y="7799"/>
                      <a:pt x="8901" y="7747"/>
                    </a:cubicBezTo>
                    <a:cubicBezTo>
                      <a:pt x="8559" y="7871"/>
                      <a:pt x="8237" y="7954"/>
                      <a:pt x="7937" y="8007"/>
                    </a:cubicBezTo>
                    <a:cubicBezTo>
                      <a:pt x="7927" y="8008"/>
                      <a:pt x="7917" y="8008"/>
                      <a:pt x="7908" y="8008"/>
                    </a:cubicBezTo>
                    <a:cubicBezTo>
                      <a:pt x="7693" y="8008"/>
                      <a:pt x="7645" y="7682"/>
                      <a:pt x="7864" y="7633"/>
                    </a:cubicBezTo>
                    <a:cubicBezTo>
                      <a:pt x="8331" y="7529"/>
                      <a:pt x="8631" y="7415"/>
                      <a:pt x="8631" y="7415"/>
                    </a:cubicBezTo>
                    <a:cubicBezTo>
                      <a:pt x="8631" y="7415"/>
                      <a:pt x="8652" y="7426"/>
                      <a:pt x="8683" y="7446"/>
                    </a:cubicBezTo>
                    <a:cubicBezTo>
                      <a:pt x="8652" y="7405"/>
                      <a:pt x="8621" y="7363"/>
                      <a:pt x="8600" y="7322"/>
                    </a:cubicBezTo>
                    <a:cubicBezTo>
                      <a:pt x="8569" y="7280"/>
                      <a:pt x="8538" y="7228"/>
                      <a:pt x="8507" y="7187"/>
                    </a:cubicBezTo>
                    <a:cubicBezTo>
                      <a:pt x="8465" y="7145"/>
                      <a:pt x="8434" y="7094"/>
                      <a:pt x="8403" y="7052"/>
                    </a:cubicBezTo>
                    <a:cubicBezTo>
                      <a:pt x="8393" y="7041"/>
                      <a:pt x="8382" y="7031"/>
                      <a:pt x="8372" y="7011"/>
                    </a:cubicBezTo>
                    <a:cubicBezTo>
                      <a:pt x="8341" y="6979"/>
                      <a:pt x="8320" y="6938"/>
                      <a:pt x="8289" y="6907"/>
                    </a:cubicBezTo>
                    <a:cubicBezTo>
                      <a:pt x="8289" y="6896"/>
                      <a:pt x="8278" y="6896"/>
                      <a:pt x="8278" y="6886"/>
                    </a:cubicBezTo>
                    <a:cubicBezTo>
                      <a:pt x="8258" y="6866"/>
                      <a:pt x="8248" y="6845"/>
                      <a:pt x="8227" y="6824"/>
                    </a:cubicBezTo>
                    <a:lnTo>
                      <a:pt x="8009" y="6544"/>
                    </a:lnTo>
                    <a:cubicBezTo>
                      <a:pt x="7978" y="6502"/>
                      <a:pt x="7947" y="6461"/>
                      <a:pt x="7905" y="6419"/>
                    </a:cubicBezTo>
                    <a:cubicBezTo>
                      <a:pt x="7874" y="6378"/>
                      <a:pt x="7843" y="6336"/>
                      <a:pt x="7812" y="6305"/>
                    </a:cubicBezTo>
                    <a:cubicBezTo>
                      <a:pt x="7791" y="6274"/>
                      <a:pt x="7760" y="6243"/>
                      <a:pt x="7739" y="6212"/>
                    </a:cubicBezTo>
                    <a:cubicBezTo>
                      <a:pt x="7708" y="6181"/>
                      <a:pt x="7677" y="6139"/>
                      <a:pt x="7646" y="6108"/>
                    </a:cubicBezTo>
                    <a:cubicBezTo>
                      <a:pt x="7615" y="6066"/>
                      <a:pt x="7573" y="6015"/>
                      <a:pt x="7532" y="5973"/>
                    </a:cubicBezTo>
                    <a:cubicBezTo>
                      <a:pt x="7532" y="5963"/>
                      <a:pt x="7522" y="5963"/>
                      <a:pt x="7522" y="5963"/>
                    </a:cubicBezTo>
                    <a:cubicBezTo>
                      <a:pt x="7490" y="5921"/>
                      <a:pt x="7449" y="5880"/>
                      <a:pt x="7418" y="5838"/>
                    </a:cubicBezTo>
                    <a:cubicBezTo>
                      <a:pt x="7407" y="5828"/>
                      <a:pt x="7397" y="5817"/>
                      <a:pt x="7386" y="5797"/>
                    </a:cubicBezTo>
                    <a:lnTo>
                      <a:pt x="7303" y="5714"/>
                    </a:lnTo>
                    <a:cubicBezTo>
                      <a:pt x="7262" y="5662"/>
                      <a:pt x="7220" y="5621"/>
                      <a:pt x="7179" y="5568"/>
                    </a:cubicBezTo>
                    <a:lnTo>
                      <a:pt x="7107" y="5496"/>
                    </a:lnTo>
                    <a:lnTo>
                      <a:pt x="7075" y="5465"/>
                    </a:lnTo>
                    <a:lnTo>
                      <a:pt x="7013" y="5402"/>
                    </a:lnTo>
                    <a:cubicBezTo>
                      <a:pt x="7013" y="5393"/>
                      <a:pt x="7003" y="5382"/>
                      <a:pt x="6992" y="5372"/>
                    </a:cubicBezTo>
                    <a:cubicBezTo>
                      <a:pt x="6961" y="5340"/>
                      <a:pt x="6930" y="5310"/>
                      <a:pt x="6899" y="5268"/>
                    </a:cubicBezTo>
                    <a:lnTo>
                      <a:pt x="6598" y="4967"/>
                    </a:lnTo>
                    <a:cubicBezTo>
                      <a:pt x="6536" y="4957"/>
                      <a:pt x="6484" y="4946"/>
                      <a:pt x="6422" y="4936"/>
                    </a:cubicBezTo>
                    <a:cubicBezTo>
                      <a:pt x="6099" y="5097"/>
                      <a:pt x="5590" y="5278"/>
                      <a:pt x="4990" y="5278"/>
                    </a:cubicBezTo>
                    <a:cubicBezTo>
                      <a:pt x="4973" y="5278"/>
                      <a:pt x="4956" y="5278"/>
                      <a:pt x="4938" y="5278"/>
                    </a:cubicBezTo>
                    <a:cubicBezTo>
                      <a:pt x="4710" y="5278"/>
                      <a:pt x="4679" y="4946"/>
                      <a:pt x="4897" y="4905"/>
                    </a:cubicBezTo>
                    <a:cubicBezTo>
                      <a:pt x="5302" y="4832"/>
                      <a:pt x="5737" y="4697"/>
                      <a:pt x="6090" y="4480"/>
                    </a:cubicBezTo>
                    <a:cubicBezTo>
                      <a:pt x="5934" y="4324"/>
                      <a:pt x="5779" y="4178"/>
                      <a:pt x="5613" y="4044"/>
                    </a:cubicBezTo>
                    <a:cubicBezTo>
                      <a:pt x="5592" y="4023"/>
                      <a:pt x="5561" y="4003"/>
                      <a:pt x="5540" y="3971"/>
                    </a:cubicBezTo>
                    <a:cubicBezTo>
                      <a:pt x="5489" y="3940"/>
                      <a:pt x="5447" y="3899"/>
                      <a:pt x="5395" y="3857"/>
                    </a:cubicBezTo>
                    <a:cubicBezTo>
                      <a:pt x="5364" y="3847"/>
                      <a:pt x="5333" y="3847"/>
                      <a:pt x="5312" y="3847"/>
                    </a:cubicBezTo>
                    <a:cubicBezTo>
                      <a:pt x="4987" y="4009"/>
                      <a:pt x="4443" y="4231"/>
                      <a:pt x="3789" y="4231"/>
                    </a:cubicBezTo>
                    <a:cubicBezTo>
                      <a:pt x="3774" y="4231"/>
                      <a:pt x="3760" y="4231"/>
                      <a:pt x="3746" y="4231"/>
                    </a:cubicBezTo>
                    <a:cubicBezTo>
                      <a:pt x="3518" y="4220"/>
                      <a:pt x="3486" y="3899"/>
                      <a:pt x="3704" y="3857"/>
                    </a:cubicBezTo>
                    <a:cubicBezTo>
                      <a:pt x="4099" y="3774"/>
                      <a:pt x="4534" y="3650"/>
                      <a:pt x="4887" y="3432"/>
                    </a:cubicBezTo>
                    <a:cubicBezTo>
                      <a:pt x="4835" y="3401"/>
                      <a:pt x="4793" y="3369"/>
                      <a:pt x="4752" y="3328"/>
                    </a:cubicBezTo>
                    <a:cubicBezTo>
                      <a:pt x="4721" y="3307"/>
                      <a:pt x="4689" y="3276"/>
                      <a:pt x="4648" y="3256"/>
                    </a:cubicBezTo>
                    <a:lnTo>
                      <a:pt x="4493" y="3131"/>
                    </a:lnTo>
                    <a:lnTo>
                      <a:pt x="4368" y="3037"/>
                    </a:lnTo>
                    <a:cubicBezTo>
                      <a:pt x="4202" y="2913"/>
                      <a:pt x="4036" y="2788"/>
                      <a:pt x="3870" y="2675"/>
                    </a:cubicBezTo>
                    <a:cubicBezTo>
                      <a:pt x="3673" y="2758"/>
                      <a:pt x="3403" y="2841"/>
                      <a:pt x="3092" y="2871"/>
                    </a:cubicBezTo>
                    <a:cubicBezTo>
                      <a:pt x="3081" y="2873"/>
                      <a:pt x="3071" y="2874"/>
                      <a:pt x="3062" y="2874"/>
                    </a:cubicBezTo>
                    <a:cubicBezTo>
                      <a:pt x="2850" y="2874"/>
                      <a:pt x="2811" y="2558"/>
                      <a:pt x="3030" y="2509"/>
                    </a:cubicBezTo>
                    <a:cubicBezTo>
                      <a:pt x="3165" y="2477"/>
                      <a:pt x="3299" y="2436"/>
                      <a:pt x="3424" y="2384"/>
                    </a:cubicBezTo>
                    <a:cubicBezTo>
                      <a:pt x="3403" y="2364"/>
                      <a:pt x="3372" y="2343"/>
                      <a:pt x="3352" y="2332"/>
                    </a:cubicBezTo>
                    <a:cubicBezTo>
                      <a:pt x="3331" y="2311"/>
                      <a:pt x="3299" y="2301"/>
                      <a:pt x="3279" y="2291"/>
                    </a:cubicBezTo>
                    <a:cubicBezTo>
                      <a:pt x="3186" y="2228"/>
                      <a:pt x="3092" y="2166"/>
                      <a:pt x="3009" y="2115"/>
                    </a:cubicBezTo>
                    <a:cubicBezTo>
                      <a:pt x="2947" y="2073"/>
                      <a:pt x="2884" y="2042"/>
                      <a:pt x="2822" y="2000"/>
                    </a:cubicBezTo>
                    <a:lnTo>
                      <a:pt x="2760" y="1969"/>
                    </a:lnTo>
                    <a:lnTo>
                      <a:pt x="2667" y="1907"/>
                    </a:lnTo>
                    <a:cubicBezTo>
                      <a:pt x="2490" y="1813"/>
                      <a:pt x="2335" y="1720"/>
                      <a:pt x="2179" y="1637"/>
                    </a:cubicBezTo>
                    <a:cubicBezTo>
                      <a:pt x="2158" y="1627"/>
                      <a:pt x="2138" y="1617"/>
                      <a:pt x="2128" y="1606"/>
                    </a:cubicBezTo>
                    <a:cubicBezTo>
                      <a:pt x="2013" y="1544"/>
                      <a:pt x="1909" y="1492"/>
                      <a:pt x="1816" y="1440"/>
                    </a:cubicBezTo>
                    <a:cubicBezTo>
                      <a:pt x="1785" y="1430"/>
                      <a:pt x="1754" y="1409"/>
                      <a:pt x="1723" y="1398"/>
                    </a:cubicBezTo>
                    <a:cubicBezTo>
                      <a:pt x="1547" y="1306"/>
                      <a:pt x="1381" y="1233"/>
                      <a:pt x="1246" y="1170"/>
                    </a:cubicBezTo>
                    <a:cubicBezTo>
                      <a:pt x="1236" y="1170"/>
                      <a:pt x="1225" y="1160"/>
                      <a:pt x="1215" y="1160"/>
                    </a:cubicBezTo>
                    <a:cubicBezTo>
                      <a:pt x="1183" y="1140"/>
                      <a:pt x="1153" y="1129"/>
                      <a:pt x="1121" y="1119"/>
                    </a:cubicBezTo>
                    <a:cubicBezTo>
                      <a:pt x="1111" y="1108"/>
                      <a:pt x="1100" y="1108"/>
                      <a:pt x="1100" y="1108"/>
                    </a:cubicBezTo>
                    <a:cubicBezTo>
                      <a:pt x="1049" y="1077"/>
                      <a:pt x="997" y="1067"/>
                      <a:pt x="955" y="1046"/>
                    </a:cubicBezTo>
                    <a:cubicBezTo>
                      <a:pt x="945" y="1046"/>
                      <a:pt x="934" y="1036"/>
                      <a:pt x="924" y="1036"/>
                    </a:cubicBezTo>
                    <a:cubicBezTo>
                      <a:pt x="862" y="1004"/>
                      <a:pt x="821" y="994"/>
                      <a:pt x="789" y="984"/>
                    </a:cubicBezTo>
                    <a:lnTo>
                      <a:pt x="789" y="984"/>
                    </a:lnTo>
                    <a:cubicBezTo>
                      <a:pt x="924" y="1015"/>
                      <a:pt x="1059" y="1046"/>
                      <a:pt x="1183" y="1077"/>
                    </a:cubicBezTo>
                    <a:cubicBezTo>
                      <a:pt x="1070" y="1036"/>
                      <a:pt x="955" y="994"/>
                      <a:pt x="851" y="963"/>
                    </a:cubicBezTo>
                    <a:lnTo>
                      <a:pt x="851" y="963"/>
                    </a:lnTo>
                    <a:cubicBezTo>
                      <a:pt x="966" y="994"/>
                      <a:pt x="1070" y="1036"/>
                      <a:pt x="1183" y="1077"/>
                    </a:cubicBezTo>
                    <a:cubicBezTo>
                      <a:pt x="1236" y="1098"/>
                      <a:pt x="1298" y="1108"/>
                      <a:pt x="1349" y="1119"/>
                    </a:cubicBezTo>
                    <a:cubicBezTo>
                      <a:pt x="1402" y="1140"/>
                      <a:pt x="1453" y="1150"/>
                      <a:pt x="1505" y="1170"/>
                    </a:cubicBezTo>
                    <a:cubicBezTo>
                      <a:pt x="1588" y="1191"/>
                      <a:pt x="1660" y="1212"/>
                      <a:pt x="1733" y="1233"/>
                    </a:cubicBezTo>
                    <a:cubicBezTo>
                      <a:pt x="1816" y="1264"/>
                      <a:pt x="1889" y="1285"/>
                      <a:pt x="1962" y="1316"/>
                    </a:cubicBezTo>
                    <a:cubicBezTo>
                      <a:pt x="2003" y="1326"/>
                      <a:pt x="2045" y="1336"/>
                      <a:pt x="2075" y="1347"/>
                    </a:cubicBezTo>
                    <a:cubicBezTo>
                      <a:pt x="2273" y="1419"/>
                      <a:pt x="2449" y="1481"/>
                      <a:pt x="2636" y="1555"/>
                    </a:cubicBezTo>
                    <a:cubicBezTo>
                      <a:pt x="2719" y="1409"/>
                      <a:pt x="2709" y="1212"/>
                      <a:pt x="2677" y="1025"/>
                    </a:cubicBezTo>
                    <a:cubicBezTo>
                      <a:pt x="2658" y="921"/>
                      <a:pt x="2741" y="849"/>
                      <a:pt x="2826" y="849"/>
                    </a:cubicBezTo>
                    <a:cubicBezTo>
                      <a:pt x="2876" y="849"/>
                      <a:pt x="2927" y="874"/>
                      <a:pt x="2958" y="932"/>
                    </a:cubicBezTo>
                    <a:cubicBezTo>
                      <a:pt x="3123" y="1253"/>
                      <a:pt x="3133" y="1575"/>
                      <a:pt x="3133" y="1772"/>
                    </a:cubicBezTo>
                    <a:cubicBezTo>
                      <a:pt x="3289" y="1845"/>
                      <a:pt x="3435" y="1917"/>
                      <a:pt x="3580" y="1990"/>
                    </a:cubicBezTo>
                    <a:cubicBezTo>
                      <a:pt x="3631" y="2011"/>
                      <a:pt x="3684" y="2042"/>
                      <a:pt x="3735" y="2062"/>
                    </a:cubicBezTo>
                    <a:cubicBezTo>
                      <a:pt x="3777" y="2094"/>
                      <a:pt x="3829" y="2115"/>
                      <a:pt x="3880" y="2145"/>
                    </a:cubicBezTo>
                    <a:cubicBezTo>
                      <a:pt x="3922" y="2177"/>
                      <a:pt x="3974" y="2198"/>
                      <a:pt x="4026" y="2228"/>
                    </a:cubicBezTo>
                    <a:cubicBezTo>
                      <a:pt x="4067" y="2249"/>
                      <a:pt x="4108" y="2281"/>
                      <a:pt x="4161" y="2301"/>
                    </a:cubicBezTo>
                    <a:cubicBezTo>
                      <a:pt x="4212" y="2332"/>
                      <a:pt x="4254" y="2364"/>
                      <a:pt x="4306" y="2394"/>
                    </a:cubicBezTo>
                    <a:cubicBezTo>
                      <a:pt x="3880" y="1938"/>
                      <a:pt x="3372" y="776"/>
                      <a:pt x="3082" y="40"/>
                    </a:cubicBezTo>
                    <a:cubicBezTo>
                      <a:pt x="2835" y="14"/>
                      <a:pt x="2588" y="0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475;p54">
                <a:extLst>
                  <a:ext uri="{FF2B5EF4-FFF2-40B4-BE49-F238E27FC236}">
                    <a16:creationId xmlns:a16="http://schemas.microsoft.com/office/drawing/2014/main" id="{FBDF5B89-6DCD-48A3-B464-23CF608D8081}"/>
                  </a:ext>
                </a:extLst>
              </p:cNvPr>
              <p:cNvSpPr/>
              <p:nvPr/>
            </p:nvSpPr>
            <p:spPr>
              <a:xfrm>
                <a:off x="3674129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172" y="0"/>
                    </a:moveTo>
                    <a:cubicBezTo>
                      <a:pt x="1068" y="2230"/>
                      <a:pt x="125" y="3724"/>
                      <a:pt x="0" y="3921"/>
                    </a:cubicBezTo>
                    <a:cubicBezTo>
                      <a:pt x="21" y="3973"/>
                      <a:pt x="52" y="4014"/>
                      <a:pt x="83" y="4066"/>
                    </a:cubicBezTo>
                    <a:cubicBezTo>
                      <a:pt x="104" y="4118"/>
                      <a:pt x="135" y="4170"/>
                      <a:pt x="155" y="4222"/>
                    </a:cubicBezTo>
                    <a:cubicBezTo>
                      <a:pt x="187" y="4274"/>
                      <a:pt x="218" y="4325"/>
                      <a:pt x="238" y="4367"/>
                    </a:cubicBezTo>
                    <a:cubicBezTo>
                      <a:pt x="270" y="4419"/>
                      <a:pt x="291" y="4470"/>
                      <a:pt x="321" y="4523"/>
                    </a:cubicBezTo>
                    <a:cubicBezTo>
                      <a:pt x="342" y="4574"/>
                      <a:pt x="374" y="4626"/>
                      <a:pt x="394" y="4678"/>
                    </a:cubicBezTo>
                    <a:cubicBezTo>
                      <a:pt x="457" y="4782"/>
                      <a:pt x="508" y="4885"/>
                      <a:pt x="560" y="4989"/>
                    </a:cubicBezTo>
                    <a:cubicBezTo>
                      <a:pt x="581" y="5041"/>
                      <a:pt x="612" y="5093"/>
                      <a:pt x="632" y="5145"/>
                    </a:cubicBezTo>
                    <a:cubicBezTo>
                      <a:pt x="954" y="4647"/>
                      <a:pt x="1151" y="4076"/>
                      <a:pt x="1286" y="3568"/>
                    </a:cubicBezTo>
                    <a:cubicBezTo>
                      <a:pt x="1304" y="3490"/>
                      <a:pt x="1363" y="3456"/>
                      <a:pt x="1424" y="3456"/>
                    </a:cubicBezTo>
                    <a:cubicBezTo>
                      <a:pt x="1508" y="3456"/>
                      <a:pt x="1595" y="3522"/>
                      <a:pt x="1577" y="3631"/>
                    </a:cubicBezTo>
                    <a:cubicBezTo>
                      <a:pt x="1421" y="4440"/>
                      <a:pt x="1047" y="5259"/>
                      <a:pt x="861" y="5632"/>
                    </a:cubicBezTo>
                    <a:cubicBezTo>
                      <a:pt x="934" y="5777"/>
                      <a:pt x="1006" y="5923"/>
                      <a:pt x="1068" y="6079"/>
                    </a:cubicBezTo>
                    <a:cubicBezTo>
                      <a:pt x="1110" y="6151"/>
                      <a:pt x="1141" y="6224"/>
                      <a:pt x="1172" y="6296"/>
                    </a:cubicBezTo>
                    <a:cubicBezTo>
                      <a:pt x="1203" y="6379"/>
                      <a:pt x="1245" y="6452"/>
                      <a:pt x="1276" y="6524"/>
                    </a:cubicBezTo>
                    <a:cubicBezTo>
                      <a:pt x="1462" y="6265"/>
                      <a:pt x="1618" y="5975"/>
                      <a:pt x="1753" y="5674"/>
                    </a:cubicBezTo>
                    <a:cubicBezTo>
                      <a:pt x="2573" y="3807"/>
                      <a:pt x="2313" y="1670"/>
                      <a:pt x="1172" y="0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476;p54">
                <a:extLst>
                  <a:ext uri="{FF2B5EF4-FFF2-40B4-BE49-F238E27FC236}">
                    <a16:creationId xmlns:a16="http://schemas.microsoft.com/office/drawing/2014/main" id="{29DADDCF-C3F5-460A-BC88-A5CE497F5088}"/>
                  </a:ext>
                </a:extLst>
              </p:cNvPr>
              <p:cNvSpPr/>
              <p:nvPr/>
            </p:nvSpPr>
            <p:spPr>
              <a:xfrm>
                <a:off x="3307286" y="2709398"/>
                <a:ext cx="378363" cy="516662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8839" extrusionOk="0">
                    <a:moveTo>
                      <a:pt x="0" y="1"/>
                    </a:moveTo>
                    <a:lnTo>
                      <a:pt x="519" y="2293"/>
                    </a:lnTo>
                    <a:cubicBezTo>
                      <a:pt x="550" y="2324"/>
                      <a:pt x="592" y="2345"/>
                      <a:pt x="633" y="2366"/>
                    </a:cubicBezTo>
                    <a:cubicBezTo>
                      <a:pt x="643" y="2376"/>
                      <a:pt x="664" y="2386"/>
                      <a:pt x="675" y="2396"/>
                    </a:cubicBezTo>
                    <a:cubicBezTo>
                      <a:pt x="685" y="2407"/>
                      <a:pt x="695" y="2407"/>
                      <a:pt x="705" y="2417"/>
                    </a:cubicBezTo>
                    <a:lnTo>
                      <a:pt x="799" y="2479"/>
                    </a:lnTo>
                    <a:cubicBezTo>
                      <a:pt x="841" y="2500"/>
                      <a:pt x="871" y="2532"/>
                      <a:pt x="913" y="2552"/>
                    </a:cubicBezTo>
                    <a:cubicBezTo>
                      <a:pt x="944" y="2573"/>
                      <a:pt x="965" y="2583"/>
                      <a:pt x="986" y="2604"/>
                    </a:cubicBezTo>
                    <a:cubicBezTo>
                      <a:pt x="1017" y="2624"/>
                      <a:pt x="1048" y="2645"/>
                      <a:pt x="1069" y="2666"/>
                    </a:cubicBezTo>
                    <a:cubicBezTo>
                      <a:pt x="1100" y="2677"/>
                      <a:pt x="1120" y="2698"/>
                      <a:pt x="1141" y="2718"/>
                    </a:cubicBezTo>
                    <a:lnTo>
                      <a:pt x="1152" y="2718"/>
                    </a:lnTo>
                    <a:cubicBezTo>
                      <a:pt x="1152" y="2521"/>
                      <a:pt x="1131" y="2334"/>
                      <a:pt x="1100" y="2147"/>
                    </a:cubicBezTo>
                    <a:cubicBezTo>
                      <a:pt x="1074" y="2040"/>
                      <a:pt x="1161" y="1971"/>
                      <a:pt x="1246" y="1971"/>
                    </a:cubicBezTo>
                    <a:cubicBezTo>
                      <a:pt x="1301" y="1971"/>
                      <a:pt x="1356" y="1999"/>
                      <a:pt x="1380" y="2064"/>
                    </a:cubicBezTo>
                    <a:cubicBezTo>
                      <a:pt x="1514" y="2417"/>
                      <a:pt x="1546" y="2760"/>
                      <a:pt x="1535" y="2998"/>
                    </a:cubicBezTo>
                    <a:cubicBezTo>
                      <a:pt x="1567" y="3019"/>
                      <a:pt x="1597" y="3050"/>
                      <a:pt x="1629" y="3071"/>
                    </a:cubicBezTo>
                    <a:cubicBezTo>
                      <a:pt x="1660" y="3092"/>
                      <a:pt x="1691" y="3112"/>
                      <a:pt x="1712" y="3143"/>
                    </a:cubicBezTo>
                    <a:cubicBezTo>
                      <a:pt x="1743" y="3164"/>
                      <a:pt x="1774" y="3185"/>
                      <a:pt x="1805" y="3216"/>
                    </a:cubicBezTo>
                    <a:cubicBezTo>
                      <a:pt x="1836" y="3237"/>
                      <a:pt x="1867" y="3258"/>
                      <a:pt x="1899" y="3288"/>
                    </a:cubicBezTo>
                    <a:cubicBezTo>
                      <a:pt x="1919" y="3309"/>
                      <a:pt x="1950" y="3330"/>
                      <a:pt x="1982" y="3361"/>
                    </a:cubicBezTo>
                    <a:cubicBezTo>
                      <a:pt x="2012" y="3382"/>
                      <a:pt x="2044" y="3403"/>
                      <a:pt x="2075" y="3434"/>
                    </a:cubicBezTo>
                    <a:cubicBezTo>
                      <a:pt x="2127" y="3486"/>
                      <a:pt x="2189" y="3527"/>
                      <a:pt x="2241" y="3579"/>
                    </a:cubicBezTo>
                    <a:cubicBezTo>
                      <a:pt x="2314" y="3351"/>
                      <a:pt x="2344" y="3102"/>
                      <a:pt x="2344" y="2863"/>
                    </a:cubicBezTo>
                    <a:cubicBezTo>
                      <a:pt x="2350" y="2765"/>
                      <a:pt x="2425" y="2713"/>
                      <a:pt x="2499" y="2713"/>
                    </a:cubicBezTo>
                    <a:cubicBezTo>
                      <a:pt x="2565" y="2713"/>
                      <a:pt x="2631" y="2755"/>
                      <a:pt x="2646" y="2843"/>
                    </a:cubicBezTo>
                    <a:cubicBezTo>
                      <a:pt x="2718" y="3268"/>
                      <a:pt x="2646" y="3652"/>
                      <a:pt x="2583" y="3890"/>
                    </a:cubicBezTo>
                    <a:lnTo>
                      <a:pt x="2646" y="3952"/>
                    </a:lnTo>
                    <a:cubicBezTo>
                      <a:pt x="2656" y="3963"/>
                      <a:pt x="2666" y="3963"/>
                      <a:pt x="2666" y="3973"/>
                    </a:cubicBezTo>
                    <a:lnTo>
                      <a:pt x="2729" y="4035"/>
                    </a:lnTo>
                    <a:cubicBezTo>
                      <a:pt x="2749" y="4046"/>
                      <a:pt x="2759" y="4056"/>
                      <a:pt x="2770" y="4067"/>
                    </a:cubicBezTo>
                    <a:cubicBezTo>
                      <a:pt x="2812" y="4118"/>
                      <a:pt x="2863" y="4160"/>
                      <a:pt x="2904" y="4201"/>
                    </a:cubicBezTo>
                    <a:cubicBezTo>
                      <a:pt x="2936" y="4233"/>
                      <a:pt x="2957" y="4263"/>
                      <a:pt x="2987" y="4284"/>
                    </a:cubicBezTo>
                    <a:cubicBezTo>
                      <a:pt x="3008" y="4316"/>
                      <a:pt x="3040" y="4336"/>
                      <a:pt x="3070" y="4367"/>
                    </a:cubicBezTo>
                    <a:cubicBezTo>
                      <a:pt x="3091" y="4399"/>
                      <a:pt x="3123" y="4419"/>
                      <a:pt x="3143" y="4450"/>
                    </a:cubicBezTo>
                    <a:cubicBezTo>
                      <a:pt x="3195" y="4502"/>
                      <a:pt x="3247" y="4565"/>
                      <a:pt x="3299" y="4616"/>
                    </a:cubicBezTo>
                    <a:cubicBezTo>
                      <a:pt x="3434" y="4761"/>
                      <a:pt x="3558" y="4907"/>
                      <a:pt x="3693" y="5052"/>
                    </a:cubicBezTo>
                    <a:cubicBezTo>
                      <a:pt x="3745" y="5104"/>
                      <a:pt x="3787" y="5166"/>
                      <a:pt x="3838" y="5229"/>
                    </a:cubicBezTo>
                    <a:cubicBezTo>
                      <a:pt x="4004" y="4824"/>
                      <a:pt x="4066" y="4367"/>
                      <a:pt x="4066" y="3869"/>
                    </a:cubicBezTo>
                    <a:cubicBezTo>
                      <a:pt x="4066" y="3776"/>
                      <a:pt x="4139" y="3726"/>
                      <a:pt x="4214" y="3726"/>
                    </a:cubicBezTo>
                    <a:cubicBezTo>
                      <a:pt x="4280" y="3726"/>
                      <a:pt x="4348" y="3766"/>
                      <a:pt x="4368" y="3849"/>
                    </a:cubicBezTo>
                    <a:cubicBezTo>
                      <a:pt x="4523" y="4678"/>
                      <a:pt x="4368" y="5395"/>
                      <a:pt x="4264" y="5747"/>
                    </a:cubicBezTo>
                    <a:cubicBezTo>
                      <a:pt x="4285" y="5778"/>
                      <a:pt x="4305" y="5799"/>
                      <a:pt x="4326" y="5830"/>
                    </a:cubicBezTo>
                    <a:cubicBezTo>
                      <a:pt x="4336" y="5851"/>
                      <a:pt x="4347" y="5861"/>
                      <a:pt x="4357" y="5872"/>
                    </a:cubicBezTo>
                    <a:cubicBezTo>
                      <a:pt x="4377" y="5892"/>
                      <a:pt x="4398" y="5923"/>
                      <a:pt x="4409" y="5944"/>
                    </a:cubicBezTo>
                    <a:cubicBezTo>
                      <a:pt x="4430" y="5965"/>
                      <a:pt x="4440" y="5975"/>
                      <a:pt x="4450" y="5996"/>
                    </a:cubicBezTo>
                    <a:cubicBezTo>
                      <a:pt x="4533" y="6100"/>
                      <a:pt x="4606" y="6204"/>
                      <a:pt x="4679" y="6297"/>
                    </a:cubicBezTo>
                    <a:cubicBezTo>
                      <a:pt x="4845" y="6536"/>
                      <a:pt x="5021" y="6784"/>
                      <a:pt x="5177" y="7033"/>
                    </a:cubicBezTo>
                    <a:cubicBezTo>
                      <a:pt x="5260" y="6753"/>
                      <a:pt x="5373" y="6287"/>
                      <a:pt x="5426" y="5736"/>
                    </a:cubicBezTo>
                    <a:cubicBezTo>
                      <a:pt x="5436" y="5646"/>
                      <a:pt x="5504" y="5602"/>
                      <a:pt x="5574" y="5602"/>
                    </a:cubicBezTo>
                    <a:cubicBezTo>
                      <a:pt x="5647" y="5602"/>
                      <a:pt x="5721" y="5651"/>
                      <a:pt x="5726" y="5747"/>
                    </a:cubicBezTo>
                    <a:cubicBezTo>
                      <a:pt x="5747" y="6245"/>
                      <a:pt x="5684" y="6836"/>
                      <a:pt x="5467" y="7479"/>
                    </a:cubicBezTo>
                    <a:lnTo>
                      <a:pt x="5778" y="7977"/>
                    </a:lnTo>
                    <a:cubicBezTo>
                      <a:pt x="5903" y="8195"/>
                      <a:pt x="6027" y="8423"/>
                      <a:pt x="6152" y="8641"/>
                    </a:cubicBezTo>
                    <a:cubicBezTo>
                      <a:pt x="6193" y="8714"/>
                      <a:pt x="6235" y="8776"/>
                      <a:pt x="6265" y="8838"/>
                    </a:cubicBezTo>
                    <a:cubicBezTo>
                      <a:pt x="6401" y="8184"/>
                      <a:pt x="6452" y="5332"/>
                      <a:pt x="6473" y="3786"/>
                    </a:cubicBezTo>
                    <a:cubicBezTo>
                      <a:pt x="4792" y="2054"/>
                      <a:pt x="2386" y="50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477;p54">
                <a:extLst>
                  <a:ext uri="{FF2B5EF4-FFF2-40B4-BE49-F238E27FC236}">
                    <a16:creationId xmlns:a16="http://schemas.microsoft.com/office/drawing/2014/main" id="{DBC92A4B-E885-465F-856E-2F9800596566}"/>
                  </a:ext>
                </a:extLst>
              </p:cNvPr>
              <p:cNvSpPr/>
              <p:nvPr/>
            </p:nvSpPr>
            <p:spPr>
              <a:xfrm>
                <a:off x="3674129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172" y="0"/>
                    </a:moveTo>
                    <a:cubicBezTo>
                      <a:pt x="1068" y="2230"/>
                      <a:pt x="125" y="3724"/>
                      <a:pt x="0" y="3921"/>
                    </a:cubicBezTo>
                    <a:cubicBezTo>
                      <a:pt x="21" y="3973"/>
                      <a:pt x="52" y="4014"/>
                      <a:pt x="83" y="4066"/>
                    </a:cubicBezTo>
                    <a:cubicBezTo>
                      <a:pt x="104" y="4118"/>
                      <a:pt x="135" y="4170"/>
                      <a:pt x="155" y="4222"/>
                    </a:cubicBezTo>
                    <a:cubicBezTo>
                      <a:pt x="187" y="4274"/>
                      <a:pt x="218" y="4325"/>
                      <a:pt x="238" y="4367"/>
                    </a:cubicBezTo>
                    <a:cubicBezTo>
                      <a:pt x="270" y="4419"/>
                      <a:pt x="291" y="4470"/>
                      <a:pt x="321" y="4523"/>
                    </a:cubicBezTo>
                    <a:cubicBezTo>
                      <a:pt x="342" y="4574"/>
                      <a:pt x="374" y="4626"/>
                      <a:pt x="394" y="4678"/>
                    </a:cubicBezTo>
                    <a:cubicBezTo>
                      <a:pt x="457" y="4782"/>
                      <a:pt x="508" y="4885"/>
                      <a:pt x="560" y="4989"/>
                    </a:cubicBezTo>
                    <a:cubicBezTo>
                      <a:pt x="581" y="5041"/>
                      <a:pt x="612" y="5093"/>
                      <a:pt x="632" y="5145"/>
                    </a:cubicBezTo>
                    <a:cubicBezTo>
                      <a:pt x="954" y="4657"/>
                      <a:pt x="1162" y="4108"/>
                      <a:pt x="1296" y="3620"/>
                    </a:cubicBezTo>
                    <a:cubicBezTo>
                      <a:pt x="1318" y="3539"/>
                      <a:pt x="1381" y="3504"/>
                      <a:pt x="1445" y="3504"/>
                    </a:cubicBezTo>
                    <a:cubicBezTo>
                      <a:pt x="1538" y="3504"/>
                      <a:pt x="1632" y="3577"/>
                      <a:pt x="1608" y="3693"/>
                    </a:cubicBezTo>
                    <a:cubicBezTo>
                      <a:pt x="1432" y="4470"/>
                      <a:pt x="1047" y="5259"/>
                      <a:pt x="861" y="5632"/>
                    </a:cubicBezTo>
                    <a:cubicBezTo>
                      <a:pt x="934" y="5777"/>
                      <a:pt x="1006" y="5923"/>
                      <a:pt x="1068" y="6079"/>
                    </a:cubicBezTo>
                    <a:cubicBezTo>
                      <a:pt x="1110" y="6151"/>
                      <a:pt x="1141" y="6224"/>
                      <a:pt x="1172" y="6296"/>
                    </a:cubicBezTo>
                    <a:cubicBezTo>
                      <a:pt x="1203" y="6379"/>
                      <a:pt x="1245" y="6452"/>
                      <a:pt x="1276" y="6524"/>
                    </a:cubicBezTo>
                    <a:cubicBezTo>
                      <a:pt x="1462" y="6265"/>
                      <a:pt x="1618" y="5975"/>
                      <a:pt x="1753" y="5674"/>
                    </a:cubicBezTo>
                    <a:cubicBezTo>
                      <a:pt x="2573" y="3807"/>
                      <a:pt x="2313" y="1670"/>
                      <a:pt x="1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478;p54">
                <a:extLst>
                  <a:ext uri="{FF2B5EF4-FFF2-40B4-BE49-F238E27FC236}">
                    <a16:creationId xmlns:a16="http://schemas.microsoft.com/office/drawing/2014/main" id="{DC4C95E5-7004-40C6-9E11-B7722FF1A7D1}"/>
                  </a:ext>
                </a:extLst>
              </p:cNvPr>
              <p:cNvSpPr/>
              <p:nvPr/>
            </p:nvSpPr>
            <p:spPr>
              <a:xfrm>
                <a:off x="3125385" y="2739034"/>
                <a:ext cx="645783" cy="65496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1205" extrusionOk="0">
                    <a:moveTo>
                      <a:pt x="1948" y="1"/>
                    </a:moveTo>
                    <a:cubicBezTo>
                      <a:pt x="1881" y="1"/>
                      <a:pt x="1815" y="61"/>
                      <a:pt x="1837" y="147"/>
                    </a:cubicBezTo>
                    <a:cubicBezTo>
                      <a:pt x="1899" y="344"/>
                      <a:pt x="1940" y="582"/>
                      <a:pt x="1888" y="769"/>
                    </a:cubicBezTo>
                    <a:cubicBezTo>
                      <a:pt x="1880" y="817"/>
                      <a:pt x="1835" y="852"/>
                      <a:pt x="1787" y="852"/>
                    </a:cubicBezTo>
                    <a:cubicBezTo>
                      <a:pt x="1772" y="852"/>
                      <a:pt x="1757" y="849"/>
                      <a:pt x="1743" y="842"/>
                    </a:cubicBezTo>
                    <a:cubicBezTo>
                      <a:pt x="1598" y="790"/>
                      <a:pt x="1442" y="727"/>
                      <a:pt x="1286" y="676"/>
                    </a:cubicBezTo>
                    <a:cubicBezTo>
                      <a:pt x="1256" y="665"/>
                      <a:pt x="1214" y="655"/>
                      <a:pt x="1173" y="645"/>
                    </a:cubicBezTo>
                    <a:cubicBezTo>
                      <a:pt x="1100" y="614"/>
                      <a:pt x="1027" y="593"/>
                      <a:pt x="944" y="562"/>
                    </a:cubicBezTo>
                    <a:cubicBezTo>
                      <a:pt x="871" y="541"/>
                      <a:pt x="799" y="520"/>
                      <a:pt x="716" y="499"/>
                    </a:cubicBezTo>
                    <a:cubicBezTo>
                      <a:pt x="664" y="479"/>
                      <a:pt x="613" y="469"/>
                      <a:pt x="560" y="448"/>
                    </a:cubicBezTo>
                    <a:cubicBezTo>
                      <a:pt x="509" y="437"/>
                      <a:pt x="447" y="427"/>
                      <a:pt x="394" y="406"/>
                    </a:cubicBezTo>
                    <a:cubicBezTo>
                      <a:pt x="270" y="375"/>
                      <a:pt x="135" y="344"/>
                      <a:pt x="0" y="313"/>
                    </a:cubicBezTo>
                    <a:lnTo>
                      <a:pt x="0" y="313"/>
                    </a:lnTo>
                    <a:cubicBezTo>
                      <a:pt x="32" y="323"/>
                      <a:pt x="73" y="333"/>
                      <a:pt x="135" y="365"/>
                    </a:cubicBezTo>
                    <a:cubicBezTo>
                      <a:pt x="145" y="365"/>
                      <a:pt x="156" y="375"/>
                      <a:pt x="166" y="375"/>
                    </a:cubicBezTo>
                    <a:cubicBezTo>
                      <a:pt x="208" y="396"/>
                      <a:pt x="260" y="406"/>
                      <a:pt x="311" y="437"/>
                    </a:cubicBezTo>
                    <a:cubicBezTo>
                      <a:pt x="311" y="437"/>
                      <a:pt x="322" y="437"/>
                      <a:pt x="332" y="448"/>
                    </a:cubicBezTo>
                    <a:cubicBezTo>
                      <a:pt x="364" y="458"/>
                      <a:pt x="394" y="469"/>
                      <a:pt x="426" y="489"/>
                    </a:cubicBezTo>
                    <a:cubicBezTo>
                      <a:pt x="436" y="489"/>
                      <a:pt x="447" y="499"/>
                      <a:pt x="457" y="499"/>
                    </a:cubicBezTo>
                    <a:cubicBezTo>
                      <a:pt x="592" y="562"/>
                      <a:pt x="758" y="635"/>
                      <a:pt x="934" y="727"/>
                    </a:cubicBezTo>
                    <a:cubicBezTo>
                      <a:pt x="965" y="738"/>
                      <a:pt x="996" y="759"/>
                      <a:pt x="1027" y="769"/>
                    </a:cubicBezTo>
                    <a:cubicBezTo>
                      <a:pt x="1120" y="821"/>
                      <a:pt x="1224" y="873"/>
                      <a:pt x="1339" y="935"/>
                    </a:cubicBezTo>
                    <a:cubicBezTo>
                      <a:pt x="1349" y="946"/>
                      <a:pt x="1369" y="956"/>
                      <a:pt x="1390" y="966"/>
                    </a:cubicBezTo>
                    <a:cubicBezTo>
                      <a:pt x="1546" y="1049"/>
                      <a:pt x="1701" y="1142"/>
                      <a:pt x="1878" y="1236"/>
                    </a:cubicBezTo>
                    <a:lnTo>
                      <a:pt x="1971" y="1298"/>
                    </a:lnTo>
                    <a:lnTo>
                      <a:pt x="2033" y="1329"/>
                    </a:lnTo>
                    <a:cubicBezTo>
                      <a:pt x="2095" y="1371"/>
                      <a:pt x="2158" y="1402"/>
                      <a:pt x="2220" y="1444"/>
                    </a:cubicBezTo>
                    <a:cubicBezTo>
                      <a:pt x="2303" y="1495"/>
                      <a:pt x="2397" y="1557"/>
                      <a:pt x="2490" y="1620"/>
                    </a:cubicBezTo>
                    <a:cubicBezTo>
                      <a:pt x="2510" y="1630"/>
                      <a:pt x="2542" y="1640"/>
                      <a:pt x="2563" y="1661"/>
                    </a:cubicBezTo>
                    <a:cubicBezTo>
                      <a:pt x="2583" y="1672"/>
                      <a:pt x="2614" y="1693"/>
                      <a:pt x="2635" y="1713"/>
                    </a:cubicBezTo>
                    <a:cubicBezTo>
                      <a:pt x="2272" y="1859"/>
                      <a:pt x="1857" y="1921"/>
                      <a:pt x="1525" y="1942"/>
                    </a:cubicBezTo>
                    <a:cubicBezTo>
                      <a:pt x="1401" y="1952"/>
                      <a:pt x="1390" y="2128"/>
                      <a:pt x="1515" y="2159"/>
                    </a:cubicBezTo>
                    <a:cubicBezTo>
                      <a:pt x="1702" y="2201"/>
                      <a:pt x="1883" y="2219"/>
                      <a:pt x="2054" y="2219"/>
                    </a:cubicBezTo>
                    <a:cubicBezTo>
                      <a:pt x="2471" y="2219"/>
                      <a:pt x="2831" y="2114"/>
                      <a:pt x="3081" y="2004"/>
                    </a:cubicBezTo>
                    <a:cubicBezTo>
                      <a:pt x="3247" y="2117"/>
                      <a:pt x="3413" y="2242"/>
                      <a:pt x="3579" y="2366"/>
                    </a:cubicBezTo>
                    <a:lnTo>
                      <a:pt x="3704" y="2460"/>
                    </a:lnTo>
                    <a:lnTo>
                      <a:pt x="3859" y="2585"/>
                    </a:lnTo>
                    <a:cubicBezTo>
                      <a:pt x="3900" y="2605"/>
                      <a:pt x="3932" y="2636"/>
                      <a:pt x="3963" y="2657"/>
                    </a:cubicBezTo>
                    <a:cubicBezTo>
                      <a:pt x="3953" y="2751"/>
                      <a:pt x="3953" y="2751"/>
                      <a:pt x="3953" y="2844"/>
                    </a:cubicBezTo>
                    <a:cubicBezTo>
                      <a:pt x="3434" y="3113"/>
                      <a:pt x="2801" y="3217"/>
                      <a:pt x="2355" y="3259"/>
                    </a:cubicBezTo>
                    <a:cubicBezTo>
                      <a:pt x="2220" y="3269"/>
                      <a:pt x="2210" y="3456"/>
                      <a:pt x="2334" y="3477"/>
                    </a:cubicBezTo>
                    <a:cubicBezTo>
                      <a:pt x="2570" y="3531"/>
                      <a:pt x="2797" y="3553"/>
                      <a:pt x="3011" y="3553"/>
                    </a:cubicBezTo>
                    <a:cubicBezTo>
                      <a:pt x="3700" y="3553"/>
                      <a:pt x="4256" y="3319"/>
                      <a:pt x="4564" y="3145"/>
                    </a:cubicBezTo>
                    <a:cubicBezTo>
                      <a:pt x="4585" y="3166"/>
                      <a:pt x="4606" y="3186"/>
                      <a:pt x="4626" y="3196"/>
                    </a:cubicBezTo>
                    <a:cubicBezTo>
                      <a:pt x="4668" y="3238"/>
                      <a:pt x="4709" y="3269"/>
                      <a:pt x="4751" y="3300"/>
                    </a:cubicBezTo>
                    <a:cubicBezTo>
                      <a:pt x="4772" y="3332"/>
                      <a:pt x="4803" y="3352"/>
                      <a:pt x="4824" y="3373"/>
                    </a:cubicBezTo>
                    <a:cubicBezTo>
                      <a:pt x="4948" y="3477"/>
                      <a:pt x="5073" y="3590"/>
                      <a:pt x="5197" y="3705"/>
                    </a:cubicBezTo>
                    <a:cubicBezTo>
                      <a:pt x="5249" y="3756"/>
                      <a:pt x="5239" y="3850"/>
                      <a:pt x="5177" y="3881"/>
                    </a:cubicBezTo>
                    <a:cubicBezTo>
                      <a:pt x="4647" y="4161"/>
                      <a:pt x="4004" y="4275"/>
                      <a:pt x="3548" y="4317"/>
                    </a:cubicBezTo>
                    <a:cubicBezTo>
                      <a:pt x="3413" y="4327"/>
                      <a:pt x="3402" y="4503"/>
                      <a:pt x="3527" y="4535"/>
                    </a:cubicBezTo>
                    <a:cubicBezTo>
                      <a:pt x="3759" y="4588"/>
                      <a:pt x="3981" y="4610"/>
                      <a:pt x="4191" y="4610"/>
                    </a:cubicBezTo>
                    <a:cubicBezTo>
                      <a:pt x="4759" y="4610"/>
                      <a:pt x="5235" y="4447"/>
                      <a:pt x="5560" y="4296"/>
                    </a:cubicBezTo>
                    <a:lnTo>
                      <a:pt x="5871" y="4358"/>
                    </a:lnTo>
                    <a:cubicBezTo>
                      <a:pt x="5954" y="4431"/>
                      <a:pt x="6027" y="4514"/>
                      <a:pt x="6110" y="4597"/>
                    </a:cubicBezTo>
                    <a:cubicBezTo>
                      <a:pt x="6141" y="4639"/>
                      <a:pt x="6172" y="4669"/>
                      <a:pt x="6203" y="4701"/>
                    </a:cubicBezTo>
                    <a:cubicBezTo>
                      <a:pt x="6214" y="4711"/>
                      <a:pt x="6214" y="4722"/>
                      <a:pt x="6224" y="4722"/>
                    </a:cubicBezTo>
                    <a:cubicBezTo>
                      <a:pt x="6245" y="4752"/>
                      <a:pt x="6265" y="4773"/>
                      <a:pt x="6297" y="4794"/>
                    </a:cubicBezTo>
                    <a:cubicBezTo>
                      <a:pt x="6307" y="4805"/>
                      <a:pt x="6307" y="4814"/>
                      <a:pt x="6318" y="4825"/>
                    </a:cubicBezTo>
                    <a:lnTo>
                      <a:pt x="6390" y="4897"/>
                    </a:lnTo>
                    <a:cubicBezTo>
                      <a:pt x="6431" y="4950"/>
                      <a:pt x="6473" y="4991"/>
                      <a:pt x="6514" y="5043"/>
                    </a:cubicBezTo>
                    <a:lnTo>
                      <a:pt x="6597" y="5126"/>
                    </a:lnTo>
                    <a:cubicBezTo>
                      <a:pt x="6608" y="5146"/>
                      <a:pt x="6618" y="5157"/>
                      <a:pt x="6629" y="5167"/>
                    </a:cubicBezTo>
                    <a:cubicBezTo>
                      <a:pt x="6660" y="5209"/>
                      <a:pt x="6701" y="5250"/>
                      <a:pt x="6733" y="5292"/>
                    </a:cubicBezTo>
                    <a:cubicBezTo>
                      <a:pt x="6733" y="5292"/>
                      <a:pt x="6743" y="5292"/>
                      <a:pt x="6743" y="5302"/>
                    </a:cubicBezTo>
                    <a:cubicBezTo>
                      <a:pt x="6784" y="5344"/>
                      <a:pt x="6826" y="5395"/>
                      <a:pt x="6857" y="5437"/>
                    </a:cubicBezTo>
                    <a:cubicBezTo>
                      <a:pt x="6888" y="5468"/>
                      <a:pt x="6919" y="5510"/>
                      <a:pt x="6950" y="5541"/>
                    </a:cubicBezTo>
                    <a:cubicBezTo>
                      <a:pt x="6971" y="5572"/>
                      <a:pt x="7002" y="5603"/>
                      <a:pt x="7023" y="5634"/>
                    </a:cubicBezTo>
                    <a:cubicBezTo>
                      <a:pt x="7054" y="5665"/>
                      <a:pt x="7085" y="5707"/>
                      <a:pt x="7116" y="5748"/>
                    </a:cubicBezTo>
                    <a:cubicBezTo>
                      <a:pt x="7158" y="5790"/>
                      <a:pt x="7189" y="5831"/>
                      <a:pt x="7220" y="5873"/>
                    </a:cubicBezTo>
                    <a:lnTo>
                      <a:pt x="7438" y="6153"/>
                    </a:lnTo>
                    <a:cubicBezTo>
                      <a:pt x="7459" y="6174"/>
                      <a:pt x="7469" y="6195"/>
                      <a:pt x="7489" y="6215"/>
                    </a:cubicBezTo>
                    <a:cubicBezTo>
                      <a:pt x="7489" y="6225"/>
                      <a:pt x="7500" y="6225"/>
                      <a:pt x="7500" y="6236"/>
                    </a:cubicBezTo>
                    <a:cubicBezTo>
                      <a:pt x="7531" y="6267"/>
                      <a:pt x="7552" y="6308"/>
                      <a:pt x="7583" y="6340"/>
                    </a:cubicBezTo>
                    <a:cubicBezTo>
                      <a:pt x="7593" y="6360"/>
                      <a:pt x="7604" y="6370"/>
                      <a:pt x="7614" y="6381"/>
                    </a:cubicBezTo>
                    <a:cubicBezTo>
                      <a:pt x="7645" y="6423"/>
                      <a:pt x="7676" y="6474"/>
                      <a:pt x="7718" y="6516"/>
                    </a:cubicBezTo>
                    <a:cubicBezTo>
                      <a:pt x="7749" y="6557"/>
                      <a:pt x="7780" y="6609"/>
                      <a:pt x="7811" y="6651"/>
                    </a:cubicBezTo>
                    <a:cubicBezTo>
                      <a:pt x="7832" y="6692"/>
                      <a:pt x="7863" y="6734"/>
                      <a:pt x="7894" y="6775"/>
                    </a:cubicBezTo>
                    <a:cubicBezTo>
                      <a:pt x="7863" y="6755"/>
                      <a:pt x="7842" y="6744"/>
                      <a:pt x="7842" y="6744"/>
                    </a:cubicBezTo>
                    <a:cubicBezTo>
                      <a:pt x="7842" y="6744"/>
                      <a:pt x="6878" y="7107"/>
                      <a:pt x="5788" y="7128"/>
                    </a:cubicBezTo>
                    <a:cubicBezTo>
                      <a:pt x="5654" y="7128"/>
                      <a:pt x="5633" y="7336"/>
                      <a:pt x="5768" y="7346"/>
                    </a:cubicBezTo>
                    <a:cubicBezTo>
                      <a:pt x="5964" y="7376"/>
                      <a:pt x="6180" y="7395"/>
                      <a:pt x="6412" y="7395"/>
                    </a:cubicBezTo>
                    <a:cubicBezTo>
                      <a:pt x="6890" y="7395"/>
                      <a:pt x="7436" y="7317"/>
                      <a:pt x="8029" y="7107"/>
                    </a:cubicBezTo>
                    <a:cubicBezTo>
                      <a:pt x="8081" y="7128"/>
                      <a:pt x="8112" y="7138"/>
                      <a:pt x="8153" y="7149"/>
                    </a:cubicBezTo>
                    <a:cubicBezTo>
                      <a:pt x="8174" y="7170"/>
                      <a:pt x="8185" y="7190"/>
                      <a:pt x="8195" y="7211"/>
                    </a:cubicBezTo>
                    <a:lnTo>
                      <a:pt x="8257" y="7304"/>
                    </a:lnTo>
                    <a:lnTo>
                      <a:pt x="8319" y="7398"/>
                    </a:lnTo>
                    <a:cubicBezTo>
                      <a:pt x="8340" y="7439"/>
                      <a:pt x="8372" y="7470"/>
                      <a:pt x="8392" y="7511"/>
                    </a:cubicBezTo>
                    <a:cubicBezTo>
                      <a:pt x="8413" y="7553"/>
                      <a:pt x="8444" y="7585"/>
                      <a:pt x="8465" y="7626"/>
                    </a:cubicBezTo>
                    <a:cubicBezTo>
                      <a:pt x="8506" y="7688"/>
                      <a:pt x="8538" y="7750"/>
                      <a:pt x="8579" y="7802"/>
                    </a:cubicBezTo>
                    <a:cubicBezTo>
                      <a:pt x="8600" y="7843"/>
                      <a:pt x="8630" y="7896"/>
                      <a:pt x="8651" y="7937"/>
                    </a:cubicBezTo>
                    <a:cubicBezTo>
                      <a:pt x="8693" y="7999"/>
                      <a:pt x="8734" y="8072"/>
                      <a:pt x="8776" y="8134"/>
                    </a:cubicBezTo>
                    <a:cubicBezTo>
                      <a:pt x="8817" y="8196"/>
                      <a:pt x="8776" y="8279"/>
                      <a:pt x="8713" y="8300"/>
                    </a:cubicBezTo>
                    <a:cubicBezTo>
                      <a:pt x="8340" y="8414"/>
                      <a:pt x="7687" y="8570"/>
                      <a:pt x="6982" y="8580"/>
                    </a:cubicBezTo>
                    <a:cubicBezTo>
                      <a:pt x="6846" y="8580"/>
                      <a:pt x="6826" y="8788"/>
                      <a:pt x="6961" y="8798"/>
                    </a:cubicBezTo>
                    <a:cubicBezTo>
                      <a:pt x="7160" y="8827"/>
                      <a:pt x="7377" y="8844"/>
                      <a:pt x="7608" y="8844"/>
                    </a:cubicBezTo>
                    <a:cubicBezTo>
                      <a:pt x="8038" y="8844"/>
                      <a:pt x="8520" y="8784"/>
                      <a:pt x="9045" y="8622"/>
                    </a:cubicBezTo>
                    <a:cubicBezTo>
                      <a:pt x="9056" y="8632"/>
                      <a:pt x="9066" y="8653"/>
                      <a:pt x="9066" y="8663"/>
                    </a:cubicBezTo>
                    <a:cubicBezTo>
                      <a:pt x="9098" y="8705"/>
                      <a:pt x="9118" y="8746"/>
                      <a:pt x="9139" y="8788"/>
                    </a:cubicBezTo>
                    <a:cubicBezTo>
                      <a:pt x="9160" y="8829"/>
                      <a:pt x="9181" y="8860"/>
                      <a:pt x="9201" y="8901"/>
                    </a:cubicBezTo>
                    <a:cubicBezTo>
                      <a:pt x="9294" y="9078"/>
                      <a:pt x="9377" y="9254"/>
                      <a:pt x="9471" y="9441"/>
                    </a:cubicBezTo>
                    <a:cubicBezTo>
                      <a:pt x="9492" y="9493"/>
                      <a:pt x="9523" y="9535"/>
                      <a:pt x="9543" y="9586"/>
                    </a:cubicBezTo>
                    <a:cubicBezTo>
                      <a:pt x="9575" y="9648"/>
                      <a:pt x="9596" y="9701"/>
                      <a:pt x="9626" y="9763"/>
                    </a:cubicBezTo>
                    <a:cubicBezTo>
                      <a:pt x="9658" y="9835"/>
                      <a:pt x="9596" y="9918"/>
                      <a:pt x="9513" y="9918"/>
                    </a:cubicBezTo>
                    <a:cubicBezTo>
                      <a:pt x="9118" y="9887"/>
                      <a:pt x="8517" y="9814"/>
                      <a:pt x="7904" y="9618"/>
                    </a:cubicBezTo>
                    <a:cubicBezTo>
                      <a:pt x="7892" y="9614"/>
                      <a:pt x="7880" y="9612"/>
                      <a:pt x="7869" y="9612"/>
                    </a:cubicBezTo>
                    <a:cubicBezTo>
                      <a:pt x="7766" y="9612"/>
                      <a:pt x="7709" y="9769"/>
                      <a:pt x="7821" y="9825"/>
                    </a:cubicBezTo>
                    <a:cubicBezTo>
                      <a:pt x="8319" y="10084"/>
                      <a:pt x="8983" y="10302"/>
                      <a:pt x="9803" y="10333"/>
                    </a:cubicBezTo>
                    <a:cubicBezTo>
                      <a:pt x="9855" y="10333"/>
                      <a:pt x="9886" y="10364"/>
                      <a:pt x="9907" y="10395"/>
                    </a:cubicBezTo>
                    <a:cubicBezTo>
                      <a:pt x="9948" y="10499"/>
                      <a:pt x="9990" y="10613"/>
                      <a:pt x="10031" y="10717"/>
                    </a:cubicBezTo>
                    <a:cubicBezTo>
                      <a:pt x="10052" y="10769"/>
                      <a:pt x="10073" y="10810"/>
                      <a:pt x="10094" y="10862"/>
                    </a:cubicBezTo>
                    <a:cubicBezTo>
                      <a:pt x="10114" y="10914"/>
                      <a:pt x="10135" y="10976"/>
                      <a:pt x="10156" y="11028"/>
                    </a:cubicBezTo>
                    <a:cubicBezTo>
                      <a:pt x="10156" y="11028"/>
                      <a:pt x="10156" y="11038"/>
                      <a:pt x="10166" y="11038"/>
                    </a:cubicBezTo>
                    <a:lnTo>
                      <a:pt x="10197" y="11132"/>
                    </a:lnTo>
                    <a:cubicBezTo>
                      <a:pt x="10207" y="11174"/>
                      <a:pt x="10249" y="11204"/>
                      <a:pt x="10301" y="11204"/>
                    </a:cubicBezTo>
                    <a:lnTo>
                      <a:pt x="10415" y="11204"/>
                    </a:lnTo>
                    <a:cubicBezTo>
                      <a:pt x="10446" y="11204"/>
                      <a:pt x="10477" y="11194"/>
                      <a:pt x="10498" y="11163"/>
                    </a:cubicBezTo>
                    <a:lnTo>
                      <a:pt x="10622" y="11008"/>
                    </a:lnTo>
                    <a:cubicBezTo>
                      <a:pt x="10654" y="10976"/>
                      <a:pt x="10654" y="10935"/>
                      <a:pt x="10633" y="10893"/>
                    </a:cubicBezTo>
                    <a:cubicBezTo>
                      <a:pt x="10612" y="10842"/>
                      <a:pt x="10591" y="10789"/>
                      <a:pt x="10560" y="10727"/>
                    </a:cubicBezTo>
                    <a:cubicBezTo>
                      <a:pt x="10529" y="10655"/>
                      <a:pt x="10498" y="10582"/>
                      <a:pt x="10456" y="10510"/>
                    </a:cubicBezTo>
                    <a:cubicBezTo>
                      <a:pt x="10394" y="10354"/>
                      <a:pt x="10322" y="10208"/>
                      <a:pt x="10249" y="10063"/>
                    </a:cubicBezTo>
                    <a:cubicBezTo>
                      <a:pt x="10488" y="9576"/>
                      <a:pt x="11048" y="8321"/>
                      <a:pt x="11037" y="7346"/>
                    </a:cubicBezTo>
                    <a:cubicBezTo>
                      <a:pt x="11032" y="7269"/>
                      <a:pt x="10974" y="7230"/>
                      <a:pt x="10918" y="7230"/>
                    </a:cubicBezTo>
                    <a:cubicBezTo>
                      <a:pt x="10868" y="7230"/>
                      <a:pt x="10819" y="7261"/>
                      <a:pt x="10809" y="7325"/>
                    </a:cubicBezTo>
                    <a:cubicBezTo>
                      <a:pt x="10716" y="7926"/>
                      <a:pt x="10498" y="8839"/>
                      <a:pt x="10020" y="9576"/>
                    </a:cubicBezTo>
                    <a:cubicBezTo>
                      <a:pt x="10000" y="9524"/>
                      <a:pt x="9969" y="9472"/>
                      <a:pt x="9948" y="9420"/>
                    </a:cubicBezTo>
                    <a:cubicBezTo>
                      <a:pt x="9896" y="9316"/>
                      <a:pt x="9845" y="9213"/>
                      <a:pt x="9782" y="9109"/>
                    </a:cubicBezTo>
                    <a:cubicBezTo>
                      <a:pt x="9762" y="9057"/>
                      <a:pt x="9730" y="9005"/>
                      <a:pt x="9709" y="8954"/>
                    </a:cubicBezTo>
                    <a:cubicBezTo>
                      <a:pt x="9679" y="8901"/>
                      <a:pt x="9658" y="8850"/>
                      <a:pt x="9626" y="8798"/>
                    </a:cubicBezTo>
                    <a:cubicBezTo>
                      <a:pt x="9606" y="8756"/>
                      <a:pt x="9575" y="8705"/>
                      <a:pt x="9543" y="8653"/>
                    </a:cubicBezTo>
                    <a:cubicBezTo>
                      <a:pt x="9523" y="8601"/>
                      <a:pt x="9492" y="8549"/>
                      <a:pt x="9471" y="8497"/>
                    </a:cubicBezTo>
                    <a:cubicBezTo>
                      <a:pt x="9440" y="8445"/>
                      <a:pt x="9409" y="8404"/>
                      <a:pt x="9388" y="8352"/>
                    </a:cubicBezTo>
                    <a:cubicBezTo>
                      <a:pt x="9377" y="8341"/>
                      <a:pt x="9377" y="8341"/>
                      <a:pt x="9377" y="8331"/>
                    </a:cubicBezTo>
                    <a:cubicBezTo>
                      <a:pt x="9347" y="8269"/>
                      <a:pt x="9305" y="8207"/>
                      <a:pt x="9264" y="8134"/>
                    </a:cubicBezTo>
                    <a:cubicBezTo>
                      <a:pt x="9139" y="7916"/>
                      <a:pt x="9015" y="7688"/>
                      <a:pt x="8890" y="7470"/>
                    </a:cubicBezTo>
                    <a:lnTo>
                      <a:pt x="8579" y="6972"/>
                    </a:lnTo>
                    <a:cubicBezTo>
                      <a:pt x="8869" y="6080"/>
                      <a:pt x="8879" y="5302"/>
                      <a:pt x="8787" y="4701"/>
                    </a:cubicBezTo>
                    <a:cubicBezTo>
                      <a:pt x="8777" y="4636"/>
                      <a:pt x="8723" y="4604"/>
                      <a:pt x="8671" y="4604"/>
                    </a:cubicBezTo>
                    <a:cubicBezTo>
                      <a:pt x="8614" y="4604"/>
                      <a:pt x="8558" y="4641"/>
                      <a:pt x="8558" y="4711"/>
                    </a:cubicBezTo>
                    <a:cubicBezTo>
                      <a:pt x="8568" y="5468"/>
                      <a:pt x="8402" y="6163"/>
                      <a:pt x="8289" y="6526"/>
                    </a:cubicBezTo>
                    <a:cubicBezTo>
                      <a:pt x="8133" y="6277"/>
                      <a:pt x="7957" y="6029"/>
                      <a:pt x="7791" y="5790"/>
                    </a:cubicBezTo>
                    <a:cubicBezTo>
                      <a:pt x="7718" y="5697"/>
                      <a:pt x="7645" y="5593"/>
                      <a:pt x="7562" y="5489"/>
                    </a:cubicBezTo>
                    <a:cubicBezTo>
                      <a:pt x="7552" y="5468"/>
                      <a:pt x="7542" y="5458"/>
                      <a:pt x="7521" y="5437"/>
                    </a:cubicBezTo>
                    <a:cubicBezTo>
                      <a:pt x="7510" y="5416"/>
                      <a:pt x="7489" y="5385"/>
                      <a:pt x="7469" y="5365"/>
                    </a:cubicBezTo>
                    <a:cubicBezTo>
                      <a:pt x="7459" y="5354"/>
                      <a:pt x="7448" y="5344"/>
                      <a:pt x="7438" y="5323"/>
                    </a:cubicBezTo>
                    <a:cubicBezTo>
                      <a:pt x="7427" y="5312"/>
                      <a:pt x="7417" y="5302"/>
                      <a:pt x="7406" y="5282"/>
                    </a:cubicBezTo>
                    <a:cubicBezTo>
                      <a:pt x="7386" y="5261"/>
                      <a:pt x="7376" y="5219"/>
                      <a:pt x="7386" y="5188"/>
                    </a:cubicBezTo>
                    <a:cubicBezTo>
                      <a:pt x="7510" y="4763"/>
                      <a:pt x="7666" y="3933"/>
                      <a:pt x="7386" y="2989"/>
                    </a:cubicBezTo>
                    <a:cubicBezTo>
                      <a:pt x="7373" y="2935"/>
                      <a:pt x="7330" y="2911"/>
                      <a:pt x="7287" y="2911"/>
                    </a:cubicBezTo>
                    <a:cubicBezTo>
                      <a:pt x="7229" y="2911"/>
                      <a:pt x="7168" y="2954"/>
                      <a:pt x="7168" y="3030"/>
                    </a:cubicBezTo>
                    <a:cubicBezTo>
                      <a:pt x="7210" y="3653"/>
                      <a:pt x="7148" y="4234"/>
                      <a:pt x="6950" y="4722"/>
                    </a:cubicBezTo>
                    <a:cubicBezTo>
                      <a:pt x="6899" y="4659"/>
                      <a:pt x="6857" y="4597"/>
                      <a:pt x="6805" y="4545"/>
                    </a:cubicBezTo>
                    <a:cubicBezTo>
                      <a:pt x="6670" y="4400"/>
                      <a:pt x="6546" y="4254"/>
                      <a:pt x="6411" y="4109"/>
                    </a:cubicBezTo>
                    <a:cubicBezTo>
                      <a:pt x="6359" y="4058"/>
                      <a:pt x="6307" y="3995"/>
                      <a:pt x="6255" y="3943"/>
                    </a:cubicBezTo>
                    <a:cubicBezTo>
                      <a:pt x="6235" y="3912"/>
                      <a:pt x="6203" y="3892"/>
                      <a:pt x="6182" y="3860"/>
                    </a:cubicBezTo>
                    <a:cubicBezTo>
                      <a:pt x="6152" y="3829"/>
                      <a:pt x="6120" y="3809"/>
                      <a:pt x="6099" y="3777"/>
                    </a:cubicBezTo>
                    <a:cubicBezTo>
                      <a:pt x="6069" y="3756"/>
                      <a:pt x="6048" y="3726"/>
                      <a:pt x="6016" y="3694"/>
                    </a:cubicBezTo>
                    <a:cubicBezTo>
                      <a:pt x="5975" y="3653"/>
                      <a:pt x="5924" y="3611"/>
                      <a:pt x="5882" y="3560"/>
                    </a:cubicBezTo>
                    <a:cubicBezTo>
                      <a:pt x="5871" y="3549"/>
                      <a:pt x="5861" y="3539"/>
                      <a:pt x="5841" y="3528"/>
                    </a:cubicBezTo>
                    <a:lnTo>
                      <a:pt x="5778" y="3466"/>
                    </a:lnTo>
                    <a:cubicBezTo>
                      <a:pt x="5778" y="3456"/>
                      <a:pt x="5768" y="3456"/>
                      <a:pt x="5758" y="3445"/>
                    </a:cubicBezTo>
                    <a:cubicBezTo>
                      <a:pt x="5758" y="3435"/>
                      <a:pt x="5747" y="3435"/>
                      <a:pt x="5737" y="3424"/>
                    </a:cubicBezTo>
                    <a:cubicBezTo>
                      <a:pt x="5705" y="3394"/>
                      <a:pt x="5695" y="3362"/>
                      <a:pt x="5705" y="3321"/>
                    </a:cubicBezTo>
                    <a:cubicBezTo>
                      <a:pt x="5788" y="3010"/>
                      <a:pt x="5851" y="2512"/>
                      <a:pt x="5664" y="1983"/>
                    </a:cubicBezTo>
                    <a:cubicBezTo>
                      <a:pt x="5646" y="1929"/>
                      <a:pt x="5601" y="1905"/>
                      <a:pt x="5557" y="1905"/>
                    </a:cubicBezTo>
                    <a:cubicBezTo>
                      <a:pt x="5498" y="1905"/>
                      <a:pt x="5440" y="1948"/>
                      <a:pt x="5446" y="2025"/>
                    </a:cubicBezTo>
                    <a:cubicBezTo>
                      <a:pt x="5467" y="2283"/>
                      <a:pt x="5467" y="2605"/>
                      <a:pt x="5405" y="2896"/>
                    </a:cubicBezTo>
                    <a:cubicBezTo>
                      <a:pt x="5391" y="2951"/>
                      <a:pt x="5345" y="2983"/>
                      <a:pt x="5294" y="2983"/>
                    </a:cubicBezTo>
                    <a:cubicBezTo>
                      <a:pt x="5269" y="2983"/>
                      <a:pt x="5242" y="2975"/>
                      <a:pt x="5218" y="2958"/>
                    </a:cubicBezTo>
                    <a:lnTo>
                      <a:pt x="5187" y="2927"/>
                    </a:lnTo>
                    <a:cubicBezTo>
                      <a:pt x="5156" y="2896"/>
                      <a:pt x="5124" y="2875"/>
                      <a:pt x="5094" y="2854"/>
                    </a:cubicBezTo>
                    <a:cubicBezTo>
                      <a:pt x="5062" y="2823"/>
                      <a:pt x="5031" y="2802"/>
                      <a:pt x="5011" y="2781"/>
                    </a:cubicBezTo>
                    <a:cubicBezTo>
                      <a:pt x="4979" y="2751"/>
                      <a:pt x="4948" y="2730"/>
                      <a:pt x="4917" y="2709"/>
                    </a:cubicBezTo>
                    <a:cubicBezTo>
                      <a:pt x="4886" y="2678"/>
                      <a:pt x="4855" y="2657"/>
                      <a:pt x="4824" y="2636"/>
                    </a:cubicBezTo>
                    <a:cubicBezTo>
                      <a:pt x="4803" y="2605"/>
                      <a:pt x="4772" y="2585"/>
                      <a:pt x="4741" y="2564"/>
                    </a:cubicBezTo>
                    <a:cubicBezTo>
                      <a:pt x="4709" y="2543"/>
                      <a:pt x="4679" y="2512"/>
                      <a:pt x="4647" y="2491"/>
                    </a:cubicBezTo>
                    <a:cubicBezTo>
                      <a:pt x="4658" y="2180"/>
                      <a:pt x="4606" y="1703"/>
                      <a:pt x="4336" y="1236"/>
                    </a:cubicBezTo>
                    <a:cubicBezTo>
                      <a:pt x="4311" y="1196"/>
                      <a:pt x="4274" y="1179"/>
                      <a:pt x="4238" y="1179"/>
                    </a:cubicBezTo>
                    <a:cubicBezTo>
                      <a:pt x="4172" y="1179"/>
                      <a:pt x="4109" y="1238"/>
                      <a:pt x="4129" y="1319"/>
                    </a:cubicBezTo>
                    <a:cubicBezTo>
                      <a:pt x="4202" y="1589"/>
                      <a:pt x="4264" y="1900"/>
                      <a:pt x="4264" y="2211"/>
                    </a:cubicBezTo>
                    <a:lnTo>
                      <a:pt x="4253" y="2211"/>
                    </a:lnTo>
                    <a:cubicBezTo>
                      <a:pt x="4232" y="2191"/>
                      <a:pt x="4212" y="2170"/>
                      <a:pt x="4181" y="2159"/>
                    </a:cubicBezTo>
                    <a:cubicBezTo>
                      <a:pt x="4160" y="2138"/>
                      <a:pt x="4129" y="2117"/>
                      <a:pt x="4098" y="2097"/>
                    </a:cubicBezTo>
                    <a:cubicBezTo>
                      <a:pt x="4077" y="2076"/>
                      <a:pt x="4056" y="2066"/>
                      <a:pt x="4025" y="2045"/>
                    </a:cubicBezTo>
                    <a:cubicBezTo>
                      <a:pt x="3983" y="2025"/>
                      <a:pt x="3953" y="1993"/>
                      <a:pt x="3911" y="1972"/>
                    </a:cubicBezTo>
                    <a:lnTo>
                      <a:pt x="3817" y="1910"/>
                    </a:lnTo>
                    <a:cubicBezTo>
                      <a:pt x="3807" y="1900"/>
                      <a:pt x="3797" y="1900"/>
                      <a:pt x="3787" y="1889"/>
                    </a:cubicBezTo>
                    <a:cubicBezTo>
                      <a:pt x="3776" y="1879"/>
                      <a:pt x="3755" y="1869"/>
                      <a:pt x="3745" y="1859"/>
                    </a:cubicBezTo>
                    <a:cubicBezTo>
                      <a:pt x="3704" y="1838"/>
                      <a:pt x="3662" y="1817"/>
                      <a:pt x="3631" y="1786"/>
                    </a:cubicBezTo>
                    <a:cubicBezTo>
                      <a:pt x="3589" y="1765"/>
                      <a:pt x="3558" y="1744"/>
                      <a:pt x="3517" y="1723"/>
                    </a:cubicBezTo>
                    <a:cubicBezTo>
                      <a:pt x="3465" y="1693"/>
                      <a:pt x="3423" y="1661"/>
                      <a:pt x="3372" y="1630"/>
                    </a:cubicBezTo>
                    <a:cubicBezTo>
                      <a:pt x="3319" y="1610"/>
                      <a:pt x="3278" y="1578"/>
                      <a:pt x="3237" y="1557"/>
                    </a:cubicBezTo>
                    <a:cubicBezTo>
                      <a:pt x="3185" y="1527"/>
                      <a:pt x="3133" y="1506"/>
                      <a:pt x="3091" y="1474"/>
                    </a:cubicBezTo>
                    <a:cubicBezTo>
                      <a:pt x="3040" y="1444"/>
                      <a:pt x="2988" y="1423"/>
                      <a:pt x="2946" y="1391"/>
                    </a:cubicBezTo>
                    <a:cubicBezTo>
                      <a:pt x="2895" y="1371"/>
                      <a:pt x="2842" y="1340"/>
                      <a:pt x="2791" y="1319"/>
                    </a:cubicBezTo>
                    <a:cubicBezTo>
                      <a:pt x="2646" y="1246"/>
                      <a:pt x="2500" y="1174"/>
                      <a:pt x="2344" y="1101"/>
                    </a:cubicBezTo>
                    <a:cubicBezTo>
                      <a:pt x="2355" y="863"/>
                      <a:pt x="2324" y="427"/>
                      <a:pt x="2033" y="43"/>
                    </a:cubicBezTo>
                    <a:cubicBezTo>
                      <a:pt x="2010" y="14"/>
                      <a:pt x="1979" y="1"/>
                      <a:pt x="1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479;p54">
                <a:extLst>
                  <a:ext uri="{FF2B5EF4-FFF2-40B4-BE49-F238E27FC236}">
                    <a16:creationId xmlns:a16="http://schemas.microsoft.com/office/drawing/2014/main" id="{36717F13-3D46-418A-B157-DC90507271CA}"/>
                  </a:ext>
                </a:extLst>
              </p:cNvPr>
              <p:cNvSpPr/>
              <p:nvPr/>
            </p:nvSpPr>
            <p:spPr>
              <a:xfrm>
                <a:off x="3025725" y="2954078"/>
                <a:ext cx="851770" cy="637366"/>
              </a:xfrm>
              <a:custGeom>
                <a:avLst/>
                <a:gdLst/>
                <a:ahLst/>
                <a:cxnLst/>
                <a:rect l="l" t="t" r="r" b="b"/>
                <a:pathLst>
                  <a:path w="14572" h="10904" extrusionOk="0">
                    <a:moveTo>
                      <a:pt x="550" y="0"/>
                    </a:moveTo>
                    <a:cubicBezTo>
                      <a:pt x="289" y="0"/>
                      <a:pt x="105" y="103"/>
                      <a:pt x="139" y="399"/>
                    </a:cubicBezTo>
                    <a:cubicBezTo>
                      <a:pt x="181" y="794"/>
                      <a:pt x="1342" y="1384"/>
                      <a:pt x="1612" y="1727"/>
                    </a:cubicBezTo>
                    <a:cubicBezTo>
                      <a:pt x="1903" y="2090"/>
                      <a:pt x="2162" y="2474"/>
                      <a:pt x="2390" y="2868"/>
                    </a:cubicBezTo>
                    <a:cubicBezTo>
                      <a:pt x="2460" y="2999"/>
                      <a:pt x="2356" y="3125"/>
                      <a:pt x="2239" y="3125"/>
                    </a:cubicBezTo>
                    <a:cubicBezTo>
                      <a:pt x="2199" y="3125"/>
                      <a:pt x="2157" y="3110"/>
                      <a:pt x="2120" y="3076"/>
                    </a:cubicBezTo>
                    <a:cubicBezTo>
                      <a:pt x="1809" y="2785"/>
                      <a:pt x="1488" y="2370"/>
                      <a:pt x="1322" y="2214"/>
                    </a:cubicBezTo>
                    <a:cubicBezTo>
                      <a:pt x="1280" y="2173"/>
                      <a:pt x="1207" y="2111"/>
                      <a:pt x="1114" y="2038"/>
                    </a:cubicBezTo>
                    <a:cubicBezTo>
                      <a:pt x="852" y="1837"/>
                      <a:pt x="451" y="1570"/>
                      <a:pt x="212" y="1570"/>
                    </a:cubicBezTo>
                    <a:cubicBezTo>
                      <a:pt x="82" y="1570"/>
                      <a:pt x="0" y="1649"/>
                      <a:pt x="15" y="1862"/>
                    </a:cubicBezTo>
                    <a:cubicBezTo>
                      <a:pt x="56" y="2474"/>
                      <a:pt x="1228" y="2598"/>
                      <a:pt x="1622" y="2920"/>
                    </a:cubicBezTo>
                    <a:cubicBezTo>
                      <a:pt x="1903" y="3159"/>
                      <a:pt x="2442" y="3594"/>
                      <a:pt x="2722" y="3968"/>
                    </a:cubicBezTo>
                    <a:cubicBezTo>
                      <a:pt x="2810" y="4075"/>
                      <a:pt x="2722" y="4239"/>
                      <a:pt x="2590" y="4239"/>
                    </a:cubicBezTo>
                    <a:cubicBezTo>
                      <a:pt x="2582" y="4239"/>
                      <a:pt x="2574" y="4239"/>
                      <a:pt x="2566" y="4237"/>
                    </a:cubicBezTo>
                    <a:cubicBezTo>
                      <a:pt x="2193" y="4185"/>
                      <a:pt x="1664" y="3802"/>
                      <a:pt x="1373" y="3740"/>
                    </a:cubicBezTo>
                    <a:cubicBezTo>
                      <a:pt x="1284" y="3722"/>
                      <a:pt x="1179" y="3712"/>
                      <a:pt x="1074" y="3712"/>
                    </a:cubicBezTo>
                    <a:cubicBezTo>
                      <a:pt x="694" y="3712"/>
                      <a:pt x="324" y="3847"/>
                      <a:pt x="772" y="4237"/>
                    </a:cubicBezTo>
                    <a:cubicBezTo>
                      <a:pt x="1332" y="4725"/>
                      <a:pt x="2473" y="4393"/>
                      <a:pt x="3178" y="4818"/>
                    </a:cubicBezTo>
                    <a:cubicBezTo>
                      <a:pt x="3323" y="4901"/>
                      <a:pt x="3261" y="5130"/>
                      <a:pt x="3085" y="5130"/>
                    </a:cubicBezTo>
                    <a:cubicBezTo>
                      <a:pt x="2950" y="5130"/>
                      <a:pt x="2805" y="5130"/>
                      <a:pt x="2639" y="5119"/>
                    </a:cubicBezTo>
                    <a:cubicBezTo>
                      <a:pt x="2493" y="5114"/>
                      <a:pt x="2341" y="5110"/>
                      <a:pt x="2192" y="5110"/>
                    </a:cubicBezTo>
                    <a:cubicBezTo>
                      <a:pt x="1647" y="5110"/>
                      <a:pt x="1132" y="5169"/>
                      <a:pt x="1083" y="5503"/>
                    </a:cubicBezTo>
                    <a:cubicBezTo>
                      <a:pt x="1030" y="5881"/>
                      <a:pt x="1294" y="6006"/>
                      <a:pt x="1668" y="6006"/>
                    </a:cubicBezTo>
                    <a:cubicBezTo>
                      <a:pt x="2320" y="6006"/>
                      <a:pt x="3307" y="5627"/>
                      <a:pt x="3531" y="5554"/>
                    </a:cubicBezTo>
                    <a:cubicBezTo>
                      <a:pt x="3660" y="5518"/>
                      <a:pt x="4076" y="5386"/>
                      <a:pt x="4299" y="5386"/>
                    </a:cubicBezTo>
                    <a:cubicBezTo>
                      <a:pt x="4454" y="5386"/>
                      <a:pt x="4516" y="5449"/>
                      <a:pt x="4330" y="5648"/>
                    </a:cubicBezTo>
                    <a:cubicBezTo>
                      <a:pt x="4153" y="5835"/>
                      <a:pt x="3479" y="5949"/>
                      <a:pt x="3240" y="6073"/>
                    </a:cubicBezTo>
                    <a:cubicBezTo>
                      <a:pt x="2867" y="6271"/>
                      <a:pt x="2318" y="6488"/>
                      <a:pt x="2069" y="6841"/>
                    </a:cubicBezTo>
                    <a:cubicBezTo>
                      <a:pt x="1768" y="7247"/>
                      <a:pt x="1989" y="7418"/>
                      <a:pt x="2338" y="7418"/>
                    </a:cubicBezTo>
                    <a:cubicBezTo>
                      <a:pt x="2435" y="7418"/>
                      <a:pt x="2542" y="7405"/>
                      <a:pt x="2649" y="7380"/>
                    </a:cubicBezTo>
                    <a:cubicBezTo>
                      <a:pt x="3282" y="7246"/>
                      <a:pt x="3189" y="6758"/>
                      <a:pt x="3666" y="6437"/>
                    </a:cubicBezTo>
                    <a:cubicBezTo>
                      <a:pt x="3943" y="6254"/>
                      <a:pt x="4241" y="6203"/>
                      <a:pt x="4550" y="6203"/>
                    </a:cubicBezTo>
                    <a:cubicBezTo>
                      <a:pt x="4611" y="6203"/>
                      <a:pt x="4672" y="6205"/>
                      <a:pt x="4734" y="6208"/>
                    </a:cubicBezTo>
                    <a:cubicBezTo>
                      <a:pt x="4900" y="6208"/>
                      <a:pt x="4962" y="6437"/>
                      <a:pt x="4817" y="6520"/>
                    </a:cubicBezTo>
                    <a:cubicBezTo>
                      <a:pt x="4485" y="6737"/>
                      <a:pt x="3966" y="6976"/>
                      <a:pt x="3811" y="7100"/>
                    </a:cubicBezTo>
                    <a:cubicBezTo>
                      <a:pt x="3459" y="7380"/>
                      <a:pt x="2576" y="7661"/>
                      <a:pt x="2369" y="8065"/>
                    </a:cubicBezTo>
                    <a:cubicBezTo>
                      <a:pt x="2214" y="8380"/>
                      <a:pt x="2350" y="8487"/>
                      <a:pt x="2592" y="8487"/>
                    </a:cubicBezTo>
                    <a:cubicBezTo>
                      <a:pt x="2963" y="8487"/>
                      <a:pt x="3581" y="8234"/>
                      <a:pt x="3770" y="8096"/>
                    </a:cubicBezTo>
                    <a:cubicBezTo>
                      <a:pt x="4236" y="7744"/>
                      <a:pt x="4600" y="7339"/>
                      <a:pt x="5128" y="7059"/>
                    </a:cubicBezTo>
                    <a:cubicBezTo>
                      <a:pt x="5255" y="6990"/>
                      <a:pt x="5655" y="6712"/>
                      <a:pt x="5841" y="6712"/>
                    </a:cubicBezTo>
                    <a:cubicBezTo>
                      <a:pt x="5853" y="6712"/>
                      <a:pt x="5865" y="6714"/>
                      <a:pt x="5875" y="6716"/>
                    </a:cubicBezTo>
                    <a:cubicBezTo>
                      <a:pt x="6249" y="6831"/>
                      <a:pt x="5678" y="7214"/>
                      <a:pt x="5533" y="7318"/>
                    </a:cubicBezTo>
                    <a:cubicBezTo>
                      <a:pt x="5035" y="7671"/>
                      <a:pt x="4527" y="7992"/>
                      <a:pt x="4070" y="8407"/>
                    </a:cubicBezTo>
                    <a:cubicBezTo>
                      <a:pt x="3612" y="8841"/>
                      <a:pt x="3580" y="9540"/>
                      <a:pt x="4051" y="9540"/>
                    </a:cubicBezTo>
                    <a:cubicBezTo>
                      <a:pt x="4177" y="9540"/>
                      <a:pt x="4338" y="9490"/>
                      <a:pt x="4537" y="9372"/>
                    </a:cubicBezTo>
                    <a:cubicBezTo>
                      <a:pt x="5149" y="9019"/>
                      <a:pt x="5388" y="8106"/>
                      <a:pt x="5803" y="7578"/>
                    </a:cubicBezTo>
                    <a:cubicBezTo>
                      <a:pt x="5976" y="7353"/>
                      <a:pt x="6201" y="7006"/>
                      <a:pt x="6536" y="7006"/>
                    </a:cubicBezTo>
                    <a:cubicBezTo>
                      <a:pt x="6540" y="7006"/>
                      <a:pt x="6545" y="7006"/>
                      <a:pt x="6550" y="7007"/>
                    </a:cubicBezTo>
                    <a:cubicBezTo>
                      <a:pt x="7089" y="7007"/>
                      <a:pt x="6902" y="7412"/>
                      <a:pt x="6601" y="7640"/>
                    </a:cubicBezTo>
                    <a:cubicBezTo>
                      <a:pt x="6311" y="7868"/>
                      <a:pt x="5948" y="8002"/>
                      <a:pt x="5741" y="8314"/>
                    </a:cubicBezTo>
                    <a:cubicBezTo>
                      <a:pt x="5530" y="8630"/>
                      <a:pt x="4380" y="10904"/>
                      <a:pt x="5156" y="10904"/>
                    </a:cubicBezTo>
                    <a:cubicBezTo>
                      <a:pt x="5220" y="10904"/>
                      <a:pt x="5297" y="10889"/>
                      <a:pt x="5388" y="10855"/>
                    </a:cubicBezTo>
                    <a:cubicBezTo>
                      <a:pt x="6186" y="10554"/>
                      <a:pt x="5865" y="9611"/>
                      <a:pt x="6103" y="8998"/>
                    </a:cubicBezTo>
                    <a:cubicBezTo>
                      <a:pt x="6259" y="8583"/>
                      <a:pt x="6497" y="8158"/>
                      <a:pt x="6840" y="7878"/>
                    </a:cubicBezTo>
                    <a:cubicBezTo>
                      <a:pt x="7049" y="7711"/>
                      <a:pt x="7420" y="7495"/>
                      <a:pt x="7604" y="7495"/>
                    </a:cubicBezTo>
                    <a:cubicBezTo>
                      <a:pt x="7739" y="7495"/>
                      <a:pt x="7773" y="7612"/>
                      <a:pt x="7566" y="7951"/>
                    </a:cubicBezTo>
                    <a:cubicBezTo>
                      <a:pt x="7244" y="8470"/>
                      <a:pt x="6612" y="8936"/>
                      <a:pt x="6529" y="9579"/>
                    </a:cubicBezTo>
                    <a:cubicBezTo>
                      <a:pt x="6478" y="9990"/>
                      <a:pt x="6610" y="10163"/>
                      <a:pt x="6788" y="10163"/>
                    </a:cubicBezTo>
                    <a:cubicBezTo>
                      <a:pt x="7009" y="10163"/>
                      <a:pt x="7302" y="9895"/>
                      <a:pt x="7400" y="9486"/>
                    </a:cubicBezTo>
                    <a:cubicBezTo>
                      <a:pt x="7546" y="8895"/>
                      <a:pt x="7556" y="8096"/>
                      <a:pt x="8189" y="7795"/>
                    </a:cubicBezTo>
                    <a:cubicBezTo>
                      <a:pt x="8307" y="7741"/>
                      <a:pt x="8511" y="7691"/>
                      <a:pt x="8697" y="7691"/>
                    </a:cubicBezTo>
                    <a:cubicBezTo>
                      <a:pt x="8901" y="7691"/>
                      <a:pt x="9085" y="7751"/>
                      <a:pt x="9111" y="7930"/>
                    </a:cubicBezTo>
                    <a:cubicBezTo>
                      <a:pt x="9143" y="8117"/>
                      <a:pt x="8438" y="8853"/>
                      <a:pt x="8292" y="9030"/>
                    </a:cubicBezTo>
                    <a:cubicBezTo>
                      <a:pt x="8074" y="9279"/>
                      <a:pt x="7670" y="9528"/>
                      <a:pt x="7691" y="9880"/>
                    </a:cubicBezTo>
                    <a:cubicBezTo>
                      <a:pt x="7699" y="9976"/>
                      <a:pt x="7774" y="10043"/>
                      <a:pt x="7859" y="10043"/>
                    </a:cubicBezTo>
                    <a:cubicBezTo>
                      <a:pt x="7875" y="10043"/>
                      <a:pt x="7892" y="10041"/>
                      <a:pt x="7908" y="10036"/>
                    </a:cubicBezTo>
                    <a:cubicBezTo>
                      <a:pt x="8880" y="9767"/>
                      <a:pt x="8976" y="7889"/>
                      <a:pt x="10098" y="7889"/>
                    </a:cubicBezTo>
                    <a:cubicBezTo>
                      <a:pt x="10101" y="7889"/>
                      <a:pt x="10104" y="7889"/>
                      <a:pt x="10107" y="7889"/>
                    </a:cubicBezTo>
                    <a:cubicBezTo>
                      <a:pt x="10792" y="7899"/>
                      <a:pt x="9941" y="8739"/>
                      <a:pt x="9755" y="9092"/>
                    </a:cubicBezTo>
                    <a:cubicBezTo>
                      <a:pt x="9608" y="9376"/>
                      <a:pt x="9311" y="10284"/>
                      <a:pt x="9861" y="10284"/>
                    </a:cubicBezTo>
                    <a:cubicBezTo>
                      <a:pt x="9892" y="10284"/>
                      <a:pt x="9925" y="10281"/>
                      <a:pt x="9962" y="10275"/>
                    </a:cubicBezTo>
                    <a:cubicBezTo>
                      <a:pt x="10429" y="10192"/>
                      <a:pt x="10335" y="9579"/>
                      <a:pt x="10335" y="9258"/>
                    </a:cubicBezTo>
                    <a:cubicBezTo>
                      <a:pt x="10335" y="8781"/>
                      <a:pt x="10356" y="8262"/>
                      <a:pt x="10657" y="7868"/>
                    </a:cubicBezTo>
                    <a:cubicBezTo>
                      <a:pt x="10678" y="7836"/>
                      <a:pt x="10699" y="7806"/>
                      <a:pt x="10730" y="7774"/>
                    </a:cubicBezTo>
                    <a:cubicBezTo>
                      <a:pt x="10873" y="7625"/>
                      <a:pt x="11069" y="7515"/>
                      <a:pt x="11225" y="7515"/>
                    </a:cubicBezTo>
                    <a:cubicBezTo>
                      <a:pt x="11374" y="7515"/>
                      <a:pt x="11487" y="7615"/>
                      <a:pt x="11487" y="7878"/>
                    </a:cubicBezTo>
                    <a:lnTo>
                      <a:pt x="11487" y="7940"/>
                    </a:lnTo>
                    <a:cubicBezTo>
                      <a:pt x="11467" y="8314"/>
                      <a:pt x="10792" y="8874"/>
                      <a:pt x="11124" y="9268"/>
                    </a:cubicBezTo>
                    <a:cubicBezTo>
                      <a:pt x="11211" y="9372"/>
                      <a:pt x="11292" y="9416"/>
                      <a:pt x="11366" y="9416"/>
                    </a:cubicBezTo>
                    <a:cubicBezTo>
                      <a:pt x="11714" y="9416"/>
                      <a:pt x="11917" y="8453"/>
                      <a:pt x="11985" y="8231"/>
                    </a:cubicBezTo>
                    <a:cubicBezTo>
                      <a:pt x="12037" y="8106"/>
                      <a:pt x="12068" y="8002"/>
                      <a:pt x="12110" y="7940"/>
                    </a:cubicBezTo>
                    <a:cubicBezTo>
                      <a:pt x="12168" y="7847"/>
                      <a:pt x="12236" y="7809"/>
                      <a:pt x="12350" y="7809"/>
                    </a:cubicBezTo>
                    <a:cubicBezTo>
                      <a:pt x="12438" y="7809"/>
                      <a:pt x="12553" y="7832"/>
                      <a:pt x="12711" y="7868"/>
                    </a:cubicBezTo>
                    <a:lnTo>
                      <a:pt x="12721" y="7868"/>
                    </a:lnTo>
                    <a:cubicBezTo>
                      <a:pt x="12867" y="7899"/>
                      <a:pt x="13002" y="7940"/>
                      <a:pt x="13147" y="7982"/>
                    </a:cubicBezTo>
                    <a:cubicBezTo>
                      <a:pt x="13427" y="8075"/>
                      <a:pt x="13707" y="8158"/>
                      <a:pt x="14008" y="8221"/>
                    </a:cubicBezTo>
                    <a:cubicBezTo>
                      <a:pt x="14017" y="8223"/>
                      <a:pt x="14027" y="8224"/>
                      <a:pt x="14037" y="8224"/>
                    </a:cubicBezTo>
                    <a:cubicBezTo>
                      <a:pt x="14130" y="8224"/>
                      <a:pt x="14215" y="8137"/>
                      <a:pt x="14215" y="8034"/>
                    </a:cubicBezTo>
                    <a:cubicBezTo>
                      <a:pt x="14205" y="8013"/>
                      <a:pt x="14205" y="7992"/>
                      <a:pt x="14205" y="7961"/>
                    </a:cubicBezTo>
                    <a:lnTo>
                      <a:pt x="14205" y="7629"/>
                    </a:lnTo>
                    <a:cubicBezTo>
                      <a:pt x="14205" y="7528"/>
                      <a:pt x="14124" y="7460"/>
                      <a:pt x="14033" y="7460"/>
                    </a:cubicBezTo>
                    <a:cubicBezTo>
                      <a:pt x="14021" y="7460"/>
                      <a:pt x="14009" y="7461"/>
                      <a:pt x="13998" y="7463"/>
                    </a:cubicBezTo>
                    <a:cubicBezTo>
                      <a:pt x="13766" y="7513"/>
                      <a:pt x="13474" y="7563"/>
                      <a:pt x="13215" y="7563"/>
                    </a:cubicBezTo>
                    <a:cubicBezTo>
                      <a:pt x="13045" y="7563"/>
                      <a:pt x="12889" y="7541"/>
                      <a:pt x="12774" y="7484"/>
                    </a:cubicBezTo>
                    <a:cubicBezTo>
                      <a:pt x="12172" y="7183"/>
                      <a:pt x="12555" y="6571"/>
                      <a:pt x="12991" y="6364"/>
                    </a:cubicBezTo>
                    <a:cubicBezTo>
                      <a:pt x="13375" y="6188"/>
                      <a:pt x="13842" y="6198"/>
                      <a:pt x="14164" y="5918"/>
                    </a:cubicBezTo>
                    <a:cubicBezTo>
                      <a:pt x="14572" y="5566"/>
                      <a:pt x="14415" y="5267"/>
                      <a:pt x="13995" y="5267"/>
                    </a:cubicBezTo>
                    <a:cubicBezTo>
                      <a:pt x="13957" y="5267"/>
                      <a:pt x="13916" y="5270"/>
                      <a:pt x="13873" y="5275"/>
                    </a:cubicBezTo>
                    <a:cubicBezTo>
                      <a:pt x="13479" y="5316"/>
                      <a:pt x="13074" y="5596"/>
                      <a:pt x="12753" y="5814"/>
                    </a:cubicBezTo>
                    <a:cubicBezTo>
                      <a:pt x="12255" y="6146"/>
                      <a:pt x="12359" y="6405"/>
                      <a:pt x="12172" y="6861"/>
                    </a:cubicBezTo>
                    <a:cubicBezTo>
                      <a:pt x="12092" y="7049"/>
                      <a:pt x="11787" y="7271"/>
                      <a:pt x="11519" y="7271"/>
                    </a:cubicBezTo>
                    <a:cubicBezTo>
                      <a:pt x="11372" y="7271"/>
                      <a:pt x="11236" y="7204"/>
                      <a:pt x="11155" y="7027"/>
                    </a:cubicBezTo>
                    <a:cubicBezTo>
                      <a:pt x="10999" y="6685"/>
                      <a:pt x="11767" y="6177"/>
                      <a:pt x="12006" y="5980"/>
                    </a:cubicBezTo>
                    <a:cubicBezTo>
                      <a:pt x="12389" y="5658"/>
                      <a:pt x="12774" y="5305"/>
                      <a:pt x="12908" y="4798"/>
                    </a:cubicBezTo>
                    <a:cubicBezTo>
                      <a:pt x="13007" y="4414"/>
                      <a:pt x="12882" y="3892"/>
                      <a:pt x="12522" y="3892"/>
                    </a:cubicBezTo>
                    <a:cubicBezTo>
                      <a:pt x="12463" y="3892"/>
                      <a:pt x="12398" y="3906"/>
                      <a:pt x="12327" y="3936"/>
                    </a:cubicBezTo>
                    <a:cubicBezTo>
                      <a:pt x="12265" y="3968"/>
                      <a:pt x="12223" y="4030"/>
                      <a:pt x="12223" y="4102"/>
                    </a:cubicBezTo>
                    <a:cubicBezTo>
                      <a:pt x="12223" y="4787"/>
                      <a:pt x="12151" y="5160"/>
                      <a:pt x="11705" y="5783"/>
                    </a:cubicBezTo>
                    <a:cubicBezTo>
                      <a:pt x="11536" y="6021"/>
                      <a:pt x="10815" y="7002"/>
                      <a:pt x="10444" y="7002"/>
                    </a:cubicBezTo>
                    <a:cubicBezTo>
                      <a:pt x="10428" y="7002"/>
                      <a:pt x="10412" y="7001"/>
                      <a:pt x="10398" y="6997"/>
                    </a:cubicBezTo>
                    <a:cubicBezTo>
                      <a:pt x="10045" y="6914"/>
                      <a:pt x="10149" y="6333"/>
                      <a:pt x="10273" y="6115"/>
                    </a:cubicBezTo>
                    <a:cubicBezTo>
                      <a:pt x="10471" y="5783"/>
                      <a:pt x="10886" y="5627"/>
                      <a:pt x="11155" y="5358"/>
                    </a:cubicBezTo>
                    <a:cubicBezTo>
                      <a:pt x="11373" y="5139"/>
                      <a:pt x="11695" y="4808"/>
                      <a:pt x="11653" y="4476"/>
                    </a:cubicBezTo>
                    <a:cubicBezTo>
                      <a:pt x="11627" y="4230"/>
                      <a:pt x="11513" y="4118"/>
                      <a:pt x="11353" y="4118"/>
                    </a:cubicBezTo>
                    <a:cubicBezTo>
                      <a:pt x="11256" y="4118"/>
                      <a:pt x="11142" y="4159"/>
                      <a:pt x="11020" y="4237"/>
                    </a:cubicBezTo>
                    <a:cubicBezTo>
                      <a:pt x="10720" y="4434"/>
                      <a:pt x="10750" y="4777"/>
                      <a:pt x="10574" y="5057"/>
                    </a:cubicBezTo>
                    <a:cubicBezTo>
                      <a:pt x="10377" y="5368"/>
                      <a:pt x="10014" y="5461"/>
                      <a:pt x="9828" y="5783"/>
                    </a:cubicBezTo>
                    <a:cubicBezTo>
                      <a:pt x="9579" y="6240"/>
                      <a:pt x="9797" y="7231"/>
                      <a:pt x="9049" y="7231"/>
                    </a:cubicBezTo>
                    <a:cubicBezTo>
                      <a:pt x="9016" y="7231"/>
                      <a:pt x="8982" y="7229"/>
                      <a:pt x="8946" y="7225"/>
                    </a:cubicBezTo>
                    <a:cubicBezTo>
                      <a:pt x="8033" y="7121"/>
                      <a:pt x="9070" y="6052"/>
                      <a:pt x="9360" y="5793"/>
                    </a:cubicBezTo>
                    <a:cubicBezTo>
                      <a:pt x="9921" y="5295"/>
                      <a:pt x="10367" y="4662"/>
                      <a:pt x="10045" y="3874"/>
                    </a:cubicBezTo>
                    <a:cubicBezTo>
                      <a:pt x="9944" y="3647"/>
                      <a:pt x="9725" y="3428"/>
                      <a:pt x="9533" y="3428"/>
                    </a:cubicBezTo>
                    <a:cubicBezTo>
                      <a:pt x="9410" y="3428"/>
                      <a:pt x="9297" y="3520"/>
                      <a:pt x="9236" y="3760"/>
                    </a:cubicBezTo>
                    <a:cubicBezTo>
                      <a:pt x="9185" y="3957"/>
                      <a:pt x="9330" y="4217"/>
                      <a:pt x="9319" y="4424"/>
                    </a:cubicBezTo>
                    <a:cubicBezTo>
                      <a:pt x="9309" y="4621"/>
                      <a:pt x="9257" y="4839"/>
                      <a:pt x="9185" y="5026"/>
                    </a:cubicBezTo>
                    <a:cubicBezTo>
                      <a:pt x="9008" y="5534"/>
                      <a:pt x="8738" y="6758"/>
                      <a:pt x="8189" y="7090"/>
                    </a:cubicBezTo>
                    <a:cubicBezTo>
                      <a:pt x="8161" y="7108"/>
                      <a:pt x="8131" y="7116"/>
                      <a:pt x="8102" y="7116"/>
                    </a:cubicBezTo>
                    <a:cubicBezTo>
                      <a:pt x="8030" y="7116"/>
                      <a:pt x="7961" y="7067"/>
                      <a:pt x="7940" y="6986"/>
                    </a:cubicBezTo>
                    <a:cubicBezTo>
                      <a:pt x="7712" y="6198"/>
                      <a:pt x="8738" y="5388"/>
                      <a:pt x="8904" y="4673"/>
                    </a:cubicBezTo>
                    <a:cubicBezTo>
                      <a:pt x="8966" y="4434"/>
                      <a:pt x="9081" y="3853"/>
                      <a:pt x="8904" y="3657"/>
                    </a:cubicBezTo>
                    <a:cubicBezTo>
                      <a:pt x="8822" y="3561"/>
                      <a:pt x="8746" y="3521"/>
                      <a:pt x="8677" y="3521"/>
                    </a:cubicBezTo>
                    <a:cubicBezTo>
                      <a:pt x="8447" y="3521"/>
                      <a:pt x="8290" y="3957"/>
                      <a:pt x="8251" y="4196"/>
                    </a:cubicBezTo>
                    <a:cubicBezTo>
                      <a:pt x="8178" y="4590"/>
                      <a:pt x="8199" y="4953"/>
                      <a:pt x="8053" y="5337"/>
                    </a:cubicBezTo>
                    <a:cubicBezTo>
                      <a:pt x="7940" y="5637"/>
                      <a:pt x="7680" y="6374"/>
                      <a:pt x="7463" y="6592"/>
                    </a:cubicBezTo>
                    <a:cubicBezTo>
                      <a:pt x="7373" y="6682"/>
                      <a:pt x="7296" y="6719"/>
                      <a:pt x="7232" y="6719"/>
                    </a:cubicBezTo>
                    <a:cubicBezTo>
                      <a:pt x="7015" y="6719"/>
                      <a:pt x="6940" y="6289"/>
                      <a:pt x="6965" y="6001"/>
                    </a:cubicBezTo>
                    <a:cubicBezTo>
                      <a:pt x="6995" y="5607"/>
                      <a:pt x="7255" y="5181"/>
                      <a:pt x="7431" y="4839"/>
                    </a:cubicBezTo>
                    <a:cubicBezTo>
                      <a:pt x="7608" y="4476"/>
                      <a:pt x="8133" y="3033"/>
                      <a:pt x="7497" y="3033"/>
                    </a:cubicBezTo>
                    <a:cubicBezTo>
                      <a:pt x="7422" y="3033"/>
                      <a:pt x="7332" y="3053"/>
                      <a:pt x="7224" y="3096"/>
                    </a:cubicBezTo>
                    <a:cubicBezTo>
                      <a:pt x="7151" y="3127"/>
                      <a:pt x="7099" y="3200"/>
                      <a:pt x="7110" y="3283"/>
                    </a:cubicBezTo>
                    <a:cubicBezTo>
                      <a:pt x="7141" y="3501"/>
                      <a:pt x="7265" y="3708"/>
                      <a:pt x="7203" y="3936"/>
                    </a:cubicBezTo>
                    <a:cubicBezTo>
                      <a:pt x="7123" y="4234"/>
                      <a:pt x="6560" y="6242"/>
                      <a:pt x="6075" y="6242"/>
                    </a:cubicBezTo>
                    <a:cubicBezTo>
                      <a:pt x="6053" y="6242"/>
                      <a:pt x="6032" y="6238"/>
                      <a:pt x="6010" y="6229"/>
                    </a:cubicBezTo>
                    <a:lnTo>
                      <a:pt x="5990" y="6229"/>
                    </a:lnTo>
                    <a:cubicBezTo>
                      <a:pt x="5979" y="6218"/>
                      <a:pt x="5969" y="6218"/>
                      <a:pt x="5958" y="6208"/>
                    </a:cubicBezTo>
                    <a:cubicBezTo>
                      <a:pt x="5419" y="5876"/>
                      <a:pt x="6446" y="4787"/>
                      <a:pt x="6580" y="4538"/>
                    </a:cubicBezTo>
                    <a:cubicBezTo>
                      <a:pt x="6813" y="4120"/>
                      <a:pt x="6647" y="3378"/>
                      <a:pt x="6422" y="3378"/>
                    </a:cubicBezTo>
                    <a:cubicBezTo>
                      <a:pt x="6346" y="3378"/>
                      <a:pt x="6263" y="3464"/>
                      <a:pt x="6186" y="3677"/>
                    </a:cubicBezTo>
                    <a:cubicBezTo>
                      <a:pt x="6073" y="3988"/>
                      <a:pt x="6145" y="4330"/>
                      <a:pt x="6000" y="4673"/>
                    </a:cubicBezTo>
                    <a:cubicBezTo>
                      <a:pt x="5875" y="4943"/>
                      <a:pt x="5730" y="5130"/>
                      <a:pt x="5543" y="5316"/>
                    </a:cubicBezTo>
                    <a:cubicBezTo>
                      <a:pt x="5508" y="5355"/>
                      <a:pt x="5464" y="5372"/>
                      <a:pt x="5420" y="5372"/>
                    </a:cubicBezTo>
                    <a:cubicBezTo>
                      <a:pt x="5335" y="5372"/>
                      <a:pt x="5253" y="5305"/>
                      <a:pt x="5253" y="5202"/>
                    </a:cubicBezTo>
                    <a:cubicBezTo>
                      <a:pt x="5243" y="4549"/>
                      <a:pt x="6093" y="3843"/>
                      <a:pt x="6020" y="3189"/>
                    </a:cubicBezTo>
                    <a:cubicBezTo>
                      <a:pt x="5997" y="2965"/>
                      <a:pt x="5879" y="2609"/>
                      <a:pt x="5659" y="2609"/>
                    </a:cubicBezTo>
                    <a:cubicBezTo>
                      <a:pt x="5595" y="2609"/>
                      <a:pt x="5522" y="2640"/>
                      <a:pt x="5439" y="2712"/>
                    </a:cubicBezTo>
                    <a:cubicBezTo>
                      <a:pt x="5222" y="2910"/>
                      <a:pt x="5336" y="3532"/>
                      <a:pt x="5284" y="3802"/>
                    </a:cubicBezTo>
                    <a:cubicBezTo>
                      <a:pt x="5232" y="4081"/>
                      <a:pt x="5128" y="4870"/>
                      <a:pt x="4786" y="4964"/>
                    </a:cubicBezTo>
                    <a:cubicBezTo>
                      <a:pt x="4738" y="4978"/>
                      <a:pt x="4697" y="4985"/>
                      <a:pt x="4663" y="4985"/>
                    </a:cubicBezTo>
                    <a:cubicBezTo>
                      <a:pt x="4280" y="4985"/>
                      <a:pt x="4742" y="4147"/>
                      <a:pt x="4828" y="3947"/>
                    </a:cubicBezTo>
                    <a:cubicBezTo>
                      <a:pt x="4980" y="3610"/>
                      <a:pt x="5696" y="2079"/>
                      <a:pt x="4929" y="2079"/>
                    </a:cubicBezTo>
                    <a:cubicBezTo>
                      <a:pt x="4917" y="2079"/>
                      <a:pt x="4904" y="2079"/>
                      <a:pt x="4890" y="2080"/>
                    </a:cubicBezTo>
                    <a:cubicBezTo>
                      <a:pt x="4185" y="2131"/>
                      <a:pt x="4319" y="3159"/>
                      <a:pt x="4215" y="3791"/>
                    </a:cubicBezTo>
                    <a:cubicBezTo>
                      <a:pt x="4197" y="3883"/>
                      <a:pt x="4121" y="3926"/>
                      <a:pt x="4045" y="3926"/>
                    </a:cubicBezTo>
                    <a:cubicBezTo>
                      <a:pt x="3950" y="3926"/>
                      <a:pt x="3856" y="3860"/>
                      <a:pt x="3874" y="3740"/>
                    </a:cubicBezTo>
                    <a:cubicBezTo>
                      <a:pt x="3946" y="3023"/>
                      <a:pt x="4288" y="2038"/>
                      <a:pt x="3676" y="1789"/>
                    </a:cubicBezTo>
                    <a:cubicBezTo>
                      <a:pt x="3578" y="1750"/>
                      <a:pt x="3500" y="1732"/>
                      <a:pt x="3438" y="1732"/>
                    </a:cubicBezTo>
                    <a:cubicBezTo>
                      <a:pt x="3096" y="1732"/>
                      <a:pt x="3261" y="2269"/>
                      <a:pt x="3313" y="2516"/>
                    </a:cubicBezTo>
                    <a:cubicBezTo>
                      <a:pt x="3365" y="2733"/>
                      <a:pt x="3406" y="2993"/>
                      <a:pt x="3386" y="3242"/>
                    </a:cubicBezTo>
                    <a:cubicBezTo>
                      <a:pt x="3380" y="3339"/>
                      <a:pt x="3298" y="3392"/>
                      <a:pt x="3216" y="3392"/>
                    </a:cubicBezTo>
                    <a:cubicBezTo>
                      <a:pt x="3149" y="3392"/>
                      <a:pt x="3081" y="3357"/>
                      <a:pt x="3054" y="3283"/>
                    </a:cubicBezTo>
                    <a:cubicBezTo>
                      <a:pt x="2908" y="2857"/>
                      <a:pt x="3023" y="2412"/>
                      <a:pt x="2898" y="1935"/>
                    </a:cubicBezTo>
                    <a:cubicBezTo>
                      <a:pt x="2712" y="1271"/>
                      <a:pt x="2421" y="866"/>
                      <a:pt x="1882" y="451"/>
                    </a:cubicBezTo>
                    <a:cubicBezTo>
                      <a:pt x="1710" y="318"/>
                      <a:pt x="1010" y="0"/>
                      <a:pt x="550" y="0"/>
                    </a:cubicBezTo>
                    <a:close/>
                  </a:path>
                </a:pathLst>
              </a:custGeom>
              <a:solidFill>
                <a:srgbClr val="FFC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480;p54">
                <a:extLst>
                  <a:ext uri="{FF2B5EF4-FFF2-40B4-BE49-F238E27FC236}">
                    <a16:creationId xmlns:a16="http://schemas.microsoft.com/office/drawing/2014/main" id="{AAD568A4-0038-4133-87D4-80ED68CFA939}"/>
                  </a:ext>
                </a:extLst>
              </p:cNvPr>
              <p:cNvSpPr/>
              <p:nvPr/>
            </p:nvSpPr>
            <p:spPr>
              <a:xfrm>
                <a:off x="5259395" y="2954078"/>
                <a:ext cx="851828" cy="637366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0904" extrusionOk="0">
                    <a:moveTo>
                      <a:pt x="14018" y="0"/>
                    </a:moveTo>
                    <a:cubicBezTo>
                      <a:pt x="13559" y="0"/>
                      <a:pt x="12863" y="318"/>
                      <a:pt x="12691" y="451"/>
                    </a:cubicBezTo>
                    <a:cubicBezTo>
                      <a:pt x="12151" y="866"/>
                      <a:pt x="11850" y="1271"/>
                      <a:pt x="11674" y="1935"/>
                    </a:cubicBezTo>
                    <a:cubicBezTo>
                      <a:pt x="11550" y="2412"/>
                      <a:pt x="11664" y="2857"/>
                      <a:pt x="11518" y="3283"/>
                    </a:cubicBezTo>
                    <a:cubicBezTo>
                      <a:pt x="11491" y="3357"/>
                      <a:pt x="11423" y="3392"/>
                      <a:pt x="11356" y="3392"/>
                    </a:cubicBezTo>
                    <a:cubicBezTo>
                      <a:pt x="11272" y="3392"/>
                      <a:pt x="11188" y="3339"/>
                      <a:pt x="11176" y="3242"/>
                    </a:cubicBezTo>
                    <a:cubicBezTo>
                      <a:pt x="11166" y="2993"/>
                      <a:pt x="11207" y="2733"/>
                      <a:pt x="11259" y="2516"/>
                    </a:cubicBezTo>
                    <a:cubicBezTo>
                      <a:pt x="11312" y="2269"/>
                      <a:pt x="11469" y="1732"/>
                      <a:pt x="11131" y="1732"/>
                    </a:cubicBezTo>
                    <a:cubicBezTo>
                      <a:pt x="11070" y="1732"/>
                      <a:pt x="10993" y="1750"/>
                      <a:pt x="10896" y="1789"/>
                    </a:cubicBezTo>
                    <a:cubicBezTo>
                      <a:pt x="10284" y="2038"/>
                      <a:pt x="10626" y="3023"/>
                      <a:pt x="10699" y="3740"/>
                    </a:cubicBezTo>
                    <a:cubicBezTo>
                      <a:pt x="10711" y="3860"/>
                      <a:pt x="10617" y="3926"/>
                      <a:pt x="10524" y="3926"/>
                    </a:cubicBezTo>
                    <a:cubicBezTo>
                      <a:pt x="10449" y="3926"/>
                      <a:pt x="10375" y="3883"/>
                      <a:pt x="10357" y="3791"/>
                    </a:cubicBezTo>
                    <a:cubicBezTo>
                      <a:pt x="10253" y="3159"/>
                      <a:pt x="10388" y="2131"/>
                      <a:pt x="9683" y="2080"/>
                    </a:cubicBezTo>
                    <a:cubicBezTo>
                      <a:pt x="9669" y="2079"/>
                      <a:pt x="9656" y="2079"/>
                      <a:pt x="9643" y="2079"/>
                    </a:cubicBezTo>
                    <a:cubicBezTo>
                      <a:pt x="8877" y="2079"/>
                      <a:pt x="9591" y="3610"/>
                      <a:pt x="9745" y="3947"/>
                    </a:cubicBezTo>
                    <a:cubicBezTo>
                      <a:pt x="9830" y="4147"/>
                      <a:pt x="10292" y="4985"/>
                      <a:pt x="9902" y="4985"/>
                    </a:cubicBezTo>
                    <a:cubicBezTo>
                      <a:pt x="9867" y="4985"/>
                      <a:pt x="9825" y="4978"/>
                      <a:pt x="9776" y="4964"/>
                    </a:cubicBezTo>
                    <a:cubicBezTo>
                      <a:pt x="9444" y="4870"/>
                      <a:pt x="9330" y="4081"/>
                      <a:pt x="9289" y="3802"/>
                    </a:cubicBezTo>
                    <a:cubicBezTo>
                      <a:pt x="9236" y="3532"/>
                      <a:pt x="9340" y="2910"/>
                      <a:pt x="9123" y="2712"/>
                    </a:cubicBezTo>
                    <a:cubicBezTo>
                      <a:pt x="9040" y="2640"/>
                      <a:pt x="8967" y="2609"/>
                      <a:pt x="8903" y="2609"/>
                    </a:cubicBezTo>
                    <a:cubicBezTo>
                      <a:pt x="8683" y="2609"/>
                      <a:pt x="8568" y="2965"/>
                      <a:pt x="8552" y="3189"/>
                    </a:cubicBezTo>
                    <a:cubicBezTo>
                      <a:pt x="8479" y="3843"/>
                      <a:pt x="9330" y="4549"/>
                      <a:pt x="9319" y="5202"/>
                    </a:cubicBezTo>
                    <a:cubicBezTo>
                      <a:pt x="9319" y="5305"/>
                      <a:pt x="9237" y="5372"/>
                      <a:pt x="9149" y="5372"/>
                    </a:cubicBezTo>
                    <a:cubicBezTo>
                      <a:pt x="9104" y="5372"/>
                      <a:pt x="9057" y="5355"/>
                      <a:pt x="9019" y="5316"/>
                    </a:cubicBezTo>
                    <a:cubicBezTo>
                      <a:pt x="8842" y="5130"/>
                      <a:pt x="8697" y="4943"/>
                      <a:pt x="8572" y="4673"/>
                    </a:cubicBezTo>
                    <a:cubicBezTo>
                      <a:pt x="8427" y="4330"/>
                      <a:pt x="8500" y="3988"/>
                      <a:pt x="8386" y="3677"/>
                    </a:cubicBezTo>
                    <a:cubicBezTo>
                      <a:pt x="8309" y="3464"/>
                      <a:pt x="8226" y="3378"/>
                      <a:pt x="8150" y="3378"/>
                    </a:cubicBezTo>
                    <a:cubicBezTo>
                      <a:pt x="7925" y="3378"/>
                      <a:pt x="7757" y="4120"/>
                      <a:pt x="7982" y="4538"/>
                    </a:cubicBezTo>
                    <a:cubicBezTo>
                      <a:pt x="8127" y="4787"/>
                      <a:pt x="9143" y="5876"/>
                      <a:pt x="8614" y="6208"/>
                    </a:cubicBezTo>
                    <a:cubicBezTo>
                      <a:pt x="8604" y="6218"/>
                      <a:pt x="8593" y="6218"/>
                      <a:pt x="8572" y="6229"/>
                    </a:cubicBezTo>
                    <a:lnTo>
                      <a:pt x="8562" y="6229"/>
                    </a:lnTo>
                    <a:cubicBezTo>
                      <a:pt x="8541" y="6238"/>
                      <a:pt x="8519" y="6242"/>
                      <a:pt x="8498" y="6242"/>
                    </a:cubicBezTo>
                    <a:cubicBezTo>
                      <a:pt x="8013" y="6242"/>
                      <a:pt x="7449" y="4234"/>
                      <a:pt x="7369" y="3936"/>
                    </a:cubicBezTo>
                    <a:cubicBezTo>
                      <a:pt x="7307" y="3708"/>
                      <a:pt x="7421" y="3501"/>
                      <a:pt x="7452" y="3283"/>
                    </a:cubicBezTo>
                    <a:cubicBezTo>
                      <a:pt x="7463" y="3200"/>
                      <a:pt x="7421" y="3127"/>
                      <a:pt x="7348" y="3096"/>
                    </a:cubicBezTo>
                    <a:cubicBezTo>
                      <a:pt x="7239" y="3053"/>
                      <a:pt x="7148" y="3033"/>
                      <a:pt x="7072" y="3033"/>
                    </a:cubicBezTo>
                    <a:cubicBezTo>
                      <a:pt x="6429" y="3033"/>
                      <a:pt x="6955" y="4476"/>
                      <a:pt x="7141" y="4839"/>
                    </a:cubicBezTo>
                    <a:cubicBezTo>
                      <a:pt x="7318" y="5181"/>
                      <a:pt x="7577" y="5607"/>
                      <a:pt x="7608" y="6001"/>
                    </a:cubicBezTo>
                    <a:cubicBezTo>
                      <a:pt x="7632" y="6289"/>
                      <a:pt x="7551" y="6719"/>
                      <a:pt x="7336" y="6719"/>
                    </a:cubicBezTo>
                    <a:cubicBezTo>
                      <a:pt x="7273" y="6719"/>
                      <a:pt x="7198" y="6682"/>
                      <a:pt x="7110" y="6592"/>
                    </a:cubicBezTo>
                    <a:cubicBezTo>
                      <a:pt x="6892" y="6374"/>
                      <a:pt x="6622" y="5637"/>
                      <a:pt x="6509" y="5337"/>
                    </a:cubicBezTo>
                    <a:cubicBezTo>
                      <a:pt x="6373" y="4953"/>
                      <a:pt x="6384" y="4590"/>
                      <a:pt x="6322" y="4196"/>
                    </a:cubicBezTo>
                    <a:cubicBezTo>
                      <a:pt x="6282" y="3957"/>
                      <a:pt x="6125" y="3521"/>
                      <a:pt x="5895" y="3521"/>
                    </a:cubicBezTo>
                    <a:cubicBezTo>
                      <a:pt x="5825" y="3521"/>
                      <a:pt x="5749" y="3561"/>
                      <a:pt x="5668" y="3657"/>
                    </a:cubicBezTo>
                    <a:cubicBezTo>
                      <a:pt x="5481" y="3853"/>
                      <a:pt x="5606" y="4434"/>
                      <a:pt x="5658" y="4673"/>
                    </a:cubicBezTo>
                    <a:cubicBezTo>
                      <a:pt x="5834" y="5388"/>
                      <a:pt x="6861" y="6198"/>
                      <a:pt x="6633" y="6986"/>
                    </a:cubicBezTo>
                    <a:cubicBezTo>
                      <a:pt x="6611" y="7067"/>
                      <a:pt x="6542" y="7116"/>
                      <a:pt x="6471" y="7116"/>
                    </a:cubicBezTo>
                    <a:cubicBezTo>
                      <a:pt x="6441" y="7116"/>
                      <a:pt x="6411" y="7108"/>
                      <a:pt x="6384" y="7090"/>
                    </a:cubicBezTo>
                    <a:cubicBezTo>
                      <a:pt x="5834" y="6758"/>
                      <a:pt x="5564" y="5534"/>
                      <a:pt x="5388" y="5026"/>
                    </a:cubicBezTo>
                    <a:cubicBezTo>
                      <a:pt x="5315" y="4839"/>
                      <a:pt x="5264" y="4621"/>
                      <a:pt x="5253" y="4424"/>
                    </a:cubicBezTo>
                    <a:cubicBezTo>
                      <a:pt x="5232" y="4217"/>
                      <a:pt x="5388" y="3957"/>
                      <a:pt x="5336" y="3760"/>
                    </a:cubicBezTo>
                    <a:cubicBezTo>
                      <a:pt x="5271" y="3520"/>
                      <a:pt x="5156" y="3428"/>
                      <a:pt x="5031" y="3428"/>
                    </a:cubicBezTo>
                    <a:cubicBezTo>
                      <a:pt x="4838" y="3428"/>
                      <a:pt x="4622" y="3647"/>
                      <a:pt x="4527" y="3874"/>
                    </a:cubicBezTo>
                    <a:cubicBezTo>
                      <a:pt x="4206" y="4662"/>
                      <a:pt x="4651" y="5295"/>
                      <a:pt x="5212" y="5793"/>
                    </a:cubicBezTo>
                    <a:cubicBezTo>
                      <a:pt x="5502" y="6052"/>
                      <a:pt x="6529" y="7121"/>
                      <a:pt x="5626" y="7225"/>
                    </a:cubicBezTo>
                    <a:cubicBezTo>
                      <a:pt x="5590" y="7229"/>
                      <a:pt x="5556" y="7231"/>
                      <a:pt x="5523" y="7231"/>
                    </a:cubicBezTo>
                    <a:cubicBezTo>
                      <a:pt x="4775" y="7231"/>
                      <a:pt x="4993" y="6240"/>
                      <a:pt x="4734" y="5783"/>
                    </a:cubicBezTo>
                    <a:cubicBezTo>
                      <a:pt x="4558" y="5461"/>
                      <a:pt x="4195" y="5368"/>
                      <a:pt x="3987" y="5057"/>
                    </a:cubicBezTo>
                    <a:cubicBezTo>
                      <a:pt x="3822" y="4777"/>
                      <a:pt x="3853" y="4434"/>
                      <a:pt x="3542" y="4237"/>
                    </a:cubicBezTo>
                    <a:cubicBezTo>
                      <a:pt x="3420" y="4159"/>
                      <a:pt x="3306" y="4118"/>
                      <a:pt x="3209" y="4118"/>
                    </a:cubicBezTo>
                    <a:cubicBezTo>
                      <a:pt x="3049" y="4118"/>
                      <a:pt x="2935" y="4230"/>
                      <a:pt x="2909" y="4476"/>
                    </a:cubicBezTo>
                    <a:cubicBezTo>
                      <a:pt x="2878" y="4808"/>
                      <a:pt x="3189" y="5139"/>
                      <a:pt x="3417" y="5358"/>
                    </a:cubicBezTo>
                    <a:cubicBezTo>
                      <a:pt x="3687" y="5627"/>
                      <a:pt x="4091" y="5783"/>
                      <a:pt x="4289" y="6115"/>
                    </a:cubicBezTo>
                    <a:cubicBezTo>
                      <a:pt x="4423" y="6333"/>
                      <a:pt x="4527" y="6914"/>
                      <a:pt x="4174" y="6997"/>
                    </a:cubicBezTo>
                    <a:cubicBezTo>
                      <a:pt x="4159" y="7001"/>
                      <a:pt x="4144" y="7002"/>
                      <a:pt x="4128" y="7002"/>
                    </a:cubicBezTo>
                    <a:cubicBezTo>
                      <a:pt x="3757" y="7002"/>
                      <a:pt x="3037" y="6021"/>
                      <a:pt x="2867" y="5783"/>
                    </a:cubicBezTo>
                    <a:cubicBezTo>
                      <a:pt x="2422" y="5160"/>
                      <a:pt x="2339" y="4787"/>
                      <a:pt x="2349" y="4102"/>
                    </a:cubicBezTo>
                    <a:cubicBezTo>
                      <a:pt x="2349" y="4030"/>
                      <a:pt x="2307" y="3968"/>
                      <a:pt x="2245" y="3936"/>
                    </a:cubicBezTo>
                    <a:cubicBezTo>
                      <a:pt x="2174" y="3906"/>
                      <a:pt x="2109" y="3892"/>
                      <a:pt x="2051" y="3892"/>
                    </a:cubicBezTo>
                    <a:cubicBezTo>
                      <a:pt x="1691" y="3892"/>
                      <a:pt x="1566" y="4414"/>
                      <a:pt x="1664" y="4798"/>
                    </a:cubicBezTo>
                    <a:cubicBezTo>
                      <a:pt x="1788" y="5305"/>
                      <a:pt x="2173" y="5658"/>
                      <a:pt x="2567" y="5980"/>
                    </a:cubicBezTo>
                    <a:cubicBezTo>
                      <a:pt x="2805" y="6177"/>
                      <a:pt x="3573" y="6685"/>
                      <a:pt x="3407" y="7027"/>
                    </a:cubicBezTo>
                    <a:cubicBezTo>
                      <a:pt x="3330" y="7204"/>
                      <a:pt x="3196" y="7271"/>
                      <a:pt x="3051" y="7271"/>
                    </a:cubicBezTo>
                    <a:cubicBezTo>
                      <a:pt x="2786" y="7271"/>
                      <a:pt x="2481" y="7049"/>
                      <a:pt x="2401" y="6861"/>
                    </a:cubicBezTo>
                    <a:cubicBezTo>
                      <a:pt x="2214" y="6405"/>
                      <a:pt x="2318" y="6146"/>
                      <a:pt x="1809" y="5814"/>
                    </a:cubicBezTo>
                    <a:cubicBezTo>
                      <a:pt x="1498" y="5596"/>
                      <a:pt x="1094" y="5316"/>
                      <a:pt x="700" y="5275"/>
                    </a:cubicBezTo>
                    <a:cubicBezTo>
                      <a:pt x="656" y="5270"/>
                      <a:pt x="615" y="5267"/>
                      <a:pt x="575" y="5267"/>
                    </a:cubicBezTo>
                    <a:cubicBezTo>
                      <a:pt x="149" y="5267"/>
                      <a:pt x="0" y="5566"/>
                      <a:pt x="409" y="5918"/>
                    </a:cubicBezTo>
                    <a:cubicBezTo>
                      <a:pt x="730" y="6198"/>
                      <a:pt x="1198" y="6188"/>
                      <a:pt x="1571" y="6364"/>
                    </a:cubicBezTo>
                    <a:cubicBezTo>
                      <a:pt x="2007" y="6571"/>
                      <a:pt x="2401" y="7183"/>
                      <a:pt x="1799" y="7484"/>
                    </a:cubicBezTo>
                    <a:cubicBezTo>
                      <a:pt x="1680" y="7541"/>
                      <a:pt x="1522" y="7563"/>
                      <a:pt x="1353" y="7563"/>
                    </a:cubicBezTo>
                    <a:cubicBezTo>
                      <a:pt x="1094" y="7563"/>
                      <a:pt x="806" y="7513"/>
                      <a:pt x="575" y="7463"/>
                    </a:cubicBezTo>
                    <a:cubicBezTo>
                      <a:pt x="563" y="7461"/>
                      <a:pt x="551" y="7460"/>
                      <a:pt x="540" y="7460"/>
                    </a:cubicBezTo>
                    <a:cubicBezTo>
                      <a:pt x="449" y="7460"/>
                      <a:pt x="368" y="7528"/>
                      <a:pt x="368" y="7629"/>
                    </a:cubicBezTo>
                    <a:cubicBezTo>
                      <a:pt x="368" y="7733"/>
                      <a:pt x="368" y="7847"/>
                      <a:pt x="357" y="7961"/>
                    </a:cubicBezTo>
                    <a:lnTo>
                      <a:pt x="357" y="8034"/>
                    </a:lnTo>
                    <a:cubicBezTo>
                      <a:pt x="357" y="8137"/>
                      <a:pt x="434" y="8224"/>
                      <a:pt x="533" y="8224"/>
                    </a:cubicBezTo>
                    <a:cubicBezTo>
                      <a:pt x="543" y="8224"/>
                      <a:pt x="554" y="8223"/>
                      <a:pt x="564" y="8221"/>
                    </a:cubicBezTo>
                    <a:cubicBezTo>
                      <a:pt x="866" y="8158"/>
                      <a:pt x="1135" y="8075"/>
                      <a:pt x="1426" y="7982"/>
                    </a:cubicBezTo>
                    <a:cubicBezTo>
                      <a:pt x="1560" y="7940"/>
                      <a:pt x="1705" y="7899"/>
                      <a:pt x="1851" y="7868"/>
                    </a:cubicBezTo>
                    <a:lnTo>
                      <a:pt x="1861" y="7868"/>
                    </a:lnTo>
                    <a:cubicBezTo>
                      <a:pt x="2015" y="7832"/>
                      <a:pt x="2130" y="7809"/>
                      <a:pt x="2219" y="7809"/>
                    </a:cubicBezTo>
                    <a:cubicBezTo>
                      <a:pt x="2333" y="7809"/>
                      <a:pt x="2405" y="7847"/>
                      <a:pt x="2463" y="7940"/>
                    </a:cubicBezTo>
                    <a:cubicBezTo>
                      <a:pt x="2505" y="8002"/>
                      <a:pt x="2535" y="8106"/>
                      <a:pt x="2577" y="8231"/>
                    </a:cubicBezTo>
                    <a:cubicBezTo>
                      <a:pt x="2645" y="8453"/>
                      <a:pt x="2855" y="9416"/>
                      <a:pt x="3199" y="9416"/>
                    </a:cubicBezTo>
                    <a:cubicBezTo>
                      <a:pt x="3273" y="9416"/>
                      <a:pt x="3352" y="9372"/>
                      <a:pt x="3438" y="9268"/>
                    </a:cubicBezTo>
                    <a:cubicBezTo>
                      <a:pt x="3780" y="8874"/>
                      <a:pt x="3106" y="8314"/>
                      <a:pt x="3085" y="7940"/>
                    </a:cubicBezTo>
                    <a:cubicBezTo>
                      <a:pt x="3075" y="7919"/>
                      <a:pt x="3075" y="7899"/>
                      <a:pt x="3075" y="7878"/>
                    </a:cubicBezTo>
                    <a:cubicBezTo>
                      <a:pt x="3075" y="7615"/>
                      <a:pt x="3188" y="7515"/>
                      <a:pt x="3338" y="7515"/>
                    </a:cubicBezTo>
                    <a:cubicBezTo>
                      <a:pt x="3496" y="7515"/>
                      <a:pt x="3693" y="7625"/>
                      <a:pt x="3842" y="7774"/>
                    </a:cubicBezTo>
                    <a:cubicBezTo>
                      <a:pt x="3863" y="7806"/>
                      <a:pt x="3895" y="7836"/>
                      <a:pt x="3915" y="7868"/>
                    </a:cubicBezTo>
                    <a:cubicBezTo>
                      <a:pt x="4216" y="8262"/>
                      <a:pt x="4236" y="8781"/>
                      <a:pt x="4236" y="9258"/>
                    </a:cubicBezTo>
                    <a:cubicBezTo>
                      <a:pt x="4226" y="9579"/>
                      <a:pt x="4133" y="10192"/>
                      <a:pt x="4610" y="10275"/>
                    </a:cubicBezTo>
                    <a:cubicBezTo>
                      <a:pt x="4647" y="10281"/>
                      <a:pt x="4680" y="10284"/>
                      <a:pt x="4711" y="10284"/>
                    </a:cubicBezTo>
                    <a:cubicBezTo>
                      <a:pt x="5261" y="10284"/>
                      <a:pt x="4965" y="9376"/>
                      <a:pt x="4817" y="9092"/>
                    </a:cubicBezTo>
                    <a:cubicBezTo>
                      <a:pt x="4631" y="8739"/>
                      <a:pt x="3780" y="7899"/>
                      <a:pt x="4465" y="7889"/>
                    </a:cubicBezTo>
                    <a:cubicBezTo>
                      <a:pt x="4468" y="7889"/>
                      <a:pt x="4471" y="7889"/>
                      <a:pt x="4474" y="7889"/>
                    </a:cubicBezTo>
                    <a:cubicBezTo>
                      <a:pt x="5585" y="7889"/>
                      <a:pt x="5682" y="9767"/>
                      <a:pt x="6664" y="10036"/>
                    </a:cubicBezTo>
                    <a:cubicBezTo>
                      <a:pt x="6680" y="10041"/>
                      <a:pt x="6697" y="10043"/>
                      <a:pt x="6713" y="10043"/>
                    </a:cubicBezTo>
                    <a:cubicBezTo>
                      <a:pt x="6798" y="10043"/>
                      <a:pt x="6873" y="9976"/>
                      <a:pt x="6882" y="9880"/>
                    </a:cubicBezTo>
                    <a:cubicBezTo>
                      <a:pt x="6892" y="9528"/>
                      <a:pt x="6498" y="9279"/>
                      <a:pt x="6280" y="9030"/>
                    </a:cubicBezTo>
                    <a:cubicBezTo>
                      <a:pt x="6135" y="8853"/>
                      <a:pt x="5430" y="8117"/>
                      <a:pt x="5460" y="7930"/>
                    </a:cubicBezTo>
                    <a:cubicBezTo>
                      <a:pt x="5488" y="7751"/>
                      <a:pt x="5671" y="7691"/>
                      <a:pt x="5876" y="7691"/>
                    </a:cubicBezTo>
                    <a:cubicBezTo>
                      <a:pt x="6062" y="7691"/>
                      <a:pt x="6265" y="7741"/>
                      <a:pt x="6384" y="7795"/>
                    </a:cubicBezTo>
                    <a:cubicBezTo>
                      <a:pt x="7016" y="8096"/>
                      <a:pt x="7016" y="8895"/>
                      <a:pt x="7162" y="9486"/>
                    </a:cubicBezTo>
                    <a:cubicBezTo>
                      <a:pt x="7260" y="9895"/>
                      <a:pt x="7556" y="10163"/>
                      <a:pt x="7780" y="10163"/>
                    </a:cubicBezTo>
                    <a:cubicBezTo>
                      <a:pt x="7960" y="10163"/>
                      <a:pt x="8094" y="9990"/>
                      <a:pt x="8044" y="9579"/>
                    </a:cubicBezTo>
                    <a:cubicBezTo>
                      <a:pt x="7961" y="8936"/>
                      <a:pt x="7328" y="8470"/>
                      <a:pt x="7006" y="7951"/>
                    </a:cubicBezTo>
                    <a:cubicBezTo>
                      <a:pt x="6795" y="7612"/>
                      <a:pt x="6828" y="7495"/>
                      <a:pt x="6964" y="7495"/>
                    </a:cubicBezTo>
                    <a:cubicBezTo>
                      <a:pt x="7149" y="7495"/>
                      <a:pt x="7523" y="7711"/>
                      <a:pt x="7733" y="7878"/>
                    </a:cubicBezTo>
                    <a:cubicBezTo>
                      <a:pt x="8074" y="8158"/>
                      <a:pt x="8303" y="8583"/>
                      <a:pt x="8459" y="8998"/>
                    </a:cubicBezTo>
                    <a:cubicBezTo>
                      <a:pt x="8697" y="9611"/>
                      <a:pt x="8376" y="10554"/>
                      <a:pt x="9185" y="10855"/>
                    </a:cubicBezTo>
                    <a:cubicBezTo>
                      <a:pt x="9275" y="10889"/>
                      <a:pt x="9352" y="10904"/>
                      <a:pt x="9415" y="10904"/>
                    </a:cubicBezTo>
                    <a:cubicBezTo>
                      <a:pt x="10183" y="10904"/>
                      <a:pt x="9043" y="8630"/>
                      <a:pt x="8832" y="8314"/>
                    </a:cubicBezTo>
                    <a:cubicBezTo>
                      <a:pt x="8614" y="8002"/>
                      <a:pt x="8251" y="7868"/>
                      <a:pt x="7971" y="7640"/>
                    </a:cubicBezTo>
                    <a:cubicBezTo>
                      <a:pt x="7670" y="7412"/>
                      <a:pt x="7473" y="7007"/>
                      <a:pt x="8023" y="7007"/>
                    </a:cubicBezTo>
                    <a:cubicBezTo>
                      <a:pt x="8028" y="7006"/>
                      <a:pt x="8032" y="7006"/>
                      <a:pt x="8037" y="7006"/>
                    </a:cubicBezTo>
                    <a:cubicBezTo>
                      <a:pt x="8371" y="7006"/>
                      <a:pt x="8596" y="7353"/>
                      <a:pt x="8770" y="7578"/>
                    </a:cubicBezTo>
                    <a:cubicBezTo>
                      <a:pt x="9185" y="8106"/>
                      <a:pt x="9423" y="9019"/>
                      <a:pt x="10025" y="9372"/>
                    </a:cubicBezTo>
                    <a:cubicBezTo>
                      <a:pt x="10226" y="9490"/>
                      <a:pt x="10389" y="9540"/>
                      <a:pt x="10516" y="9540"/>
                    </a:cubicBezTo>
                    <a:cubicBezTo>
                      <a:pt x="10992" y="9540"/>
                      <a:pt x="10958" y="8841"/>
                      <a:pt x="10492" y="8407"/>
                    </a:cubicBezTo>
                    <a:cubicBezTo>
                      <a:pt x="10045" y="7992"/>
                      <a:pt x="9527" y="7671"/>
                      <a:pt x="9040" y="7318"/>
                    </a:cubicBezTo>
                    <a:cubicBezTo>
                      <a:pt x="8884" y="7214"/>
                      <a:pt x="8313" y="6831"/>
                      <a:pt x="8687" y="6716"/>
                    </a:cubicBezTo>
                    <a:cubicBezTo>
                      <a:pt x="8698" y="6714"/>
                      <a:pt x="8710" y="6712"/>
                      <a:pt x="8723" y="6712"/>
                    </a:cubicBezTo>
                    <a:cubicBezTo>
                      <a:pt x="8916" y="6712"/>
                      <a:pt x="9308" y="6990"/>
                      <a:pt x="9444" y="7059"/>
                    </a:cubicBezTo>
                    <a:cubicBezTo>
                      <a:pt x="9962" y="7339"/>
                      <a:pt x="10326" y="7744"/>
                      <a:pt x="10803" y="8096"/>
                    </a:cubicBezTo>
                    <a:cubicBezTo>
                      <a:pt x="10991" y="8234"/>
                      <a:pt x="11606" y="8487"/>
                      <a:pt x="11974" y="8487"/>
                    </a:cubicBezTo>
                    <a:cubicBezTo>
                      <a:pt x="12214" y="8487"/>
                      <a:pt x="12348" y="8380"/>
                      <a:pt x="12193" y="8065"/>
                    </a:cubicBezTo>
                    <a:cubicBezTo>
                      <a:pt x="11995" y="7661"/>
                      <a:pt x="11103" y="7380"/>
                      <a:pt x="10762" y="7100"/>
                    </a:cubicBezTo>
                    <a:cubicBezTo>
                      <a:pt x="10596" y="6976"/>
                      <a:pt x="10087" y="6737"/>
                      <a:pt x="9755" y="6520"/>
                    </a:cubicBezTo>
                    <a:cubicBezTo>
                      <a:pt x="9610" y="6437"/>
                      <a:pt x="9662" y="6208"/>
                      <a:pt x="9838" y="6208"/>
                    </a:cubicBezTo>
                    <a:cubicBezTo>
                      <a:pt x="9900" y="6205"/>
                      <a:pt x="9961" y="6203"/>
                      <a:pt x="10022" y="6203"/>
                    </a:cubicBezTo>
                    <a:cubicBezTo>
                      <a:pt x="10331" y="6203"/>
                      <a:pt x="10630" y="6254"/>
                      <a:pt x="10907" y="6437"/>
                    </a:cubicBezTo>
                    <a:cubicBezTo>
                      <a:pt x="11384" y="6758"/>
                      <a:pt x="11280" y="7246"/>
                      <a:pt x="11923" y="7380"/>
                    </a:cubicBezTo>
                    <a:cubicBezTo>
                      <a:pt x="12031" y="7405"/>
                      <a:pt x="12138" y="7418"/>
                      <a:pt x="12234" y="7418"/>
                    </a:cubicBezTo>
                    <a:cubicBezTo>
                      <a:pt x="12583" y="7418"/>
                      <a:pt x="12804" y="7247"/>
                      <a:pt x="12504" y="6841"/>
                    </a:cubicBezTo>
                    <a:cubicBezTo>
                      <a:pt x="12244" y="6488"/>
                      <a:pt x="11695" y="6271"/>
                      <a:pt x="11332" y="6073"/>
                    </a:cubicBezTo>
                    <a:cubicBezTo>
                      <a:pt x="11083" y="5949"/>
                      <a:pt x="10409" y="5835"/>
                      <a:pt x="10232" y="5648"/>
                    </a:cubicBezTo>
                    <a:cubicBezTo>
                      <a:pt x="10050" y="5449"/>
                      <a:pt x="10115" y="5386"/>
                      <a:pt x="10271" y="5386"/>
                    </a:cubicBezTo>
                    <a:cubicBezTo>
                      <a:pt x="10497" y="5386"/>
                      <a:pt x="10913" y="5518"/>
                      <a:pt x="11041" y="5554"/>
                    </a:cubicBezTo>
                    <a:cubicBezTo>
                      <a:pt x="11265" y="5627"/>
                      <a:pt x="12252" y="6006"/>
                      <a:pt x="12904" y="6006"/>
                    </a:cubicBezTo>
                    <a:cubicBezTo>
                      <a:pt x="13278" y="6006"/>
                      <a:pt x="13542" y="5881"/>
                      <a:pt x="13489" y="5503"/>
                    </a:cubicBezTo>
                    <a:cubicBezTo>
                      <a:pt x="13440" y="5169"/>
                      <a:pt x="12926" y="5110"/>
                      <a:pt x="12381" y="5110"/>
                    </a:cubicBezTo>
                    <a:cubicBezTo>
                      <a:pt x="12231" y="5110"/>
                      <a:pt x="12079" y="5114"/>
                      <a:pt x="11933" y="5119"/>
                    </a:cubicBezTo>
                    <a:cubicBezTo>
                      <a:pt x="11767" y="5130"/>
                      <a:pt x="11612" y="5130"/>
                      <a:pt x="11488" y="5130"/>
                    </a:cubicBezTo>
                    <a:cubicBezTo>
                      <a:pt x="11311" y="5130"/>
                      <a:pt x="11249" y="4901"/>
                      <a:pt x="11394" y="4818"/>
                    </a:cubicBezTo>
                    <a:cubicBezTo>
                      <a:pt x="12089" y="4393"/>
                      <a:pt x="13230" y="4725"/>
                      <a:pt x="13800" y="4237"/>
                    </a:cubicBezTo>
                    <a:cubicBezTo>
                      <a:pt x="14248" y="3847"/>
                      <a:pt x="13878" y="3712"/>
                      <a:pt x="13498" y="3712"/>
                    </a:cubicBezTo>
                    <a:cubicBezTo>
                      <a:pt x="13393" y="3712"/>
                      <a:pt x="13288" y="3722"/>
                      <a:pt x="13199" y="3740"/>
                    </a:cubicBezTo>
                    <a:cubicBezTo>
                      <a:pt x="12908" y="3802"/>
                      <a:pt x="12380" y="4185"/>
                      <a:pt x="12006" y="4237"/>
                    </a:cubicBezTo>
                    <a:cubicBezTo>
                      <a:pt x="11998" y="4239"/>
                      <a:pt x="11991" y="4239"/>
                      <a:pt x="11983" y="4239"/>
                    </a:cubicBezTo>
                    <a:cubicBezTo>
                      <a:pt x="11850" y="4239"/>
                      <a:pt x="11762" y="4075"/>
                      <a:pt x="11850" y="3968"/>
                    </a:cubicBezTo>
                    <a:cubicBezTo>
                      <a:pt x="12120" y="3594"/>
                      <a:pt x="12659" y="3159"/>
                      <a:pt x="12950" y="2920"/>
                    </a:cubicBezTo>
                    <a:cubicBezTo>
                      <a:pt x="13344" y="2598"/>
                      <a:pt x="14517" y="2474"/>
                      <a:pt x="14558" y="1862"/>
                    </a:cubicBezTo>
                    <a:cubicBezTo>
                      <a:pt x="14573" y="1649"/>
                      <a:pt x="14490" y="1570"/>
                      <a:pt x="14360" y="1570"/>
                    </a:cubicBezTo>
                    <a:cubicBezTo>
                      <a:pt x="14121" y="1570"/>
                      <a:pt x="13720" y="1837"/>
                      <a:pt x="13459" y="2038"/>
                    </a:cubicBezTo>
                    <a:cubicBezTo>
                      <a:pt x="13365" y="2111"/>
                      <a:pt x="13293" y="2173"/>
                      <a:pt x="13251" y="2214"/>
                    </a:cubicBezTo>
                    <a:cubicBezTo>
                      <a:pt x="13074" y="2370"/>
                      <a:pt x="12753" y="2785"/>
                      <a:pt x="12452" y="3076"/>
                    </a:cubicBezTo>
                    <a:cubicBezTo>
                      <a:pt x="12415" y="3110"/>
                      <a:pt x="12372" y="3125"/>
                      <a:pt x="12331" y="3125"/>
                    </a:cubicBezTo>
                    <a:cubicBezTo>
                      <a:pt x="12212" y="3125"/>
                      <a:pt x="12105" y="2999"/>
                      <a:pt x="12182" y="2868"/>
                    </a:cubicBezTo>
                    <a:cubicBezTo>
                      <a:pt x="12410" y="2474"/>
                      <a:pt x="12659" y="2090"/>
                      <a:pt x="12950" y="1727"/>
                    </a:cubicBezTo>
                    <a:cubicBezTo>
                      <a:pt x="13230" y="1384"/>
                      <a:pt x="14381" y="794"/>
                      <a:pt x="14434" y="399"/>
                    </a:cubicBezTo>
                    <a:cubicBezTo>
                      <a:pt x="14464" y="103"/>
                      <a:pt x="14279" y="0"/>
                      <a:pt x="14018" y="0"/>
                    </a:cubicBezTo>
                    <a:close/>
                  </a:path>
                </a:pathLst>
              </a:custGeom>
              <a:solidFill>
                <a:srgbClr val="FFC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81;p54">
                <a:extLst>
                  <a:ext uri="{FF2B5EF4-FFF2-40B4-BE49-F238E27FC236}">
                    <a16:creationId xmlns:a16="http://schemas.microsoft.com/office/drawing/2014/main" id="{EFF2AC54-7DF5-4984-8CC9-88F05CE82AB8}"/>
                  </a:ext>
                </a:extLst>
              </p:cNvPr>
              <p:cNvSpPr/>
              <p:nvPr/>
            </p:nvSpPr>
            <p:spPr>
              <a:xfrm>
                <a:off x="5269332" y="2953727"/>
                <a:ext cx="841073" cy="637892"/>
              </a:xfrm>
              <a:custGeom>
                <a:avLst/>
                <a:gdLst/>
                <a:ahLst/>
                <a:cxnLst/>
                <a:rect l="l" t="t" r="r" b="b"/>
                <a:pathLst>
                  <a:path w="14389" h="10913" extrusionOk="0">
                    <a:moveTo>
                      <a:pt x="13849" y="0"/>
                    </a:moveTo>
                    <a:cubicBezTo>
                      <a:pt x="13475" y="0"/>
                      <a:pt x="12957" y="208"/>
                      <a:pt x="12676" y="353"/>
                    </a:cubicBezTo>
                    <a:cubicBezTo>
                      <a:pt x="12614" y="395"/>
                      <a:pt x="12552" y="426"/>
                      <a:pt x="12521" y="457"/>
                    </a:cubicBezTo>
                    <a:cubicBezTo>
                      <a:pt x="11981" y="872"/>
                      <a:pt x="11680" y="1277"/>
                      <a:pt x="11504" y="1941"/>
                    </a:cubicBezTo>
                    <a:cubicBezTo>
                      <a:pt x="11380" y="2418"/>
                      <a:pt x="11494" y="2863"/>
                      <a:pt x="11348" y="3289"/>
                    </a:cubicBezTo>
                    <a:cubicBezTo>
                      <a:pt x="11318" y="3361"/>
                      <a:pt x="11245" y="3403"/>
                      <a:pt x="11182" y="3403"/>
                    </a:cubicBezTo>
                    <a:cubicBezTo>
                      <a:pt x="11099" y="3403"/>
                      <a:pt x="11016" y="3341"/>
                      <a:pt x="11006" y="3248"/>
                    </a:cubicBezTo>
                    <a:lnTo>
                      <a:pt x="11006" y="3123"/>
                    </a:lnTo>
                    <a:cubicBezTo>
                      <a:pt x="11006" y="2916"/>
                      <a:pt x="11037" y="2708"/>
                      <a:pt x="11089" y="2522"/>
                    </a:cubicBezTo>
                    <a:cubicBezTo>
                      <a:pt x="11110" y="2386"/>
                      <a:pt x="11172" y="2179"/>
                      <a:pt x="11172" y="2013"/>
                    </a:cubicBezTo>
                    <a:cubicBezTo>
                      <a:pt x="11172" y="1858"/>
                      <a:pt x="11120" y="1733"/>
                      <a:pt x="10965" y="1733"/>
                    </a:cubicBezTo>
                    <a:cubicBezTo>
                      <a:pt x="10903" y="1733"/>
                      <a:pt x="10820" y="1754"/>
                      <a:pt x="10726" y="1795"/>
                    </a:cubicBezTo>
                    <a:cubicBezTo>
                      <a:pt x="10446" y="1909"/>
                      <a:pt x="10363" y="2169"/>
                      <a:pt x="10363" y="2490"/>
                    </a:cubicBezTo>
                    <a:cubicBezTo>
                      <a:pt x="10363" y="2874"/>
                      <a:pt x="10488" y="3351"/>
                      <a:pt x="10529" y="3746"/>
                    </a:cubicBezTo>
                    <a:lnTo>
                      <a:pt x="10529" y="3766"/>
                    </a:lnTo>
                    <a:cubicBezTo>
                      <a:pt x="10529" y="3870"/>
                      <a:pt x="10446" y="3932"/>
                      <a:pt x="10353" y="3932"/>
                    </a:cubicBezTo>
                    <a:cubicBezTo>
                      <a:pt x="10280" y="3932"/>
                      <a:pt x="10207" y="3891"/>
                      <a:pt x="10187" y="3797"/>
                    </a:cubicBezTo>
                    <a:cubicBezTo>
                      <a:pt x="10083" y="3165"/>
                      <a:pt x="10218" y="2137"/>
                      <a:pt x="9513" y="2086"/>
                    </a:cubicBezTo>
                    <a:lnTo>
                      <a:pt x="9471" y="2086"/>
                    </a:lnTo>
                    <a:cubicBezTo>
                      <a:pt x="9211" y="2086"/>
                      <a:pt x="9128" y="2262"/>
                      <a:pt x="9128" y="2501"/>
                    </a:cubicBezTo>
                    <a:cubicBezTo>
                      <a:pt x="9128" y="2978"/>
                      <a:pt x="9471" y="3725"/>
                      <a:pt x="9575" y="3953"/>
                    </a:cubicBezTo>
                    <a:cubicBezTo>
                      <a:pt x="9637" y="4098"/>
                      <a:pt x="9886" y="4565"/>
                      <a:pt x="9886" y="4824"/>
                    </a:cubicBezTo>
                    <a:cubicBezTo>
                      <a:pt x="9886" y="4928"/>
                      <a:pt x="9845" y="4990"/>
                      <a:pt x="9730" y="4990"/>
                    </a:cubicBezTo>
                    <a:cubicBezTo>
                      <a:pt x="9699" y="4990"/>
                      <a:pt x="9658" y="4990"/>
                      <a:pt x="9606" y="4970"/>
                    </a:cubicBezTo>
                    <a:cubicBezTo>
                      <a:pt x="9274" y="4876"/>
                      <a:pt x="9160" y="4087"/>
                      <a:pt x="9119" y="3808"/>
                    </a:cubicBezTo>
                    <a:cubicBezTo>
                      <a:pt x="9098" y="3735"/>
                      <a:pt x="9098" y="3642"/>
                      <a:pt x="9098" y="3538"/>
                    </a:cubicBezTo>
                    <a:lnTo>
                      <a:pt x="9098" y="3372"/>
                    </a:lnTo>
                    <a:cubicBezTo>
                      <a:pt x="9098" y="3112"/>
                      <a:pt x="9087" y="2843"/>
                      <a:pt x="8953" y="2718"/>
                    </a:cubicBezTo>
                    <a:cubicBezTo>
                      <a:pt x="8870" y="2646"/>
                      <a:pt x="8797" y="2614"/>
                      <a:pt x="8734" y="2614"/>
                    </a:cubicBezTo>
                    <a:lnTo>
                      <a:pt x="8714" y="2614"/>
                    </a:lnTo>
                    <a:cubicBezTo>
                      <a:pt x="8506" y="2646"/>
                      <a:pt x="8402" y="2978"/>
                      <a:pt x="8382" y="3195"/>
                    </a:cubicBezTo>
                    <a:cubicBezTo>
                      <a:pt x="8372" y="3216"/>
                      <a:pt x="8372" y="3248"/>
                      <a:pt x="8372" y="3268"/>
                    </a:cubicBezTo>
                    <a:cubicBezTo>
                      <a:pt x="8372" y="3901"/>
                      <a:pt x="9149" y="4575"/>
                      <a:pt x="9149" y="5198"/>
                    </a:cubicBezTo>
                    <a:lnTo>
                      <a:pt x="9149" y="5208"/>
                    </a:lnTo>
                    <a:cubicBezTo>
                      <a:pt x="9149" y="5311"/>
                      <a:pt x="9066" y="5374"/>
                      <a:pt x="8973" y="5374"/>
                    </a:cubicBezTo>
                    <a:cubicBezTo>
                      <a:pt x="8932" y="5374"/>
                      <a:pt x="8890" y="5364"/>
                      <a:pt x="8849" y="5322"/>
                    </a:cubicBezTo>
                    <a:cubicBezTo>
                      <a:pt x="8672" y="5136"/>
                      <a:pt x="8527" y="4949"/>
                      <a:pt x="8402" y="4679"/>
                    </a:cubicBezTo>
                    <a:cubicBezTo>
                      <a:pt x="8257" y="4336"/>
                      <a:pt x="8330" y="3994"/>
                      <a:pt x="8216" y="3683"/>
                    </a:cubicBezTo>
                    <a:cubicBezTo>
                      <a:pt x="8133" y="3476"/>
                      <a:pt x="8050" y="3393"/>
                      <a:pt x="7978" y="3393"/>
                    </a:cubicBezTo>
                    <a:cubicBezTo>
                      <a:pt x="7832" y="3393"/>
                      <a:pt x="7708" y="3714"/>
                      <a:pt x="7708" y="4057"/>
                    </a:cubicBezTo>
                    <a:cubicBezTo>
                      <a:pt x="7708" y="4223"/>
                      <a:pt x="7739" y="4399"/>
                      <a:pt x="7812" y="4544"/>
                    </a:cubicBezTo>
                    <a:cubicBezTo>
                      <a:pt x="7925" y="4741"/>
                      <a:pt x="8600" y="5477"/>
                      <a:pt x="8600" y="5934"/>
                    </a:cubicBezTo>
                    <a:cubicBezTo>
                      <a:pt x="8600" y="6048"/>
                      <a:pt x="8548" y="6141"/>
                      <a:pt x="8444" y="6214"/>
                    </a:cubicBezTo>
                    <a:cubicBezTo>
                      <a:pt x="8434" y="6224"/>
                      <a:pt x="8423" y="6224"/>
                      <a:pt x="8402" y="6235"/>
                    </a:cubicBezTo>
                    <a:lnTo>
                      <a:pt x="8392" y="6235"/>
                    </a:lnTo>
                    <a:cubicBezTo>
                      <a:pt x="8372" y="6245"/>
                      <a:pt x="8351" y="6256"/>
                      <a:pt x="8330" y="6256"/>
                    </a:cubicBezTo>
                    <a:cubicBezTo>
                      <a:pt x="7842" y="6256"/>
                      <a:pt x="7282" y="4243"/>
                      <a:pt x="7199" y="3942"/>
                    </a:cubicBezTo>
                    <a:cubicBezTo>
                      <a:pt x="7178" y="3901"/>
                      <a:pt x="7178" y="3849"/>
                      <a:pt x="7178" y="3808"/>
                    </a:cubicBezTo>
                    <a:cubicBezTo>
                      <a:pt x="7178" y="3631"/>
                      <a:pt x="7261" y="3465"/>
                      <a:pt x="7282" y="3289"/>
                    </a:cubicBezTo>
                    <a:lnTo>
                      <a:pt x="7282" y="3268"/>
                    </a:lnTo>
                    <a:cubicBezTo>
                      <a:pt x="7282" y="3195"/>
                      <a:pt x="7241" y="3133"/>
                      <a:pt x="7178" y="3102"/>
                    </a:cubicBezTo>
                    <a:cubicBezTo>
                      <a:pt x="7065" y="3061"/>
                      <a:pt x="6971" y="3040"/>
                      <a:pt x="6899" y="3040"/>
                    </a:cubicBezTo>
                    <a:cubicBezTo>
                      <a:pt x="6680" y="3040"/>
                      <a:pt x="6597" y="3206"/>
                      <a:pt x="6597" y="3444"/>
                    </a:cubicBezTo>
                    <a:lnTo>
                      <a:pt x="6597" y="3476"/>
                    </a:lnTo>
                    <a:cubicBezTo>
                      <a:pt x="6597" y="3932"/>
                      <a:pt x="6857" y="4617"/>
                      <a:pt x="6971" y="4845"/>
                    </a:cubicBezTo>
                    <a:cubicBezTo>
                      <a:pt x="7148" y="5187"/>
                      <a:pt x="7407" y="5613"/>
                      <a:pt x="7438" y="6007"/>
                    </a:cubicBezTo>
                    <a:lnTo>
                      <a:pt x="7438" y="6111"/>
                    </a:lnTo>
                    <a:cubicBezTo>
                      <a:pt x="7438" y="6390"/>
                      <a:pt x="7355" y="6733"/>
                      <a:pt x="7168" y="6733"/>
                    </a:cubicBezTo>
                    <a:cubicBezTo>
                      <a:pt x="7106" y="6733"/>
                      <a:pt x="7023" y="6691"/>
                      <a:pt x="6940" y="6598"/>
                    </a:cubicBezTo>
                    <a:cubicBezTo>
                      <a:pt x="6722" y="6380"/>
                      <a:pt x="6452" y="5643"/>
                      <a:pt x="6339" y="5343"/>
                    </a:cubicBezTo>
                    <a:cubicBezTo>
                      <a:pt x="6203" y="4959"/>
                      <a:pt x="6214" y="4596"/>
                      <a:pt x="6152" y="4202"/>
                    </a:cubicBezTo>
                    <a:cubicBezTo>
                      <a:pt x="6110" y="3963"/>
                      <a:pt x="5954" y="3527"/>
                      <a:pt x="5716" y="3527"/>
                    </a:cubicBezTo>
                    <a:cubicBezTo>
                      <a:pt x="5654" y="3527"/>
                      <a:pt x="5581" y="3569"/>
                      <a:pt x="5498" y="3652"/>
                    </a:cubicBezTo>
                    <a:lnTo>
                      <a:pt x="5498" y="3663"/>
                    </a:lnTo>
                    <a:cubicBezTo>
                      <a:pt x="5426" y="3735"/>
                      <a:pt x="5394" y="3880"/>
                      <a:pt x="5394" y="4025"/>
                    </a:cubicBezTo>
                    <a:cubicBezTo>
                      <a:pt x="5394" y="4264"/>
                      <a:pt x="5456" y="4534"/>
                      <a:pt x="5488" y="4679"/>
                    </a:cubicBezTo>
                    <a:cubicBezTo>
                      <a:pt x="5643" y="5322"/>
                      <a:pt x="6494" y="6048"/>
                      <a:pt x="6494" y="6764"/>
                    </a:cubicBezTo>
                    <a:cubicBezTo>
                      <a:pt x="6494" y="6837"/>
                      <a:pt x="6484" y="6920"/>
                      <a:pt x="6463" y="6992"/>
                    </a:cubicBezTo>
                    <a:cubicBezTo>
                      <a:pt x="6442" y="7075"/>
                      <a:pt x="6369" y="7127"/>
                      <a:pt x="6297" y="7127"/>
                    </a:cubicBezTo>
                    <a:cubicBezTo>
                      <a:pt x="6266" y="7127"/>
                      <a:pt x="6235" y="7116"/>
                      <a:pt x="6214" y="7096"/>
                    </a:cubicBezTo>
                    <a:cubicBezTo>
                      <a:pt x="5664" y="6764"/>
                      <a:pt x="5394" y="5540"/>
                      <a:pt x="5218" y="5032"/>
                    </a:cubicBezTo>
                    <a:cubicBezTo>
                      <a:pt x="5145" y="4845"/>
                      <a:pt x="5094" y="4627"/>
                      <a:pt x="5083" y="4430"/>
                    </a:cubicBezTo>
                    <a:lnTo>
                      <a:pt x="5083" y="4399"/>
                    </a:lnTo>
                    <a:cubicBezTo>
                      <a:pt x="5083" y="4233"/>
                      <a:pt x="5177" y="4025"/>
                      <a:pt x="5177" y="3859"/>
                    </a:cubicBezTo>
                    <a:cubicBezTo>
                      <a:pt x="5177" y="3829"/>
                      <a:pt x="5166" y="3797"/>
                      <a:pt x="5166" y="3766"/>
                    </a:cubicBezTo>
                    <a:cubicBezTo>
                      <a:pt x="5104" y="3527"/>
                      <a:pt x="4990" y="3434"/>
                      <a:pt x="4866" y="3434"/>
                    </a:cubicBezTo>
                    <a:cubicBezTo>
                      <a:pt x="4668" y="3434"/>
                      <a:pt x="4451" y="3652"/>
                      <a:pt x="4357" y="3880"/>
                    </a:cubicBezTo>
                    <a:cubicBezTo>
                      <a:pt x="4285" y="4067"/>
                      <a:pt x="4243" y="4243"/>
                      <a:pt x="4243" y="4409"/>
                    </a:cubicBezTo>
                    <a:cubicBezTo>
                      <a:pt x="4243" y="4959"/>
                      <a:pt x="4606" y="5415"/>
                      <a:pt x="5042" y="5799"/>
                    </a:cubicBezTo>
                    <a:cubicBezTo>
                      <a:pt x="5249" y="5986"/>
                      <a:pt x="5820" y="6577"/>
                      <a:pt x="5820" y="6940"/>
                    </a:cubicBezTo>
                    <a:cubicBezTo>
                      <a:pt x="5820" y="7086"/>
                      <a:pt x="5726" y="7199"/>
                      <a:pt x="5456" y="7231"/>
                    </a:cubicBezTo>
                    <a:lnTo>
                      <a:pt x="5353" y="7231"/>
                    </a:lnTo>
                    <a:cubicBezTo>
                      <a:pt x="4803" y="7231"/>
                      <a:pt x="4772" y="6701"/>
                      <a:pt x="4700" y="6235"/>
                    </a:cubicBezTo>
                    <a:cubicBezTo>
                      <a:pt x="4679" y="6152"/>
                      <a:pt x="4668" y="6069"/>
                      <a:pt x="4647" y="5996"/>
                    </a:cubicBezTo>
                    <a:cubicBezTo>
                      <a:pt x="4627" y="5913"/>
                      <a:pt x="4606" y="5851"/>
                      <a:pt x="4564" y="5789"/>
                    </a:cubicBezTo>
                    <a:cubicBezTo>
                      <a:pt x="4388" y="5467"/>
                      <a:pt x="4025" y="5374"/>
                      <a:pt x="3817" y="5063"/>
                    </a:cubicBezTo>
                    <a:cubicBezTo>
                      <a:pt x="3808" y="5032"/>
                      <a:pt x="3797" y="5011"/>
                      <a:pt x="3787" y="4990"/>
                    </a:cubicBezTo>
                    <a:cubicBezTo>
                      <a:pt x="3672" y="4772"/>
                      <a:pt x="3662" y="4523"/>
                      <a:pt x="3496" y="4336"/>
                    </a:cubicBezTo>
                    <a:cubicBezTo>
                      <a:pt x="3465" y="4306"/>
                      <a:pt x="3423" y="4274"/>
                      <a:pt x="3372" y="4243"/>
                    </a:cubicBezTo>
                    <a:cubicBezTo>
                      <a:pt x="3330" y="4212"/>
                      <a:pt x="3299" y="4191"/>
                      <a:pt x="3257" y="4181"/>
                    </a:cubicBezTo>
                    <a:cubicBezTo>
                      <a:pt x="3185" y="4140"/>
                      <a:pt x="3112" y="4129"/>
                      <a:pt x="3050" y="4129"/>
                    </a:cubicBezTo>
                    <a:lnTo>
                      <a:pt x="2998" y="4129"/>
                    </a:lnTo>
                    <a:cubicBezTo>
                      <a:pt x="2863" y="4150"/>
                      <a:pt x="2770" y="4264"/>
                      <a:pt x="2739" y="4482"/>
                    </a:cubicBezTo>
                    <a:lnTo>
                      <a:pt x="2739" y="4534"/>
                    </a:lnTo>
                    <a:cubicBezTo>
                      <a:pt x="2739" y="4855"/>
                      <a:pt x="3029" y="5156"/>
                      <a:pt x="3247" y="5364"/>
                    </a:cubicBezTo>
                    <a:cubicBezTo>
                      <a:pt x="3517" y="5633"/>
                      <a:pt x="3921" y="5789"/>
                      <a:pt x="4119" y="6121"/>
                    </a:cubicBezTo>
                    <a:cubicBezTo>
                      <a:pt x="4191" y="6224"/>
                      <a:pt x="4243" y="6422"/>
                      <a:pt x="4243" y="6598"/>
                    </a:cubicBezTo>
                    <a:cubicBezTo>
                      <a:pt x="4243" y="6784"/>
                      <a:pt x="4181" y="6961"/>
                      <a:pt x="4004" y="7003"/>
                    </a:cubicBezTo>
                    <a:cubicBezTo>
                      <a:pt x="3983" y="7013"/>
                      <a:pt x="3974" y="7013"/>
                      <a:pt x="3953" y="7013"/>
                    </a:cubicBezTo>
                    <a:cubicBezTo>
                      <a:pt x="3797" y="7013"/>
                      <a:pt x="3579" y="6837"/>
                      <a:pt x="3372" y="6618"/>
                    </a:cubicBezTo>
                    <a:cubicBezTo>
                      <a:pt x="3091" y="6328"/>
                      <a:pt x="2832" y="5975"/>
                      <a:pt x="2718" y="5820"/>
                    </a:cubicBezTo>
                    <a:cubicBezTo>
                      <a:pt x="2708" y="5809"/>
                      <a:pt x="2708" y="5799"/>
                      <a:pt x="2697" y="5789"/>
                    </a:cubicBezTo>
                    <a:cubicBezTo>
                      <a:pt x="2262" y="5198"/>
                      <a:pt x="2179" y="4824"/>
                      <a:pt x="2179" y="4170"/>
                    </a:cubicBezTo>
                    <a:lnTo>
                      <a:pt x="2179" y="4108"/>
                    </a:lnTo>
                    <a:lnTo>
                      <a:pt x="2179" y="4098"/>
                    </a:lnTo>
                    <a:cubicBezTo>
                      <a:pt x="2179" y="4036"/>
                      <a:pt x="2137" y="3974"/>
                      <a:pt x="2075" y="3942"/>
                    </a:cubicBezTo>
                    <a:cubicBezTo>
                      <a:pt x="2003" y="3912"/>
                      <a:pt x="1940" y="3901"/>
                      <a:pt x="1878" y="3901"/>
                    </a:cubicBezTo>
                    <a:cubicBezTo>
                      <a:pt x="1598" y="3901"/>
                      <a:pt x="1463" y="4223"/>
                      <a:pt x="1463" y="4534"/>
                    </a:cubicBezTo>
                    <a:cubicBezTo>
                      <a:pt x="1463" y="4627"/>
                      <a:pt x="1473" y="4721"/>
                      <a:pt x="1494" y="4804"/>
                    </a:cubicBezTo>
                    <a:cubicBezTo>
                      <a:pt x="1618" y="5311"/>
                      <a:pt x="2003" y="5664"/>
                      <a:pt x="2397" y="5986"/>
                    </a:cubicBezTo>
                    <a:cubicBezTo>
                      <a:pt x="2614" y="6173"/>
                      <a:pt x="3257" y="6598"/>
                      <a:pt x="3257" y="6940"/>
                    </a:cubicBezTo>
                    <a:cubicBezTo>
                      <a:pt x="3257" y="6971"/>
                      <a:pt x="3257" y="7003"/>
                      <a:pt x="3237" y="7033"/>
                    </a:cubicBezTo>
                    <a:cubicBezTo>
                      <a:pt x="3164" y="7210"/>
                      <a:pt x="3029" y="7282"/>
                      <a:pt x="2884" y="7282"/>
                    </a:cubicBezTo>
                    <a:cubicBezTo>
                      <a:pt x="2791" y="7282"/>
                      <a:pt x="2687" y="7252"/>
                      <a:pt x="2593" y="7210"/>
                    </a:cubicBezTo>
                    <a:cubicBezTo>
                      <a:pt x="2428" y="7127"/>
                      <a:pt x="2282" y="6992"/>
                      <a:pt x="2231" y="6867"/>
                    </a:cubicBezTo>
                    <a:cubicBezTo>
                      <a:pt x="2231" y="6867"/>
                      <a:pt x="2231" y="6857"/>
                      <a:pt x="2220" y="6857"/>
                    </a:cubicBezTo>
                    <a:cubicBezTo>
                      <a:pt x="2044" y="6401"/>
                      <a:pt x="2137" y="6141"/>
                      <a:pt x="1639" y="5820"/>
                    </a:cubicBezTo>
                    <a:cubicBezTo>
                      <a:pt x="1525" y="5737"/>
                      <a:pt x="1390" y="5643"/>
                      <a:pt x="1256" y="5560"/>
                    </a:cubicBezTo>
                    <a:cubicBezTo>
                      <a:pt x="1028" y="5426"/>
                      <a:pt x="779" y="5301"/>
                      <a:pt x="530" y="5281"/>
                    </a:cubicBezTo>
                    <a:cubicBezTo>
                      <a:pt x="488" y="5270"/>
                      <a:pt x="447" y="5270"/>
                      <a:pt x="415" y="5270"/>
                    </a:cubicBezTo>
                    <a:cubicBezTo>
                      <a:pt x="156" y="5270"/>
                      <a:pt x="0" y="5384"/>
                      <a:pt x="0" y="5540"/>
                    </a:cubicBezTo>
                    <a:cubicBezTo>
                      <a:pt x="0" y="5654"/>
                      <a:pt x="73" y="5789"/>
                      <a:pt x="239" y="5924"/>
                    </a:cubicBezTo>
                    <a:cubicBezTo>
                      <a:pt x="560" y="6204"/>
                      <a:pt x="1028" y="6194"/>
                      <a:pt x="1401" y="6370"/>
                    </a:cubicBezTo>
                    <a:cubicBezTo>
                      <a:pt x="1681" y="6505"/>
                      <a:pt x="1940" y="6795"/>
                      <a:pt x="1940" y="7065"/>
                    </a:cubicBezTo>
                    <a:cubicBezTo>
                      <a:pt x="1940" y="7220"/>
                      <a:pt x="1847" y="7376"/>
                      <a:pt x="1629" y="7490"/>
                    </a:cubicBezTo>
                    <a:cubicBezTo>
                      <a:pt x="1515" y="7542"/>
                      <a:pt x="1349" y="7563"/>
                      <a:pt x="1183" y="7563"/>
                    </a:cubicBezTo>
                    <a:cubicBezTo>
                      <a:pt x="924" y="7563"/>
                      <a:pt x="633" y="7521"/>
                      <a:pt x="405" y="7469"/>
                    </a:cubicBezTo>
                    <a:cubicBezTo>
                      <a:pt x="394" y="7469"/>
                      <a:pt x="384" y="7459"/>
                      <a:pt x="374" y="7459"/>
                    </a:cubicBezTo>
                    <a:cubicBezTo>
                      <a:pt x="281" y="7459"/>
                      <a:pt x="198" y="7542"/>
                      <a:pt x="198" y="7635"/>
                    </a:cubicBezTo>
                    <a:lnTo>
                      <a:pt x="198" y="7729"/>
                    </a:lnTo>
                    <a:lnTo>
                      <a:pt x="291" y="7729"/>
                    </a:lnTo>
                    <a:cubicBezTo>
                      <a:pt x="581" y="7729"/>
                      <a:pt x="882" y="7842"/>
                      <a:pt x="1111" y="8019"/>
                    </a:cubicBezTo>
                    <a:cubicBezTo>
                      <a:pt x="1121" y="8019"/>
                      <a:pt x="1121" y="8029"/>
                      <a:pt x="1121" y="8029"/>
                    </a:cubicBezTo>
                    <a:cubicBezTo>
                      <a:pt x="1173" y="8019"/>
                      <a:pt x="1214" y="8008"/>
                      <a:pt x="1256" y="7988"/>
                    </a:cubicBezTo>
                    <a:cubicBezTo>
                      <a:pt x="1390" y="7946"/>
                      <a:pt x="1535" y="7905"/>
                      <a:pt x="1681" y="7874"/>
                    </a:cubicBezTo>
                    <a:lnTo>
                      <a:pt x="1691" y="7874"/>
                    </a:lnTo>
                    <a:cubicBezTo>
                      <a:pt x="1847" y="7842"/>
                      <a:pt x="1961" y="7812"/>
                      <a:pt x="2044" y="7812"/>
                    </a:cubicBezTo>
                    <a:cubicBezTo>
                      <a:pt x="2158" y="7812"/>
                      <a:pt x="2231" y="7853"/>
                      <a:pt x="2293" y="7946"/>
                    </a:cubicBezTo>
                    <a:cubicBezTo>
                      <a:pt x="2335" y="8008"/>
                      <a:pt x="2365" y="8112"/>
                      <a:pt x="2407" y="8237"/>
                    </a:cubicBezTo>
                    <a:cubicBezTo>
                      <a:pt x="2480" y="8455"/>
                      <a:pt x="2687" y="9430"/>
                      <a:pt x="3029" y="9430"/>
                    </a:cubicBezTo>
                    <a:cubicBezTo>
                      <a:pt x="3102" y="9430"/>
                      <a:pt x="3185" y="9378"/>
                      <a:pt x="3268" y="9274"/>
                    </a:cubicBezTo>
                    <a:cubicBezTo>
                      <a:pt x="3340" y="9202"/>
                      <a:pt x="3361" y="9119"/>
                      <a:pt x="3361" y="9025"/>
                    </a:cubicBezTo>
                    <a:cubicBezTo>
                      <a:pt x="3372" y="8662"/>
                      <a:pt x="2925" y="8247"/>
                      <a:pt x="2915" y="7946"/>
                    </a:cubicBezTo>
                    <a:cubicBezTo>
                      <a:pt x="2905" y="7936"/>
                      <a:pt x="2905" y="7916"/>
                      <a:pt x="2905" y="7905"/>
                    </a:cubicBezTo>
                    <a:lnTo>
                      <a:pt x="2905" y="7884"/>
                    </a:lnTo>
                    <a:cubicBezTo>
                      <a:pt x="2905" y="7625"/>
                      <a:pt x="3019" y="7521"/>
                      <a:pt x="3174" y="7521"/>
                    </a:cubicBezTo>
                    <a:cubicBezTo>
                      <a:pt x="3330" y="7521"/>
                      <a:pt x="3527" y="7635"/>
                      <a:pt x="3672" y="7780"/>
                    </a:cubicBezTo>
                    <a:cubicBezTo>
                      <a:pt x="3693" y="7812"/>
                      <a:pt x="3725" y="7842"/>
                      <a:pt x="3745" y="7874"/>
                    </a:cubicBezTo>
                    <a:cubicBezTo>
                      <a:pt x="4025" y="8247"/>
                      <a:pt x="4066" y="8725"/>
                      <a:pt x="4066" y="9181"/>
                    </a:cubicBezTo>
                    <a:lnTo>
                      <a:pt x="4066" y="9264"/>
                    </a:lnTo>
                    <a:cubicBezTo>
                      <a:pt x="4066" y="9357"/>
                      <a:pt x="4056" y="9471"/>
                      <a:pt x="4056" y="9596"/>
                    </a:cubicBezTo>
                    <a:cubicBezTo>
                      <a:pt x="4056" y="9896"/>
                      <a:pt x="4108" y="10218"/>
                      <a:pt x="4440" y="10281"/>
                    </a:cubicBezTo>
                    <a:cubicBezTo>
                      <a:pt x="4481" y="10281"/>
                      <a:pt x="4513" y="10291"/>
                      <a:pt x="4544" y="10291"/>
                    </a:cubicBezTo>
                    <a:cubicBezTo>
                      <a:pt x="4783" y="10291"/>
                      <a:pt x="4855" y="10115"/>
                      <a:pt x="4866" y="9896"/>
                    </a:cubicBezTo>
                    <a:cubicBezTo>
                      <a:pt x="4866" y="9617"/>
                      <a:pt x="4730" y="9264"/>
                      <a:pt x="4647" y="9098"/>
                    </a:cubicBezTo>
                    <a:cubicBezTo>
                      <a:pt x="4513" y="8849"/>
                      <a:pt x="4036" y="8330"/>
                      <a:pt x="4036" y="8071"/>
                    </a:cubicBezTo>
                    <a:cubicBezTo>
                      <a:pt x="4036" y="7967"/>
                      <a:pt x="4098" y="7895"/>
                      <a:pt x="4295" y="7895"/>
                    </a:cubicBezTo>
                    <a:lnTo>
                      <a:pt x="4305" y="7895"/>
                    </a:lnTo>
                    <a:cubicBezTo>
                      <a:pt x="5415" y="7895"/>
                      <a:pt x="5519" y="9783"/>
                      <a:pt x="6494" y="10042"/>
                    </a:cubicBezTo>
                    <a:cubicBezTo>
                      <a:pt x="6505" y="10052"/>
                      <a:pt x="6525" y="10052"/>
                      <a:pt x="6535" y="10052"/>
                    </a:cubicBezTo>
                    <a:cubicBezTo>
                      <a:pt x="6629" y="10052"/>
                      <a:pt x="6701" y="9979"/>
                      <a:pt x="6712" y="9886"/>
                    </a:cubicBezTo>
                    <a:lnTo>
                      <a:pt x="6712" y="9866"/>
                    </a:lnTo>
                    <a:cubicBezTo>
                      <a:pt x="6712" y="9523"/>
                      <a:pt x="6318" y="9274"/>
                      <a:pt x="6110" y="9036"/>
                    </a:cubicBezTo>
                    <a:cubicBezTo>
                      <a:pt x="5965" y="8870"/>
                      <a:pt x="5290" y="8144"/>
                      <a:pt x="5290" y="7946"/>
                    </a:cubicBezTo>
                    <a:lnTo>
                      <a:pt x="5290" y="7936"/>
                    </a:lnTo>
                    <a:cubicBezTo>
                      <a:pt x="5311" y="7759"/>
                      <a:pt x="5498" y="7697"/>
                      <a:pt x="5705" y="7697"/>
                    </a:cubicBezTo>
                    <a:cubicBezTo>
                      <a:pt x="5892" y="7697"/>
                      <a:pt x="6090" y="7750"/>
                      <a:pt x="6214" y="7801"/>
                    </a:cubicBezTo>
                    <a:cubicBezTo>
                      <a:pt x="6846" y="8102"/>
                      <a:pt x="6846" y="8901"/>
                      <a:pt x="6992" y="9492"/>
                    </a:cubicBezTo>
                    <a:cubicBezTo>
                      <a:pt x="7095" y="9896"/>
                      <a:pt x="7386" y="10166"/>
                      <a:pt x="7614" y="10166"/>
                    </a:cubicBezTo>
                    <a:cubicBezTo>
                      <a:pt x="7759" y="10166"/>
                      <a:pt x="7884" y="10042"/>
                      <a:pt x="7884" y="9762"/>
                    </a:cubicBezTo>
                    <a:cubicBezTo>
                      <a:pt x="7884" y="9710"/>
                      <a:pt x="7884" y="9647"/>
                      <a:pt x="7874" y="9585"/>
                    </a:cubicBezTo>
                    <a:cubicBezTo>
                      <a:pt x="7791" y="8942"/>
                      <a:pt x="7158" y="8476"/>
                      <a:pt x="6836" y="7957"/>
                    </a:cubicBezTo>
                    <a:cubicBezTo>
                      <a:pt x="6733" y="7791"/>
                      <a:pt x="6691" y="7677"/>
                      <a:pt x="6691" y="7604"/>
                    </a:cubicBezTo>
                    <a:cubicBezTo>
                      <a:pt x="6691" y="7531"/>
                      <a:pt x="6733" y="7501"/>
                      <a:pt x="6795" y="7501"/>
                    </a:cubicBezTo>
                    <a:cubicBezTo>
                      <a:pt x="6982" y="7501"/>
                      <a:pt x="7355" y="7718"/>
                      <a:pt x="7563" y="7884"/>
                    </a:cubicBezTo>
                    <a:cubicBezTo>
                      <a:pt x="7904" y="8164"/>
                      <a:pt x="8133" y="8589"/>
                      <a:pt x="8289" y="9004"/>
                    </a:cubicBezTo>
                    <a:cubicBezTo>
                      <a:pt x="8527" y="9617"/>
                      <a:pt x="8206" y="10560"/>
                      <a:pt x="9015" y="10861"/>
                    </a:cubicBezTo>
                    <a:cubicBezTo>
                      <a:pt x="9108" y="10892"/>
                      <a:pt x="9181" y="10913"/>
                      <a:pt x="9243" y="10913"/>
                    </a:cubicBezTo>
                    <a:cubicBezTo>
                      <a:pt x="9440" y="10913"/>
                      <a:pt x="9513" y="10778"/>
                      <a:pt x="9513" y="10560"/>
                    </a:cubicBezTo>
                    <a:cubicBezTo>
                      <a:pt x="9513" y="9917"/>
                      <a:pt x="8817" y="8559"/>
                      <a:pt x="8662" y="8320"/>
                    </a:cubicBezTo>
                    <a:cubicBezTo>
                      <a:pt x="8444" y="8008"/>
                      <a:pt x="8081" y="7874"/>
                      <a:pt x="7801" y="7646"/>
                    </a:cubicBezTo>
                    <a:cubicBezTo>
                      <a:pt x="7635" y="7521"/>
                      <a:pt x="7510" y="7345"/>
                      <a:pt x="7510" y="7210"/>
                    </a:cubicBezTo>
                    <a:cubicBezTo>
                      <a:pt x="7510" y="7096"/>
                      <a:pt x="7604" y="7013"/>
                      <a:pt x="7853" y="7013"/>
                    </a:cubicBezTo>
                    <a:lnTo>
                      <a:pt x="7863" y="7013"/>
                    </a:lnTo>
                    <a:cubicBezTo>
                      <a:pt x="8195" y="7013"/>
                      <a:pt x="8423" y="7355"/>
                      <a:pt x="8600" y="7584"/>
                    </a:cubicBezTo>
                    <a:cubicBezTo>
                      <a:pt x="9015" y="8112"/>
                      <a:pt x="9253" y="9025"/>
                      <a:pt x="9855" y="9378"/>
                    </a:cubicBezTo>
                    <a:cubicBezTo>
                      <a:pt x="10062" y="9492"/>
                      <a:pt x="10218" y="9544"/>
                      <a:pt x="10343" y="9544"/>
                    </a:cubicBezTo>
                    <a:cubicBezTo>
                      <a:pt x="10581" y="9544"/>
                      <a:pt x="10684" y="9378"/>
                      <a:pt x="10684" y="9160"/>
                    </a:cubicBezTo>
                    <a:cubicBezTo>
                      <a:pt x="10684" y="8932"/>
                      <a:pt x="10560" y="8642"/>
                      <a:pt x="10322" y="8413"/>
                    </a:cubicBezTo>
                    <a:cubicBezTo>
                      <a:pt x="9875" y="7998"/>
                      <a:pt x="9357" y="7677"/>
                      <a:pt x="8870" y="7324"/>
                    </a:cubicBezTo>
                    <a:cubicBezTo>
                      <a:pt x="8755" y="7241"/>
                      <a:pt x="8392" y="7003"/>
                      <a:pt x="8392" y="6847"/>
                    </a:cubicBezTo>
                    <a:cubicBezTo>
                      <a:pt x="8392" y="6795"/>
                      <a:pt x="8434" y="6754"/>
                      <a:pt x="8517" y="6722"/>
                    </a:cubicBezTo>
                    <a:lnTo>
                      <a:pt x="8568" y="6722"/>
                    </a:lnTo>
                    <a:cubicBezTo>
                      <a:pt x="8755" y="6722"/>
                      <a:pt x="9139" y="6992"/>
                      <a:pt x="9274" y="7065"/>
                    </a:cubicBezTo>
                    <a:cubicBezTo>
                      <a:pt x="9792" y="7345"/>
                      <a:pt x="10156" y="7750"/>
                      <a:pt x="10633" y="8102"/>
                    </a:cubicBezTo>
                    <a:cubicBezTo>
                      <a:pt x="10820" y="8237"/>
                      <a:pt x="11431" y="8496"/>
                      <a:pt x="11805" y="8496"/>
                    </a:cubicBezTo>
                    <a:cubicBezTo>
                      <a:pt x="11971" y="8496"/>
                      <a:pt x="12095" y="8434"/>
                      <a:pt x="12095" y="8299"/>
                    </a:cubicBezTo>
                    <a:cubicBezTo>
                      <a:pt x="12095" y="8237"/>
                      <a:pt x="12074" y="8164"/>
                      <a:pt x="12023" y="8071"/>
                    </a:cubicBezTo>
                    <a:cubicBezTo>
                      <a:pt x="11825" y="7667"/>
                      <a:pt x="10933" y="7386"/>
                      <a:pt x="10592" y="7106"/>
                    </a:cubicBezTo>
                    <a:cubicBezTo>
                      <a:pt x="10426" y="6982"/>
                      <a:pt x="9917" y="6743"/>
                      <a:pt x="9585" y="6526"/>
                    </a:cubicBezTo>
                    <a:cubicBezTo>
                      <a:pt x="9523" y="6494"/>
                      <a:pt x="9502" y="6443"/>
                      <a:pt x="9502" y="6380"/>
                    </a:cubicBezTo>
                    <a:cubicBezTo>
                      <a:pt x="9502" y="6297"/>
                      <a:pt x="9564" y="6214"/>
                      <a:pt x="9668" y="6214"/>
                    </a:cubicBezTo>
                    <a:cubicBezTo>
                      <a:pt x="9720" y="6204"/>
                      <a:pt x="9772" y="6204"/>
                      <a:pt x="9834" y="6204"/>
                    </a:cubicBezTo>
                    <a:cubicBezTo>
                      <a:pt x="10145" y="6204"/>
                      <a:pt x="10456" y="6256"/>
                      <a:pt x="10737" y="6443"/>
                    </a:cubicBezTo>
                    <a:cubicBezTo>
                      <a:pt x="11214" y="6764"/>
                      <a:pt x="11110" y="7252"/>
                      <a:pt x="11753" y="7386"/>
                    </a:cubicBezTo>
                    <a:cubicBezTo>
                      <a:pt x="11857" y="7407"/>
                      <a:pt x="11961" y="7428"/>
                      <a:pt x="12054" y="7428"/>
                    </a:cubicBezTo>
                    <a:cubicBezTo>
                      <a:pt x="12293" y="7428"/>
                      <a:pt x="12469" y="7345"/>
                      <a:pt x="12469" y="7169"/>
                    </a:cubicBezTo>
                    <a:cubicBezTo>
                      <a:pt x="12469" y="7086"/>
                      <a:pt x="12427" y="6982"/>
                      <a:pt x="12334" y="6847"/>
                    </a:cubicBezTo>
                    <a:cubicBezTo>
                      <a:pt x="12074" y="6494"/>
                      <a:pt x="11525" y="6277"/>
                      <a:pt x="11162" y="6079"/>
                    </a:cubicBezTo>
                    <a:cubicBezTo>
                      <a:pt x="10913" y="5955"/>
                      <a:pt x="10239" y="5841"/>
                      <a:pt x="10062" y="5654"/>
                    </a:cubicBezTo>
                    <a:cubicBezTo>
                      <a:pt x="9990" y="5571"/>
                      <a:pt x="9958" y="5509"/>
                      <a:pt x="9958" y="5467"/>
                    </a:cubicBezTo>
                    <a:cubicBezTo>
                      <a:pt x="9958" y="5415"/>
                      <a:pt x="10011" y="5394"/>
                      <a:pt x="10094" y="5394"/>
                    </a:cubicBezTo>
                    <a:cubicBezTo>
                      <a:pt x="10322" y="5394"/>
                      <a:pt x="10737" y="5530"/>
                      <a:pt x="10871" y="5560"/>
                    </a:cubicBezTo>
                    <a:cubicBezTo>
                      <a:pt x="11089" y="5633"/>
                      <a:pt x="12074" y="6017"/>
                      <a:pt x="12728" y="6017"/>
                    </a:cubicBezTo>
                    <a:cubicBezTo>
                      <a:pt x="13070" y="6017"/>
                      <a:pt x="13319" y="5913"/>
                      <a:pt x="13319" y="5602"/>
                    </a:cubicBezTo>
                    <a:lnTo>
                      <a:pt x="13319" y="5509"/>
                    </a:lnTo>
                    <a:cubicBezTo>
                      <a:pt x="13268" y="5177"/>
                      <a:pt x="12759" y="5125"/>
                      <a:pt x="12220" y="5125"/>
                    </a:cubicBezTo>
                    <a:lnTo>
                      <a:pt x="11763" y="5125"/>
                    </a:lnTo>
                    <a:cubicBezTo>
                      <a:pt x="11608" y="5136"/>
                      <a:pt x="11473" y="5136"/>
                      <a:pt x="11338" y="5136"/>
                    </a:cubicBezTo>
                    <a:lnTo>
                      <a:pt x="11318" y="5136"/>
                    </a:lnTo>
                    <a:cubicBezTo>
                      <a:pt x="11203" y="5136"/>
                      <a:pt x="11141" y="5053"/>
                      <a:pt x="11141" y="4970"/>
                    </a:cubicBezTo>
                    <a:cubicBezTo>
                      <a:pt x="11141" y="4907"/>
                      <a:pt x="11162" y="4855"/>
                      <a:pt x="11224" y="4824"/>
                    </a:cubicBezTo>
                    <a:cubicBezTo>
                      <a:pt x="11919" y="4399"/>
                      <a:pt x="13060" y="4731"/>
                      <a:pt x="13630" y="4243"/>
                    </a:cubicBezTo>
                    <a:cubicBezTo>
                      <a:pt x="13776" y="4119"/>
                      <a:pt x="13838" y="4015"/>
                      <a:pt x="13838" y="3942"/>
                    </a:cubicBezTo>
                    <a:cubicBezTo>
                      <a:pt x="13838" y="3776"/>
                      <a:pt x="13589" y="3725"/>
                      <a:pt x="13330" y="3725"/>
                    </a:cubicBezTo>
                    <a:cubicBezTo>
                      <a:pt x="13226" y="3725"/>
                      <a:pt x="13123" y="3725"/>
                      <a:pt x="13029" y="3746"/>
                    </a:cubicBezTo>
                    <a:cubicBezTo>
                      <a:pt x="12738" y="3808"/>
                      <a:pt x="12210" y="4191"/>
                      <a:pt x="11836" y="4243"/>
                    </a:cubicBezTo>
                    <a:lnTo>
                      <a:pt x="11816" y="4243"/>
                    </a:lnTo>
                    <a:cubicBezTo>
                      <a:pt x="11712" y="4243"/>
                      <a:pt x="11639" y="4160"/>
                      <a:pt x="11639" y="4077"/>
                    </a:cubicBezTo>
                    <a:cubicBezTo>
                      <a:pt x="11639" y="4036"/>
                      <a:pt x="11650" y="4004"/>
                      <a:pt x="11680" y="3974"/>
                    </a:cubicBezTo>
                    <a:cubicBezTo>
                      <a:pt x="11950" y="3600"/>
                      <a:pt x="12489" y="3165"/>
                      <a:pt x="12780" y="2926"/>
                    </a:cubicBezTo>
                    <a:cubicBezTo>
                      <a:pt x="13174" y="2604"/>
                      <a:pt x="14347" y="2480"/>
                      <a:pt x="14388" y="1868"/>
                    </a:cubicBezTo>
                    <a:lnTo>
                      <a:pt x="14388" y="1826"/>
                    </a:lnTo>
                    <a:cubicBezTo>
                      <a:pt x="14388" y="1650"/>
                      <a:pt x="14315" y="1577"/>
                      <a:pt x="14191" y="1577"/>
                    </a:cubicBezTo>
                    <a:cubicBezTo>
                      <a:pt x="13973" y="1577"/>
                      <a:pt x="13630" y="1795"/>
                      <a:pt x="13371" y="1982"/>
                    </a:cubicBezTo>
                    <a:cubicBezTo>
                      <a:pt x="13340" y="2003"/>
                      <a:pt x="13309" y="2024"/>
                      <a:pt x="13289" y="2044"/>
                    </a:cubicBezTo>
                    <a:cubicBezTo>
                      <a:pt x="13195" y="2117"/>
                      <a:pt x="13123" y="2179"/>
                      <a:pt x="13081" y="2220"/>
                    </a:cubicBezTo>
                    <a:cubicBezTo>
                      <a:pt x="12904" y="2376"/>
                      <a:pt x="12583" y="2791"/>
                      <a:pt x="12282" y="3082"/>
                    </a:cubicBezTo>
                    <a:cubicBezTo>
                      <a:pt x="12240" y="3112"/>
                      <a:pt x="12199" y="3133"/>
                      <a:pt x="12168" y="3133"/>
                    </a:cubicBezTo>
                    <a:cubicBezTo>
                      <a:pt x="12074" y="3133"/>
                      <a:pt x="11991" y="3061"/>
                      <a:pt x="11991" y="2957"/>
                    </a:cubicBezTo>
                    <a:cubicBezTo>
                      <a:pt x="11991" y="2936"/>
                      <a:pt x="11991" y="2905"/>
                      <a:pt x="12012" y="2874"/>
                    </a:cubicBezTo>
                    <a:cubicBezTo>
                      <a:pt x="12240" y="2480"/>
                      <a:pt x="12489" y="2096"/>
                      <a:pt x="12780" y="1733"/>
                    </a:cubicBezTo>
                    <a:cubicBezTo>
                      <a:pt x="13060" y="1390"/>
                      <a:pt x="14211" y="800"/>
                      <a:pt x="14264" y="405"/>
                    </a:cubicBezTo>
                    <a:lnTo>
                      <a:pt x="14264" y="332"/>
                    </a:lnTo>
                    <a:cubicBezTo>
                      <a:pt x="14264" y="94"/>
                      <a:pt x="14087" y="0"/>
                      <a:pt x="13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82;p54">
                <a:extLst>
                  <a:ext uri="{FF2B5EF4-FFF2-40B4-BE49-F238E27FC236}">
                    <a16:creationId xmlns:a16="http://schemas.microsoft.com/office/drawing/2014/main" id="{01E35159-8FAB-4A4D-AA11-36DF3A4FBFF2}"/>
                  </a:ext>
                </a:extLst>
              </p:cNvPr>
              <p:cNvSpPr/>
              <p:nvPr/>
            </p:nvSpPr>
            <p:spPr>
              <a:xfrm>
                <a:off x="3025900" y="2953727"/>
                <a:ext cx="841658" cy="637892"/>
              </a:xfrm>
              <a:custGeom>
                <a:avLst/>
                <a:gdLst/>
                <a:ahLst/>
                <a:cxnLst/>
                <a:rect l="l" t="t" r="r" b="b"/>
                <a:pathLst>
                  <a:path w="14399" h="10913" extrusionOk="0">
                    <a:moveTo>
                      <a:pt x="14368" y="5426"/>
                    </a:moveTo>
                    <a:lnTo>
                      <a:pt x="14368" y="5426"/>
                    </a:lnTo>
                    <a:cubicBezTo>
                      <a:pt x="14378" y="5457"/>
                      <a:pt x="14389" y="5477"/>
                      <a:pt x="14399" y="5509"/>
                    </a:cubicBezTo>
                    <a:cubicBezTo>
                      <a:pt x="14389" y="5477"/>
                      <a:pt x="14378" y="5447"/>
                      <a:pt x="14368" y="5426"/>
                    </a:cubicBezTo>
                    <a:close/>
                    <a:moveTo>
                      <a:pt x="7739" y="9658"/>
                    </a:moveTo>
                    <a:cubicBezTo>
                      <a:pt x="7709" y="9720"/>
                      <a:pt x="7688" y="9793"/>
                      <a:pt x="7688" y="9866"/>
                    </a:cubicBezTo>
                    <a:lnTo>
                      <a:pt x="7688" y="9886"/>
                    </a:lnTo>
                    <a:cubicBezTo>
                      <a:pt x="7698" y="9979"/>
                      <a:pt x="7771" y="10052"/>
                      <a:pt x="7854" y="10052"/>
                    </a:cubicBezTo>
                    <a:cubicBezTo>
                      <a:pt x="7801" y="9928"/>
                      <a:pt x="7760" y="9793"/>
                      <a:pt x="7739" y="9658"/>
                    </a:cubicBezTo>
                    <a:close/>
                    <a:moveTo>
                      <a:pt x="551" y="0"/>
                    </a:moveTo>
                    <a:cubicBezTo>
                      <a:pt x="312" y="0"/>
                      <a:pt x="136" y="94"/>
                      <a:pt x="136" y="332"/>
                    </a:cubicBezTo>
                    <a:lnTo>
                      <a:pt x="136" y="405"/>
                    </a:lnTo>
                    <a:cubicBezTo>
                      <a:pt x="178" y="800"/>
                      <a:pt x="1339" y="1390"/>
                      <a:pt x="1609" y="1733"/>
                    </a:cubicBezTo>
                    <a:cubicBezTo>
                      <a:pt x="1900" y="2096"/>
                      <a:pt x="2159" y="2480"/>
                      <a:pt x="2387" y="2874"/>
                    </a:cubicBezTo>
                    <a:cubicBezTo>
                      <a:pt x="2398" y="2905"/>
                      <a:pt x="2407" y="2936"/>
                      <a:pt x="2407" y="2957"/>
                    </a:cubicBezTo>
                    <a:cubicBezTo>
                      <a:pt x="2407" y="3061"/>
                      <a:pt x="2325" y="3133"/>
                      <a:pt x="2232" y="3133"/>
                    </a:cubicBezTo>
                    <a:cubicBezTo>
                      <a:pt x="2190" y="3133"/>
                      <a:pt x="2149" y="3112"/>
                      <a:pt x="2117" y="3082"/>
                    </a:cubicBezTo>
                    <a:cubicBezTo>
                      <a:pt x="1806" y="2791"/>
                      <a:pt x="1485" y="2376"/>
                      <a:pt x="1319" y="2220"/>
                    </a:cubicBezTo>
                    <a:cubicBezTo>
                      <a:pt x="1277" y="2179"/>
                      <a:pt x="1204" y="2117"/>
                      <a:pt x="1111" y="2044"/>
                    </a:cubicBezTo>
                    <a:cubicBezTo>
                      <a:pt x="1091" y="2034"/>
                      <a:pt x="1059" y="2013"/>
                      <a:pt x="1038" y="1992"/>
                    </a:cubicBezTo>
                    <a:cubicBezTo>
                      <a:pt x="779" y="1805"/>
                      <a:pt x="427" y="1577"/>
                      <a:pt x="208" y="1577"/>
                    </a:cubicBezTo>
                    <a:cubicBezTo>
                      <a:pt x="84" y="1577"/>
                      <a:pt x="1" y="1650"/>
                      <a:pt x="1" y="1826"/>
                    </a:cubicBezTo>
                    <a:cubicBezTo>
                      <a:pt x="1" y="1837"/>
                      <a:pt x="12" y="1858"/>
                      <a:pt x="12" y="1868"/>
                    </a:cubicBezTo>
                    <a:cubicBezTo>
                      <a:pt x="53" y="2480"/>
                      <a:pt x="1225" y="2604"/>
                      <a:pt x="1619" y="2926"/>
                    </a:cubicBezTo>
                    <a:cubicBezTo>
                      <a:pt x="1900" y="3165"/>
                      <a:pt x="2439" y="3600"/>
                      <a:pt x="2719" y="3974"/>
                    </a:cubicBezTo>
                    <a:cubicBezTo>
                      <a:pt x="2739" y="4004"/>
                      <a:pt x="2750" y="4036"/>
                      <a:pt x="2750" y="4077"/>
                    </a:cubicBezTo>
                    <a:cubicBezTo>
                      <a:pt x="2750" y="4160"/>
                      <a:pt x="2688" y="4243"/>
                      <a:pt x="2584" y="4243"/>
                    </a:cubicBezTo>
                    <a:lnTo>
                      <a:pt x="2563" y="4243"/>
                    </a:lnTo>
                    <a:cubicBezTo>
                      <a:pt x="2190" y="4191"/>
                      <a:pt x="1661" y="3808"/>
                      <a:pt x="1370" y="3746"/>
                    </a:cubicBezTo>
                    <a:cubicBezTo>
                      <a:pt x="1277" y="3725"/>
                      <a:pt x="1174" y="3725"/>
                      <a:pt x="1070" y="3725"/>
                    </a:cubicBezTo>
                    <a:cubicBezTo>
                      <a:pt x="810" y="3725"/>
                      <a:pt x="561" y="3776"/>
                      <a:pt x="561" y="3942"/>
                    </a:cubicBezTo>
                    <a:cubicBezTo>
                      <a:pt x="561" y="4015"/>
                      <a:pt x="623" y="4119"/>
                      <a:pt x="769" y="4243"/>
                    </a:cubicBezTo>
                    <a:cubicBezTo>
                      <a:pt x="1329" y="4731"/>
                      <a:pt x="2470" y="4399"/>
                      <a:pt x="3175" y="4824"/>
                    </a:cubicBezTo>
                    <a:cubicBezTo>
                      <a:pt x="3227" y="4855"/>
                      <a:pt x="3258" y="4907"/>
                      <a:pt x="3258" y="4970"/>
                    </a:cubicBezTo>
                    <a:cubicBezTo>
                      <a:pt x="3258" y="5053"/>
                      <a:pt x="3186" y="5136"/>
                      <a:pt x="3082" y="5136"/>
                    </a:cubicBezTo>
                    <a:lnTo>
                      <a:pt x="3051" y="5136"/>
                    </a:lnTo>
                    <a:cubicBezTo>
                      <a:pt x="2926" y="5136"/>
                      <a:pt x="2781" y="5136"/>
                      <a:pt x="2636" y="5125"/>
                    </a:cubicBezTo>
                    <a:lnTo>
                      <a:pt x="2179" y="5125"/>
                    </a:lnTo>
                    <a:cubicBezTo>
                      <a:pt x="1640" y="5125"/>
                      <a:pt x="1132" y="5177"/>
                      <a:pt x="1080" y="5509"/>
                    </a:cubicBezTo>
                    <a:cubicBezTo>
                      <a:pt x="1080" y="5540"/>
                      <a:pt x="1070" y="5571"/>
                      <a:pt x="1070" y="5602"/>
                    </a:cubicBezTo>
                    <a:cubicBezTo>
                      <a:pt x="1070" y="5913"/>
                      <a:pt x="1319" y="6017"/>
                      <a:pt x="1661" y="6017"/>
                    </a:cubicBezTo>
                    <a:cubicBezTo>
                      <a:pt x="2315" y="6017"/>
                      <a:pt x="3300" y="5633"/>
                      <a:pt x="3528" y="5560"/>
                    </a:cubicBezTo>
                    <a:cubicBezTo>
                      <a:pt x="3652" y="5530"/>
                      <a:pt x="4078" y="5394"/>
                      <a:pt x="4295" y="5394"/>
                    </a:cubicBezTo>
                    <a:cubicBezTo>
                      <a:pt x="4389" y="5394"/>
                      <a:pt x="4441" y="5415"/>
                      <a:pt x="4441" y="5467"/>
                    </a:cubicBezTo>
                    <a:cubicBezTo>
                      <a:pt x="4441" y="5509"/>
                      <a:pt x="4410" y="5571"/>
                      <a:pt x="4327" y="5654"/>
                    </a:cubicBezTo>
                    <a:cubicBezTo>
                      <a:pt x="4150" y="5841"/>
                      <a:pt x="3476" y="5955"/>
                      <a:pt x="3237" y="6079"/>
                    </a:cubicBezTo>
                    <a:cubicBezTo>
                      <a:pt x="2864" y="6277"/>
                      <a:pt x="2315" y="6494"/>
                      <a:pt x="2066" y="6847"/>
                    </a:cubicBezTo>
                    <a:cubicBezTo>
                      <a:pt x="1962" y="6982"/>
                      <a:pt x="1920" y="7086"/>
                      <a:pt x="1920" y="7169"/>
                    </a:cubicBezTo>
                    <a:cubicBezTo>
                      <a:pt x="1920" y="7345"/>
                      <a:pt x="2107" y="7428"/>
                      <a:pt x="2345" y="7428"/>
                    </a:cubicBezTo>
                    <a:cubicBezTo>
                      <a:pt x="2439" y="7428"/>
                      <a:pt x="2543" y="7407"/>
                      <a:pt x="2646" y="7386"/>
                    </a:cubicBezTo>
                    <a:cubicBezTo>
                      <a:pt x="3279" y="7252"/>
                      <a:pt x="3186" y="6764"/>
                      <a:pt x="3663" y="6443"/>
                    </a:cubicBezTo>
                    <a:cubicBezTo>
                      <a:pt x="3943" y="6256"/>
                      <a:pt x="4254" y="6204"/>
                      <a:pt x="4565" y="6204"/>
                    </a:cubicBezTo>
                    <a:cubicBezTo>
                      <a:pt x="4617" y="6204"/>
                      <a:pt x="4680" y="6204"/>
                      <a:pt x="4731" y="6214"/>
                    </a:cubicBezTo>
                    <a:cubicBezTo>
                      <a:pt x="4835" y="6214"/>
                      <a:pt x="4897" y="6297"/>
                      <a:pt x="4897" y="6380"/>
                    </a:cubicBezTo>
                    <a:cubicBezTo>
                      <a:pt x="4897" y="6443"/>
                      <a:pt x="4876" y="6494"/>
                      <a:pt x="4814" y="6526"/>
                    </a:cubicBezTo>
                    <a:cubicBezTo>
                      <a:pt x="4482" y="6743"/>
                      <a:pt x="3963" y="6982"/>
                      <a:pt x="3808" y="7106"/>
                    </a:cubicBezTo>
                    <a:cubicBezTo>
                      <a:pt x="3456" y="7386"/>
                      <a:pt x="2573" y="7667"/>
                      <a:pt x="2366" y="8071"/>
                    </a:cubicBezTo>
                    <a:cubicBezTo>
                      <a:pt x="2325" y="8164"/>
                      <a:pt x="2304" y="8237"/>
                      <a:pt x="2304" y="8299"/>
                    </a:cubicBezTo>
                    <a:cubicBezTo>
                      <a:pt x="2304" y="8434"/>
                      <a:pt x="2418" y="8496"/>
                      <a:pt x="2594" y="8496"/>
                    </a:cubicBezTo>
                    <a:cubicBezTo>
                      <a:pt x="2958" y="8496"/>
                      <a:pt x="3580" y="8237"/>
                      <a:pt x="3767" y="8102"/>
                    </a:cubicBezTo>
                    <a:cubicBezTo>
                      <a:pt x="4233" y="7750"/>
                      <a:pt x="4597" y="7345"/>
                      <a:pt x="5125" y="7065"/>
                    </a:cubicBezTo>
                    <a:cubicBezTo>
                      <a:pt x="5250" y="6992"/>
                      <a:pt x="5644" y="6722"/>
                      <a:pt x="5831" y="6722"/>
                    </a:cubicBezTo>
                    <a:lnTo>
                      <a:pt x="5872" y="6722"/>
                    </a:lnTo>
                    <a:cubicBezTo>
                      <a:pt x="5966" y="6754"/>
                      <a:pt x="5997" y="6795"/>
                      <a:pt x="5997" y="6847"/>
                    </a:cubicBezTo>
                    <a:cubicBezTo>
                      <a:pt x="5997" y="7003"/>
                      <a:pt x="5644" y="7241"/>
                      <a:pt x="5530" y="7324"/>
                    </a:cubicBezTo>
                    <a:cubicBezTo>
                      <a:pt x="5032" y="7677"/>
                      <a:pt x="4524" y="7998"/>
                      <a:pt x="4067" y="8413"/>
                    </a:cubicBezTo>
                    <a:cubicBezTo>
                      <a:pt x="3829" y="8642"/>
                      <a:pt x="3705" y="8932"/>
                      <a:pt x="3705" y="9160"/>
                    </a:cubicBezTo>
                    <a:cubicBezTo>
                      <a:pt x="3705" y="9378"/>
                      <a:pt x="3818" y="9544"/>
                      <a:pt x="4046" y="9544"/>
                    </a:cubicBezTo>
                    <a:cubicBezTo>
                      <a:pt x="4182" y="9544"/>
                      <a:pt x="4337" y="9492"/>
                      <a:pt x="4534" y="9378"/>
                    </a:cubicBezTo>
                    <a:cubicBezTo>
                      <a:pt x="5146" y="9025"/>
                      <a:pt x="5385" y="8112"/>
                      <a:pt x="5800" y="7584"/>
                    </a:cubicBezTo>
                    <a:cubicBezTo>
                      <a:pt x="5976" y="7355"/>
                      <a:pt x="6204" y="7013"/>
                      <a:pt x="6536" y="7013"/>
                    </a:cubicBezTo>
                    <a:lnTo>
                      <a:pt x="6547" y="7013"/>
                    </a:lnTo>
                    <a:cubicBezTo>
                      <a:pt x="6796" y="7013"/>
                      <a:pt x="6889" y="7096"/>
                      <a:pt x="6889" y="7210"/>
                    </a:cubicBezTo>
                    <a:cubicBezTo>
                      <a:pt x="6889" y="7345"/>
                      <a:pt x="6764" y="7521"/>
                      <a:pt x="6598" y="7646"/>
                    </a:cubicBezTo>
                    <a:cubicBezTo>
                      <a:pt x="6308" y="7874"/>
                      <a:pt x="5945" y="8008"/>
                      <a:pt x="5738" y="8320"/>
                    </a:cubicBezTo>
                    <a:cubicBezTo>
                      <a:pt x="5582" y="8559"/>
                      <a:pt x="4887" y="9917"/>
                      <a:pt x="4887" y="10560"/>
                    </a:cubicBezTo>
                    <a:cubicBezTo>
                      <a:pt x="4887" y="10778"/>
                      <a:pt x="4959" y="10913"/>
                      <a:pt x="5146" y="10913"/>
                    </a:cubicBezTo>
                    <a:cubicBezTo>
                      <a:pt x="5208" y="10913"/>
                      <a:pt x="5291" y="10892"/>
                      <a:pt x="5385" y="10861"/>
                    </a:cubicBezTo>
                    <a:cubicBezTo>
                      <a:pt x="6183" y="10560"/>
                      <a:pt x="5862" y="9617"/>
                      <a:pt x="6100" y="9004"/>
                    </a:cubicBezTo>
                    <a:cubicBezTo>
                      <a:pt x="6256" y="8589"/>
                      <a:pt x="6494" y="8164"/>
                      <a:pt x="6837" y="7884"/>
                    </a:cubicBezTo>
                    <a:cubicBezTo>
                      <a:pt x="7045" y="7718"/>
                      <a:pt x="7418" y="7501"/>
                      <a:pt x="7605" y="7501"/>
                    </a:cubicBezTo>
                    <a:cubicBezTo>
                      <a:pt x="7667" y="7501"/>
                      <a:pt x="7709" y="7531"/>
                      <a:pt x="7709" y="7604"/>
                    </a:cubicBezTo>
                    <a:cubicBezTo>
                      <a:pt x="7709" y="7677"/>
                      <a:pt x="7667" y="7791"/>
                      <a:pt x="7563" y="7957"/>
                    </a:cubicBezTo>
                    <a:cubicBezTo>
                      <a:pt x="7241" y="8476"/>
                      <a:pt x="6609" y="8942"/>
                      <a:pt x="6526" y="9585"/>
                    </a:cubicBezTo>
                    <a:cubicBezTo>
                      <a:pt x="6515" y="9647"/>
                      <a:pt x="6515" y="9710"/>
                      <a:pt x="6515" y="9762"/>
                    </a:cubicBezTo>
                    <a:cubicBezTo>
                      <a:pt x="6515" y="10042"/>
                      <a:pt x="6630" y="10166"/>
                      <a:pt x="6785" y="10166"/>
                    </a:cubicBezTo>
                    <a:cubicBezTo>
                      <a:pt x="7003" y="10166"/>
                      <a:pt x="7304" y="9896"/>
                      <a:pt x="7397" y="9492"/>
                    </a:cubicBezTo>
                    <a:cubicBezTo>
                      <a:pt x="7511" y="9025"/>
                      <a:pt x="7543" y="8423"/>
                      <a:pt x="7864" y="8040"/>
                    </a:cubicBezTo>
                    <a:cubicBezTo>
                      <a:pt x="7978" y="7635"/>
                      <a:pt x="8092" y="7324"/>
                      <a:pt x="8206" y="7086"/>
                    </a:cubicBezTo>
                    <a:lnTo>
                      <a:pt x="8206" y="7086"/>
                    </a:lnTo>
                    <a:cubicBezTo>
                      <a:pt x="8206" y="7086"/>
                      <a:pt x="8196" y="7096"/>
                      <a:pt x="8186" y="7096"/>
                    </a:cubicBezTo>
                    <a:cubicBezTo>
                      <a:pt x="8154" y="7116"/>
                      <a:pt x="8133" y="7127"/>
                      <a:pt x="8103" y="7127"/>
                    </a:cubicBezTo>
                    <a:cubicBezTo>
                      <a:pt x="8030" y="7127"/>
                      <a:pt x="7957" y="7075"/>
                      <a:pt x="7937" y="6992"/>
                    </a:cubicBezTo>
                    <a:cubicBezTo>
                      <a:pt x="7916" y="6920"/>
                      <a:pt x="7905" y="6837"/>
                      <a:pt x="7905" y="6764"/>
                    </a:cubicBezTo>
                    <a:cubicBezTo>
                      <a:pt x="7905" y="6546"/>
                      <a:pt x="7978" y="6328"/>
                      <a:pt x="8092" y="6111"/>
                    </a:cubicBezTo>
                    <a:cubicBezTo>
                      <a:pt x="8009" y="5986"/>
                      <a:pt x="7947" y="5862"/>
                      <a:pt x="7916" y="5716"/>
                    </a:cubicBezTo>
                    <a:cubicBezTo>
                      <a:pt x="7781" y="6048"/>
                      <a:pt x="7615" y="6452"/>
                      <a:pt x="7460" y="6598"/>
                    </a:cubicBezTo>
                    <a:cubicBezTo>
                      <a:pt x="7366" y="6691"/>
                      <a:pt x="7294" y="6733"/>
                      <a:pt x="7231" y="6733"/>
                    </a:cubicBezTo>
                    <a:cubicBezTo>
                      <a:pt x="7034" y="6733"/>
                      <a:pt x="6951" y="6390"/>
                      <a:pt x="6951" y="6111"/>
                    </a:cubicBezTo>
                    <a:cubicBezTo>
                      <a:pt x="6951" y="6079"/>
                      <a:pt x="6962" y="6038"/>
                      <a:pt x="6962" y="6007"/>
                    </a:cubicBezTo>
                    <a:cubicBezTo>
                      <a:pt x="6992" y="5613"/>
                      <a:pt x="7252" y="5187"/>
                      <a:pt x="7428" y="4845"/>
                    </a:cubicBezTo>
                    <a:cubicBezTo>
                      <a:pt x="7543" y="4617"/>
                      <a:pt x="7801" y="3932"/>
                      <a:pt x="7801" y="3476"/>
                    </a:cubicBezTo>
                    <a:lnTo>
                      <a:pt x="7801" y="3444"/>
                    </a:lnTo>
                    <a:cubicBezTo>
                      <a:pt x="7792" y="3206"/>
                      <a:pt x="7709" y="3040"/>
                      <a:pt x="7490" y="3040"/>
                    </a:cubicBezTo>
                    <a:cubicBezTo>
                      <a:pt x="7418" y="3040"/>
                      <a:pt x="7335" y="3061"/>
                      <a:pt x="7221" y="3102"/>
                    </a:cubicBezTo>
                    <a:cubicBezTo>
                      <a:pt x="7158" y="3133"/>
                      <a:pt x="7107" y="3195"/>
                      <a:pt x="7107" y="3268"/>
                    </a:cubicBezTo>
                    <a:lnTo>
                      <a:pt x="7107" y="3289"/>
                    </a:lnTo>
                    <a:cubicBezTo>
                      <a:pt x="7138" y="3465"/>
                      <a:pt x="7221" y="3631"/>
                      <a:pt x="7221" y="3808"/>
                    </a:cubicBezTo>
                    <a:cubicBezTo>
                      <a:pt x="7221" y="3849"/>
                      <a:pt x="7211" y="3901"/>
                      <a:pt x="7200" y="3942"/>
                    </a:cubicBezTo>
                    <a:cubicBezTo>
                      <a:pt x="7117" y="4243"/>
                      <a:pt x="6557" y="6256"/>
                      <a:pt x="6070" y="6256"/>
                    </a:cubicBezTo>
                    <a:cubicBezTo>
                      <a:pt x="6049" y="6256"/>
                      <a:pt x="6028" y="6245"/>
                      <a:pt x="6007" y="6235"/>
                    </a:cubicBezTo>
                    <a:lnTo>
                      <a:pt x="5987" y="6235"/>
                    </a:lnTo>
                    <a:cubicBezTo>
                      <a:pt x="5976" y="6224"/>
                      <a:pt x="5966" y="6224"/>
                      <a:pt x="5955" y="6214"/>
                    </a:cubicBezTo>
                    <a:cubicBezTo>
                      <a:pt x="5841" y="6141"/>
                      <a:pt x="5800" y="6048"/>
                      <a:pt x="5800" y="5934"/>
                    </a:cubicBezTo>
                    <a:cubicBezTo>
                      <a:pt x="5800" y="5477"/>
                      <a:pt x="6474" y="4741"/>
                      <a:pt x="6577" y="4544"/>
                    </a:cubicBezTo>
                    <a:cubicBezTo>
                      <a:pt x="6660" y="4399"/>
                      <a:pt x="6692" y="4223"/>
                      <a:pt x="6692" y="4057"/>
                    </a:cubicBezTo>
                    <a:cubicBezTo>
                      <a:pt x="6692" y="3714"/>
                      <a:pt x="6567" y="3393"/>
                      <a:pt x="6422" y="3393"/>
                    </a:cubicBezTo>
                    <a:cubicBezTo>
                      <a:pt x="6339" y="3393"/>
                      <a:pt x="6256" y="3476"/>
                      <a:pt x="6183" y="3683"/>
                    </a:cubicBezTo>
                    <a:cubicBezTo>
                      <a:pt x="6070" y="3994"/>
                      <a:pt x="6142" y="4336"/>
                      <a:pt x="5997" y="4679"/>
                    </a:cubicBezTo>
                    <a:cubicBezTo>
                      <a:pt x="5872" y="4949"/>
                      <a:pt x="5727" y="5136"/>
                      <a:pt x="5540" y="5322"/>
                    </a:cubicBezTo>
                    <a:cubicBezTo>
                      <a:pt x="5509" y="5364"/>
                      <a:pt x="5468" y="5374"/>
                      <a:pt x="5416" y="5374"/>
                    </a:cubicBezTo>
                    <a:cubicBezTo>
                      <a:pt x="5333" y="5374"/>
                      <a:pt x="5250" y="5311"/>
                      <a:pt x="5250" y="5208"/>
                    </a:cubicBezTo>
                    <a:lnTo>
                      <a:pt x="5250" y="5198"/>
                    </a:lnTo>
                    <a:cubicBezTo>
                      <a:pt x="5250" y="4575"/>
                      <a:pt x="6017" y="3901"/>
                      <a:pt x="6028" y="3268"/>
                    </a:cubicBezTo>
                    <a:cubicBezTo>
                      <a:pt x="6028" y="3248"/>
                      <a:pt x="6017" y="3216"/>
                      <a:pt x="6017" y="3195"/>
                    </a:cubicBezTo>
                    <a:cubicBezTo>
                      <a:pt x="5997" y="2978"/>
                      <a:pt x="5893" y="2646"/>
                      <a:pt x="5685" y="2614"/>
                    </a:cubicBezTo>
                    <a:lnTo>
                      <a:pt x="5665" y="2614"/>
                    </a:lnTo>
                    <a:cubicBezTo>
                      <a:pt x="5592" y="2614"/>
                      <a:pt x="5519" y="2646"/>
                      <a:pt x="5436" y="2718"/>
                    </a:cubicBezTo>
                    <a:cubicBezTo>
                      <a:pt x="5312" y="2843"/>
                      <a:pt x="5291" y="3112"/>
                      <a:pt x="5291" y="3372"/>
                    </a:cubicBezTo>
                    <a:cubicBezTo>
                      <a:pt x="5291" y="3434"/>
                      <a:pt x="5302" y="3486"/>
                      <a:pt x="5302" y="3538"/>
                    </a:cubicBezTo>
                    <a:cubicBezTo>
                      <a:pt x="5302" y="3642"/>
                      <a:pt x="5291" y="3735"/>
                      <a:pt x="5281" y="3808"/>
                    </a:cubicBezTo>
                    <a:cubicBezTo>
                      <a:pt x="5229" y="4087"/>
                      <a:pt x="5125" y="4876"/>
                      <a:pt x="4783" y="4970"/>
                    </a:cubicBezTo>
                    <a:cubicBezTo>
                      <a:pt x="4742" y="4990"/>
                      <a:pt x="4700" y="4990"/>
                      <a:pt x="4659" y="4990"/>
                    </a:cubicBezTo>
                    <a:cubicBezTo>
                      <a:pt x="4555" y="4990"/>
                      <a:pt x="4514" y="4928"/>
                      <a:pt x="4514" y="4824"/>
                    </a:cubicBezTo>
                    <a:cubicBezTo>
                      <a:pt x="4514" y="4565"/>
                      <a:pt x="4763" y="4098"/>
                      <a:pt x="4825" y="3953"/>
                    </a:cubicBezTo>
                    <a:cubicBezTo>
                      <a:pt x="4929" y="3725"/>
                      <a:pt x="5270" y="2978"/>
                      <a:pt x="5270" y="2501"/>
                    </a:cubicBezTo>
                    <a:cubicBezTo>
                      <a:pt x="5270" y="2262"/>
                      <a:pt x="5187" y="2086"/>
                      <a:pt x="4929" y="2086"/>
                    </a:cubicBezTo>
                    <a:lnTo>
                      <a:pt x="4887" y="2086"/>
                    </a:lnTo>
                    <a:cubicBezTo>
                      <a:pt x="4182" y="2137"/>
                      <a:pt x="4316" y="3165"/>
                      <a:pt x="4212" y="3797"/>
                    </a:cubicBezTo>
                    <a:cubicBezTo>
                      <a:pt x="4192" y="3891"/>
                      <a:pt x="4119" y="3932"/>
                      <a:pt x="4046" y="3932"/>
                    </a:cubicBezTo>
                    <a:cubicBezTo>
                      <a:pt x="3953" y="3932"/>
                      <a:pt x="3871" y="3870"/>
                      <a:pt x="3871" y="3766"/>
                    </a:cubicBezTo>
                    <a:lnTo>
                      <a:pt x="3871" y="3746"/>
                    </a:lnTo>
                    <a:cubicBezTo>
                      <a:pt x="3901" y="3351"/>
                      <a:pt x="4026" y="2874"/>
                      <a:pt x="4026" y="2490"/>
                    </a:cubicBezTo>
                    <a:cubicBezTo>
                      <a:pt x="4026" y="2169"/>
                      <a:pt x="3943" y="1909"/>
                      <a:pt x="3673" y="1795"/>
                    </a:cubicBezTo>
                    <a:cubicBezTo>
                      <a:pt x="3569" y="1754"/>
                      <a:pt x="3497" y="1733"/>
                      <a:pt x="3435" y="1733"/>
                    </a:cubicBezTo>
                    <a:cubicBezTo>
                      <a:pt x="3269" y="1733"/>
                      <a:pt x="3227" y="1858"/>
                      <a:pt x="3227" y="2013"/>
                    </a:cubicBezTo>
                    <a:cubicBezTo>
                      <a:pt x="3227" y="2179"/>
                      <a:pt x="3279" y="2386"/>
                      <a:pt x="3310" y="2522"/>
                    </a:cubicBezTo>
                    <a:cubicBezTo>
                      <a:pt x="3352" y="2708"/>
                      <a:pt x="3393" y="2916"/>
                      <a:pt x="3393" y="3123"/>
                    </a:cubicBezTo>
                    <a:cubicBezTo>
                      <a:pt x="3393" y="3165"/>
                      <a:pt x="3393" y="3206"/>
                      <a:pt x="3383" y="3248"/>
                    </a:cubicBezTo>
                    <a:cubicBezTo>
                      <a:pt x="3383" y="3341"/>
                      <a:pt x="3300" y="3403"/>
                      <a:pt x="3217" y="3403"/>
                    </a:cubicBezTo>
                    <a:cubicBezTo>
                      <a:pt x="3144" y="3403"/>
                      <a:pt x="3082" y="3361"/>
                      <a:pt x="3051" y="3289"/>
                    </a:cubicBezTo>
                    <a:cubicBezTo>
                      <a:pt x="2905" y="2863"/>
                      <a:pt x="3020" y="2418"/>
                      <a:pt x="2895" y="1941"/>
                    </a:cubicBezTo>
                    <a:cubicBezTo>
                      <a:pt x="2709" y="1277"/>
                      <a:pt x="2418" y="872"/>
                      <a:pt x="1879" y="457"/>
                    </a:cubicBezTo>
                    <a:cubicBezTo>
                      <a:pt x="1847" y="436"/>
                      <a:pt x="1817" y="415"/>
                      <a:pt x="1775" y="385"/>
                    </a:cubicBezTo>
                    <a:cubicBezTo>
                      <a:pt x="1515" y="239"/>
                      <a:pt x="945" y="0"/>
                      <a:pt x="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83;p54">
                <a:extLst>
                  <a:ext uri="{FF2B5EF4-FFF2-40B4-BE49-F238E27FC236}">
                    <a16:creationId xmlns:a16="http://schemas.microsoft.com/office/drawing/2014/main" id="{011D95BC-6030-4731-BE90-462A15543ABA}"/>
                  </a:ext>
                </a:extLst>
              </p:cNvPr>
              <p:cNvSpPr/>
              <p:nvPr/>
            </p:nvSpPr>
            <p:spPr>
              <a:xfrm>
                <a:off x="4633320" y="3047074"/>
                <a:ext cx="256490" cy="441141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7547" extrusionOk="0">
                    <a:moveTo>
                      <a:pt x="3569" y="1"/>
                    </a:moveTo>
                    <a:lnTo>
                      <a:pt x="425" y="789"/>
                    </a:lnTo>
                    <a:cubicBezTo>
                      <a:pt x="404" y="1329"/>
                      <a:pt x="10" y="1785"/>
                      <a:pt x="0" y="2324"/>
                    </a:cubicBezTo>
                    <a:cubicBezTo>
                      <a:pt x="0" y="2543"/>
                      <a:pt x="63" y="2750"/>
                      <a:pt x="114" y="2958"/>
                    </a:cubicBezTo>
                    <a:cubicBezTo>
                      <a:pt x="404" y="4046"/>
                      <a:pt x="591" y="5167"/>
                      <a:pt x="664" y="6298"/>
                    </a:cubicBezTo>
                    <a:cubicBezTo>
                      <a:pt x="685" y="6588"/>
                      <a:pt x="716" y="6899"/>
                      <a:pt x="882" y="7107"/>
                    </a:cubicBezTo>
                    <a:cubicBezTo>
                      <a:pt x="1006" y="7262"/>
                      <a:pt x="1204" y="7324"/>
                      <a:pt x="1380" y="7366"/>
                    </a:cubicBezTo>
                    <a:cubicBezTo>
                      <a:pt x="1853" y="7491"/>
                      <a:pt x="2334" y="7547"/>
                      <a:pt x="2816" y="7547"/>
                    </a:cubicBezTo>
                    <a:cubicBezTo>
                      <a:pt x="2894" y="7547"/>
                      <a:pt x="2972" y="7545"/>
                      <a:pt x="3050" y="7543"/>
                    </a:cubicBezTo>
                    <a:cubicBezTo>
                      <a:pt x="3299" y="7532"/>
                      <a:pt x="3558" y="7511"/>
                      <a:pt x="3797" y="7397"/>
                    </a:cubicBezTo>
                    <a:cubicBezTo>
                      <a:pt x="4025" y="7273"/>
                      <a:pt x="4233" y="7045"/>
                      <a:pt x="4295" y="6743"/>
                    </a:cubicBezTo>
                    <a:cubicBezTo>
                      <a:pt x="4388" y="6287"/>
                      <a:pt x="4097" y="5821"/>
                      <a:pt x="3735" y="5644"/>
                    </a:cubicBezTo>
                    <a:cubicBezTo>
                      <a:pt x="3558" y="5551"/>
                      <a:pt x="3340" y="5509"/>
                      <a:pt x="3226" y="5323"/>
                    </a:cubicBezTo>
                    <a:cubicBezTo>
                      <a:pt x="3091" y="5104"/>
                      <a:pt x="3143" y="4814"/>
                      <a:pt x="3195" y="4555"/>
                    </a:cubicBezTo>
                    <a:cubicBezTo>
                      <a:pt x="3496" y="3061"/>
                      <a:pt x="3797" y="1515"/>
                      <a:pt x="3569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84;p54">
                <a:extLst>
                  <a:ext uri="{FF2B5EF4-FFF2-40B4-BE49-F238E27FC236}">
                    <a16:creationId xmlns:a16="http://schemas.microsoft.com/office/drawing/2014/main" id="{FFF5DB81-305D-47C0-8E81-22599367AA46}"/>
                  </a:ext>
                </a:extLst>
              </p:cNvPr>
              <p:cNvSpPr/>
              <p:nvPr/>
            </p:nvSpPr>
            <p:spPr>
              <a:xfrm>
                <a:off x="4633320" y="3125341"/>
                <a:ext cx="252281" cy="355976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6090" extrusionOk="0">
                    <a:moveTo>
                      <a:pt x="4305" y="5104"/>
                    </a:moveTo>
                    <a:cubicBezTo>
                      <a:pt x="4284" y="5135"/>
                      <a:pt x="4263" y="5166"/>
                      <a:pt x="4253" y="5197"/>
                    </a:cubicBezTo>
                    <a:cubicBezTo>
                      <a:pt x="4212" y="5259"/>
                      <a:pt x="4180" y="5332"/>
                      <a:pt x="4180" y="5394"/>
                    </a:cubicBezTo>
                    <a:cubicBezTo>
                      <a:pt x="4191" y="5457"/>
                      <a:pt x="4212" y="5498"/>
                      <a:pt x="4253" y="5540"/>
                    </a:cubicBezTo>
                    <a:cubicBezTo>
                      <a:pt x="4274" y="5498"/>
                      <a:pt x="4284" y="5457"/>
                      <a:pt x="4295" y="5404"/>
                    </a:cubicBezTo>
                    <a:cubicBezTo>
                      <a:pt x="4305" y="5353"/>
                      <a:pt x="4315" y="5291"/>
                      <a:pt x="4315" y="5228"/>
                    </a:cubicBezTo>
                    <a:cubicBezTo>
                      <a:pt x="4315" y="5187"/>
                      <a:pt x="4305" y="5145"/>
                      <a:pt x="4305" y="5104"/>
                    </a:cubicBezTo>
                    <a:close/>
                    <a:moveTo>
                      <a:pt x="291" y="0"/>
                    </a:moveTo>
                    <a:cubicBezTo>
                      <a:pt x="176" y="322"/>
                      <a:pt x="10" y="633"/>
                      <a:pt x="0" y="985"/>
                    </a:cubicBezTo>
                    <a:lnTo>
                      <a:pt x="0" y="996"/>
                    </a:lnTo>
                    <a:cubicBezTo>
                      <a:pt x="0" y="1214"/>
                      <a:pt x="63" y="1421"/>
                      <a:pt x="114" y="1619"/>
                    </a:cubicBezTo>
                    <a:cubicBezTo>
                      <a:pt x="404" y="2707"/>
                      <a:pt x="591" y="3828"/>
                      <a:pt x="664" y="4959"/>
                    </a:cubicBezTo>
                    <a:cubicBezTo>
                      <a:pt x="685" y="5249"/>
                      <a:pt x="716" y="5560"/>
                      <a:pt x="882" y="5768"/>
                    </a:cubicBezTo>
                    <a:cubicBezTo>
                      <a:pt x="1006" y="5923"/>
                      <a:pt x="1204" y="5985"/>
                      <a:pt x="1380" y="6027"/>
                    </a:cubicBezTo>
                    <a:cubicBezTo>
                      <a:pt x="1462" y="6058"/>
                      <a:pt x="1556" y="6068"/>
                      <a:pt x="1639" y="6089"/>
                    </a:cubicBezTo>
                    <a:cubicBezTo>
                      <a:pt x="1639" y="5830"/>
                      <a:pt x="1628" y="5570"/>
                      <a:pt x="1587" y="5321"/>
                    </a:cubicBezTo>
                    <a:cubicBezTo>
                      <a:pt x="1545" y="5062"/>
                      <a:pt x="1483" y="4803"/>
                      <a:pt x="1483" y="4533"/>
                    </a:cubicBezTo>
                    <a:cubicBezTo>
                      <a:pt x="1483" y="4160"/>
                      <a:pt x="1628" y="3797"/>
                      <a:pt x="1743" y="3434"/>
                    </a:cubicBezTo>
                    <a:cubicBezTo>
                      <a:pt x="2013" y="2583"/>
                      <a:pt x="2096" y="1702"/>
                      <a:pt x="2168" y="819"/>
                    </a:cubicBezTo>
                    <a:lnTo>
                      <a:pt x="2168" y="819"/>
                    </a:lnTo>
                    <a:cubicBezTo>
                      <a:pt x="2085" y="882"/>
                      <a:pt x="2002" y="955"/>
                      <a:pt x="1909" y="1027"/>
                    </a:cubicBezTo>
                    <a:cubicBezTo>
                      <a:pt x="1919" y="810"/>
                      <a:pt x="1950" y="467"/>
                      <a:pt x="1992" y="93"/>
                    </a:cubicBezTo>
                    <a:lnTo>
                      <a:pt x="1753" y="93"/>
                    </a:lnTo>
                    <a:cubicBezTo>
                      <a:pt x="1473" y="93"/>
                      <a:pt x="1193" y="83"/>
                      <a:pt x="913" y="63"/>
                    </a:cubicBezTo>
                    <a:cubicBezTo>
                      <a:pt x="706" y="42"/>
                      <a:pt x="508" y="21"/>
                      <a:pt x="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85;p54">
                <a:extLst>
                  <a:ext uri="{FF2B5EF4-FFF2-40B4-BE49-F238E27FC236}">
                    <a16:creationId xmlns:a16="http://schemas.microsoft.com/office/drawing/2014/main" id="{B03CEA8C-B3D1-4983-BE2D-FB30C51DE3FF}"/>
                  </a:ext>
                </a:extLst>
              </p:cNvPr>
              <p:cNvSpPr/>
              <p:nvPr/>
            </p:nvSpPr>
            <p:spPr>
              <a:xfrm>
                <a:off x="5043767" y="2794855"/>
                <a:ext cx="331718" cy="758070"/>
              </a:xfrm>
              <a:custGeom>
                <a:avLst/>
                <a:gdLst/>
                <a:ahLst/>
                <a:cxnLst/>
                <a:rect l="l" t="t" r="r" b="b"/>
                <a:pathLst>
                  <a:path w="5675" h="12969" extrusionOk="0">
                    <a:moveTo>
                      <a:pt x="4461" y="1"/>
                    </a:moveTo>
                    <a:lnTo>
                      <a:pt x="0" y="5177"/>
                    </a:lnTo>
                    <a:cubicBezTo>
                      <a:pt x="364" y="6411"/>
                      <a:pt x="613" y="7688"/>
                      <a:pt x="747" y="8963"/>
                    </a:cubicBezTo>
                    <a:cubicBezTo>
                      <a:pt x="800" y="9461"/>
                      <a:pt x="986" y="9949"/>
                      <a:pt x="1307" y="10332"/>
                    </a:cubicBezTo>
                    <a:cubicBezTo>
                      <a:pt x="1526" y="10592"/>
                      <a:pt x="1639" y="10975"/>
                      <a:pt x="1639" y="11328"/>
                    </a:cubicBezTo>
                    <a:cubicBezTo>
                      <a:pt x="1650" y="11775"/>
                      <a:pt x="1567" y="12314"/>
                      <a:pt x="1909" y="12614"/>
                    </a:cubicBezTo>
                    <a:cubicBezTo>
                      <a:pt x="2075" y="12760"/>
                      <a:pt x="2314" y="12812"/>
                      <a:pt x="2531" y="12843"/>
                    </a:cubicBezTo>
                    <a:cubicBezTo>
                      <a:pt x="3052" y="12930"/>
                      <a:pt x="3585" y="12968"/>
                      <a:pt x="4116" y="12968"/>
                    </a:cubicBezTo>
                    <a:cubicBezTo>
                      <a:pt x="4283" y="12968"/>
                      <a:pt x="4450" y="12964"/>
                      <a:pt x="4617" y="12957"/>
                    </a:cubicBezTo>
                    <a:cubicBezTo>
                      <a:pt x="5032" y="12936"/>
                      <a:pt x="5498" y="12874"/>
                      <a:pt x="5633" y="12335"/>
                    </a:cubicBezTo>
                    <a:cubicBezTo>
                      <a:pt x="5675" y="12179"/>
                      <a:pt x="5675" y="12023"/>
                      <a:pt x="5633" y="11867"/>
                    </a:cubicBezTo>
                    <a:cubicBezTo>
                      <a:pt x="5550" y="11432"/>
                      <a:pt x="5322" y="11017"/>
                      <a:pt x="4970" y="10737"/>
                    </a:cubicBezTo>
                    <a:cubicBezTo>
                      <a:pt x="4738" y="10555"/>
                      <a:pt x="4441" y="10446"/>
                      <a:pt x="4145" y="10446"/>
                    </a:cubicBezTo>
                    <a:cubicBezTo>
                      <a:pt x="4070" y="10446"/>
                      <a:pt x="3995" y="10453"/>
                      <a:pt x="3921" y="10468"/>
                    </a:cubicBezTo>
                    <a:cubicBezTo>
                      <a:pt x="3341" y="5779"/>
                      <a:pt x="4160" y="5644"/>
                      <a:pt x="4668" y="3279"/>
                    </a:cubicBezTo>
                    <a:cubicBezTo>
                      <a:pt x="4793" y="2718"/>
                      <a:pt x="4928" y="2169"/>
                      <a:pt x="4928" y="1598"/>
                    </a:cubicBezTo>
                    <a:cubicBezTo>
                      <a:pt x="4938" y="1028"/>
                      <a:pt x="4814" y="436"/>
                      <a:pt x="4461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86;p54">
                <a:extLst>
                  <a:ext uri="{FF2B5EF4-FFF2-40B4-BE49-F238E27FC236}">
                    <a16:creationId xmlns:a16="http://schemas.microsoft.com/office/drawing/2014/main" id="{3AF04A7B-2B42-428C-856F-7D6EE9575563}"/>
                  </a:ext>
                </a:extLst>
              </p:cNvPr>
              <p:cNvSpPr/>
              <p:nvPr/>
            </p:nvSpPr>
            <p:spPr>
              <a:xfrm>
                <a:off x="5054113" y="2895509"/>
                <a:ext cx="320787" cy="657357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11246" extrusionOk="0">
                    <a:moveTo>
                      <a:pt x="4170" y="1"/>
                    </a:moveTo>
                    <a:lnTo>
                      <a:pt x="4170" y="1"/>
                    </a:lnTo>
                    <a:cubicBezTo>
                      <a:pt x="3973" y="457"/>
                      <a:pt x="4014" y="1049"/>
                      <a:pt x="4419" y="1298"/>
                    </a:cubicBezTo>
                    <a:cubicBezTo>
                      <a:pt x="4139" y="1287"/>
                      <a:pt x="3890" y="1069"/>
                      <a:pt x="3838" y="800"/>
                    </a:cubicBezTo>
                    <a:lnTo>
                      <a:pt x="3838" y="800"/>
                    </a:lnTo>
                    <a:cubicBezTo>
                      <a:pt x="3724" y="1391"/>
                      <a:pt x="3807" y="2024"/>
                      <a:pt x="4066" y="2563"/>
                    </a:cubicBezTo>
                    <a:cubicBezTo>
                      <a:pt x="3744" y="2428"/>
                      <a:pt x="3496" y="2117"/>
                      <a:pt x="3413" y="1775"/>
                    </a:cubicBezTo>
                    <a:cubicBezTo>
                      <a:pt x="3101" y="2646"/>
                      <a:pt x="2417" y="3393"/>
                      <a:pt x="1566" y="3776"/>
                    </a:cubicBezTo>
                    <a:cubicBezTo>
                      <a:pt x="1784" y="3435"/>
                      <a:pt x="1898" y="3030"/>
                      <a:pt x="1877" y="2635"/>
                    </a:cubicBezTo>
                    <a:lnTo>
                      <a:pt x="1877" y="2635"/>
                    </a:lnTo>
                    <a:cubicBezTo>
                      <a:pt x="1379" y="3258"/>
                      <a:pt x="726" y="3756"/>
                      <a:pt x="0" y="4088"/>
                    </a:cubicBezTo>
                    <a:cubicBezTo>
                      <a:pt x="270" y="5125"/>
                      <a:pt x="457" y="6183"/>
                      <a:pt x="570" y="7241"/>
                    </a:cubicBezTo>
                    <a:cubicBezTo>
                      <a:pt x="623" y="7739"/>
                      <a:pt x="809" y="8227"/>
                      <a:pt x="1130" y="8610"/>
                    </a:cubicBezTo>
                    <a:cubicBezTo>
                      <a:pt x="1349" y="8870"/>
                      <a:pt x="1462" y="9253"/>
                      <a:pt x="1462" y="9606"/>
                    </a:cubicBezTo>
                    <a:cubicBezTo>
                      <a:pt x="1473" y="9627"/>
                      <a:pt x="1473" y="9648"/>
                      <a:pt x="1473" y="9668"/>
                    </a:cubicBezTo>
                    <a:cubicBezTo>
                      <a:pt x="1473" y="9783"/>
                      <a:pt x="1462" y="9907"/>
                      <a:pt x="1462" y="10021"/>
                    </a:cubicBezTo>
                    <a:cubicBezTo>
                      <a:pt x="1462" y="10353"/>
                      <a:pt x="1494" y="10685"/>
                      <a:pt x="1732" y="10892"/>
                    </a:cubicBezTo>
                    <a:cubicBezTo>
                      <a:pt x="1898" y="11038"/>
                      <a:pt x="2137" y="11090"/>
                      <a:pt x="2354" y="11121"/>
                    </a:cubicBezTo>
                    <a:cubicBezTo>
                      <a:pt x="2884" y="11204"/>
                      <a:pt x="3423" y="11245"/>
                      <a:pt x="3963" y="11245"/>
                    </a:cubicBezTo>
                    <a:cubicBezTo>
                      <a:pt x="4118" y="11245"/>
                      <a:pt x="4284" y="11245"/>
                      <a:pt x="4440" y="11235"/>
                    </a:cubicBezTo>
                    <a:cubicBezTo>
                      <a:pt x="4502" y="11235"/>
                      <a:pt x="4564" y="11235"/>
                      <a:pt x="4627" y="11224"/>
                    </a:cubicBezTo>
                    <a:cubicBezTo>
                      <a:pt x="4585" y="11204"/>
                      <a:pt x="4554" y="11152"/>
                      <a:pt x="4574" y="11090"/>
                    </a:cubicBezTo>
                    <a:cubicBezTo>
                      <a:pt x="4678" y="10789"/>
                      <a:pt x="4647" y="10447"/>
                      <a:pt x="4481" y="10166"/>
                    </a:cubicBezTo>
                    <a:cubicBezTo>
                      <a:pt x="4429" y="10073"/>
                      <a:pt x="4512" y="9980"/>
                      <a:pt x="4595" y="9980"/>
                    </a:cubicBezTo>
                    <a:cubicBezTo>
                      <a:pt x="4627" y="9980"/>
                      <a:pt x="4668" y="10000"/>
                      <a:pt x="4689" y="10042"/>
                    </a:cubicBezTo>
                    <a:cubicBezTo>
                      <a:pt x="4876" y="10374"/>
                      <a:pt x="4917" y="10789"/>
                      <a:pt x="4803" y="11152"/>
                    </a:cubicBezTo>
                    <a:cubicBezTo>
                      <a:pt x="4803" y="11173"/>
                      <a:pt x="4793" y="11194"/>
                      <a:pt x="4782" y="11204"/>
                    </a:cubicBezTo>
                    <a:cubicBezTo>
                      <a:pt x="4938" y="11173"/>
                      <a:pt x="5093" y="11121"/>
                      <a:pt x="5217" y="11017"/>
                    </a:cubicBezTo>
                    <a:cubicBezTo>
                      <a:pt x="5155" y="11007"/>
                      <a:pt x="5083" y="10955"/>
                      <a:pt x="5114" y="10872"/>
                    </a:cubicBezTo>
                    <a:cubicBezTo>
                      <a:pt x="5197" y="10519"/>
                      <a:pt x="5145" y="10136"/>
                      <a:pt x="4959" y="9824"/>
                    </a:cubicBezTo>
                    <a:cubicBezTo>
                      <a:pt x="4906" y="9731"/>
                      <a:pt x="4989" y="9648"/>
                      <a:pt x="5072" y="9648"/>
                    </a:cubicBezTo>
                    <a:cubicBezTo>
                      <a:pt x="5104" y="9648"/>
                      <a:pt x="5134" y="9668"/>
                      <a:pt x="5166" y="9710"/>
                    </a:cubicBezTo>
                    <a:cubicBezTo>
                      <a:pt x="5363" y="10053"/>
                      <a:pt x="5436" y="10467"/>
                      <a:pt x="5353" y="10862"/>
                    </a:cubicBezTo>
                    <a:cubicBezTo>
                      <a:pt x="5394" y="10799"/>
                      <a:pt x="5436" y="10716"/>
                      <a:pt x="5456" y="10613"/>
                    </a:cubicBezTo>
                    <a:cubicBezTo>
                      <a:pt x="5477" y="10540"/>
                      <a:pt x="5487" y="10457"/>
                      <a:pt x="5487" y="10384"/>
                    </a:cubicBezTo>
                    <a:cubicBezTo>
                      <a:pt x="5487" y="10301"/>
                      <a:pt x="5477" y="10219"/>
                      <a:pt x="5456" y="10145"/>
                    </a:cubicBezTo>
                    <a:cubicBezTo>
                      <a:pt x="5373" y="9710"/>
                      <a:pt x="5145" y="9295"/>
                      <a:pt x="4793" y="9015"/>
                    </a:cubicBezTo>
                    <a:cubicBezTo>
                      <a:pt x="4564" y="8838"/>
                      <a:pt x="4263" y="8725"/>
                      <a:pt x="3973" y="8725"/>
                    </a:cubicBezTo>
                    <a:cubicBezTo>
                      <a:pt x="3890" y="8725"/>
                      <a:pt x="3817" y="8735"/>
                      <a:pt x="3744" y="8746"/>
                    </a:cubicBezTo>
                    <a:cubicBezTo>
                      <a:pt x="3599" y="7605"/>
                      <a:pt x="3537" y="6722"/>
                      <a:pt x="3537" y="6028"/>
                    </a:cubicBezTo>
                    <a:cubicBezTo>
                      <a:pt x="3537" y="3849"/>
                      <a:pt x="4108" y="3341"/>
                      <a:pt x="4491" y="1557"/>
                    </a:cubicBezTo>
                    <a:cubicBezTo>
                      <a:pt x="4574" y="1152"/>
                      <a:pt x="4668" y="758"/>
                      <a:pt x="4720" y="343"/>
                    </a:cubicBezTo>
                    <a:lnTo>
                      <a:pt x="4720" y="343"/>
                    </a:lnTo>
                    <a:cubicBezTo>
                      <a:pt x="4710" y="353"/>
                      <a:pt x="4699" y="353"/>
                      <a:pt x="4699" y="353"/>
                    </a:cubicBezTo>
                    <a:cubicBezTo>
                      <a:pt x="4471" y="353"/>
                      <a:pt x="4284" y="208"/>
                      <a:pt x="4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87;p54">
                <a:extLst>
                  <a:ext uri="{FF2B5EF4-FFF2-40B4-BE49-F238E27FC236}">
                    <a16:creationId xmlns:a16="http://schemas.microsoft.com/office/drawing/2014/main" id="{3B3B65D5-9901-4DDF-94B1-1DC700F94994}"/>
                  </a:ext>
                </a:extLst>
              </p:cNvPr>
              <p:cNvSpPr/>
              <p:nvPr/>
            </p:nvSpPr>
            <p:spPr>
              <a:xfrm>
                <a:off x="5324510" y="3550344"/>
                <a:ext cx="9119" cy="1929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3" extrusionOk="0">
                    <a:moveTo>
                      <a:pt x="156" y="1"/>
                    </a:moveTo>
                    <a:cubicBezTo>
                      <a:pt x="104" y="11"/>
                      <a:pt x="52" y="11"/>
                      <a:pt x="1" y="21"/>
                    </a:cubicBezTo>
                    <a:cubicBezTo>
                      <a:pt x="21" y="32"/>
                      <a:pt x="42" y="32"/>
                      <a:pt x="63" y="32"/>
                    </a:cubicBezTo>
                    <a:cubicBezTo>
                      <a:pt x="94" y="32"/>
                      <a:pt x="125" y="21"/>
                      <a:pt x="156" y="1"/>
                    </a:cubicBezTo>
                    <a:close/>
                  </a:path>
                </a:pathLst>
              </a:custGeom>
              <a:solidFill>
                <a:srgbClr val="F6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88;p54">
                <a:extLst>
                  <a:ext uri="{FF2B5EF4-FFF2-40B4-BE49-F238E27FC236}">
                    <a16:creationId xmlns:a16="http://schemas.microsoft.com/office/drawing/2014/main" id="{68D9228D-FCC1-44C1-A3EB-7C423E3D0EF8}"/>
                  </a:ext>
                </a:extLst>
              </p:cNvPr>
              <p:cNvSpPr/>
              <p:nvPr/>
            </p:nvSpPr>
            <p:spPr>
              <a:xfrm>
                <a:off x="5312995" y="3478799"/>
                <a:ext cx="28583" cy="7283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246" extrusionOk="0">
                    <a:moveTo>
                      <a:pt x="166" y="1"/>
                    </a:moveTo>
                    <a:cubicBezTo>
                      <a:pt x="83" y="1"/>
                      <a:pt x="0" y="94"/>
                      <a:pt x="52" y="187"/>
                    </a:cubicBezTo>
                    <a:cubicBezTo>
                      <a:pt x="218" y="468"/>
                      <a:pt x="249" y="810"/>
                      <a:pt x="145" y="1111"/>
                    </a:cubicBezTo>
                    <a:cubicBezTo>
                      <a:pt x="125" y="1173"/>
                      <a:pt x="156" y="1225"/>
                      <a:pt x="198" y="1245"/>
                    </a:cubicBezTo>
                    <a:cubicBezTo>
                      <a:pt x="249" y="1235"/>
                      <a:pt x="301" y="1235"/>
                      <a:pt x="353" y="1225"/>
                    </a:cubicBezTo>
                    <a:cubicBezTo>
                      <a:pt x="364" y="1215"/>
                      <a:pt x="374" y="1194"/>
                      <a:pt x="374" y="1173"/>
                    </a:cubicBezTo>
                    <a:cubicBezTo>
                      <a:pt x="488" y="810"/>
                      <a:pt x="447" y="395"/>
                      <a:pt x="260" y="63"/>
                    </a:cubicBezTo>
                    <a:cubicBezTo>
                      <a:pt x="239" y="21"/>
                      <a:pt x="198" y="1"/>
                      <a:pt x="166" y="1"/>
                    </a:cubicBezTo>
                    <a:close/>
                  </a:path>
                </a:pathLst>
              </a:custGeom>
              <a:solidFill>
                <a:srgbClr val="DA50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9;p54">
                <a:extLst>
                  <a:ext uri="{FF2B5EF4-FFF2-40B4-BE49-F238E27FC236}">
                    <a16:creationId xmlns:a16="http://schemas.microsoft.com/office/drawing/2014/main" id="{DEF9A6A0-FC61-4E32-85E0-6138C36D0741}"/>
                  </a:ext>
                </a:extLst>
              </p:cNvPr>
              <p:cNvSpPr/>
              <p:nvPr/>
            </p:nvSpPr>
            <p:spPr>
              <a:xfrm>
                <a:off x="5359055" y="3530354"/>
                <a:ext cx="7950" cy="911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56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94" y="63"/>
                      <a:pt x="53" y="114"/>
                      <a:pt x="0" y="156"/>
                    </a:cubicBezTo>
                    <a:lnTo>
                      <a:pt x="11" y="156"/>
                    </a:lnTo>
                    <a:cubicBezTo>
                      <a:pt x="63" y="156"/>
                      <a:pt x="104" y="135"/>
                      <a:pt x="125" y="73"/>
                    </a:cubicBezTo>
                    <a:cubicBezTo>
                      <a:pt x="125" y="52"/>
                      <a:pt x="136" y="31"/>
                      <a:pt x="136" y="1"/>
                    </a:cubicBezTo>
                    <a:close/>
                  </a:path>
                </a:pathLst>
              </a:custGeom>
              <a:solidFill>
                <a:srgbClr val="F6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0;p54">
                <a:extLst>
                  <a:ext uri="{FF2B5EF4-FFF2-40B4-BE49-F238E27FC236}">
                    <a16:creationId xmlns:a16="http://schemas.microsoft.com/office/drawing/2014/main" id="{DD7FD8ED-90DA-4CEF-BF41-D20BA7603FCC}"/>
                  </a:ext>
                </a:extLst>
              </p:cNvPr>
              <p:cNvSpPr/>
              <p:nvPr/>
            </p:nvSpPr>
            <p:spPr>
              <a:xfrm>
                <a:off x="5340877" y="3459393"/>
                <a:ext cx="30980" cy="8008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370" extrusionOk="0">
                    <a:moveTo>
                      <a:pt x="166" y="1"/>
                    </a:moveTo>
                    <a:cubicBezTo>
                      <a:pt x="83" y="1"/>
                      <a:pt x="0" y="84"/>
                      <a:pt x="53" y="177"/>
                    </a:cubicBezTo>
                    <a:cubicBezTo>
                      <a:pt x="239" y="489"/>
                      <a:pt x="291" y="872"/>
                      <a:pt x="208" y="1225"/>
                    </a:cubicBezTo>
                    <a:cubicBezTo>
                      <a:pt x="177" y="1308"/>
                      <a:pt x="249" y="1360"/>
                      <a:pt x="311" y="1370"/>
                    </a:cubicBezTo>
                    <a:cubicBezTo>
                      <a:pt x="364" y="1328"/>
                      <a:pt x="405" y="1277"/>
                      <a:pt x="447" y="1215"/>
                    </a:cubicBezTo>
                    <a:cubicBezTo>
                      <a:pt x="530" y="820"/>
                      <a:pt x="457" y="406"/>
                      <a:pt x="260" y="63"/>
                    </a:cubicBezTo>
                    <a:cubicBezTo>
                      <a:pt x="228" y="21"/>
                      <a:pt x="198" y="1"/>
                      <a:pt x="166" y="1"/>
                    </a:cubicBezTo>
                    <a:close/>
                  </a:path>
                </a:pathLst>
              </a:custGeom>
              <a:solidFill>
                <a:srgbClr val="DA50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491;p54">
                <a:extLst>
                  <a:ext uri="{FF2B5EF4-FFF2-40B4-BE49-F238E27FC236}">
                    <a16:creationId xmlns:a16="http://schemas.microsoft.com/office/drawing/2014/main" id="{73D05422-FF40-404D-AAD6-1C80AB85760C}"/>
                  </a:ext>
                </a:extLst>
              </p:cNvPr>
              <p:cNvSpPr/>
              <p:nvPr/>
            </p:nvSpPr>
            <p:spPr>
              <a:xfrm>
                <a:off x="4297399" y="2246168"/>
                <a:ext cx="396600" cy="588792"/>
              </a:xfrm>
              <a:custGeom>
                <a:avLst/>
                <a:gdLst/>
                <a:ahLst/>
                <a:cxnLst/>
                <a:rect l="l" t="t" r="r" b="b"/>
                <a:pathLst>
                  <a:path w="6785" h="10073" extrusionOk="0">
                    <a:moveTo>
                      <a:pt x="3527" y="0"/>
                    </a:moveTo>
                    <a:lnTo>
                      <a:pt x="3527" y="0"/>
                    </a:lnTo>
                    <a:cubicBezTo>
                      <a:pt x="3735" y="125"/>
                      <a:pt x="3922" y="301"/>
                      <a:pt x="4035" y="519"/>
                    </a:cubicBezTo>
                    <a:cubicBezTo>
                      <a:pt x="3521" y="270"/>
                      <a:pt x="2951" y="149"/>
                      <a:pt x="2382" y="149"/>
                    </a:cubicBezTo>
                    <a:cubicBezTo>
                      <a:pt x="1527" y="149"/>
                      <a:pt x="673" y="421"/>
                      <a:pt x="1" y="944"/>
                    </a:cubicBezTo>
                    <a:cubicBezTo>
                      <a:pt x="154" y="832"/>
                      <a:pt x="341" y="781"/>
                      <a:pt x="531" y="781"/>
                    </a:cubicBezTo>
                    <a:cubicBezTo>
                      <a:pt x="765" y="781"/>
                      <a:pt x="1004" y="859"/>
                      <a:pt x="1193" y="996"/>
                    </a:cubicBezTo>
                    <a:cubicBezTo>
                      <a:pt x="1536" y="1255"/>
                      <a:pt x="1723" y="1681"/>
                      <a:pt x="1764" y="2106"/>
                    </a:cubicBezTo>
                    <a:cubicBezTo>
                      <a:pt x="1806" y="2532"/>
                      <a:pt x="1712" y="2956"/>
                      <a:pt x="1577" y="3361"/>
                    </a:cubicBezTo>
                    <a:cubicBezTo>
                      <a:pt x="1349" y="4077"/>
                      <a:pt x="996" y="4761"/>
                      <a:pt x="840" y="5498"/>
                    </a:cubicBezTo>
                    <a:cubicBezTo>
                      <a:pt x="674" y="6234"/>
                      <a:pt x="757" y="7085"/>
                      <a:pt x="1276" y="7624"/>
                    </a:cubicBezTo>
                    <a:cubicBezTo>
                      <a:pt x="1038" y="7583"/>
                      <a:pt x="820" y="7428"/>
                      <a:pt x="685" y="7220"/>
                    </a:cubicBezTo>
                    <a:lnTo>
                      <a:pt x="685" y="7220"/>
                    </a:lnTo>
                    <a:cubicBezTo>
                      <a:pt x="830" y="7915"/>
                      <a:pt x="1318" y="8537"/>
                      <a:pt x="1961" y="8828"/>
                    </a:cubicBezTo>
                    <a:cubicBezTo>
                      <a:pt x="1920" y="8832"/>
                      <a:pt x="1879" y="8834"/>
                      <a:pt x="1837" y="8834"/>
                    </a:cubicBezTo>
                    <a:cubicBezTo>
                      <a:pt x="1676" y="8834"/>
                      <a:pt x="1507" y="8803"/>
                      <a:pt x="1359" y="8745"/>
                    </a:cubicBezTo>
                    <a:lnTo>
                      <a:pt x="1359" y="8745"/>
                    </a:lnTo>
                    <a:cubicBezTo>
                      <a:pt x="2337" y="9602"/>
                      <a:pt x="3636" y="10072"/>
                      <a:pt x="4934" y="10072"/>
                    </a:cubicBezTo>
                    <a:cubicBezTo>
                      <a:pt x="5425" y="10072"/>
                      <a:pt x="5917" y="10005"/>
                      <a:pt x="6390" y="9865"/>
                    </a:cubicBezTo>
                    <a:lnTo>
                      <a:pt x="6785" y="8216"/>
                    </a:lnTo>
                    <a:lnTo>
                      <a:pt x="6785" y="8216"/>
                    </a:lnTo>
                    <a:cubicBezTo>
                      <a:pt x="6635" y="8300"/>
                      <a:pt x="6470" y="8338"/>
                      <a:pt x="6303" y="8338"/>
                    </a:cubicBezTo>
                    <a:cubicBezTo>
                      <a:pt x="5889" y="8338"/>
                      <a:pt x="5462" y="8106"/>
                      <a:pt x="5218" y="7760"/>
                    </a:cubicBezTo>
                    <a:cubicBezTo>
                      <a:pt x="4876" y="7272"/>
                      <a:pt x="4834" y="6628"/>
                      <a:pt x="4927" y="6038"/>
                    </a:cubicBezTo>
                    <a:cubicBezTo>
                      <a:pt x="5010" y="5446"/>
                      <a:pt x="5218" y="4876"/>
                      <a:pt x="5332" y="4295"/>
                    </a:cubicBezTo>
                    <a:cubicBezTo>
                      <a:pt x="5498" y="3413"/>
                      <a:pt x="5436" y="2479"/>
                      <a:pt x="5083" y="1660"/>
                    </a:cubicBezTo>
                    <a:cubicBezTo>
                      <a:pt x="4772" y="955"/>
                      <a:pt x="4222" y="342"/>
                      <a:pt x="35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492;p54">
                <a:extLst>
                  <a:ext uri="{FF2B5EF4-FFF2-40B4-BE49-F238E27FC236}">
                    <a16:creationId xmlns:a16="http://schemas.microsoft.com/office/drawing/2014/main" id="{CCC993E3-8CAA-4C73-83C7-EF69ABE2717A}"/>
                  </a:ext>
                </a:extLst>
              </p:cNvPr>
              <p:cNvSpPr/>
              <p:nvPr/>
            </p:nvSpPr>
            <p:spPr>
              <a:xfrm>
                <a:off x="4448964" y="2650538"/>
                <a:ext cx="849549" cy="473641"/>
              </a:xfrm>
              <a:custGeom>
                <a:avLst/>
                <a:gdLst/>
                <a:ahLst/>
                <a:cxnLst/>
                <a:rect l="l" t="t" r="r" b="b"/>
                <a:pathLst>
                  <a:path w="14534" h="8103" extrusionOk="0">
                    <a:moveTo>
                      <a:pt x="11308" y="1"/>
                    </a:moveTo>
                    <a:cubicBezTo>
                      <a:pt x="11266" y="12"/>
                      <a:pt x="11225" y="22"/>
                      <a:pt x="11193" y="32"/>
                    </a:cubicBezTo>
                    <a:cubicBezTo>
                      <a:pt x="11100" y="53"/>
                      <a:pt x="11017" y="63"/>
                      <a:pt x="10923" y="84"/>
                    </a:cubicBezTo>
                    <a:cubicBezTo>
                      <a:pt x="10706" y="136"/>
                      <a:pt x="10478" y="167"/>
                      <a:pt x="10249" y="188"/>
                    </a:cubicBezTo>
                    <a:cubicBezTo>
                      <a:pt x="9794" y="241"/>
                      <a:pt x="9332" y="258"/>
                      <a:pt x="8866" y="258"/>
                    </a:cubicBezTo>
                    <a:cubicBezTo>
                      <a:pt x="8239" y="258"/>
                      <a:pt x="7607" y="226"/>
                      <a:pt x="6982" y="208"/>
                    </a:cubicBezTo>
                    <a:cubicBezTo>
                      <a:pt x="6806" y="205"/>
                      <a:pt x="6630" y="202"/>
                      <a:pt x="6454" y="202"/>
                    </a:cubicBezTo>
                    <a:cubicBezTo>
                      <a:pt x="5176" y="202"/>
                      <a:pt x="3873" y="326"/>
                      <a:pt x="2770" y="945"/>
                    </a:cubicBezTo>
                    <a:cubicBezTo>
                      <a:pt x="955" y="1951"/>
                      <a:pt x="1" y="4182"/>
                      <a:pt x="291" y="6236"/>
                    </a:cubicBezTo>
                    <a:cubicBezTo>
                      <a:pt x="354" y="6681"/>
                      <a:pt x="478" y="7148"/>
                      <a:pt x="799" y="7470"/>
                    </a:cubicBezTo>
                    <a:cubicBezTo>
                      <a:pt x="1142" y="7801"/>
                      <a:pt x="1650" y="7916"/>
                      <a:pt x="2117" y="7978"/>
                    </a:cubicBezTo>
                    <a:cubicBezTo>
                      <a:pt x="2553" y="8040"/>
                      <a:pt x="2988" y="8071"/>
                      <a:pt x="3424" y="8092"/>
                    </a:cubicBezTo>
                    <a:cubicBezTo>
                      <a:pt x="3622" y="8099"/>
                      <a:pt x="3821" y="8103"/>
                      <a:pt x="4020" y="8103"/>
                    </a:cubicBezTo>
                    <a:cubicBezTo>
                      <a:pt x="4664" y="8103"/>
                      <a:pt x="5313" y="8067"/>
                      <a:pt x="5955" y="8020"/>
                    </a:cubicBezTo>
                    <a:cubicBezTo>
                      <a:pt x="7801" y="7895"/>
                      <a:pt x="9720" y="7635"/>
                      <a:pt x="11255" y="6598"/>
                    </a:cubicBezTo>
                    <a:cubicBezTo>
                      <a:pt x="12532" y="5738"/>
                      <a:pt x="13392" y="4420"/>
                      <a:pt x="13994" y="2988"/>
                    </a:cubicBezTo>
                    <a:cubicBezTo>
                      <a:pt x="14191" y="2522"/>
                      <a:pt x="14367" y="2034"/>
                      <a:pt x="14512" y="1557"/>
                    </a:cubicBezTo>
                    <a:cubicBezTo>
                      <a:pt x="14512" y="1536"/>
                      <a:pt x="14523" y="1515"/>
                      <a:pt x="14523" y="1505"/>
                    </a:cubicBezTo>
                    <a:cubicBezTo>
                      <a:pt x="14523" y="1495"/>
                      <a:pt x="14533" y="1485"/>
                      <a:pt x="14533" y="1474"/>
                    </a:cubicBezTo>
                    <a:lnTo>
                      <a:pt x="14295" y="1370"/>
                    </a:lnTo>
                    <a:lnTo>
                      <a:pt x="14284" y="1360"/>
                    </a:lnTo>
                    <a:lnTo>
                      <a:pt x="13776" y="1132"/>
                    </a:lnTo>
                    <a:lnTo>
                      <a:pt x="11847" y="250"/>
                    </a:lnTo>
                    <a:lnTo>
                      <a:pt x="11608" y="136"/>
                    </a:lnTo>
                    <a:lnTo>
                      <a:pt x="113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493;p54">
                <a:extLst>
                  <a:ext uri="{FF2B5EF4-FFF2-40B4-BE49-F238E27FC236}">
                    <a16:creationId xmlns:a16="http://schemas.microsoft.com/office/drawing/2014/main" id="{F648AF68-8AF3-465C-AE59-54BD69B41426}"/>
                  </a:ext>
                </a:extLst>
              </p:cNvPr>
              <p:cNvSpPr/>
              <p:nvPr/>
            </p:nvSpPr>
            <p:spPr>
              <a:xfrm>
                <a:off x="4646647" y="2588696"/>
                <a:ext cx="771339" cy="568217"/>
              </a:xfrm>
              <a:custGeom>
                <a:avLst/>
                <a:gdLst/>
                <a:ahLst/>
                <a:cxnLst/>
                <a:rect l="l" t="t" r="r" b="b"/>
                <a:pathLst>
                  <a:path w="13196" h="9721" extrusionOk="0">
                    <a:moveTo>
                      <a:pt x="12905" y="1"/>
                    </a:moveTo>
                    <a:cubicBezTo>
                      <a:pt x="12415" y="432"/>
                      <a:pt x="11879" y="577"/>
                      <a:pt x="11309" y="577"/>
                    </a:cubicBezTo>
                    <a:cubicBezTo>
                      <a:pt x="10454" y="577"/>
                      <a:pt x="9523" y="252"/>
                      <a:pt x="8558" y="84"/>
                    </a:cubicBezTo>
                    <a:cubicBezTo>
                      <a:pt x="8550" y="82"/>
                      <a:pt x="8542" y="82"/>
                      <a:pt x="8535" y="82"/>
                    </a:cubicBezTo>
                    <a:cubicBezTo>
                      <a:pt x="8370" y="82"/>
                      <a:pt x="8144" y="378"/>
                      <a:pt x="7935" y="665"/>
                    </a:cubicBezTo>
                    <a:cubicBezTo>
                      <a:pt x="7926" y="685"/>
                      <a:pt x="7905" y="696"/>
                      <a:pt x="7894" y="717"/>
                    </a:cubicBezTo>
                    <a:cubicBezTo>
                      <a:pt x="7770" y="883"/>
                      <a:pt x="7656" y="1049"/>
                      <a:pt x="7541" y="1142"/>
                    </a:cubicBezTo>
                    <a:cubicBezTo>
                      <a:pt x="7500" y="1183"/>
                      <a:pt x="7458" y="1215"/>
                      <a:pt x="7417" y="1225"/>
                    </a:cubicBezTo>
                    <a:cubicBezTo>
                      <a:pt x="7272" y="1277"/>
                      <a:pt x="7147" y="1370"/>
                      <a:pt x="7023" y="1474"/>
                    </a:cubicBezTo>
                    <a:cubicBezTo>
                      <a:pt x="6940" y="1547"/>
                      <a:pt x="6847" y="1640"/>
                      <a:pt x="6764" y="1723"/>
                    </a:cubicBezTo>
                    <a:cubicBezTo>
                      <a:pt x="5955" y="2532"/>
                      <a:pt x="4990" y="3165"/>
                      <a:pt x="4046" y="3797"/>
                    </a:cubicBezTo>
                    <a:cubicBezTo>
                      <a:pt x="3092" y="4441"/>
                      <a:pt x="2137" y="5104"/>
                      <a:pt x="1380" y="5955"/>
                    </a:cubicBezTo>
                    <a:cubicBezTo>
                      <a:pt x="612" y="6806"/>
                      <a:pt x="52" y="7884"/>
                      <a:pt x="1" y="9025"/>
                    </a:cubicBezTo>
                    <a:lnTo>
                      <a:pt x="42" y="9150"/>
                    </a:lnTo>
                    <a:lnTo>
                      <a:pt x="52" y="9171"/>
                    </a:lnTo>
                    <a:cubicBezTo>
                      <a:pt x="259" y="9202"/>
                      <a:pt x="467" y="9223"/>
                      <a:pt x="685" y="9244"/>
                    </a:cubicBezTo>
                    <a:cubicBezTo>
                      <a:pt x="958" y="9265"/>
                      <a:pt x="1232" y="9275"/>
                      <a:pt x="1507" y="9275"/>
                    </a:cubicBezTo>
                    <a:cubicBezTo>
                      <a:pt x="2454" y="9275"/>
                      <a:pt x="3407" y="9151"/>
                      <a:pt x="4316" y="8901"/>
                    </a:cubicBezTo>
                    <a:lnTo>
                      <a:pt x="4316" y="8901"/>
                    </a:lnTo>
                    <a:cubicBezTo>
                      <a:pt x="4025" y="9212"/>
                      <a:pt x="3673" y="9472"/>
                      <a:pt x="3278" y="9648"/>
                    </a:cubicBezTo>
                    <a:cubicBezTo>
                      <a:pt x="4305" y="9627"/>
                      <a:pt x="5312" y="9347"/>
                      <a:pt x="6204" y="8849"/>
                    </a:cubicBezTo>
                    <a:lnTo>
                      <a:pt x="6204" y="8849"/>
                    </a:lnTo>
                    <a:cubicBezTo>
                      <a:pt x="6131" y="9191"/>
                      <a:pt x="5934" y="9503"/>
                      <a:pt x="5664" y="9721"/>
                    </a:cubicBezTo>
                    <a:cubicBezTo>
                      <a:pt x="6909" y="9534"/>
                      <a:pt x="8071" y="8859"/>
                      <a:pt x="8848" y="7884"/>
                    </a:cubicBezTo>
                    <a:lnTo>
                      <a:pt x="8848" y="7884"/>
                    </a:lnTo>
                    <a:cubicBezTo>
                      <a:pt x="8869" y="8279"/>
                      <a:pt x="8755" y="8684"/>
                      <a:pt x="8537" y="9025"/>
                    </a:cubicBezTo>
                    <a:cubicBezTo>
                      <a:pt x="9388" y="8642"/>
                      <a:pt x="10072" y="7895"/>
                      <a:pt x="10384" y="7024"/>
                    </a:cubicBezTo>
                    <a:cubicBezTo>
                      <a:pt x="10467" y="7366"/>
                      <a:pt x="10715" y="7677"/>
                      <a:pt x="11037" y="7812"/>
                    </a:cubicBezTo>
                    <a:cubicBezTo>
                      <a:pt x="10778" y="7273"/>
                      <a:pt x="10695" y="6640"/>
                      <a:pt x="10809" y="6049"/>
                    </a:cubicBezTo>
                    <a:lnTo>
                      <a:pt x="10809" y="6049"/>
                    </a:lnTo>
                    <a:cubicBezTo>
                      <a:pt x="10861" y="6318"/>
                      <a:pt x="11110" y="6536"/>
                      <a:pt x="11390" y="6547"/>
                    </a:cubicBezTo>
                    <a:cubicBezTo>
                      <a:pt x="10944" y="6266"/>
                      <a:pt x="10944" y="5582"/>
                      <a:pt x="11203" y="5125"/>
                    </a:cubicBezTo>
                    <a:cubicBezTo>
                      <a:pt x="11349" y="4876"/>
                      <a:pt x="11535" y="4669"/>
                      <a:pt x="11722" y="4472"/>
                    </a:cubicBezTo>
                    <a:cubicBezTo>
                      <a:pt x="11898" y="4285"/>
                      <a:pt x="12075" y="4109"/>
                      <a:pt x="12230" y="3912"/>
                    </a:cubicBezTo>
                    <a:cubicBezTo>
                      <a:pt x="12271" y="3860"/>
                      <a:pt x="12303" y="3808"/>
                      <a:pt x="12344" y="3756"/>
                    </a:cubicBezTo>
                    <a:cubicBezTo>
                      <a:pt x="12458" y="3580"/>
                      <a:pt x="12552" y="3393"/>
                      <a:pt x="12624" y="3196"/>
                    </a:cubicBezTo>
                    <a:cubicBezTo>
                      <a:pt x="12635" y="3186"/>
                      <a:pt x="12635" y="3175"/>
                      <a:pt x="12645" y="3165"/>
                    </a:cubicBezTo>
                    <a:cubicBezTo>
                      <a:pt x="12822" y="2688"/>
                      <a:pt x="12873" y="2158"/>
                      <a:pt x="12780" y="1661"/>
                    </a:cubicBezTo>
                    <a:lnTo>
                      <a:pt x="12780" y="1661"/>
                    </a:lnTo>
                    <a:cubicBezTo>
                      <a:pt x="12915" y="1806"/>
                      <a:pt x="13050" y="1962"/>
                      <a:pt x="13195" y="2107"/>
                    </a:cubicBezTo>
                    <a:cubicBezTo>
                      <a:pt x="13091" y="1402"/>
                      <a:pt x="12998" y="706"/>
                      <a:pt x="129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494;p54">
                <a:extLst>
                  <a:ext uri="{FF2B5EF4-FFF2-40B4-BE49-F238E27FC236}">
                    <a16:creationId xmlns:a16="http://schemas.microsoft.com/office/drawing/2014/main" id="{ADCF9227-35A6-43B6-AF92-C92556A667A6}"/>
                  </a:ext>
                </a:extLst>
              </p:cNvPr>
              <p:cNvSpPr/>
              <p:nvPr/>
            </p:nvSpPr>
            <p:spPr>
              <a:xfrm>
                <a:off x="4686686" y="2807481"/>
                <a:ext cx="681556" cy="349429"/>
              </a:xfrm>
              <a:custGeom>
                <a:avLst/>
                <a:gdLst/>
                <a:ahLst/>
                <a:cxnLst/>
                <a:rect l="l" t="t" r="r" b="b"/>
                <a:pathLst>
                  <a:path w="11660" h="5978" extrusionOk="0">
                    <a:moveTo>
                      <a:pt x="11376" y="1"/>
                    </a:moveTo>
                    <a:cubicBezTo>
                      <a:pt x="10768" y="1"/>
                      <a:pt x="10168" y="162"/>
                      <a:pt x="9585" y="324"/>
                    </a:cubicBezTo>
                    <a:cubicBezTo>
                      <a:pt x="9325" y="1258"/>
                      <a:pt x="8765" y="2108"/>
                      <a:pt x="7997" y="2710"/>
                    </a:cubicBezTo>
                    <a:cubicBezTo>
                      <a:pt x="8101" y="2295"/>
                      <a:pt x="8122" y="1849"/>
                      <a:pt x="8039" y="1424"/>
                    </a:cubicBezTo>
                    <a:lnTo>
                      <a:pt x="8039" y="1424"/>
                    </a:lnTo>
                    <a:cubicBezTo>
                      <a:pt x="7635" y="2368"/>
                      <a:pt x="6971" y="3187"/>
                      <a:pt x="6141" y="3768"/>
                    </a:cubicBezTo>
                    <a:cubicBezTo>
                      <a:pt x="6255" y="3530"/>
                      <a:pt x="6379" y="3291"/>
                      <a:pt x="6494" y="3042"/>
                    </a:cubicBezTo>
                    <a:lnTo>
                      <a:pt x="6494" y="3042"/>
                    </a:lnTo>
                    <a:cubicBezTo>
                      <a:pt x="5871" y="3737"/>
                      <a:pt x="4927" y="4058"/>
                      <a:pt x="4004" y="4235"/>
                    </a:cubicBezTo>
                    <a:cubicBezTo>
                      <a:pt x="3081" y="4411"/>
                      <a:pt x="2137" y="4484"/>
                      <a:pt x="1255" y="4785"/>
                    </a:cubicBezTo>
                    <a:cubicBezTo>
                      <a:pt x="798" y="4950"/>
                      <a:pt x="353" y="5189"/>
                      <a:pt x="0" y="5501"/>
                    </a:cubicBezTo>
                    <a:cubicBezTo>
                      <a:pt x="273" y="5522"/>
                      <a:pt x="547" y="5532"/>
                      <a:pt x="822" y="5532"/>
                    </a:cubicBezTo>
                    <a:cubicBezTo>
                      <a:pt x="1769" y="5532"/>
                      <a:pt x="2722" y="5408"/>
                      <a:pt x="3631" y="5158"/>
                    </a:cubicBezTo>
                    <a:lnTo>
                      <a:pt x="3631" y="5158"/>
                    </a:lnTo>
                    <a:cubicBezTo>
                      <a:pt x="3340" y="5469"/>
                      <a:pt x="2988" y="5729"/>
                      <a:pt x="2593" y="5905"/>
                    </a:cubicBezTo>
                    <a:cubicBezTo>
                      <a:pt x="3620" y="5884"/>
                      <a:pt x="4627" y="5604"/>
                      <a:pt x="5519" y="5106"/>
                    </a:cubicBezTo>
                    <a:lnTo>
                      <a:pt x="5519" y="5106"/>
                    </a:lnTo>
                    <a:cubicBezTo>
                      <a:pt x="5446" y="5448"/>
                      <a:pt x="5249" y="5760"/>
                      <a:pt x="4979" y="5978"/>
                    </a:cubicBezTo>
                    <a:cubicBezTo>
                      <a:pt x="6224" y="5791"/>
                      <a:pt x="7386" y="5116"/>
                      <a:pt x="8163" y="4141"/>
                    </a:cubicBezTo>
                    <a:lnTo>
                      <a:pt x="8163" y="4141"/>
                    </a:lnTo>
                    <a:cubicBezTo>
                      <a:pt x="8184" y="4536"/>
                      <a:pt x="8070" y="4941"/>
                      <a:pt x="7852" y="5282"/>
                    </a:cubicBezTo>
                    <a:cubicBezTo>
                      <a:pt x="8703" y="4899"/>
                      <a:pt x="9387" y="4152"/>
                      <a:pt x="9699" y="3281"/>
                    </a:cubicBezTo>
                    <a:cubicBezTo>
                      <a:pt x="9782" y="3623"/>
                      <a:pt x="10030" y="3934"/>
                      <a:pt x="10352" y="4069"/>
                    </a:cubicBezTo>
                    <a:cubicBezTo>
                      <a:pt x="10093" y="3530"/>
                      <a:pt x="10010" y="2897"/>
                      <a:pt x="10124" y="2306"/>
                    </a:cubicBezTo>
                    <a:lnTo>
                      <a:pt x="10124" y="2306"/>
                    </a:lnTo>
                    <a:cubicBezTo>
                      <a:pt x="10176" y="2575"/>
                      <a:pt x="10425" y="2793"/>
                      <a:pt x="10705" y="2804"/>
                    </a:cubicBezTo>
                    <a:cubicBezTo>
                      <a:pt x="10259" y="2523"/>
                      <a:pt x="10259" y="1839"/>
                      <a:pt x="10518" y="1382"/>
                    </a:cubicBezTo>
                    <a:cubicBezTo>
                      <a:pt x="10777" y="916"/>
                      <a:pt x="11224" y="584"/>
                      <a:pt x="11545" y="169"/>
                    </a:cubicBezTo>
                    <a:cubicBezTo>
                      <a:pt x="11586" y="117"/>
                      <a:pt x="11618" y="65"/>
                      <a:pt x="11659" y="13"/>
                    </a:cubicBezTo>
                    <a:cubicBezTo>
                      <a:pt x="11565" y="5"/>
                      <a:pt x="11471" y="1"/>
                      <a:pt x="11376" y="1"/>
                    </a:cubicBezTo>
                    <a:close/>
                  </a:path>
                </a:pathLst>
              </a:custGeom>
              <a:solidFill>
                <a:srgbClr val="FFF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495;p54">
                <a:extLst>
                  <a:ext uri="{FF2B5EF4-FFF2-40B4-BE49-F238E27FC236}">
                    <a16:creationId xmlns:a16="http://schemas.microsoft.com/office/drawing/2014/main" id="{5575D595-1AF3-4B1A-84E1-CB8B21503DCE}"/>
                  </a:ext>
                </a:extLst>
              </p:cNvPr>
              <p:cNvSpPr/>
              <p:nvPr/>
            </p:nvSpPr>
            <p:spPr>
              <a:xfrm>
                <a:off x="5048034" y="2626280"/>
                <a:ext cx="336569" cy="22387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3830" extrusionOk="0">
                    <a:moveTo>
                      <a:pt x="1048" y="1"/>
                    </a:moveTo>
                    <a:cubicBezTo>
                      <a:pt x="1038" y="33"/>
                      <a:pt x="1038" y="53"/>
                      <a:pt x="1027" y="74"/>
                    </a:cubicBezTo>
                    <a:cubicBezTo>
                      <a:pt x="820" y="364"/>
                      <a:pt x="508" y="540"/>
                      <a:pt x="156" y="593"/>
                    </a:cubicBezTo>
                    <a:cubicBezTo>
                      <a:pt x="104" y="593"/>
                      <a:pt x="52" y="603"/>
                      <a:pt x="0" y="603"/>
                    </a:cubicBezTo>
                    <a:cubicBezTo>
                      <a:pt x="52" y="686"/>
                      <a:pt x="104" y="759"/>
                      <a:pt x="156" y="831"/>
                    </a:cubicBezTo>
                    <a:cubicBezTo>
                      <a:pt x="1266" y="2335"/>
                      <a:pt x="2573" y="2947"/>
                      <a:pt x="3745" y="3403"/>
                    </a:cubicBezTo>
                    <a:cubicBezTo>
                      <a:pt x="4139" y="3549"/>
                      <a:pt x="4512" y="3684"/>
                      <a:pt x="4855" y="3829"/>
                    </a:cubicBezTo>
                    <a:cubicBezTo>
                      <a:pt x="5031" y="3642"/>
                      <a:pt x="5208" y="3466"/>
                      <a:pt x="5363" y="3269"/>
                    </a:cubicBezTo>
                    <a:cubicBezTo>
                      <a:pt x="5404" y="3217"/>
                      <a:pt x="5436" y="3165"/>
                      <a:pt x="5477" y="3113"/>
                    </a:cubicBezTo>
                    <a:cubicBezTo>
                      <a:pt x="5591" y="2937"/>
                      <a:pt x="5685" y="2750"/>
                      <a:pt x="5757" y="2553"/>
                    </a:cubicBezTo>
                    <a:cubicBezTo>
                      <a:pt x="5726" y="2543"/>
                      <a:pt x="5695" y="2532"/>
                      <a:pt x="5653" y="2511"/>
                    </a:cubicBezTo>
                    <a:cubicBezTo>
                      <a:pt x="5280" y="2377"/>
                      <a:pt x="4793" y="2159"/>
                      <a:pt x="4274" y="1920"/>
                    </a:cubicBezTo>
                    <a:cubicBezTo>
                      <a:pt x="4212" y="1889"/>
                      <a:pt x="4150" y="1858"/>
                      <a:pt x="4097" y="1827"/>
                    </a:cubicBezTo>
                    <a:lnTo>
                      <a:pt x="4087" y="1827"/>
                    </a:lnTo>
                    <a:lnTo>
                      <a:pt x="4035" y="1806"/>
                    </a:lnTo>
                    <a:cubicBezTo>
                      <a:pt x="3869" y="1723"/>
                      <a:pt x="3703" y="1630"/>
                      <a:pt x="3527" y="1547"/>
                    </a:cubicBezTo>
                    <a:cubicBezTo>
                      <a:pt x="2790" y="1163"/>
                      <a:pt x="2064" y="748"/>
                      <a:pt x="1546" y="395"/>
                    </a:cubicBezTo>
                    <a:cubicBezTo>
                      <a:pt x="1525" y="385"/>
                      <a:pt x="1515" y="374"/>
                      <a:pt x="1504" y="364"/>
                    </a:cubicBezTo>
                    <a:cubicBezTo>
                      <a:pt x="1328" y="240"/>
                      <a:pt x="1183" y="125"/>
                      <a:pt x="1068" y="22"/>
                    </a:cubicBezTo>
                    <a:cubicBezTo>
                      <a:pt x="1059" y="12"/>
                      <a:pt x="1048" y="12"/>
                      <a:pt x="1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496;p54">
                <a:extLst>
                  <a:ext uri="{FF2B5EF4-FFF2-40B4-BE49-F238E27FC236}">
                    <a16:creationId xmlns:a16="http://schemas.microsoft.com/office/drawing/2014/main" id="{F9F0F3CE-7FCD-4DCF-B5AE-53976884F4AD}"/>
                  </a:ext>
                </a:extLst>
              </p:cNvPr>
              <p:cNvSpPr/>
              <p:nvPr/>
            </p:nvSpPr>
            <p:spPr>
              <a:xfrm>
                <a:off x="5292362" y="2830043"/>
                <a:ext cx="72247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474" extrusionOk="0">
                    <a:moveTo>
                      <a:pt x="623" y="0"/>
                    </a:moveTo>
                    <a:cubicBezTo>
                      <a:pt x="281" y="0"/>
                      <a:pt x="0" y="332"/>
                      <a:pt x="0" y="737"/>
                    </a:cubicBezTo>
                    <a:cubicBezTo>
                      <a:pt x="0" y="1141"/>
                      <a:pt x="281" y="1473"/>
                      <a:pt x="623" y="1473"/>
                    </a:cubicBezTo>
                    <a:cubicBezTo>
                      <a:pt x="955" y="1473"/>
                      <a:pt x="1235" y="1141"/>
                      <a:pt x="1235" y="737"/>
                    </a:cubicBezTo>
                    <a:cubicBezTo>
                      <a:pt x="1235" y="332"/>
                      <a:pt x="955" y="0"/>
                      <a:pt x="6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497;p54">
                <a:extLst>
                  <a:ext uri="{FF2B5EF4-FFF2-40B4-BE49-F238E27FC236}">
                    <a16:creationId xmlns:a16="http://schemas.microsoft.com/office/drawing/2014/main" id="{3740D6C4-51CD-45AF-83A5-2DF942671BF9}"/>
                  </a:ext>
                </a:extLst>
              </p:cNvPr>
              <p:cNvSpPr/>
              <p:nvPr/>
            </p:nvSpPr>
            <p:spPr>
              <a:xfrm>
                <a:off x="5304462" y="2841558"/>
                <a:ext cx="52841" cy="6248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69" extrusionOk="0">
                    <a:moveTo>
                      <a:pt x="457" y="1"/>
                    </a:moveTo>
                    <a:cubicBezTo>
                      <a:pt x="208" y="1"/>
                      <a:pt x="1" y="239"/>
                      <a:pt x="1" y="540"/>
                    </a:cubicBezTo>
                    <a:cubicBezTo>
                      <a:pt x="1" y="831"/>
                      <a:pt x="208" y="1069"/>
                      <a:pt x="457" y="1069"/>
                    </a:cubicBezTo>
                    <a:cubicBezTo>
                      <a:pt x="696" y="1069"/>
                      <a:pt x="904" y="831"/>
                      <a:pt x="904" y="540"/>
                    </a:cubicBezTo>
                    <a:cubicBezTo>
                      <a:pt x="904" y="239"/>
                      <a:pt x="696" y="1"/>
                      <a:pt x="4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498;p54">
                <a:extLst>
                  <a:ext uri="{FF2B5EF4-FFF2-40B4-BE49-F238E27FC236}">
                    <a16:creationId xmlns:a16="http://schemas.microsoft.com/office/drawing/2014/main" id="{D6CDCDD1-64E0-44F5-A12F-39A14520615F}"/>
                  </a:ext>
                </a:extLst>
              </p:cNvPr>
              <p:cNvSpPr/>
              <p:nvPr/>
            </p:nvSpPr>
            <p:spPr>
              <a:xfrm>
                <a:off x="5414234" y="2269900"/>
                <a:ext cx="281390" cy="323710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538" extrusionOk="0">
                    <a:moveTo>
                      <a:pt x="1177" y="1"/>
                    </a:moveTo>
                    <a:cubicBezTo>
                      <a:pt x="1026" y="1"/>
                      <a:pt x="876" y="70"/>
                      <a:pt x="778" y="196"/>
                    </a:cubicBezTo>
                    <a:cubicBezTo>
                      <a:pt x="499" y="580"/>
                      <a:pt x="239" y="974"/>
                      <a:pt x="1" y="1379"/>
                    </a:cubicBezTo>
                    <a:cubicBezTo>
                      <a:pt x="93" y="1517"/>
                      <a:pt x="243" y="1593"/>
                      <a:pt x="399" y="1593"/>
                    </a:cubicBezTo>
                    <a:cubicBezTo>
                      <a:pt x="453" y="1593"/>
                      <a:pt x="508" y="1584"/>
                      <a:pt x="561" y="1565"/>
                    </a:cubicBezTo>
                    <a:cubicBezTo>
                      <a:pt x="633" y="1534"/>
                      <a:pt x="716" y="1503"/>
                      <a:pt x="789" y="1472"/>
                    </a:cubicBezTo>
                    <a:cubicBezTo>
                      <a:pt x="833" y="1457"/>
                      <a:pt x="882" y="1442"/>
                      <a:pt x="929" y="1442"/>
                    </a:cubicBezTo>
                    <a:cubicBezTo>
                      <a:pt x="948" y="1442"/>
                      <a:pt x="968" y="1445"/>
                      <a:pt x="986" y="1451"/>
                    </a:cubicBezTo>
                    <a:cubicBezTo>
                      <a:pt x="1080" y="1482"/>
                      <a:pt x="1110" y="1607"/>
                      <a:pt x="1121" y="1700"/>
                    </a:cubicBezTo>
                    <a:cubicBezTo>
                      <a:pt x="1266" y="2779"/>
                      <a:pt x="1453" y="3899"/>
                      <a:pt x="2127" y="4749"/>
                    </a:cubicBezTo>
                    <a:cubicBezTo>
                      <a:pt x="2293" y="4968"/>
                      <a:pt x="2500" y="5185"/>
                      <a:pt x="2500" y="5455"/>
                    </a:cubicBezTo>
                    <a:cubicBezTo>
                      <a:pt x="2656" y="5351"/>
                      <a:pt x="2781" y="5196"/>
                      <a:pt x="2832" y="5019"/>
                    </a:cubicBezTo>
                    <a:cubicBezTo>
                      <a:pt x="2864" y="5185"/>
                      <a:pt x="2905" y="5362"/>
                      <a:pt x="2936" y="5538"/>
                    </a:cubicBezTo>
                    <a:cubicBezTo>
                      <a:pt x="3330" y="5154"/>
                      <a:pt x="3600" y="4646"/>
                      <a:pt x="3704" y="4106"/>
                    </a:cubicBezTo>
                    <a:cubicBezTo>
                      <a:pt x="3766" y="4252"/>
                      <a:pt x="3828" y="4397"/>
                      <a:pt x="3901" y="4542"/>
                    </a:cubicBezTo>
                    <a:cubicBezTo>
                      <a:pt x="4150" y="4044"/>
                      <a:pt x="4326" y="3525"/>
                      <a:pt x="4420" y="2976"/>
                    </a:cubicBezTo>
                    <a:cubicBezTo>
                      <a:pt x="4523" y="3038"/>
                      <a:pt x="4606" y="3131"/>
                      <a:pt x="4637" y="3246"/>
                    </a:cubicBezTo>
                    <a:cubicBezTo>
                      <a:pt x="4731" y="2893"/>
                      <a:pt x="4814" y="2499"/>
                      <a:pt x="4658" y="2167"/>
                    </a:cubicBezTo>
                    <a:cubicBezTo>
                      <a:pt x="4544" y="1939"/>
                      <a:pt x="4326" y="1783"/>
                      <a:pt x="4118" y="1638"/>
                    </a:cubicBezTo>
                    <a:cubicBezTo>
                      <a:pt x="3247" y="1047"/>
                      <a:pt x="2324" y="538"/>
                      <a:pt x="1391" y="51"/>
                    </a:cubicBezTo>
                    <a:cubicBezTo>
                      <a:pt x="1323" y="17"/>
                      <a:pt x="1250" y="1"/>
                      <a:pt x="1177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499;p54">
                <a:extLst>
                  <a:ext uri="{FF2B5EF4-FFF2-40B4-BE49-F238E27FC236}">
                    <a16:creationId xmlns:a16="http://schemas.microsoft.com/office/drawing/2014/main" id="{6BCD6CB2-3012-4FD0-A29A-5A7CD48AA721}"/>
                  </a:ext>
                </a:extLst>
              </p:cNvPr>
              <p:cNvSpPr/>
              <p:nvPr/>
            </p:nvSpPr>
            <p:spPr>
              <a:xfrm>
                <a:off x="5443927" y="2269783"/>
                <a:ext cx="248072" cy="323827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5540" extrusionOk="0">
                    <a:moveTo>
                      <a:pt x="665" y="1"/>
                    </a:moveTo>
                    <a:cubicBezTo>
                      <a:pt x="509" y="1"/>
                      <a:pt x="364" y="74"/>
                      <a:pt x="270" y="198"/>
                    </a:cubicBezTo>
                    <a:cubicBezTo>
                      <a:pt x="177" y="323"/>
                      <a:pt x="94" y="447"/>
                      <a:pt x="1" y="572"/>
                    </a:cubicBezTo>
                    <a:cubicBezTo>
                      <a:pt x="270" y="685"/>
                      <a:pt x="519" y="841"/>
                      <a:pt x="727" y="1049"/>
                    </a:cubicBezTo>
                    <a:cubicBezTo>
                      <a:pt x="1215" y="1567"/>
                      <a:pt x="1391" y="2303"/>
                      <a:pt x="1577" y="2999"/>
                    </a:cubicBezTo>
                    <a:cubicBezTo>
                      <a:pt x="1775" y="3683"/>
                      <a:pt x="2045" y="4420"/>
                      <a:pt x="2635" y="4814"/>
                    </a:cubicBezTo>
                    <a:lnTo>
                      <a:pt x="2231" y="4659"/>
                    </a:lnTo>
                    <a:lnTo>
                      <a:pt x="2231" y="4659"/>
                    </a:lnTo>
                    <a:cubicBezTo>
                      <a:pt x="2262" y="4814"/>
                      <a:pt x="2273" y="4980"/>
                      <a:pt x="2273" y="5136"/>
                    </a:cubicBezTo>
                    <a:cubicBezTo>
                      <a:pt x="2294" y="5094"/>
                      <a:pt x="2314" y="5063"/>
                      <a:pt x="2324" y="5021"/>
                    </a:cubicBezTo>
                    <a:cubicBezTo>
                      <a:pt x="2356" y="5187"/>
                      <a:pt x="2397" y="5364"/>
                      <a:pt x="2428" y="5540"/>
                    </a:cubicBezTo>
                    <a:cubicBezTo>
                      <a:pt x="2822" y="5156"/>
                      <a:pt x="3092" y="4648"/>
                      <a:pt x="3196" y="4108"/>
                    </a:cubicBezTo>
                    <a:cubicBezTo>
                      <a:pt x="3258" y="4254"/>
                      <a:pt x="3320" y="4399"/>
                      <a:pt x="3393" y="4544"/>
                    </a:cubicBezTo>
                    <a:cubicBezTo>
                      <a:pt x="3642" y="4046"/>
                      <a:pt x="3818" y="3527"/>
                      <a:pt x="3912" y="2978"/>
                    </a:cubicBezTo>
                    <a:cubicBezTo>
                      <a:pt x="4015" y="3040"/>
                      <a:pt x="4098" y="3133"/>
                      <a:pt x="4129" y="3248"/>
                    </a:cubicBezTo>
                    <a:cubicBezTo>
                      <a:pt x="4181" y="3040"/>
                      <a:pt x="4233" y="2812"/>
                      <a:pt x="4244" y="2605"/>
                    </a:cubicBezTo>
                    <a:cubicBezTo>
                      <a:pt x="4244" y="2449"/>
                      <a:pt x="4212" y="2303"/>
                      <a:pt x="4150" y="2169"/>
                    </a:cubicBezTo>
                    <a:cubicBezTo>
                      <a:pt x="4036" y="1941"/>
                      <a:pt x="3818" y="1785"/>
                      <a:pt x="3610" y="1640"/>
                    </a:cubicBezTo>
                    <a:cubicBezTo>
                      <a:pt x="2739" y="1049"/>
                      <a:pt x="1816" y="540"/>
                      <a:pt x="883" y="53"/>
                    </a:cubicBezTo>
                    <a:cubicBezTo>
                      <a:pt x="810" y="21"/>
                      <a:pt x="738" y="1"/>
                      <a:pt x="6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00;p54">
                <a:extLst>
                  <a:ext uri="{FF2B5EF4-FFF2-40B4-BE49-F238E27FC236}">
                    <a16:creationId xmlns:a16="http://schemas.microsoft.com/office/drawing/2014/main" id="{CABD94A7-0093-4788-950F-A12C8B667ECF}"/>
                  </a:ext>
                </a:extLst>
              </p:cNvPr>
              <p:cNvSpPr/>
              <p:nvPr/>
            </p:nvSpPr>
            <p:spPr>
              <a:xfrm>
                <a:off x="5074688" y="2278317"/>
                <a:ext cx="523325" cy="495619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479" extrusionOk="0">
                    <a:moveTo>
                      <a:pt x="4576" y="0"/>
                    </a:moveTo>
                    <a:cubicBezTo>
                      <a:pt x="4202" y="0"/>
                      <a:pt x="3827" y="103"/>
                      <a:pt x="3507" y="301"/>
                    </a:cubicBezTo>
                    <a:lnTo>
                      <a:pt x="3475" y="394"/>
                    </a:lnTo>
                    <a:cubicBezTo>
                      <a:pt x="3193" y="259"/>
                      <a:pt x="2884" y="190"/>
                      <a:pt x="2575" y="190"/>
                    </a:cubicBezTo>
                    <a:cubicBezTo>
                      <a:pt x="2339" y="190"/>
                      <a:pt x="2102" y="230"/>
                      <a:pt x="1878" y="311"/>
                    </a:cubicBezTo>
                    <a:cubicBezTo>
                      <a:pt x="2065" y="394"/>
                      <a:pt x="2251" y="467"/>
                      <a:pt x="2438" y="539"/>
                    </a:cubicBezTo>
                    <a:cubicBezTo>
                      <a:pt x="2374" y="532"/>
                      <a:pt x="2309" y="528"/>
                      <a:pt x="2245" y="528"/>
                    </a:cubicBezTo>
                    <a:cubicBezTo>
                      <a:pt x="1694" y="528"/>
                      <a:pt x="1142" y="797"/>
                      <a:pt x="789" y="1224"/>
                    </a:cubicBezTo>
                    <a:cubicBezTo>
                      <a:pt x="986" y="1089"/>
                      <a:pt x="1204" y="986"/>
                      <a:pt x="1432" y="933"/>
                    </a:cubicBezTo>
                    <a:lnTo>
                      <a:pt x="1432" y="933"/>
                    </a:lnTo>
                    <a:cubicBezTo>
                      <a:pt x="831" y="1712"/>
                      <a:pt x="354" y="2593"/>
                      <a:pt x="1" y="3517"/>
                    </a:cubicBezTo>
                    <a:cubicBezTo>
                      <a:pt x="156" y="3517"/>
                      <a:pt x="312" y="3527"/>
                      <a:pt x="467" y="3527"/>
                    </a:cubicBezTo>
                    <a:cubicBezTo>
                      <a:pt x="167" y="4284"/>
                      <a:pt x="105" y="5124"/>
                      <a:pt x="291" y="5912"/>
                    </a:cubicBezTo>
                    <a:cubicBezTo>
                      <a:pt x="301" y="5965"/>
                      <a:pt x="312" y="6016"/>
                      <a:pt x="333" y="6058"/>
                    </a:cubicBezTo>
                    <a:cubicBezTo>
                      <a:pt x="343" y="5986"/>
                      <a:pt x="354" y="5912"/>
                      <a:pt x="374" y="5850"/>
                    </a:cubicBezTo>
                    <a:cubicBezTo>
                      <a:pt x="447" y="5560"/>
                      <a:pt x="603" y="5290"/>
                      <a:pt x="799" y="5073"/>
                    </a:cubicBezTo>
                    <a:lnTo>
                      <a:pt x="799" y="5073"/>
                    </a:lnTo>
                    <a:cubicBezTo>
                      <a:pt x="727" y="5363"/>
                      <a:pt x="665" y="5664"/>
                      <a:pt x="592" y="5954"/>
                    </a:cubicBezTo>
                    <a:cubicBezTo>
                      <a:pt x="582" y="5986"/>
                      <a:pt x="582" y="6006"/>
                      <a:pt x="571" y="6027"/>
                    </a:cubicBezTo>
                    <a:cubicBezTo>
                      <a:pt x="540" y="6151"/>
                      <a:pt x="509" y="6276"/>
                      <a:pt x="488" y="6400"/>
                    </a:cubicBezTo>
                    <a:cubicBezTo>
                      <a:pt x="457" y="6493"/>
                      <a:pt x="437" y="6597"/>
                      <a:pt x="405" y="6701"/>
                    </a:cubicBezTo>
                    <a:cubicBezTo>
                      <a:pt x="592" y="6701"/>
                      <a:pt x="768" y="6629"/>
                      <a:pt x="903" y="6504"/>
                    </a:cubicBezTo>
                    <a:cubicBezTo>
                      <a:pt x="955" y="6452"/>
                      <a:pt x="1007" y="6390"/>
                      <a:pt x="1048" y="6317"/>
                    </a:cubicBezTo>
                    <a:lnTo>
                      <a:pt x="1080" y="6255"/>
                    </a:lnTo>
                    <a:cubicBezTo>
                      <a:pt x="1080" y="6286"/>
                      <a:pt x="1080" y="6317"/>
                      <a:pt x="1090" y="6348"/>
                    </a:cubicBezTo>
                    <a:cubicBezTo>
                      <a:pt x="1100" y="6442"/>
                      <a:pt x="1121" y="6525"/>
                      <a:pt x="1142" y="6618"/>
                    </a:cubicBezTo>
                    <a:cubicBezTo>
                      <a:pt x="1308" y="7147"/>
                      <a:pt x="1702" y="7614"/>
                      <a:pt x="2210" y="7832"/>
                    </a:cubicBezTo>
                    <a:cubicBezTo>
                      <a:pt x="2179" y="7634"/>
                      <a:pt x="2138" y="7448"/>
                      <a:pt x="2096" y="7251"/>
                    </a:cubicBezTo>
                    <a:lnTo>
                      <a:pt x="2096" y="7251"/>
                    </a:lnTo>
                    <a:cubicBezTo>
                      <a:pt x="2470" y="7780"/>
                      <a:pt x="3051" y="8153"/>
                      <a:pt x="3683" y="8278"/>
                    </a:cubicBezTo>
                    <a:cubicBezTo>
                      <a:pt x="3652" y="8102"/>
                      <a:pt x="3621" y="7925"/>
                      <a:pt x="3579" y="7759"/>
                    </a:cubicBezTo>
                    <a:lnTo>
                      <a:pt x="3579" y="7728"/>
                    </a:lnTo>
                    <a:lnTo>
                      <a:pt x="3590" y="7738"/>
                    </a:lnTo>
                    <a:lnTo>
                      <a:pt x="3631" y="7780"/>
                    </a:lnTo>
                    <a:lnTo>
                      <a:pt x="3641" y="7780"/>
                    </a:lnTo>
                    <a:cubicBezTo>
                      <a:pt x="3694" y="7832"/>
                      <a:pt x="3745" y="7883"/>
                      <a:pt x="3807" y="7925"/>
                    </a:cubicBezTo>
                    <a:cubicBezTo>
                      <a:pt x="4202" y="8236"/>
                      <a:pt x="4689" y="8423"/>
                      <a:pt x="5197" y="8464"/>
                    </a:cubicBezTo>
                    <a:cubicBezTo>
                      <a:pt x="5239" y="8475"/>
                      <a:pt x="5280" y="8475"/>
                      <a:pt x="5322" y="8475"/>
                    </a:cubicBezTo>
                    <a:cubicBezTo>
                      <a:pt x="5363" y="8477"/>
                      <a:pt x="5405" y="8479"/>
                      <a:pt x="5447" y="8479"/>
                    </a:cubicBezTo>
                    <a:cubicBezTo>
                      <a:pt x="5780" y="8479"/>
                      <a:pt x="6118" y="8405"/>
                      <a:pt x="6421" y="8268"/>
                    </a:cubicBezTo>
                    <a:cubicBezTo>
                      <a:pt x="7366" y="7853"/>
                      <a:pt x="7988" y="6805"/>
                      <a:pt x="7915" y="5778"/>
                    </a:cubicBezTo>
                    <a:lnTo>
                      <a:pt x="7915" y="5778"/>
                    </a:lnTo>
                    <a:lnTo>
                      <a:pt x="8196" y="6369"/>
                    </a:lnTo>
                    <a:cubicBezTo>
                      <a:pt x="8537" y="5820"/>
                      <a:pt x="8662" y="5145"/>
                      <a:pt x="8548" y="4513"/>
                    </a:cubicBezTo>
                    <a:lnTo>
                      <a:pt x="8548" y="4513"/>
                    </a:lnTo>
                    <a:lnTo>
                      <a:pt x="8952" y="4668"/>
                    </a:lnTo>
                    <a:cubicBezTo>
                      <a:pt x="8362" y="4274"/>
                      <a:pt x="8092" y="3537"/>
                      <a:pt x="7894" y="2853"/>
                    </a:cubicBezTo>
                    <a:cubicBezTo>
                      <a:pt x="7708" y="2157"/>
                      <a:pt x="7532" y="1421"/>
                      <a:pt x="7044" y="903"/>
                    </a:cubicBezTo>
                    <a:cubicBezTo>
                      <a:pt x="6571" y="422"/>
                      <a:pt x="5896" y="223"/>
                      <a:pt x="5217" y="223"/>
                    </a:cubicBezTo>
                    <a:cubicBezTo>
                      <a:pt x="5001" y="223"/>
                      <a:pt x="4785" y="243"/>
                      <a:pt x="4575" y="280"/>
                    </a:cubicBezTo>
                    <a:cubicBezTo>
                      <a:pt x="4710" y="197"/>
                      <a:pt x="4845" y="124"/>
                      <a:pt x="4980" y="41"/>
                    </a:cubicBezTo>
                    <a:cubicBezTo>
                      <a:pt x="4847" y="14"/>
                      <a:pt x="4712" y="0"/>
                      <a:pt x="45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501;p54">
                <a:extLst>
                  <a:ext uri="{FF2B5EF4-FFF2-40B4-BE49-F238E27FC236}">
                    <a16:creationId xmlns:a16="http://schemas.microsoft.com/office/drawing/2014/main" id="{0EF6CA89-19CB-458B-AF7C-02D484138A90}"/>
                  </a:ext>
                </a:extLst>
              </p:cNvPr>
              <p:cNvSpPr/>
              <p:nvPr/>
            </p:nvSpPr>
            <p:spPr>
              <a:xfrm>
                <a:off x="5409382" y="2529718"/>
                <a:ext cx="117080" cy="156536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678" extrusionOk="0">
                    <a:moveTo>
                      <a:pt x="652" y="0"/>
                    </a:moveTo>
                    <a:cubicBezTo>
                      <a:pt x="612" y="0"/>
                      <a:pt x="571" y="44"/>
                      <a:pt x="602" y="76"/>
                    </a:cubicBezTo>
                    <a:cubicBezTo>
                      <a:pt x="820" y="304"/>
                      <a:pt x="1038" y="533"/>
                      <a:pt x="1266" y="751"/>
                    </a:cubicBezTo>
                    <a:cubicBezTo>
                      <a:pt x="1401" y="896"/>
                      <a:pt x="1567" y="1041"/>
                      <a:pt x="1691" y="1207"/>
                    </a:cubicBezTo>
                    <a:cubicBezTo>
                      <a:pt x="1598" y="1176"/>
                      <a:pt x="1495" y="1155"/>
                      <a:pt x="1391" y="1155"/>
                    </a:cubicBezTo>
                    <a:cubicBezTo>
                      <a:pt x="1364" y="1153"/>
                      <a:pt x="1337" y="1153"/>
                      <a:pt x="1310" y="1153"/>
                    </a:cubicBezTo>
                    <a:cubicBezTo>
                      <a:pt x="1181" y="1153"/>
                      <a:pt x="1053" y="1171"/>
                      <a:pt x="924" y="1197"/>
                    </a:cubicBezTo>
                    <a:cubicBezTo>
                      <a:pt x="654" y="1259"/>
                      <a:pt x="384" y="1394"/>
                      <a:pt x="208" y="1602"/>
                    </a:cubicBezTo>
                    <a:cubicBezTo>
                      <a:pt x="42" y="1798"/>
                      <a:pt x="1" y="2079"/>
                      <a:pt x="156" y="2286"/>
                    </a:cubicBezTo>
                    <a:cubicBezTo>
                      <a:pt x="291" y="2483"/>
                      <a:pt x="540" y="2607"/>
                      <a:pt x="768" y="2660"/>
                    </a:cubicBezTo>
                    <a:cubicBezTo>
                      <a:pt x="835" y="2671"/>
                      <a:pt x="903" y="2677"/>
                      <a:pt x="972" y="2677"/>
                    </a:cubicBezTo>
                    <a:cubicBezTo>
                      <a:pt x="1148" y="2677"/>
                      <a:pt x="1327" y="2638"/>
                      <a:pt x="1484" y="2556"/>
                    </a:cubicBezTo>
                    <a:cubicBezTo>
                      <a:pt x="1806" y="2390"/>
                      <a:pt x="2002" y="2016"/>
                      <a:pt x="1982" y="1664"/>
                    </a:cubicBezTo>
                    <a:cubicBezTo>
                      <a:pt x="1982" y="1643"/>
                      <a:pt x="1982" y="1622"/>
                      <a:pt x="1992" y="1602"/>
                    </a:cubicBezTo>
                    <a:cubicBezTo>
                      <a:pt x="1992" y="1508"/>
                      <a:pt x="1951" y="1415"/>
                      <a:pt x="1889" y="1342"/>
                    </a:cubicBezTo>
                    <a:cubicBezTo>
                      <a:pt x="1774" y="1104"/>
                      <a:pt x="1557" y="917"/>
                      <a:pt x="1380" y="730"/>
                    </a:cubicBezTo>
                    <a:cubicBezTo>
                      <a:pt x="1142" y="491"/>
                      <a:pt x="914" y="253"/>
                      <a:pt x="685" y="14"/>
                    </a:cubicBezTo>
                    <a:cubicBezTo>
                      <a:pt x="676" y="4"/>
                      <a:pt x="664" y="0"/>
                      <a:pt x="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502;p54">
                <a:extLst>
                  <a:ext uri="{FF2B5EF4-FFF2-40B4-BE49-F238E27FC236}">
                    <a16:creationId xmlns:a16="http://schemas.microsoft.com/office/drawing/2014/main" id="{62A070DA-6A86-490F-9266-EE903C8A5D79}"/>
                  </a:ext>
                </a:extLst>
              </p:cNvPr>
              <p:cNvSpPr/>
              <p:nvPr/>
            </p:nvSpPr>
            <p:spPr>
              <a:xfrm>
                <a:off x="5271144" y="2639023"/>
                <a:ext cx="242403" cy="101883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743" extrusionOk="0">
                    <a:moveTo>
                      <a:pt x="59" y="1"/>
                    </a:moveTo>
                    <a:cubicBezTo>
                      <a:pt x="31" y="1"/>
                      <a:pt x="1" y="19"/>
                      <a:pt x="1" y="53"/>
                    </a:cubicBezTo>
                    <a:cubicBezTo>
                      <a:pt x="11" y="416"/>
                      <a:pt x="374" y="613"/>
                      <a:pt x="695" y="665"/>
                    </a:cubicBezTo>
                    <a:cubicBezTo>
                      <a:pt x="851" y="686"/>
                      <a:pt x="1007" y="675"/>
                      <a:pt x="1163" y="696"/>
                    </a:cubicBezTo>
                    <a:cubicBezTo>
                      <a:pt x="1338" y="717"/>
                      <a:pt x="1453" y="820"/>
                      <a:pt x="1525" y="976"/>
                    </a:cubicBezTo>
                    <a:cubicBezTo>
                      <a:pt x="1587" y="1122"/>
                      <a:pt x="1629" y="1277"/>
                      <a:pt x="1723" y="1412"/>
                    </a:cubicBezTo>
                    <a:cubicBezTo>
                      <a:pt x="1806" y="1516"/>
                      <a:pt x="1909" y="1599"/>
                      <a:pt x="2023" y="1650"/>
                    </a:cubicBezTo>
                    <a:cubicBezTo>
                      <a:pt x="2156" y="1714"/>
                      <a:pt x="2297" y="1742"/>
                      <a:pt x="2437" y="1742"/>
                    </a:cubicBezTo>
                    <a:cubicBezTo>
                      <a:pt x="2570" y="1742"/>
                      <a:pt x="2701" y="1717"/>
                      <a:pt x="2822" y="1671"/>
                    </a:cubicBezTo>
                    <a:cubicBezTo>
                      <a:pt x="3102" y="1567"/>
                      <a:pt x="3330" y="1380"/>
                      <a:pt x="3528" y="1173"/>
                    </a:cubicBezTo>
                    <a:cubicBezTo>
                      <a:pt x="3600" y="1261"/>
                      <a:pt x="3706" y="1306"/>
                      <a:pt x="3814" y="1306"/>
                    </a:cubicBezTo>
                    <a:cubicBezTo>
                      <a:pt x="3922" y="1306"/>
                      <a:pt x="4030" y="1261"/>
                      <a:pt x="4108" y="1173"/>
                    </a:cubicBezTo>
                    <a:cubicBezTo>
                      <a:pt x="4147" y="1135"/>
                      <a:pt x="4110" y="1096"/>
                      <a:pt x="4072" y="1096"/>
                    </a:cubicBezTo>
                    <a:cubicBezTo>
                      <a:pt x="4059" y="1096"/>
                      <a:pt x="4046" y="1100"/>
                      <a:pt x="4035" y="1111"/>
                    </a:cubicBezTo>
                    <a:cubicBezTo>
                      <a:pt x="3972" y="1174"/>
                      <a:pt x="3896" y="1204"/>
                      <a:pt x="3820" y="1204"/>
                    </a:cubicBezTo>
                    <a:cubicBezTo>
                      <a:pt x="3723" y="1204"/>
                      <a:pt x="3628" y="1153"/>
                      <a:pt x="3569" y="1059"/>
                    </a:cubicBezTo>
                    <a:cubicBezTo>
                      <a:pt x="3560" y="1045"/>
                      <a:pt x="3546" y="1039"/>
                      <a:pt x="3532" y="1039"/>
                    </a:cubicBezTo>
                    <a:cubicBezTo>
                      <a:pt x="3515" y="1039"/>
                      <a:pt x="3498" y="1048"/>
                      <a:pt x="3486" y="1059"/>
                    </a:cubicBezTo>
                    <a:cubicBezTo>
                      <a:pt x="3268" y="1308"/>
                      <a:pt x="2988" y="1546"/>
                      <a:pt x="2656" y="1619"/>
                    </a:cubicBezTo>
                    <a:cubicBezTo>
                      <a:pt x="2591" y="1633"/>
                      <a:pt x="2524" y="1641"/>
                      <a:pt x="2456" y="1641"/>
                    </a:cubicBezTo>
                    <a:cubicBezTo>
                      <a:pt x="2275" y="1641"/>
                      <a:pt x="2091" y="1590"/>
                      <a:pt x="1940" y="1484"/>
                    </a:cubicBezTo>
                    <a:cubicBezTo>
                      <a:pt x="1826" y="1401"/>
                      <a:pt x="1753" y="1277"/>
                      <a:pt x="1702" y="1142"/>
                    </a:cubicBezTo>
                    <a:cubicBezTo>
                      <a:pt x="1650" y="1007"/>
                      <a:pt x="1598" y="873"/>
                      <a:pt x="1504" y="758"/>
                    </a:cubicBezTo>
                    <a:cubicBezTo>
                      <a:pt x="1308" y="530"/>
                      <a:pt x="997" y="603"/>
                      <a:pt x="727" y="561"/>
                    </a:cubicBezTo>
                    <a:cubicBezTo>
                      <a:pt x="446" y="530"/>
                      <a:pt x="114" y="364"/>
                      <a:pt x="104" y="43"/>
                    </a:cubicBezTo>
                    <a:cubicBezTo>
                      <a:pt x="104" y="14"/>
                      <a:pt x="83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503;p54">
                <a:extLst>
                  <a:ext uri="{FF2B5EF4-FFF2-40B4-BE49-F238E27FC236}">
                    <a16:creationId xmlns:a16="http://schemas.microsoft.com/office/drawing/2014/main" id="{E9C27DD9-786C-4F11-B61E-E7C7EAEA3874}"/>
                  </a:ext>
                </a:extLst>
              </p:cNvPr>
              <p:cNvSpPr/>
              <p:nvPr/>
            </p:nvSpPr>
            <p:spPr>
              <a:xfrm>
                <a:off x="5268397" y="2512182"/>
                <a:ext cx="48282" cy="43898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51" extrusionOk="0">
                    <a:moveTo>
                      <a:pt x="437" y="1"/>
                    </a:moveTo>
                    <a:cubicBezTo>
                      <a:pt x="223" y="1"/>
                      <a:pt x="1" y="163"/>
                      <a:pt x="37" y="418"/>
                    </a:cubicBezTo>
                    <a:cubicBezTo>
                      <a:pt x="37" y="429"/>
                      <a:pt x="48" y="449"/>
                      <a:pt x="48" y="470"/>
                    </a:cubicBezTo>
                    <a:cubicBezTo>
                      <a:pt x="92" y="630"/>
                      <a:pt x="257" y="751"/>
                      <a:pt x="421" y="751"/>
                    </a:cubicBezTo>
                    <a:cubicBezTo>
                      <a:pt x="449" y="751"/>
                      <a:pt x="477" y="747"/>
                      <a:pt x="504" y="740"/>
                    </a:cubicBezTo>
                    <a:cubicBezTo>
                      <a:pt x="701" y="687"/>
                      <a:pt x="825" y="470"/>
                      <a:pt x="784" y="273"/>
                    </a:cubicBezTo>
                    <a:cubicBezTo>
                      <a:pt x="737" y="83"/>
                      <a:pt x="58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504;p54">
                <a:extLst>
                  <a:ext uri="{FF2B5EF4-FFF2-40B4-BE49-F238E27FC236}">
                    <a16:creationId xmlns:a16="http://schemas.microsoft.com/office/drawing/2014/main" id="{4CC4FFF2-F9CE-4F7E-9E42-F308363AF32E}"/>
                  </a:ext>
                </a:extLst>
              </p:cNvPr>
              <p:cNvSpPr/>
              <p:nvPr/>
            </p:nvSpPr>
            <p:spPr>
              <a:xfrm>
                <a:off x="5459417" y="2484885"/>
                <a:ext cx="48282" cy="43372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42" extrusionOk="0">
                    <a:moveTo>
                      <a:pt x="430" y="1"/>
                    </a:moveTo>
                    <a:cubicBezTo>
                      <a:pt x="218" y="1"/>
                      <a:pt x="1" y="160"/>
                      <a:pt x="37" y="408"/>
                    </a:cubicBezTo>
                    <a:cubicBezTo>
                      <a:pt x="37" y="428"/>
                      <a:pt x="37" y="439"/>
                      <a:pt x="47" y="460"/>
                    </a:cubicBezTo>
                    <a:cubicBezTo>
                      <a:pt x="91" y="626"/>
                      <a:pt x="254" y="741"/>
                      <a:pt x="416" y="741"/>
                    </a:cubicBezTo>
                    <a:cubicBezTo>
                      <a:pt x="445" y="741"/>
                      <a:pt x="475" y="737"/>
                      <a:pt x="503" y="730"/>
                    </a:cubicBezTo>
                    <a:cubicBezTo>
                      <a:pt x="701" y="688"/>
                      <a:pt x="825" y="460"/>
                      <a:pt x="784" y="273"/>
                    </a:cubicBezTo>
                    <a:cubicBezTo>
                      <a:pt x="732" y="83"/>
                      <a:pt x="582" y="1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505;p54">
                <a:extLst>
                  <a:ext uri="{FF2B5EF4-FFF2-40B4-BE49-F238E27FC236}">
                    <a16:creationId xmlns:a16="http://schemas.microsoft.com/office/drawing/2014/main" id="{D1C1E851-F19C-4DE9-8971-98EE2132C5A5}"/>
                  </a:ext>
                </a:extLst>
              </p:cNvPr>
              <p:cNvSpPr/>
              <p:nvPr/>
            </p:nvSpPr>
            <p:spPr>
              <a:xfrm>
                <a:off x="5221460" y="2423219"/>
                <a:ext cx="73358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882" extrusionOk="0">
                    <a:moveTo>
                      <a:pt x="975" y="0"/>
                    </a:moveTo>
                    <a:cubicBezTo>
                      <a:pt x="768" y="0"/>
                      <a:pt x="560" y="73"/>
                      <a:pt x="394" y="187"/>
                    </a:cubicBezTo>
                    <a:cubicBezTo>
                      <a:pt x="208" y="322"/>
                      <a:pt x="72" y="529"/>
                      <a:pt x="21" y="768"/>
                    </a:cubicBezTo>
                    <a:cubicBezTo>
                      <a:pt x="0" y="819"/>
                      <a:pt x="52" y="872"/>
                      <a:pt x="104" y="882"/>
                    </a:cubicBezTo>
                    <a:lnTo>
                      <a:pt x="125" y="882"/>
                    </a:lnTo>
                    <a:cubicBezTo>
                      <a:pt x="176" y="882"/>
                      <a:pt x="208" y="840"/>
                      <a:pt x="218" y="789"/>
                    </a:cubicBezTo>
                    <a:cubicBezTo>
                      <a:pt x="311" y="436"/>
                      <a:pt x="633" y="208"/>
                      <a:pt x="975" y="208"/>
                    </a:cubicBezTo>
                    <a:cubicBezTo>
                      <a:pt x="1017" y="208"/>
                      <a:pt x="1058" y="218"/>
                      <a:pt x="1110" y="218"/>
                    </a:cubicBezTo>
                    <a:lnTo>
                      <a:pt x="1120" y="218"/>
                    </a:lnTo>
                    <a:cubicBezTo>
                      <a:pt x="1234" y="218"/>
                      <a:pt x="1255" y="42"/>
                      <a:pt x="1130" y="21"/>
                    </a:cubicBezTo>
                    <a:cubicBezTo>
                      <a:pt x="1079" y="10"/>
                      <a:pt x="1027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506;p54">
                <a:extLst>
                  <a:ext uri="{FF2B5EF4-FFF2-40B4-BE49-F238E27FC236}">
                    <a16:creationId xmlns:a16="http://schemas.microsoft.com/office/drawing/2014/main" id="{F552F66D-3DEF-4AF4-8032-A680230E4BDB}"/>
                  </a:ext>
                </a:extLst>
              </p:cNvPr>
              <p:cNvSpPr/>
              <p:nvPr/>
            </p:nvSpPr>
            <p:spPr>
              <a:xfrm>
                <a:off x="5442700" y="2397091"/>
                <a:ext cx="63772" cy="37702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5" extrusionOk="0">
                    <a:moveTo>
                      <a:pt x="302" y="1"/>
                    </a:moveTo>
                    <a:cubicBezTo>
                      <a:pt x="291" y="1"/>
                      <a:pt x="271" y="1"/>
                      <a:pt x="261" y="12"/>
                    </a:cubicBezTo>
                    <a:cubicBezTo>
                      <a:pt x="136" y="22"/>
                      <a:pt x="42" y="105"/>
                      <a:pt x="22" y="219"/>
                    </a:cubicBezTo>
                    <a:cubicBezTo>
                      <a:pt x="1" y="271"/>
                      <a:pt x="53" y="333"/>
                      <a:pt x="105" y="333"/>
                    </a:cubicBezTo>
                    <a:lnTo>
                      <a:pt x="125" y="333"/>
                    </a:lnTo>
                    <a:cubicBezTo>
                      <a:pt x="178" y="333"/>
                      <a:pt x="208" y="302"/>
                      <a:pt x="219" y="250"/>
                    </a:cubicBezTo>
                    <a:lnTo>
                      <a:pt x="229" y="240"/>
                    </a:lnTo>
                    <a:cubicBezTo>
                      <a:pt x="240" y="219"/>
                      <a:pt x="240" y="219"/>
                      <a:pt x="261" y="219"/>
                    </a:cubicBezTo>
                    <a:cubicBezTo>
                      <a:pt x="271" y="208"/>
                      <a:pt x="291" y="208"/>
                      <a:pt x="302" y="208"/>
                    </a:cubicBezTo>
                    <a:cubicBezTo>
                      <a:pt x="323" y="208"/>
                      <a:pt x="344" y="208"/>
                      <a:pt x="364" y="219"/>
                    </a:cubicBezTo>
                    <a:cubicBezTo>
                      <a:pt x="437" y="229"/>
                      <a:pt x="510" y="261"/>
                      <a:pt x="572" y="302"/>
                    </a:cubicBezTo>
                    <a:cubicBezTo>
                      <a:pt x="696" y="374"/>
                      <a:pt x="810" y="478"/>
                      <a:pt x="893" y="603"/>
                    </a:cubicBezTo>
                    <a:cubicBezTo>
                      <a:pt x="914" y="634"/>
                      <a:pt x="945" y="644"/>
                      <a:pt x="976" y="644"/>
                    </a:cubicBezTo>
                    <a:cubicBezTo>
                      <a:pt x="997" y="644"/>
                      <a:pt x="1017" y="634"/>
                      <a:pt x="1038" y="623"/>
                    </a:cubicBezTo>
                    <a:cubicBezTo>
                      <a:pt x="1080" y="582"/>
                      <a:pt x="1090" y="520"/>
                      <a:pt x="1059" y="478"/>
                    </a:cubicBezTo>
                    <a:cubicBezTo>
                      <a:pt x="934" y="302"/>
                      <a:pt x="779" y="167"/>
                      <a:pt x="593" y="84"/>
                    </a:cubicBezTo>
                    <a:cubicBezTo>
                      <a:pt x="499" y="42"/>
                      <a:pt x="406" y="1"/>
                      <a:pt x="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507;p54">
                <a:extLst>
                  <a:ext uri="{FF2B5EF4-FFF2-40B4-BE49-F238E27FC236}">
                    <a16:creationId xmlns:a16="http://schemas.microsoft.com/office/drawing/2014/main" id="{1E5F3ACE-FFC9-485F-84C7-D18AED22CB39}"/>
                  </a:ext>
                </a:extLst>
              </p:cNvPr>
              <p:cNvSpPr/>
              <p:nvPr/>
            </p:nvSpPr>
            <p:spPr>
              <a:xfrm>
                <a:off x="4976489" y="2277557"/>
                <a:ext cx="259588" cy="339141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5802" extrusionOk="0">
                    <a:moveTo>
                      <a:pt x="3101" y="0"/>
                    </a:moveTo>
                    <a:cubicBezTo>
                      <a:pt x="2988" y="0"/>
                      <a:pt x="2874" y="39"/>
                      <a:pt x="2780" y="117"/>
                    </a:cubicBezTo>
                    <a:cubicBezTo>
                      <a:pt x="1992" y="801"/>
                      <a:pt x="1193" y="1497"/>
                      <a:pt x="488" y="2274"/>
                    </a:cubicBezTo>
                    <a:cubicBezTo>
                      <a:pt x="312" y="2461"/>
                      <a:pt x="135" y="2668"/>
                      <a:pt x="83" y="2917"/>
                    </a:cubicBezTo>
                    <a:cubicBezTo>
                      <a:pt x="0" y="3270"/>
                      <a:pt x="176" y="3633"/>
                      <a:pt x="342" y="3965"/>
                    </a:cubicBezTo>
                    <a:cubicBezTo>
                      <a:pt x="353" y="3841"/>
                      <a:pt x="405" y="3726"/>
                      <a:pt x="498" y="3643"/>
                    </a:cubicBezTo>
                    <a:cubicBezTo>
                      <a:pt x="716" y="4152"/>
                      <a:pt x="1006" y="4629"/>
                      <a:pt x="1359" y="5054"/>
                    </a:cubicBezTo>
                    <a:lnTo>
                      <a:pt x="1453" y="4588"/>
                    </a:lnTo>
                    <a:cubicBezTo>
                      <a:pt x="1670" y="5086"/>
                      <a:pt x="2044" y="5521"/>
                      <a:pt x="2511" y="5801"/>
                    </a:cubicBezTo>
                    <a:cubicBezTo>
                      <a:pt x="2511" y="5625"/>
                      <a:pt x="2500" y="5448"/>
                      <a:pt x="2500" y="5272"/>
                    </a:cubicBezTo>
                    <a:lnTo>
                      <a:pt x="2500" y="5272"/>
                    </a:lnTo>
                    <a:cubicBezTo>
                      <a:pt x="2594" y="5438"/>
                      <a:pt x="2749" y="5563"/>
                      <a:pt x="2926" y="5625"/>
                    </a:cubicBezTo>
                    <a:cubicBezTo>
                      <a:pt x="2863" y="5365"/>
                      <a:pt x="3009" y="5106"/>
                      <a:pt x="3133" y="4857"/>
                    </a:cubicBezTo>
                    <a:cubicBezTo>
                      <a:pt x="3590" y="3882"/>
                      <a:pt x="3527" y="2741"/>
                      <a:pt x="3424" y="1663"/>
                    </a:cubicBezTo>
                    <a:cubicBezTo>
                      <a:pt x="3413" y="1559"/>
                      <a:pt x="3413" y="1434"/>
                      <a:pt x="3496" y="1382"/>
                    </a:cubicBezTo>
                    <a:cubicBezTo>
                      <a:pt x="3529" y="1363"/>
                      <a:pt x="3570" y="1355"/>
                      <a:pt x="3615" y="1355"/>
                    </a:cubicBezTo>
                    <a:cubicBezTo>
                      <a:pt x="3640" y="1355"/>
                      <a:pt x="3667" y="1358"/>
                      <a:pt x="3693" y="1361"/>
                    </a:cubicBezTo>
                    <a:cubicBezTo>
                      <a:pt x="3776" y="1372"/>
                      <a:pt x="3859" y="1393"/>
                      <a:pt x="3942" y="1403"/>
                    </a:cubicBezTo>
                    <a:cubicBezTo>
                      <a:pt x="3958" y="1404"/>
                      <a:pt x="3974" y="1405"/>
                      <a:pt x="3989" y="1405"/>
                    </a:cubicBezTo>
                    <a:cubicBezTo>
                      <a:pt x="4189" y="1405"/>
                      <a:pt x="4372" y="1284"/>
                      <a:pt x="4440" y="1092"/>
                    </a:cubicBezTo>
                    <a:cubicBezTo>
                      <a:pt x="4118" y="750"/>
                      <a:pt x="3776" y="428"/>
                      <a:pt x="3413" y="117"/>
                    </a:cubicBezTo>
                    <a:cubicBezTo>
                      <a:pt x="3325" y="39"/>
                      <a:pt x="3213" y="0"/>
                      <a:pt x="3101" y="0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508;p54">
                <a:extLst>
                  <a:ext uri="{FF2B5EF4-FFF2-40B4-BE49-F238E27FC236}">
                    <a16:creationId xmlns:a16="http://schemas.microsoft.com/office/drawing/2014/main" id="{473F6485-199B-48D1-BF5C-9344179EE21D}"/>
                  </a:ext>
                </a:extLst>
              </p:cNvPr>
              <p:cNvSpPr/>
              <p:nvPr/>
            </p:nvSpPr>
            <p:spPr>
              <a:xfrm>
                <a:off x="4980113" y="2277674"/>
                <a:ext cx="255963" cy="339024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5800" extrusionOk="0">
                    <a:moveTo>
                      <a:pt x="3040" y="1"/>
                    </a:moveTo>
                    <a:cubicBezTo>
                      <a:pt x="2926" y="1"/>
                      <a:pt x="2811" y="42"/>
                      <a:pt x="2718" y="115"/>
                    </a:cubicBezTo>
                    <a:cubicBezTo>
                      <a:pt x="1930" y="799"/>
                      <a:pt x="1131" y="1495"/>
                      <a:pt x="426" y="2272"/>
                    </a:cubicBezTo>
                    <a:cubicBezTo>
                      <a:pt x="250" y="2459"/>
                      <a:pt x="73" y="2666"/>
                      <a:pt x="21" y="2915"/>
                    </a:cubicBezTo>
                    <a:cubicBezTo>
                      <a:pt x="11" y="2978"/>
                      <a:pt x="1" y="3040"/>
                      <a:pt x="1" y="3102"/>
                    </a:cubicBezTo>
                    <a:cubicBezTo>
                      <a:pt x="1" y="3392"/>
                      <a:pt x="146" y="3694"/>
                      <a:pt x="280" y="3963"/>
                    </a:cubicBezTo>
                    <a:cubicBezTo>
                      <a:pt x="291" y="3839"/>
                      <a:pt x="343" y="3724"/>
                      <a:pt x="436" y="3641"/>
                    </a:cubicBezTo>
                    <a:cubicBezTo>
                      <a:pt x="654" y="4150"/>
                      <a:pt x="944" y="4627"/>
                      <a:pt x="1297" y="5052"/>
                    </a:cubicBezTo>
                    <a:lnTo>
                      <a:pt x="1391" y="4586"/>
                    </a:lnTo>
                    <a:cubicBezTo>
                      <a:pt x="1608" y="5084"/>
                      <a:pt x="1982" y="5519"/>
                      <a:pt x="2449" y="5799"/>
                    </a:cubicBezTo>
                    <a:cubicBezTo>
                      <a:pt x="2449" y="5623"/>
                      <a:pt x="2438" y="5446"/>
                      <a:pt x="2438" y="5270"/>
                    </a:cubicBezTo>
                    <a:lnTo>
                      <a:pt x="2438" y="5270"/>
                    </a:lnTo>
                    <a:cubicBezTo>
                      <a:pt x="2532" y="5436"/>
                      <a:pt x="2687" y="5561"/>
                      <a:pt x="2864" y="5623"/>
                    </a:cubicBezTo>
                    <a:cubicBezTo>
                      <a:pt x="2853" y="5582"/>
                      <a:pt x="2853" y="5540"/>
                      <a:pt x="2853" y="5488"/>
                    </a:cubicBezTo>
                    <a:cubicBezTo>
                      <a:pt x="2853" y="5280"/>
                      <a:pt x="2967" y="5063"/>
                      <a:pt x="3071" y="4855"/>
                    </a:cubicBezTo>
                    <a:cubicBezTo>
                      <a:pt x="3351" y="4254"/>
                      <a:pt x="3434" y="3600"/>
                      <a:pt x="3434" y="2936"/>
                    </a:cubicBezTo>
                    <a:cubicBezTo>
                      <a:pt x="3434" y="2511"/>
                      <a:pt x="3403" y="2076"/>
                      <a:pt x="3362" y="1661"/>
                    </a:cubicBezTo>
                    <a:cubicBezTo>
                      <a:pt x="3362" y="1629"/>
                      <a:pt x="3351" y="1608"/>
                      <a:pt x="3351" y="1578"/>
                    </a:cubicBezTo>
                    <a:cubicBezTo>
                      <a:pt x="3351" y="1505"/>
                      <a:pt x="3372" y="1422"/>
                      <a:pt x="3434" y="1380"/>
                    </a:cubicBezTo>
                    <a:cubicBezTo>
                      <a:pt x="3465" y="1359"/>
                      <a:pt x="3507" y="1359"/>
                      <a:pt x="3537" y="1359"/>
                    </a:cubicBezTo>
                    <a:lnTo>
                      <a:pt x="3631" y="1359"/>
                    </a:lnTo>
                    <a:cubicBezTo>
                      <a:pt x="3714" y="1370"/>
                      <a:pt x="3797" y="1391"/>
                      <a:pt x="3880" y="1401"/>
                    </a:cubicBezTo>
                    <a:lnTo>
                      <a:pt x="3942" y="1401"/>
                    </a:lnTo>
                    <a:cubicBezTo>
                      <a:pt x="4129" y="1401"/>
                      <a:pt x="4305" y="1276"/>
                      <a:pt x="4378" y="1090"/>
                    </a:cubicBezTo>
                    <a:cubicBezTo>
                      <a:pt x="4201" y="903"/>
                      <a:pt x="4015" y="716"/>
                      <a:pt x="3828" y="540"/>
                    </a:cubicBezTo>
                    <a:cubicBezTo>
                      <a:pt x="3776" y="488"/>
                      <a:pt x="3724" y="447"/>
                      <a:pt x="3673" y="395"/>
                    </a:cubicBezTo>
                    <a:cubicBezTo>
                      <a:pt x="3631" y="364"/>
                      <a:pt x="3600" y="333"/>
                      <a:pt x="3569" y="301"/>
                    </a:cubicBezTo>
                    <a:lnTo>
                      <a:pt x="3351" y="115"/>
                    </a:lnTo>
                    <a:cubicBezTo>
                      <a:pt x="3258" y="42"/>
                      <a:pt x="3154" y="1"/>
                      <a:pt x="3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509;p54">
                <a:extLst>
                  <a:ext uri="{FF2B5EF4-FFF2-40B4-BE49-F238E27FC236}">
                    <a16:creationId xmlns:a16="http://schemas.microsoft.com/office/drawing/2014/main" id="{9C22766E-B666-48EC-948D-71D9D7AAA176}"/>
                  </a:ext>
                </a:extLst>
              </p:cNvPr>
              <p:cNvSpPr/>
              <p:nvPr/>
            </p:nvSpPr>
            <p:spPr>
              <a:xfrm>
                <a:off x="4233745" y="2946420"/>
                <a:ext cx="453591" cy="586454"/>
              </a:xfrm>
              <a:custGeom>
                <a:avLst/>
                <a:gdLst/>
                <a:ahLst/>
                <a:cxnLst/>
                <a:rect l="l" t="t" r="r" b="b"/>
                <a:pathLst>
                  <a:path w="7760" h="10033" extrusionOk="0">
                    <a:moveTo>
                      <a:pt x="4471" y="1"/>
                    </a:moveTo>
                    <a:cubicBezTo>
                      <a:pt x="4170" y="987"/>
                      <a:pt x="3579" y="1889"/>
                      <a:pt x="2791" y="2564"/>
                    </a:cubicBezTo>
                    <a:cubicBezTo>
                      <a:pt x="2397" y="2905"/>
                      <a:pt x="1950" y="3186"/>
                      <a:pt x="1629" y="3601"/>
                    </a:cubicBezTo>
                    <a:cubicBezTo>
                      <a:pt x="1328" y="3984"/>
                      <a:pt x="1152" y="4472"/>
                      <a:pt x="986" y="4939"/>
                    </a:cubicBezTo>
                    <a:cubicBezTo>
                      <a:pt x="550" y="6153"/>
                      <a:pt x="115" y="7387"/>
                      <a:pt x="21" y="8673"/>
                    </a:cubicBezTo>
                    <a:cubicBezTo>
                      <a:pt x="11" y="8829"/>
                      <a:pt x="0" y="8984"/>
                      <a:pt x="62" y="9129"/>
                    </a:cubicBezTo>
                    <a:cubicBezTo>
                      <a:pt x="166" y="9357"/>
                      <a:pt x="426" y="9482"/>
                      <a:pt x="654" y="9576"/>
                    </a:cubicBezTo>
                    <a:cubicBezTo>
                      <a:pt x="1173" y="9804"/>
                      <a:pt x="1712" y="10021"/>
                      <a:pt x="2272" y="10032"/>
                    </a:cubicBezTo>
                    <a:cubicBezTo>
                      <a:pt x="2283" y="10032"/>
                      <a:pt x="2293" y="10032"/>
                      <a:pt x="2304" y="10032"/>
                    </a:cubicBezTo>
                    <a:cubicBezTo>
                      <a:pt x="2864" y="10032"/>
                      <a:pt x="3448" y="9774"/>
                      <a:pt x="3683" y="9274"/>
                    </a:cubicBezTo>
                    <a:cubicBezTo>
                      <a:pt x="3849" y="8891"/>
                      <a:pt x="3787" y="8435"/>
                      <a:pt x="3558" y="8092"/>
                    </a:cubicBezTo>
                    <a:cubicBezTo>
                      <a:pt x="3330" y="7739"/>
                      <a:pt x="2957" y="7511"/>
                      <a:pt x="2552" y="7407"/>
                    </a:cubicBezTo>
                    <a:cubicBezTo>
                      <a:pt x="2542" y="6256"/>
                      <a:pt x="3351" y="5146"/>
                      <a:pt x="4440" y="4804"/>
                    </a:cubicBezTo>
                    <a:cubicBezTo>
                      <a:pt x="4813" y="4680"/>
                      <a:pt x="5239" y="4638"/>
                      <a:pt x="5550" y="4399"/>
                    </a:cubicBezTo>
                    <a:cubicBezTo>
                      <a:pt x="5705" y="4265"/>
                      <a:pt x="5830" y="4099"/>
                      <a:pt x="5965" y="3943"/>
                    </a:cubicBezTo>
                    <a:cubicBezTo>
                      <a:pt x="6452" y="3403"/>
                      <a:pt x="7116" y="3061"/>
                      <a:pt x="7759" y="2729"/>
                    </a:cubicBezTo>
                    <a:lnTo>
                      <a:pt x="44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510;p54">
                <a:extLst>
                  <a:ext uri="{FF2B5EF4-FFF2-40B4-BE49-F238E27FC236}">
                    <a16:creationId xmlns:a16="http://schemas.microsoft.com/office/drawing/2014/main" id="{8E60C70A-2AD9-479A-B58B-FAE2F0EEB50F}"/>
                  </a:ext>
                </a:extLst>
              </p:cNvPr>
              <p:cNvSpPr/>
              <p:nvPr/>
            </p:nvSpPr>
            <p:spPr>
              <a:xfrm>
                <a:off x="4720004" y="3013172"/>
                <a:ext cx="286885" cy="594696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10174" extrusionOk="0">
                    <a:moveTo>
                      <a:pt x="4907" y="0"/>
                    </a:moveTo>
                    <a:lnTo>
                      <a:pt x="851" y="280"/>
                    </a:lnTo>
                    <a:cubicBezTo>
                      <a:pt x="643" y="820"/>
                      <a:pt x="447" y="2365"/>
                      <a:pt x="426" y="2946"/>
                    </a:cubicBezTo>
                    <a:cubicBezTo>
                      <a:pt x="519" y="2874"/>
                      <a:pt x="602" y="2801"/>
                      <a:pt x="685" y="2738"/>
                    </a:cubicBezTo>
                    <a:lnTo>
                      <a:pt x="685" y="2738"/>
                    </a:lnTo>
                    <a:cubicBezTo>
                      <a:pt x="613" y="3621"/>
                      <a:pt x="530" y="4502"/>
                      <a:pt x="260" y="5353"/>
                    </a:cubicBezTo>
                    <a:cubicBezTo>
                      <a:pt x="145" y="5716"/>
                      <a:pt x="0" y="6079"/>
                      <a:pt x="0" y="6452"/>
                    </a:cubicBezTo>
                    <a:cubicBezTo>
                      <a:pt x="0" y="6722"/>
                      <a:pt x="62" y="6981"/>
                      <a:pt x="104" y="7240"/>
                    </a:cubicBezTo>
                    <a:cubicBezTo>
                      <a:pt x="177" y="7687"/>
                      <a:pt x="156" y="8143"/>
                      <a:pt x="145" y="8589"/>
                    </a:cubicBezTo>
                    <a:cubicBezTo>
                      <a:pt x="145" y="8838"/>
                      <a:pt x="145" y="9087"/>
                      <a:pt x="249" y="9305"/>
                    </a:cubicBezTo>
                    <a:cubicBezTo>
                      <a:pt x="384" y="9554"/>
                      <a:pt x="623" y="9709"/>
                      <a:pt x="872" y="9824"/>
                    </a:cubicBezTo>
                    <a:cubicBezTo>
                      <a:pt x="1371" y="10057"/>
                      <a:pt x="1923" y="10174"/>
                      <a:pt x="2475" y="10174"/>
                    </a:cubicBezTo>
                    <a:cubicBezTo>
                      <a:pt x="2956" y="10174"/>
                      <a:pt x="3436" y="10085"/>
                      <a:pt x="3880" y="9907"/>
                    </a:cubicBezTo>
                    <a:cubicBezTo>
                      <a:pt x="4087" y="9824"/>
                      <a:pt x="4285" y="9730"/>
                      <a:pt x="4419" y="9554"/>
                    </a:cubicBezTo>
                    <a:cubicBezTo>
                      <a:pt x="4679" y="9222"/>
                      <a:pt x="4596" y="8713"/>
                      <a:pt x="4368" y="8351"/>
                    </a:cubicBezTo>
                    <a:cubicBezTo>
                      <a:pt x="4087" y="7936"/>
                      <a:pt x="3631" y="7645"/>
                      <a:pt x="3133" y="7572"/>
                    </a:cubicBezTo>
                    <a:cubicBezTo>
                      <a:pt x="2957" y="7552"/>
                      <a:pt x="2718" y="7500"/>
                      <a:pt x="2697" y="7313"/>
                    </a:cubicBezTo>
                    <a:cubicBezTo>
                      <a:pt x="2697" y="7251"/>
                      <a:pt x="2729" y="7178"/>
                      <a:pt x="2770" y="7116"/>
                    </a:cubicBezTo>
                    <a:cubicBezTo>
                      <a:pt x="3994" y="4938"/>
                      <a:pt x="4730" y="2490"/>
                      <a:pt x="49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511;p54">
                <a:extLst>
                  <a:ext uri="{FF2B5EF4-FFF2-40B4-BE49-F238E27FC236}">
                    <a16:creationId xmlns:a16="http://schemas.microsoft.com/office/drawing/2014/main" id="{B40D4D71-9925-4CE2-90BC-18FBBAE00214}"/>
                  </a:ext>
                </a:extLst>
              </p:cNvPr>
              <p:cNvSpPr/>
              <p:nvPr/>
            </p:nvSpPr>
            <p:spPr>
              <a:xfrm>
                <a:off x="4917044" y="3600671"/>
                <a:ext cx="5495" cy="1286"/>
              </a:xfrm>
              <a:custGeom>
                <a:avLst/>
                <a:gdLst/>
                <a:ahLst/>
                <a:cxnLst/>
                <a:rect l="l" t="t" r="r" b="b"/>
                <a:pathLst>
                  <a:path w="94" h="22" extrusionOk="0">
                    <a:moveTo>
                      <a:pt x="94" y="1"/>
                    </a:moveTo>
                    <a:cubicBezTo>
                      <a:pt x="63" y="1"/>
                      <a:pt x="32" y="11"/>
                      <a:pt x="1" y="22"/>
                    </a:cubicBezTo>
                    <a:lnTo>
                      <a:pt x="22" y="22"/>
                    </a:lnTo>
                    <a:cubicBezTo>
                      <a:pt x="52" y="22"/>
                      <a:pt x="73" y="11"/>
                      <a:pt x="94" y="1"/>
                    </a:cubicBezTo>
                    <a:close/>
                  </a:path>
                </a:pathLst>
              </a:custGeom>
              <a:solidFill>
                <a:srgbClr val="F6B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512;p54">
                <a:extLst>
                  <a:ext uri="{FF2B5EF4-FFF2-40B4-BE49-F238E27FC236}">
                    <a16:creationId xmlns:a16="http://schemas.microsoft.com/office/drawing/2014/main" id="{C40A2FBA-A107-4F3E-B589-8F84AB7A9296}"/>
                  </a:ext>
                </a:extLst>
              </p:cNvPr>
              <p:cNvSpPr/>
              <p:nvPr/>
            </p:nvSpPr>
            <p:spPr>
              <a:xfrm>
                <a:off x="4910381" y="3527314"/>
                <a:ext cx="23732" cy="7464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277" extrusionOk="0">
                    <a:moveTo>
                      <a:pt x="208" y="0"/>
                    </a:moveTo>
                    <a:cubicBezTo>
                      <a:pt x="136" y="0"/>
                      <a:pt x="63" y="53"/>
                      <a:pt x="83" y="146"/>
                    </a:cubicBezTo>
                    <a:cubicBezTo>
                      <a:pt x="166" y="478"/>
                      <a:pt x="136" y="809"/>
                      <a:pt x="21" y="1131"/>
                    </a:cubicBezTo>
                    <a:cubicBezTo>
                      <a:pt x="0" y="1183"/>
                      <a:pt x="42" y="1256"/>
                      <a:pt x="104" y="1277"/>
                    </a:cubicBezTo>
                    <a:lnTo>
                      <a:pt x="115" y="1277"/>
                    </a:lnTo>
                    <a:cubicBezTo>
                      <a:pt x="146" y="1266"/>
                      <a:pt x="177" y="1256"/>
                      <a:pt x="208" y="1256"/>
                    </a:cubicBezTo>
                    <a:cubicBezTo>
                      <a:pt x="229" y="1235"/>
                      <a:pt x="239" y="1214"/>
                      <a:pt x="249" y="1194"/>
                    </a:cubicBezTo>
                    <a:cubicBezTo>
                      <a:pt x="385" y="841"/>
                      <a:pt x="405" y="447"/>
                      <a:pt x="312" y="83"/>
                    </a:cubicBezTo>
                    <a:cubicBezTo>
                      <a:pt x="302" y="21"/>
                      <a:pt x="249" y="0"/>
                      <a:pt x="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513;p54">
                <a:extLst>
                  <a:ext uri="{FF2B5EF4-FFF2-40B4-BE49-F238E27FC236}">
                    <a16:creationId xmlns:a16="http://schemas.microsoft.com/office/drawing/2014/main" id="{B4139788-BCE4-4B1C-A408-2C6D471F8DDC}"/>
                  </a:ext>
                </a:extLst>
              </p:cNvPr>
              <p:cNvSpPr/>
              <p:nvPr/>
            </p:nvSpPr>
            <p:spPr>
              <a:xfrm>
                <a:off x="4945569" y="3496393"/>
                <a:ext cx="24901" cy="8919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526" extrusionOk="0">
                    <a:moveTo>
                      <a:pt x="104" y="1"/>
                    </a:moveTo>
                    <a:cubicBezTo>
                      <a:pt x="52" y="21"/>
                      <a:pt x="0" y="84"/>
                      <a:pt x="21" y="146"/>
                    </a:cubicBezTo>
                    <a:cubicBezTo>
                      <a:pt x="177" y="550"/>
                      <a:pt x="187" y="976"/>
                      <a:pt x="52" y="1380"/>
                    </a:cubicBezTo>
                    <a:cubicBezTo>
                      <a:pt x="21" y="1474"/>
                      <a:pt x="94" y="1525"/>
                      <a:pt x="166" y="1525"/>
                    </a:cubicBezTo>
                    <a:cubicBezTo>
                      <a:pt x="207" y="1525"/>
                      <a:pt x="260" y="1504"/>
                      <a:pt x="280" y="1442"/>
                    </a:cubicBezTo>
                    <a:cubicBezTo>
                      <a:pt x="426" y="1007"/>
                      <a:pt x="415" y="519"/>
                      <a:pt x="249" y="84"/>
                    </a:cubicBezTo>
                    <a:cubicBezTo>
                      <a:pt x="228" y="31"/>
                      <a:pt x="187" y="1"/>
                      <a:pt x="1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514;p54">
                <a:extLst>
                  <a:ext uri="{FF2B5EF4-FFF2-40B4-BE49-F238E27FC236}">
                    <a16:creationId xmlns:a16="http://schemas.microsoft.com/office/drawing/2014/main" id="{BA1130FA-94A2-4DEC-9B51-3EBE0B83DAD2}"/>
                  </a:ext>
                </a:extLst>
              </p:cNvPr>
              <p:cNvSpPr/>
              <p:nvPr/>
            </p:nvSpPr>
            <p:spPr>
              <a:xfrm>
                <a:off x="3818972" y="2797076"/>
                <a:ext cx="357262" cy="659695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11286" extrusionOk="0">
                    <a:moveTo>
                      <a:pt x="3430" y="0"/>
                    </a:moveTo>
                    <a:cubicBezTo>
                      <a:pt x="3018" y="0"/>
                      <a:pt x="2588" y="94"/>
                      <a:pt x="2169" y="295"/>
                    </a:cubicBezTo>
                    <a:cubicBezTo>
                      <a:pt x="510" y="1104"/>
                      <a:pt x="1" y="3220"/>
                      <a:pt x="987" y="4776"/>
                    </a:cubicBezTo>
                    <a:cubicBezTo>
                      <a:pt x="1349" y="5347"/>
                      <a:pt x="1640" y="6094"/>
                      <a:pt x="1578" y="6986"/>
                    </a:cubicBezTo>
                    <a:cubicBezTo>
                      <a:pt x="1578" y="6986"/>
                      <a:pt x="1515" y="8344"/>
                      <a:pt x="738" y="9506"/>
                    </a:cubicBezTo>
                    <a:cubicBezTo>
                      <a:pt x="655" y="9630"/>
                      <a:pt x="582" y="9745"/>
                      <a:pt x="520" y="9879"/>
                    </a:cubicBezTo>
                    <a:cubicBezTo>
                      <a:pt x="271" y="10471"/>
                      <a:pt x="374" y="10886"/>
                      <a:pt x="842" y="11124"/>
                    </a:cubicBezTo>
                    <a:cubicBezTo>
                      <a:pt x="1051" y="11238"/>
                      <a:pt x="1281" y="11285"/>
                      <a:pt x="1510" y="11285"/>
                    </a:cubicBezTo>
                    <a:cubicBezTo>
                      <a:pt x="1553" y="11285"/>
                      <a:pt x="1597" y="11283"/>
                      <a:pt x="1640" y="11280"/>
                    </a:cubicBezTo>
                    <a:lnTo>
                      <a:pt x="3248" y="11156"/>
                    </a:lnTo>
                    <a:cubicBezTo>
                      <a:pt x="3248" y="11156"/>
                      <a:pt x="4285" y="10709"/>
                      <a:pt x="4378" y="8261"/>
                    </a:cubicBezTo>
                    <a:cubicBezTo>
                      <a:pt x="4378" y="8261"/>
                      <a:pt x="4212" y="4817"/>
                      <a:pt x="5385" y="3625"/>
                    </a:cubicBezTo>
                    <a:cubicBezTo>
                      <a:pt x="5883" y="3127"/>
                      <a:pt x="6111" y="2401"/>
                      <a:pt x="5872" y="1726"/>
                    </a:cubicBezTo>
                    <a:cubicBezTo>
                      <a:pt x="5510" y="663"/>
                      <a:pt x="4529" y="0"/>
                      <a:pt x="3430" y="0"/>
                    </a:cubicBezTo>
                    <a:close/>
                  </a:path>
                </a:pathLst>
              </a:custGeom>
              <a:solidFill>
                <a:srgbClr val="A1B1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515;p54">
                <a:extLst>
                  <a:ext uri="{FF2B5EF4-FFF2-40B4-BE49-F238E27FC236}">
                    <a16:creationId xmlns:a16="http://schemas.microsoft.com/office/drawing/2014/main" id="{6305A3D6-3EFC-48E0-8D16-88B6AA079523}"/>
                  </a:ext>
                </a:extLst>
              </p:cNvPr>
              <p:cNvSpPr/>
              <p:nvPr/>
            </p:nvSpPr>
            <p:spPr>
              <a:xfrm>
                <a:off x="3883912" y="3191392"/>
                <a:ext cx="175241" cy="212299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3632" extrusionOk="0">
                    <a:moveTo>
                      <a:pt x="477" y="1"/>
                    </a:moveTo>
                    <a:cubicBezTo>
                      <a:pt x="477" y="84"/>
                      <a:pt x="477" y="157"/>
                      <a:pt x="467" y="240"/>
                    </a:cubicBezTo>
                    <a:cubicBezTo>
                      <a:pt x="467" y="240"/>
                      <a:pt x="457" y="436"/>
                      <a:pt x="404" y="738"/>
                    </a:cubicBezTo>
                    <a:cubicBezTo>
                      <a:pt x="353" y="1028"/>
                      <a:pt x="270" y="1411"/>
                      <a:pt x="114" y="1816"/>
                    </a:cubicBezTo>
                    <a:cubicBezTo>
                      <a:pt x="72" y="1909"/>
                      <a:pt x="42" y="1992"/>
                      <a:pt x="0" y="2086"/>
                    </a:cubicBezTo>
                    <a:cubicBezTo>
                      <a:pt x="83" y="2283"/>
                      <a:pt x="166" y="2469"/>
                      <a:pt x="249" y="2635"/>
                    </a:cubicBezTo>
                    <a:lnTo>
                      <a:pt x="311" y="2635"/>
                    </a:lnTo>
                    <a:cubicBezTo>
                      <a:pt x="446" y="2635"/>
                      <a:pt x="581" y="2646"/>
                      <a:pt x="716" y="2677"/>
                    </a:cubicBezTo>
                    <a:cubicBezTo>
                      <a:pt x="768" y="2688"/>
                      <a:pt x="809" y="2698"/>
                      <a:pt x="861" y="2708"/>
                    </a:cubicBezTo>
                    <a:cubicBezTo>
                      <a:pt x="1017" y="2750"/>
                      <a:pt x="1162" y="2801"/>
                      <a:pt x="1307" y="2864"/>
                    </a:cubicBezTo>
                    <a:cubicBezTo>
                      <a:pt x="1722" y="3040"/>
                      <a:pt x="2116" y="3269"/>
                      <a:pt x="2510" y="3486"/>
                    </a:cubicBezTo>
                    <a:cubicBezTo>
                      <a:pt x="2603" y="3538"/>
                      <a:pt x="2707" y="3590"/>
                      <a:pt x="2801" y="3631"/>
                    </a:cubicBezTo>
                    <a:cubicBezTo>
                      <a:pt x="2832" y="3590"/>
                      <a:pt x="2852" y="3538"/>
                      <a:pt x="2873" y="3486"/>
                    </a:cubicBezTo>
                    <a:cubicBezTo>
                      <a:pt x="2915" y="3269"/>
                      <a:pt x="2956" y="3009"/>
                      <a:pt x="2998" y="2739"/>
                    </a:cubicBezTo>
                    <a:cubicBezTo>
                      <a:pt x="2593" y="2252"/>
                      <a:pt x="2271" y="1702"/>
                      <a:pt x="2064" y="1090"/>
                    </a:cubicBezTo>
                    <a:cubicBezTo>
                      <a:pt x="1971" y="1464"/>
                      <a:pt x="1867" y="1837"/>
                      <a:pt x="1764" y="2200"/>
                    </a:cubicBezTo>
                    <a:cubicBezTo>
                      <a:pt x="1432" y="1619"/>
                      <a:pt x="1266" y="914"/>
                      <a:pt x="1328" y="219"/>
                    </a:cubicBezTo>
                    <a:lnTo>
                      <a:pt x="1328" y="219"/>
                    </a:lnTo>
                    <a:cubicBezTo>
                      <a:pt x="1276" y="426"/>
                      <a:pt x="1234" y="623"/>
                      <a:pt x="1193" y="831"/>
                    </a:cubicBezTo>
                    <a:cubicBezTo>
                      <a:pt x="872" y="655"/>
                      <a:pt x="623" y="353"/>
                      <a:pt x="477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516;p54">
                <a:extLst>
                  <a:ext uri="{FF2B5EF4-FFF2-40B4-BE49-F238E27FC236}">
                    <a16:creationId xmlns:a16="http://schemas.microsoft.com/office/drawing/2014/main" id="{BA7A63C2-5BAE-42D1-83A2-26ECF447EC1C}"/>
                  </a:ext>
                </a:extLst>
              </p:cNvPr>
              <p:cNvSpPr/>
              <p:nvPr/>
            </p:nvSpPr>
            <p:spPr>
              <a:xfrm>
                <a:off x="3962705" y="2177020"/>
                <a:ext cx="234102" cy="23293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985" extrusionOk="0">
                    <a:moveTo>
                      <a:pt x="1151" y="0"/>
                    </a:moveTo>
                    <a:cubicBezTo>
                      <a:pt x="1024" y="0"/>
                      <a:pt x="898" y="89"/>
                      <a:pt x="810" y="188"/>
                    </a:cubicBezTo>
                    <a:cubicBezTo>
                      <a:pt x="550" y="457"/>
                      <a:pt x="436" y="831"/>
                      <a:pt x="353" y="1193"/>
                    </a:cubicBezTo>
                    <a:cubicBezTo>
                      <a:pt x="239" y="1702"/>
                      <a:pt x="187" y="2210"/>
                      <a:pt x="125" y="2729"/>
                    </a:cubicBezTo>
                    <a:lnTo>
                      <a:pt x="1" y="3911"/>
                    </a:lnTo>
                    <a:lnTo>
                      <a:pt x="4005" y="3984"/>
                    </a:lnTo>
                    <a:cubicBezTo>
                      <a:pt x="3880" y="3227"/>
                      <a:pt x="3548" y="2511"/>
                      <a:pt x="3102" y="1889"/>
                    </a:cubicBezTo>
                    <a:cubicBezTo>
                      <a:pt x="2656" y="1256"/>
                      <a:pt x="2117" y="706"/>
                      <a:pt x="1536" y="198"/>
                    </a:cubicBezTo>
                    <a:cubicBezTo>
                      <a:pt x="1432" y="105"/>
                      <a:pt x="1318" y="1"/>
                      <a:pt x="1172" y="1"/>
                    </a:cubicBezTo>
                    <a:cubicBezTo>
                      <a:pt x="1165" y="0"/>
                      <a:pt x="1158" y="0"/>
                      <a:pt x="1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517;p54">
                <a:extLst>
                  <a:ext uri="{FF2B5EF4-FFF2-40B4-BE49-F238E27FC236}">
                    <a16:creationId xmlns:a16="http://schemas.microsoft.com/office/drawing/2014/main" id="{AF8BDA6A-B2E7-43A2-A18A-FD72312A2449}"/>
                  </a:ext>
                </a:extLst>
              </p:cNvPr>
              <p:cNvSpPr/>
              <p:nvPr/>
            </p:nvSpPr>
            <p:spPr>
              <a:xfrm>
                <a:off x="3982695" y="2219982"/>
                <a:ext cx="167408" cy="166297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845" extrusionOk="0">
                    <a:moveTo>
                      <a:pt x="819" y="1"/>
                    </a:moveTo>
                    <a:cubicBezTo>
                      <a:pt x="724" y="1"/>
                      <a:pt x="639" y="60"/>
                      <a:pt x="581" y="137"/>
                    </a:cubicBezTo>
                    <a:cubicBezTo>
                      <a:pt x="395" y="324"/>
                      <a:pt x="312" y="594"/>
                      <a:pt x="250" y="853"/>
                    </a:cubicBezTo>
                    <a:cubicBezTo>
                      <a:pt x="167" y="1205"/>
                      <a:pt x="136" y="1579"/>
                      <a:pt x="94" y="1952"/>
                    </a:cubicBezTo>
                    <a:lnTo>
                      <a:pt x="1" y="2793"/>
                    </a:lnTo>
                    <a:lnTo>
                      <a:pt x="2864" y="2844"/>
                    </a:lnTo>
                    <a:cubicBezTo>
                      <a:pt x="2771" y="2305"/>
                      <a:pt x="2532" y="1797"/>
                      <a:pt x="2220" y="1351"/>
                    </a:cubicBezTo>
                    <a:cubicBezTo>
                      <a:pt x="1899" y="894"/>
                      <a:pt x="1505" y="500"/>
                      <a:pt x="1100" y="137"/>
                    </a:cubicBezTo>
                    <a:cubicBezTo>
                      <a:pt x="1028" y="75"/>
                      <a:pt x="945" y="2"/>
                      <a:pt x="841" y="2"/>
                    </a:cubicBezTo>
                    <a:cubicBezTo>
                      <a:pt x="834" y="1"/>
                      <a:pt x="827" y="1"/>
                      <a:pt x="8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518;p54">
                <a:extLst>
                  <a:ext uri="{FF2B5EF4-FFF2-40B4-BE49-F238E27FC236}">
                    <a16:creationId xmlns:a16="http://schemas.microsoft.com/office/drawing/2014/main" id="{4F4ED034-C05F-4D49-8DEC-D5F51C3C64AF}"/>
                  </a:ext>
                </a:extLst>
              </p:cNvPr>
              <p:cNvSpPr/>
              <p:nvPr/>
            </p:nvSpPr>
            <p:spPr>
              <a:xfrm>
                <a:off x="3659574" y="2295034"/>
                <a:ext cx="289223" cy="219197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3750" extrusionOk="0">
                    <a:moveTo>
                      <a:pt x="1352" y="1"/>
                    </a:moveTo>
                    <a:cubicBezTo>
                      <a:pt x="1077" y="1"/>
                      <a:pt x="802" y="10"/>
                      <a:pt x="529" y="25"/>
                    </a:cubicBezTo>
                    <a:cubicBezTo>
                      <a:pt x="384" y="36"/>
                      <a:pt x="238" y="46"/>
                      <a:pt x="135" y="140"/>
                    </a:cubicBezTo>
                    <a:cubicBezTo>
                      <a:pt x="31" y="233"/>
                      <a:pt x="0" y="389"/>
                      <a:pt x="0" y="534"/>
                    </a:cubicBezTo>
                    <a:cubicBezTo>
                      <a:pt x="10" y="907"/>
                      <a:pt x="197" y="1249"/>
                      <a:pt x="394" y="1560"/>
                    </a:cubicBezTo>
                    <a:cubicBezTo>
                      <a:pt x="664" y="2007"/>
                      <a:pt x="996" y="2411"/>
                      <a:pt x="1317" y="2816"/>
                    </a:cubicBezTo>
                    <a:lnTo>
                      <a:pt x="2064" y="3749"/>
                    </a:lnTo>
                    <a:lnTo>
                      <a:pt x="4948" y="969"/>
                    </a:lnTo>
                    <a:cubicBezTo>
                      <a:pt x="4325" y="523"/>
                      <a:pt x="3589" y="253"/>
                      <a:pt x="2832" y="119"/>
                    </a:cubicBezTo>
                    <a:cubicBezTo>
                      <a:pt x="2345" y="32"/>
                      <a:pt x="1849" y="1"/>
                      <a:pt x="13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519;p54">
                <a:extLst>
                  <a:ext uri="{FF2B5EF4-FFF2-40B4-BE49-F238E27FC236}">
                    <a16:creationId xmlns:a16="http://schemas.microsoft.com/office/drawing/2014/main" id="{E5EC042E-4CAB-4BC3-8E9D-C1E33159CC03}"/>
                  </a:ext>
                </a:extLst>
              </p:cNvPr>
              <p:cNvSpPr/>
              <p:nvPr/>
            </p:nvSpPr>
            <p:spPr>
              <a:xfrm>
                <a:off x="3692307" y="2327533"/>
                <a:ext cx="206805" cy="156360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2675" extrusionOk="0">
                    <a:moveTo>
                      <a:pt x="979" y="0"/>
                    </a:moveTo>
                    <a:cubicBezTo>
                      <a:pt x="777" y="0"/>
                      <a:pt x="575" y="8"/>
                      <a:pt x="374" y="19"/>
                    </a:cubicBezTo>
                    <a:cubicBezTo>
                      <a:pt x="280" y="19"/>
                      <a:pt x="166" y="29"/>
                      <a:pt x="93" y="102"/>
                    </a:cubicBezTo>
                    <a:cubicBezTo>
                      <a:pt x="21" y="164"/>
                      <a:pt x="0" y="278"/>
                      <a:pt x="0" y="382"/>
                    </a:cubicBezTo>
                    <a:cubicBezTo>
                      <a:pt x="10" y="652"/>
                      <a:pt x="135" y="891"/>
                      <a:pt x="280" y="1119"/>
                    </a:cubicBezTo>
                    <a:cubicBezTo>
                      <a:pt x="477" y="1430"/>
                      <a:pt x="706" y="1720"/>
                      <a:pt x="944" y="2011"/>
                    </a:cubicBezTo>
                    <a:cubicBezTo>
                      <a:pt x="1121" y="2228"/>
                      <a:pt x="1297" y="2456"/>
                      <a:pt x="1473" y="2675"/>
                    </a:cubicBezTo>
                    <a:lnTo>
                      <a:pt x="3537" y="693"/>
                    </a:lnTo>
                    <a:cubicBezTo>
                      <a:pt x="3091" y="372"/>
                      <a:pt x="2562" y="174"/>
                      <a:pt x="2023" y="81"/>
                    </a:cubicBezTo>
                    <a:cubicBezTo>
                      <a:pt x="1675" y="22"/>
                      <a:pt x="1327" y="0"/>
                      <a:pt x="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520;p54">
                <a:extLst>
                  <a:ext uri="{FF2B5EF4-FFF2-40B4-BE49-F238E27FC236}">
                    <a16:creationId xmlns:a16="http://schemas.microsoft.com/office/drawing/2014/main" id="{2EC04FF7-A7B9-4D1B-9C14-95D372717E84}"/>
                  </a:ext>
                </a:extLst>
              </p:cNvPr>
              <p:cNvSpPr/>
              <p:nvPr/>
            </p:nvSpPr>
            <p:spPr>
              <a:xfrm>
                <a:off x="3885081" y="2722725"/>
                <a:ext cx="710081" cy="771339"/>
              </a:xfrm>
              <a:custGeom>
                <a:avLst/>
                <a:gdLst/>
                <a:ahLst/>
                <a:cxnLst/>
                <a:rect l="l" t="t" r="r" b="b"/>
                <a:pathLst>
                  <a:path w="12148" h="13196" extrusionOk="0">
                    <a:moveTo>
                      <a:pt x="5955" y="1"/>
                    </a:moveTo>
                    <a:lnTo>
                      <a:pt x="1" y="2532"/>
                    </a:lnTo>
                    <a:lnTo>
                      <a:pt x="1474" y="7449"/>
                    </a:lnTo>
                    <a:cubicBezTo>
                      <a:pt x="1484" y="7459"/>
                      <a:pt x="1484" y="7479"/>
                      <a:pt x="1484" y="7490"/>
                    </a:cubicBezTo>
                    <a:cubicBezTo>
                      <a:pt x="2148" y="9678"/>
                      <a:pt x="3455" y="11608"/>
                      <a:pt x="5208" y="13071"/>
                    </a:cubicBezTo>
                    <a:lnTo>
                      <a:pt x="5353" y="13195"/>
                    </a:lnTo>
                    <a:lnTo>
                      <a:pt x="12147" y="9917"/>
                    </a:lnTo>
                    <a:cubicBezTo>
                      <a:pt x="11463" y="5508"/>
                      <a:pt x="9554" y="2075"/>
                      <a:pt x="5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521;p54">
                <a:extLst>
                  <a:ext uri="{FF2B5EF4-FFF2-40B4-BE49-F238E27FC236}">
                    <a16:creationId xmlns:a16="http://schemas.microsoft.com/office/drawing/2014/main" id="{CA4A81D1-0A3E-443F-A2B5-F9949017BD26}"/>
                  </a:ext>
                </a:extLst>
              </p:cNvPr>
              <p:cNvSpPr/>
              <p:nvPr/>
            </p:nvSpPr>
            <p:spPr>
              <a:xfrm>
                <a:off x="4290735" y="2763992"/>
                <a:ext cx="29168" cy="2607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46" extrusionOk="0">
                    <a:moveTo>
                      <a:pt x="104" y="0"/>
                    </a:moveTo>
                    <a:cubicBezTo>
                      <a:pt x="73" y="31"/>
                      <a:pt x="32" y="52"/>
                      <a:pt x="0" y="83"/>
                    </a:cubicBezTo>
                    <a:cubicBezTo>
                      <a:pt x="94" y="197"/>
                      <a:pt x="177" y="311"/>
                      <a:pt x="249" y="446"/>
                    </a:cubicBezTo>
                    <a:cubicBezTo>
                      <a:pt x="291" y="394"/>
                      <a:pt x="343" y="363"/>
                      <a:pt x="405" y="332"/>
                    </a:cubicBezTo>
                    <a:lnTo>
                      <a:pt x="498" y="300"/>
                    </a:lnTo>
                    <a:cubicBezTo>
                      <a:pt x="374" y="197"/>
                      <a:pt x="239" y="104"/>
                      <a:pt x="10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522;p54">
                <a:extLst>
                  <a:ext uri="{FF2B5EF4-FFF2-40B4-BE49-F238E27FC236}">
                    <a16:creationId xmlns:a16="http://schemas.microsoft.com/office/drawing/2014/main" id="{CAE621F0-4B70-4594-ACC4-38E6DD5BE8E4}"/>
                  </a:ext>
                </a:extLst>
              </p:cNvPr>
              <p:cNvSpPr/>
              <p:nvPr/>
            </p:nvSpPr>
            <p:spPr>
              <a:xfrm>
                <a:off x="4297983" y="2996806"/>
                <a:ext cx="211715" cy="135259"/>
              </a:xfrm>
              <a:custGeom>
                <a:avLst/>
                <a:gdLst/>
                <a:ahLst/>
                <a:cxnLst/>
                <a:rect l="l" t="t" r="r" b="b"/>
                <a:pathLst>
                  <a:path w="3622" h="2314" extrusionOk="0">
                    <a:moveTo>
                      <a:pt x="3424" y="0"/>
                    </a:moveTo>
                    <a:cubicBezTo>
                      <a:pt x="3195" y="114"/>
                      <a:pt x="2947" y="187"/>
                      <a:pt x="2718" y="259"/>
                    </a:cubicBezTo>
                    <a:cubicBezTo>
                      <a:pt x="2335" y="374"/>
                      <a:pt x="1951" y="487"/>
                      <a:pt x="1588" y="653"/>
                    </a:cubicBezTo>
                    <a:cubicBezTo>
                      <a:pt x="1235" y="809"/>
                      <a:pt x="903" y="1017"/>
                      <a:pt x="592" y="1266"/>
                    </a:cubicBezTo>
                    <a:cubicBezTo>
                      <a:pt x="395" y="1432"/>
                      <a:pt x="198" y="1619"/>
                      <a:pt x="21" y="1805"/>
                    </a:cubicBezTo>
                    <a:cubicBezTo>
                      <a:pt x="11" y="1815"/>
                      <a:pt x="11" y="1826"/>
                      <a:pt x="1" y="1847"/>
                    </a:cubicBezTo>
                    <a:cubicBezTo>
                      <a:pt x="53" y="1992"/>
                      <a:pt x="94" y="2147"/>
                      <a:pt x="125" y="2313"/>
                    </a:cubicBezTo>
                    <a:cubicBezTo>
                      <a:pt x="312" y="2116"/>
                      <a:pt x="498" y="1930"/>
                      <a:pt x="696" y="1753"/>
                    </a:cubicBezTo>
                    <a:cubicBezTo>
                      <a:pt x="966" y="1504"/>
                      <a:pt x="1277" y="1287"/>
                      <a:pt x="1609" y="1121"/>
                    </a:cubicBezTo>
                    <a:cubicBezTo>
                      <a:pt x="1971" y="944"/>
                      <a:pt x="2356" y="819"/>
                      <a:pt x="2739" y="706"/>
                    </a:cubicBezTo>
                    <a:cubicBezTo>
                      <a:pt x="3030" y="623"/>
                      <a:pt x="3341" y="519"/>
                      <a:pt x="3621" y="384"/>
                    </a:cubicBezTo>
                    <a:cubicBezTo>
                      <a:pt x="3559" y="259"/>
                      <a:pt x="3497" y="125"/>
                      <a:pt x="342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523;p54">
                <a:extLst>
                  <a:ext uri="{FF2B5EF4-FFF2-40B4-BE49-F238E27FC236}">
                    <a16:creationId xmlns:a16="http://schemas.microsoft.com/office/drawing/2014/main" id="{5314ECE3-0DD1-4561-93D1-A89081331F75}"/>
                  </a:ext>
                </a:extLst>
              </p:cNvPr>
              <p:cNvSpPr/>
              <p:nvPr/>
            </p:nvSpPr>
            <p:spPr>
              <a:xfrm>
                <a:off x="4318032" y="3126569"/>
                <a:ext cx="243162" cy="144319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469" extrusionOk="0">
                    <a:moveTo>
                      <a:pt x="4035" y="0"/>
                    </a:moveTo>
                    <a:cubicBezTo>
                      <a:pt x="3848" y="31"/>
                      <a:pt x="3672" y="62"/>
                      <a:pt x="3486" y="83"/>
                    </a:cubicBezTo>
                    <a:cubicBezTo>
                      <a:pt x="3081" y="145"/>
                      <a:pt x="2656" y="155"/>
                      <a:pt x="2262" y="280"/>
                    </a:cubicBezTo>
                    <a:cubicBezTo>
                      <a:pt x="2054" y="353"/>
                      <a:pt x="1867" y="457"/>
                      <a:pt x="1701" y="602"/>
                    </a:cubicBezTo>
                    <a:cubicBezTo>
                      <a:pt x="1545" y="747"/>
                      <a:pt x="1432" y="913"/>
                      <a:pt x="1317" y="1079"/>
                    </a:cubicBezTo>
                    <a:cubicBezTo>
                      <a:pt x="1110" y="1369"/>
                      <a:pt x="892" y="1618"/>
                      <a:pt x="581" y="1794"/>
                    </a:cubicBezTo>
                    <a:cubicBezTo>
                      <a:pt x="415" y="1888"/>
                      <a:pt x="208" y="1960"/>
                      <a:pt x="10" y="2023"/>
                    </a:cubicBezTo>
                    <a:cubicBezTo>
                      <a:pt x="10" y="2168"/>
                      <a:pt x="10" y="2313"/>
                      <a:pt x="0" y="2469"/>
                    </a:cubicBezTo>
                    <a:cubicBezTo>
                      <a:pt x="570" y="2334"/>
                      <a:pt x="1100" y="2064"/>
                      <a:pt x="1473" y="1608"/>
                    </a:cubicBezTo>
                    <a:cubicBezTo>
                      <a:pt x="1701" y="1317"/>
                      <a:pt x="1877" y="944"/>
                      <a:pt x="2220" y="768"/>
                    </a:cubicBezTo>
                    <a:cubicBezTo>
                      <a:pt x="2552" y="602"/>
                      <a:pt x="2967" y="591"/>
                      <a:pt x="3340" y="540"/>
                    </a:cubicBezTo>
                    <a:cubicBezTo>
                      <a:pt x="3610" y="508"/>
                      <a:pt x="3890" y="467"/>
                      <a:pt x="4159" y="415"/>
                    </a:cubicBezTo>
                    <a:cubicBezTo>
                      <a:pt x="4118" y="280"/>
                      <a:pt x="4077" y="145"/>
                      <a:pt x="4035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524;p54">
                <a:extLst>
                  <a:ext uri="{FF2B5EF4-FFF2-40B4-BE49-F238E27FC236}">
                    <a16:creationId xmlns:a16="http://schemas.microsoft.com/office/drawing/2014/main" id="{A7C46B5D-49EA-4DFE-B89A-90165609618C}"/>
                  </a:ext>
                </a:extLst>
              </p:cNvPr>
              <p:cNvSpPr/>
              <p:nvPr/>
            </p:nvSpPr>
            <p:spPr>
              <a:xfrm>
                <a:off x="4284656" y="3245986"/>
                <a:ext cx="305648" cy="131635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2252" extrusionOk="0">
                    <a:moveTo>
                      <a:pt x="5145" y="0"/>
                    </a:moveTo>
                    <a:cubicBezTo>
                      <a:pt x="5083" y="11"/>
                      <a:pt x="5032" y="11"/>
                      <a:pt x="4979" y="21"/>
                    </a:cubicBezTo>
                    <a:cubicBezTo>
                      <a:pt x="4700" y="53"/>
                      <a:pt x="4461" y="177"/>
                      <a:pt x="4264" y="353"/>
                    </a:cubicBezTo>
                    <a:cubicBezTo>
                      <a:pt x="4409" y="343"/>
                      <a:pt x="4617" y="332"/>
                      <a:pt x="4804" y="332"/>
                    </a:cubicBezTo>
                    <a:cubicBezTo>
                      <a:pt x="5011" y="332"/>
                      <a:pt x="5187" y="353"/>
                      <a:pt x="5208" y="405"/>
                    </a:cubicBezTo>
                    <a:lnTo>
                      <a:pt x="5208" y="436"/>
                    </a:lnTo>
                    <a:lnTo>
                      <a:pt x="5228" y="436"/>
                    </a:lnTo>
                    <a:cubicBezTo>
                      <a:pt x="5198" y="291"/>
                      <a:pt x="5177" y="145"/>
                      <a:pt x="5145" y="0"/>
                    </a:cubicBezTo>
                    <a:close/>
                    <a:moveTo>
                      <a:pt x="187" y="2148"/>
                    </a:moveTo>
                    <a:cubicBezTo>
                      <a:pt x="146" y="2148"/>
                      <a:pt x="104" y="2148"/>
                      <a:pt x="73" y="2158"/>
                    </a:cubicBezTo>
                    <a:cubicBezTo>
                      <a:pt x="53" y="2189"/>
                      <a:pt x="21" y="2220"/>
                      <a:pt x="0" y="2252"/>
                    </a:cubicBezTo>
                    <a:cubicBezTo>
                      <a:pt x="63" y="2220"/>
                      <a:pt x="125" y="2179"/>
                      <a:pt x="187" y="2148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525;p54">
                <a:extLst>
                  <a:ext uri="{FF2B5EF4-FFF2-40B4-BE49-F238E27FC236}">
                    <a16:creationId xmlns:a16="http://schemas.microsoft.com/office/drawing/2014/main" id="{8E074BD9-1F1B-42F1-B00F-D835C836BFD5}"/>
                  </a:ext>
                </a:extLst>
              </p:cNvPr>
              <p:cNvSpPr/>
              <p:nvPr/>
            </p:nvSpPr>
            <p:spPr>
              <a:xfrm>
                <a:off x="4328319" y="2865172"/>
                <a:ext cx="96447" cy="78326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340" extrusionOk="0">
                    <a:moveTo>
                      <a:pt x="1360" y="1"/>
                    </a:moveTo>
                    <a:cubicBezTo>
                      <a:pt x="924" y="281"/>
                      <a:pt x="488" y="551"/>
                      <a:pt x="42" y="810"/>
                    </a:cubicBezTo>
                    <a:cubicBezTo>
                      <a:pt x="32" y="987"/>
                      <a:pt x="21" y="1163"/>
                      <a:pt x="0" y="1340"/>
                    </a:cubicBezTo>
                    <a:lnTo>
                      <a:pt x="903" y="810"/>
                    </a:lnTo>
                    <a:lnTo>
                      <a:pt x="1650" y="344"/>
                    </a:lnTo>
                    <a:cubicBezTo>
                      <a:pt x="1556" y="229"/>
                      <a:pt x="1463" y="115"/>
                      <a:pt x="1360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526;p54">
                <a:extLst>
                  <a:ext uri="{FF2B5EF4-FFF2-40B4-BE49-F238E27FC236}">
                    <a16:creationId xmlns:a16="http://schemas.microsoft.com/office/drawing/2014/main" id="{1657587C-DB3A-473C-A0FE-B54F97CDB492}"/>
                  </a:ext>
                </a:extLst>
              </p:cNvPr>
              <p:cNvSpPr/>
              <p:nvPr/>
            </p:nvSpPr>
            <p:spPr>
              <a:xfrm>
                <a:off x="3803248" y="2797310"/>
                <a:ext cx="517246" cy="650050"/>
              </a:xfrm>
              <a:custGeom>
                <a:avLst/>
                <a:gdLst/>
                <a:ahLst/>
                <a:cxnLst/>
                <a:rect l="l" t="t" r="r" b="b"/>
                <a:pathLst>
                  <a:path w="8849" h="11121" extrusionOk="0">
                    <a:moveTo>
                      <a:pt x="311" y="0"/>
                    </a:moveTo>
                    <a:lnTo>
                      <a:pt x="311" y="0"/>
                    </a:lnTo>
                    <a:cubicBezTo>
                      <a:pt x="94" y="1484"/>
                      <a:pt x="0" y="4596"/>
                      <a:pt x="1286" y="6940"/>
                    </a:cubicBezTo>
                    <a:cubicBezTo>
                      <a:pt x="1401" y="6639"/>
                      <a:pt x="1608" y="6203"/>
                      <a:pt x="1712" y="5892"/>
                    </a:cubicBezTo>
                    <a:lnTo>
                      <a:pt x="1712" y="5892"/>
                    </a:lnTo>
                    <a:cubicBezTo>
                      <a:pt x="1660" y="6567"/>
                      <a:pt x="2013" y="7261"/>
                      <a:pt x="2573" y="7573"/>
                    </a:cubicBezTo>
                    <a:cubicBezTo>
                      <a:pt x="2614" y="7365"/>
                      <a:pt x="2656" y="7168"/>
                      <a:pt x="2708" y="6961"/>
                    </a:cubicBezTo>
                    <a:lnTo>
                      <a:pt x="2708" y="6961"/>
                    </a:lnTo>
                    <a:cubicBezTo>
                      <a:pt x="2646" y="7656"/>
                      <a:pt x="2812" y="8361"/>
                      <a:pt x="3144" y="8942"/>
                    </a:cubicBezTo>
                    <a:cubicBezTo>
                      <a:pt x="3247" y="8579"/>
                      <a:pt x="3351" y="8206"/>
                      <a:pt x="3444" y="7832"/>
                    </a:cubicBezTo>
                    <a:cubicBezTo>
                      <a:pt x="4025" y="9502"/>
                      <a:pt x="5456" y="10799"/>
                      <a:pt x="7085" y="11120"/>
                    </a:cubicBezTo>
                    <a:cubicBezTo>
                      <a:pt x="7604" y="10664"/>
                      <a:pt x="8143" y="10187"/>
                      <a:pt x="8465" y="9543"/>
                    </a:cubicBezTo>
                    <a:cubicBezTo>
                      <a:pt x="8787" y="8890"/>
                      <a:pt x="8849" y="8112"/>
                      <a:pt x="8807" y="7365"/>
                    </a:cubicBezTo>
                    <a:cubicBezTo>
                      <a:pt x="8734" y="5675"/>
                      <a:pt x="8206" y="3983"/>
                      <a:pt x="7178" y="2708"/>
                    </a:cubicBezTo>
                    <a:cubicBezTo>
                      <a:pt x="6205" y="1489"/>
                      <a:pt x="4756" y="688"/>
                      <a:pt x="3265" y="688"/>
                    </a:cubicBezTo>
                    <a:cubicBezTo>
                      <a:pt x="3183" y="688"/>
                      <a:pt x="3101" y="691"/>
                      <a:pt x="3019" y="696"/>
                    </a:cubicBez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527;p54">
                <a:extLst>
                  <a:ext uri="{FF2B5EF4-FFF2-40B4-BE49-F238E27FC236}">
                    <a16:creationId xmlns:a16="http://schemas.microsoft.com/office/drawing/2014/main" id="{472F4CF5-5C2C-43C0-8D99-1C08E213DF3F}"/>
                  </a:ext>
                </a:extLst>
              </p:cNvPr>
              <p:cNvSpPr/>
              <p:nvPr/>
            </p:nvSpPr>
            <p:spPr>
              <a:xfrm>
                <a:off x="3678980" y="2489854"/>
                <a:ext cx="642101" cy="539107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9223" extrusionOk="0">
                    <a:moveTo>
                      <a:pt x="9188" y="1"/>
                    </a:moveTo>
                    <a:cubicBezTo>
                      <a:pt x="8870" y="1"/>
                      <a:pt x="8552" y="45"/>
                      <a:pt x="8246" y="136"/>
                    </a:cubicBezTo>
                    <a:cubicBezTo>
                      <a:pt x="7756" y="278"/>
                      <a:pt x="7275" y="538"/>
                      <a:pt x="6771" y="538"/>
                    </a:cubicBezTo>
                    <a:cubicBezTo>
                      <a:pt x="6721" y="538"/>
                      <a:pt x="6669" y="536"/>
                      <a:pt x="6618" y="530"/>
                    </a:cubicBezTo>
                    <a:cubicBezTo>
                      <a:pt x="6274" y="491"/>
                      <a:pt x="5949" y="321"/>
                      <a:pt x="5615" y="321"/>
                    </a:cubicBezTo>
                    <a:cubicBezTo>
                      <a:pt x="5597" y="321"/>
                      <a:pt x="5579" y="322"/>
                      <a:pt x="5560" y="323"/>
                    </a:cubicBezTo>
                    <a:cubicBezTo>
                      <a:pt x="5062" y="364"/>
                      <a:pt x="4668" y="790"/>
                      <a:pt x="4170" y="811"/>
                    </a:cubicBezTo>
                    <a:cubicBezTo>
                      <a:pt x="4159" y="811"/>
                      <a:pt x="4149" y="811"/>
                      <a:pt x="4138" y="811"/>
                    </a:cubicBezTo>
                    <a:cubicBezTo>
                      <a:pt x="3849" y="811"/>
                      <a:pt x="3579" y="682"/>
                      <a:pt x="3309" y="582"/>
                    </a:cubicBezTo>
                    <a:cubicBezTo>
                      <a:pt x="2986" y="466"/>
                      <a:pt x="2645" y="411"/>
                      <a:pt x="2304" y="411"/>
                    </a:cubicBezTo>
                    <a:cubicBezTo>
                      <a:pt x="1637" y="411"/>
                      <a:pt x="968" y="623"/>
                      <a:pt x="425" y="1007"/>
                    </a:cubicBezTo>
                    <a:cubicBezTo>
                      <a:pt x="394" y="1069"/>
                      <a:pt x="363" y="1132"/>
                      <a:pt x="321" y="1205"/>
                    </a:cubicBezTo>
                    <a:cubicBezTo>
                      <a:pt x="321" y="1205"/>
                      <a:pt x="0" y="2076"/>
                      <a:pt x="321" y="2584"/>
                    </a:cubicBezTo>
                    <a:cubicBezTo>
                      <a:pt x="321" y="2584"/>
                      <a:pt x="321" y="2221"/>
                      <a:pt x="457" y="1941"/>
                    </a:cubicBezTo>
                    <a:cubicBezTo>
                      <a:pt x="457" y="1941"/>
                      <a:pt x="466" y="2688"/>
                      <a:pt x="840" y="2989"/>
                    </a:cubicBezTo>
                    <a:lnTo>
                      <a:pt x="861" y="2615"/>
                    </a:lnTo>
                    <a:cubicBezTo>
                      <a:pt x="861" y="2615"/>
                      <a:pt x="915" y="3752"/>
                      <a:pt x="2243" y="3752"/>
                    </a:cubicBezTo>
                    <a:cubicBezTo>
                      <a:pt x="2333" y="3752"/>
                      <a:pt x="2429" y="3747"/>
                      <a:pt x="2531" y="3736"/>
                    </a:cubicBezTo>
                    <a:lnTo>
                      <a:pt x="2666" y="3995"/>
                    </a:lnTo>
                    <a:cubicBezTo>
                      <a:pt x="2292" y="4317"/>
                      <a:pt x="1711" y="5032"/>
                      <a:pt x="1971" y="6101"/>
                    </a:cubicBezTo>
                    <a:lnTo>
                      <a:pt x="2147" y="5634"/>
                    </a:lnTo>
                    <a:cubicBezTo>
                      <a:pt x="2147" y="5634"/>
                      <a:pt x="2188" y="6567"/>
                      <a:pt x="2614" y="6993"/>
                    </a:cubicBezTo>
                    <a:lnTo>
                      <a:pt x="2583" y="6433"/>
                    </a:lnTo>
                    <a:lnTo>
                      <a:pt x="2583" y="6433"/>
                    </a:lnTo>
                    <a:cubicBezTo>
                      <a:pt x="2583" y="6433"/>
                      <a:pt x="3081" y="8642"/>
                      <a:pt x="6182" y="9223"/>
                    </a:cubicBezTo>
                    <a:cubicBezTo>
                      <a:pt x="6182" y="9223"/>
                      <a:pt x="5622" y="5758"/>
                      <a:pt x="9470" y="4337"/>
                    </a:cubicBezTo>
                    <a:lnTo>
                      <a:pt x="9470" y="4337"/>
                    </a:lnTo>
                    <a:lnTo>
                      <a:pt x="9336" y="4628"/>
                    </a:lnTo>
                    <a:cubicBezTo>
                      <a:pt x="9336" y="4628"/>
                      <a:pt x="9947" y="4534"/>
                      <a:pt x="9917" y="3953"/>
                    </a:cubicBezTo>
                    <a:lnTo>
                      <a:pt x="9917" y="3953"/>
                    </a:lnTo>
                    <a:lnTo>
                      <a:pt x="10207" y="4181"/>
                    </a:lnTo>
                    <a:cubicBezTo>
                      <a:pt x="10207" y="4181"/>
                      <a:pt x="10259" y="3414"/>
                      <a:pt x="9595" y="3176"/>
                    </a:cubicBezTo>
                    <a:lnTo>
                      <a:pt x="9802" y="2636"/>
                    </a:lnTo>
                    <a:lnTo>
                      <a:pt x="9802" y="3113"/>
                    </a:lnTo>
                    <a:cubicBezTo>
                      <a:pt x="9802" y="3113"/>
                      <a:pt x="10145" y="2927"/>
                      <a:pt x="10352" y="2138"/>
                    </a:cubicBezTo>
                    <a:lnTo>
                      <a:pt x="10352" y="2459"/>
                    </a:lnTo>
                    <a:cubicBezTo>
                      <a:pt x="10352" y="2459"/>
                      <a:pt x="10933" y="2024"/>
                      <a:pt x="10767" y="1111"/>
                    </a:cubicBezTo>
                    <a:lnTo>
                      <a:pt x="10767" y="1111"/>
                    </a:lnTo>
                    <a:lnTo>
                      <a:pt x="10964" y="1173"/>
                    </a:lnTo>
                    <a:cubicBezTo>
                      <a:pt x="10964" y="1173"/>
                      <a:pt x="10985" y="811"/>
                      <a:pt x="10684" y="333"/>
                    </a:cubicBezTo>
                    <a:cubicBezTo>
                      <a:pt x="10217" y="116"/>
                      <a:pt x="9702" y="1"/>
                      <a:pt x="9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528;p54">
                <a:extLst>
                  <a:ext uri="{FF2B5EF4-FFF2-40B4-BE49-F238E27FC236}">
                    <a16:creationId xmlns:a16="http://schemas.microsoft.com/office/drawing/2014/main" id="{EEC5A98B-FE0A-44BB-8783-14B6C5D36EA6}"/>
                  </a:ext>
                </a:extLst>
              </p:cNvPr>
              <p:cNvSpPr/>
              <p:nvPr/>
            </p:nvSpPr>
            <p:spPr>
              <a:xfrm>
                <a:off x="3815348" y="2736052"/>
                <a:ext cx="47347" cy="92823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588" extrusionOk="0">
                    <a:moveTo>
                      <a:pt x="696" y="1"/>
                    </a:moveTo>
                    <a:cubicBezTo>
                      <a:pt x="675" y="1"/>
                      <a:pt x="655" y="1"/>
                      <a:pt x="644" y="11"/>
                    </a:cubicBezTo>
                    <a:cubicBezTo>
                      <a:pt x="198" y="364"/>
                      <a:pt x="1" y="997"/>
                      <a:pt x="177" y="1536"/>
                    </a:cubicBezTo>
                    <a:cubicBezTo>
                      <a:pt x="187" y="1578"/>
                      <a:pt x="219" y="1588"/>
                      <a:pt x="250" y="1588"/>
                    </a:cubicBezTo>
                    <a:cubicBezTo>
                      <a:pt x="291" y="1588"/>
                      <a:pt x="343" y="1557"/>
                      <a:pt x="323" y="1495"/>
                    </a:cubicBezTo>
                    <a:cubicBezTo>
                      <a:pt x="157" y="1007"/>
                      <a:pt x="333" y="437"/>
                      <a:pt x="748" y="115"/>
                    </a:cubicBezTo>
                    <a:cubicBezTo>
                      <a:pt x="810" y="73"/>
                      <a:pt x="748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529;p54">
                <a:extLst>
                  <a:ext uri="{FF2B5EF4-FFF2-40B4-BE49-F238E27FC236}">
                    <a16:creationId xmlns:a16="http://schemas.microsoft.com/office/drawing/2014/main" id="{E6A16051-274D-43BA-A753-3F58095CD99A}"/>
                  </a:ext>
                </a:extLst>
              </p:cNvPr>
              <p:cNvSpPr/>
              <p:nvPr/>
            </p:nvSpPr>
            <p:spPr>
              <a:xfrm>
                <a:off x="3846912" y="2906439"/>
                <a:ext cx="59446" cy="18137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3103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0" y="685"/>
                      <a:pt x="115" y="1370"/>
                      <a:pt x="353" y="2013"/>
                    </a:cubicBezTo>
                    <a:cubicBezTo>
                      <a:pt x="488" y="2386"/>
                      <a:pt x="654" y="2739"/>
                      <a:pt x="861" y="3071"/>
                    </a:cubicBezTo>
                    <a:cubicBezTo>
                      <a:pt x="871" y="3092"/>
                      <a:pt x="903" y="3102"/>
                      <a:pt x="924" y="3102"/>
                    </a:cubicBezTo>
                    <a:cubicBezTo>
                      <a:pt x="975" y="3102"/>
                      <a:pt x="1017" y="3050"/>
                      <a:pt x="986" y="2988"/>
                    </a:cubicBezTo>
                    <a:cubicBezTo>
                      <a:pt x="467" y="2169"/>
                      <a:pt x="187" y="1204"/>
                      <a:pt x="156" y="229"/>
                    </a:cubicBezTo>
                    <a:cubicBezTo>
                      <a:pt x="104" y="156"/>
                      <a:pt x="52" y="73"/>
                      <a:pt x="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530;p54">
                <a:extLst>
                  <a:ext uri="{FF2B5EF4-FFF2-40B4-BE49-F238E27FC236}">
                    <a16:creationId xmlns:a16="http://schemas.microsoft.com/office/drawing/2014/main" id="{1C24FD3D-8274-4013-A298-42F6E197311B}"/>
                  </a:ext>
                </a:extLst>
              </p:cNvPr>
              <p:cNvSpPr/>
              <p:nvPr/>
            </p:nvSpPr>
            <p:spPr>
              <a:xfrm>
                <a:off x="3847496" y="2784567"/>
                <a:ext cx="33376" cy="135259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314" extrusionOk="0">
                    <a:moveTo>
                      <a:pt x="478" y="1"/>
                    </a:moveTo>
                    <a:cubicBezTo>
                      <a:pt x="446" y="1"/>
                      <a:pt x="416" y="11"/>
                      <a:pt x="405" y="52"/>
                    </a:cubicBezTo>
                    <a:cubicBezTo>
                      <a:pt x="146" y="695"/>
                      <a:pt x="11" y="1391"/>
                      <a:pt x="1" y="2085"/>
                    </a:cubicBezTo>
                    <a:cubicBezTo>
                      <a:pt x="42" y="2158"/>
                      <a:pt x="94" y="2241"/>
                      <a:pt x="146" y="2314"/>
                    </a:cubicBezTo>
                    <a:cubicBezTo>
                      <a:pt x="135" y="1940"/>
                      <a:pt x="167" y="1557"/>
                      <a:pt x="229" y="1173"/>
                    </a:cubicBezTo>
                    <a:cubicBezTo>
                      <a:pt x="291" y="799"/>
                      <a:pt x="405" y="436"/>
                      <a:pt x="550" y="84"/>
                    </a:cubicBezTo>
                    <a:cubicBezTo>
                      <a:pt x="571" y="31"/>
                      <a:pt x="519" y="1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531;p54">
                <a:extLst>
                  <a:ext uri="{FF2B5EF4-FFF2-40B4-BE49-F238E27FC236}">
                    <a16:creationId xmlns:a16="http://schemas.microsoft.com/office/drawing/2014/main" id="{B2A1DFE5-C59D-4C8D-8427-E77B6509C3B0}"/>
                  </a:ext>
                </a:extLst>
              </p:cNvPr>
              <p:cNvSpPr/>
              <p:nvPr/>
            </p:nvSpPr>
            <p:spPr>
              <a:xfrm>
                <a:off x="3829318" y="2996806"/>
                <a:ext cx="46119" cy="13829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366" extrusionOk="0">
                    <a:moveTo>
                      <a:pt x="177" y="0"/>
                    </a:moveTo>
                    <a:cubicBezTo>
                      <a:pt x="146" y="0"/>
                      <a:pt x="125" y="21"/>
                      <a:pt x="114" y="52"/>
                    </a:cubicBezTo>
                    <a:cubicBezTo>
                      <a:pt x="1" y="851"/>
                      <a:pt x="187" y="1660"/>
                      <a:pt x="623" y="2324"/>
                    </a:cubicBezTo>
                    <a:cubicBezTo>
                      <a:pt x="644" y="2355"/>
                      <a:pt x="665" y="2365"/>
                      <a:pt x="685" y="2365"/>
                    </a:cubicBezTo>
                    <a:cubicBezTo>
                      <a:pt x="737" y="2365"/>
                      <a:pt x="789" y="2313"/>
                      <a:pt x="757" y="2251"/>
                    </a:cubicBezTo>
                    <a:cubicBezTo>
                      <a:pt x="333" y="1619"/>
                      <a:pt x="156" y="851"/>
                      <a:pt x="260" y="93"/>
                    </a:cubicBezTo>
                    <a:cubicBezTo>
                      <a:pt x="260" y="42"/>
                      <a:pt x="218" y="0"/>
                      <a:pt x="1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532;p54">
                <a:extLst>
                  <a:ext uri="{FF2B5EF4-FFF2-40B4-BE49-F238E27FC236}">
                    <a16:creationId xmlns:a16="http://schemas.microsoft.com/office/drawing/2014/main" id="{07E91699-61A1-4A94-A663-EBFFECB7BBC7}"/>
                  </a:ext>
                </a:extLst>
              </p:cNvPr>
              <p:cNvSpPr/>
              <p:nvPr/>
            </p:nvSpPr>
            <p:spPr>
              <a:xfrm>
                <a:off x="3919041" y="2981608"/>
                <a:ext cx="65584" cy="214112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6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2" y="913"/>
                      <a:pt x="208" y="1826"/>
                      <a:pt x="540" y="2688"/>
                    </a:cubicBezTo>
                    <a:cubicBezTo>
                      <a:pt x="665" y="3009"/>
                      <a:pt x="810" y="3320"/>
                      <a:pt x="965" y="3631"/>
                    </a:cubicBezTo>
                    <a:cubicBezTo>
                      <a:pt x="976" y="3652"/>
                      <a:pt x="1007" y="3663"/>
                      <a:pt x="1027" y="3663"/>
                    </a:cubicBezTo>
                    <a:cubicBezTo>
                      <a:pt x="1069" y="3663"/>
                      <a:pt x="1121" y="3610"/>
                      <a:pt x="1090" y="3559"/>
                    </a:cubicBezTo>
                    <a:cubicBezTo>
                      <a:pt x="529" y="2490"/>
                      <a:pt x="208" y="1298"/>
                      <a:pt x="156" y="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533;p54">
                <a:extLst>
                  <a:ext uri="{FF2B5EF4-FFF2-40B4-BE49-F238E27FC236}">
                    <a16:creationId xmlns:a16="http://schemas.microsoft.com/office/drawing/2014/main" id="{D705A163-01F7-4BAD-B2CC-6F81BB0E067B}"/>
                  </a:ext>
                </a:extLst>
              </p:cNvPr>
              <p:cNvSpPr/>
              <p:nvPr/>
            </p:nvSpPr>
            <p:spPr>
              <a:xfrm>
                <a:off x="3918457" y="2922221"/>
                <a:ext cx="10931" cy="6494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111" extrusionOk="0">
                    <a:moveTo>
                      <a:pt x="115" y="0"/>
                    </a:moveTo>
                    <a:cubicBezTo>
                      <a:pt x="83" y="0"/>
                      <a:pt x="42" y="32"/>
                      <a:pt x="42" y="73"/>
                    </a:cubicBezTo>
                    <a:cubicBezTo>
                      <a:pt x="11" y="384"/>
                      <a:pt x="0" y="705"/>
                      <a:pt x="11" y="1017"/>
                    </a:cubicBezTo>
                    <a:lnTo>
                      <a:pt x="166" y="1110"/>
                    </a:lnTo>
                    <a:lnTo>
                      <a:pt x="166" y="1090"/>
                    </a:lnTo>
                    <a:cubicBezTo>
                      <a:pt x="145" y="747"/>
                      <a:pt x="156" y="415"/>
                      <a:pt x="187" y="73"/>
                    </a:cubicBezTo>
                    <a:cubicBezTo>
                      <a:pt x="187" y="32"/>
                      <a:pt x="156" y="0"/>
                      <a:pt x="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534;p54">
                <a:extLst>
                  <a:ext uri="{FF2B5EF4-FFF2-40B4-BE49-F238E27FC236}">
                    <a16:creationId xmlns:a16="http://schemas.microsoft.com/office/drawing/2014/main" id="{80130F03-14ED-4F70-A306-C8B572B0D899}"/>
                  </a:ext>
                </a:extLst>
              </p:cNvPr>
              <p:cNvSpPr/>
              <p:nvPr/>
            </p:nvSpPr>
            <p:spPr>
              <a:xfrm>
                <a:off x="3992398" y="3016796"/>
                <a:ext cx="40098" cy="11708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003" extrusionOk="0">
                    <a:moveTo>
                      <a:pt x="1" y="0"/>
                    </a:moveTo>
                    <a:cubicBezTo>
                      <a:pt x="63" y="675"/>
                      <a:pt x="250" y="1339"/>
                      <a:pt x="540" y="1961"/>
                    </a:cubicBezTo>
                    <a:cubicBezTo>
                      <a:pt x="551" y="1992"/>
                      <a:pt x="572" y="2003"/>
                      <a:pt x="592" y="2003"/>
                    </a:cubicBezTo>
                    <a:cubicBezTo>
                      <a:pt x="644" y="2003"/>
                      <a:pt x="685" y="1950"/>
                      <a:pt x="664" y="1888"/>
                    </a:cubicBezTo>
                    <a:cubicBezTo>
                      <a:pt x="395" y="1307"/>
                      <a:pt x="219" y="685"/>
                      <a:pt x="157" y="42"/>
                    </a:cubicBezTo>
                    <a:cubicBezTo>
                      <a:pt x="104" y="32"/>
                      <a:pt x="53" y="1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535;p54">
                <a:extLst>
                  <a:ext uri="{FF2B5EF4-FFF2-40B4-BE49-F238E27FC236}">
                    <a16:creationId xmlns:a16="http://schemas.microsoft.com/office/drawing/2014/main" id="{178DB9DB-2BFF-40F9-9887-FA5656521342}"/>
                  </a:ext>
                </a:extLst>
              </p:cNvPr>
              <p:cNvSpPr/>
              <p:nvPr/>
            </p:nvSpPr>
            <p:spPr>
              <a:xfrm>
                <a:off x="3991170" y="2974360"/>
                <a:ext cx="10405" cy="4489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768" extrusionOk="0">
                    <a:moveTo>
                      <a:pt x="74" y="0"/>
                    </a:moveTo>
                    <a:cubicBezTo>
                      <a:pt x="42" y="0"/>
                      <a:pt x="1" y="32"/>
                      <a:pt x="1" y="73"/>
                    </a:cubicBezTo>
                    <a:cubicBezTo>
                      <a:pt x="1" y="291"/>
                      <a:pt x="1" y="509"/>
                      <a:pt x="22" y="726"/>
                    </a:cubicBezTo>
                    <a:cubicBezTo>
                      <a:pt x="74" y="737"/>
                      <a:pt x="125" y="758"/>
                      <a:pt x="178" y="768"/>
                    </a:cubicBezTo>
                    <a:cubicBezTo>
                      <a:pt x="157" y="540"/>
                      <a:pt x="146" y="311"/>
                      <a:pt x="146" y="73"/>
                    </a:cubicBezTo>
                    <a:cubicBezTo>
                      <a:pt x="146" y="32"/>
                      <a:pt x="115" y="0"/>
                      <a:pt x="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536;p54">
                <a:extLst>
                  <a:ext uri="{FF2B5EF4-FFF2-40B4-BE49-F238E27FC236}">
                    <a16:creationId xmlns:a16="http://schemas.microsoft.com/office/drawing/2014/main" id="{7621F430-8679-43A0-8BD6-9E4995AFBE9E}"/>
                  </a:ext>
                </a:extLst>
              </p:cNvPr>
              <p:cNvSpPr/>
              <p:nvPr/>
            </p:nvSpPr>
            <p:spPr>
              <a:xfrm>
                <a:off x="4182190" y="2675438"/>
                <a:ext cx="44950" cy="5097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72" extrusionOk="0">
                    <a:moveTo>
                      <a:pt x="104" y="1"/>
                    </a:moveTo>
                    <a:cubicBezTo>
                      <a:pt x="31" y="1"/>
                      <a:pt x="1" y="114"/>
                      <a:pt x="84" y="146"/>
                    </a:cubicBezTo>
                    <a:cubicBezTo>
                      <a:pt x="395" y="229"/>
                      <a:pt x="602" y="529"/>
                      <a:pt x="592" y="840"/>
                    </a:cubicBezTo>
                    <a:cubicBezTo>
                      <a:pt x="623" y="840"/>
                      <a:pt x="654" y="851"/>
                      <a:pt x="685" y="861"/>
                    </a:cubicBezTo>
                    <a:cubicBezTo>
                      <a:pt x="706" y="861"/>
                      <a:pt x="727" y="861"/>
                      <a:pt x="737" y="872"/>
                    </a:cubicBezTo>
                    <a:cubicBezTo>
                      <a:pt x="768" y="488"/>
                      <a:pt x="499" y="104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537;p54">
                <a:extLst>
                  <a:ext uri="{FF2B5EF4-FFF2-40B4-BE49-F238E27FC236}">
                    <a16:creationId xmlns:a16="http://schemas.microsoft.com/office/drawing/2014/main" id="{0ECF8FE8-38B7-4BF9-8C3D-5B10C744831B}"/>
                  </a:ext>
                </a:extLst>
              </p:cNvPr>
              <p:cNvSpPr/>
              <p:nvPr/>
            </p:nvSpPr>
            <p:spPr>
              <a:xfrm>
                <a:off x="3836624" y="2674211"/>
                <a:ext cx="118892" cy="73416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256" extrusionOk="0">
                    <a:moveTo>
                      <a:pt x="83" y="1"/>
                    </a:moveTo>
                    <a:cubicBezTo>
                      <a:pt x="42" y="1"/>
                      <a:pt x="0" y="42"/>
                      <a:pt x="21" y="94"/>
                    </a:cubicBezTo>
                    <a:cubicBezTo>
                      <a:pt x="208" y="550"/>
                      <a:pt x="540" y="924"/>
                      <a:pt x="975" y="1163"/>
                    </a:cubicBezTo>
                    <a:cubicBezTo>
                      <a:pt x="985" y="1173"/>
                      <a:pt x="996" y="1173"/>
                      <a:pt x="1006" y="1173"/>
                    </a:cubicBezTo>
                    <a:cubicBezTo>
                      <a:pt x="1047" y="1173"/>
                      <a:pt x="1089" y="1131"/>
                      <a:pt x="1079" y="1080"/>
                    </a:cubicBezTo>
                    <a:cubicBezTo>
                      <a:pt x="1058" y="976"/>
                      <a:pt x="1037" y="872"/>
                      <a:pt x="1006" y="758"/>
                    </a:cubicBezTo>
                    <a:lnTo>
                      <a:pt x="1006" y="758"/>
                    </a:lnTo>
                    <a:cubicBezTo>
                      <a:pt x="1276" y="986"/>
                      <a:pt x="1587" y="1152"/>
                      <a:pt x="1919" y="1246"/>
                    </a:cubicBezTo>
                    <a:cubicBezTo>
                      <a:pt x="1930" y="1256"/>
                      <a:pt x="1930" y="1256"/>
                      <a:pt x="1939" y="1256"/>
                    </a:cubicBezTo>
                    <a:cubicBezTo>
                      <a:pt x="2002" y="1256"/>
                      <a:pt x="2033" y="1173"/>
                      <a:pt x="1992" y="1131"/>
                    </a:cubicBezTo>
                    <a:cubicBezTo>
                      <a:pt x="1773" y="914"/>
                      <a:pt x="1660" y="603"/>
                      <a:pt x="1711" y="301"/>
                    </a:cubicBezTo>
                    <a:cubicBezTo>
                      <a:pt x="1722" y="250"/>
                      <a:pt x="1681" y="208"/>
                      <a:pt x="1639" y="208"/>
                    </a:cubicBezTo>
                    <a:cubicBezTo>
                      <a:pt x="1608" y="208"/>
                      <a:pt x="1577" y="229"/>
                      <a:pt x="1577" y="260"/>
                    </a:cubicBezTo>
                    <a:cubicBezTo>
                      <a:pt x="1525" y="529"/>
                      <a:pt x="1577" y="799"/>
                      <a:pt x="1722" y="1027"/>
                    </a:cubicBezTo>
                    <a:cubicBezTo>
                      <a:pt x="1432" y="903"/>
                      <a:pt x="1172" y="727"/>
                      <a:pt x="944" y="509"/>
                    </a:cubicBezTo>
                    <a:cubicBezTo>
                      <a:pt x="923" y="488"/>
                      <a:pt x="913" y="488"/>
                      <a:pt x="892" y="488"/>
                    </a:cubicBezTo>
                    <a:cubicBezTo>
                      <a:pt x="851" y="488"/>
                      <a:pt x="809" y="529"/>
                      <a:pt x="819" y="582"/>
                    </a:cubicBezTo>
                    <a:cubicBezTo>
                      <a:pt x="851" y="706"/>
                      <a:pt x="871" y="831"/>
                      <a:pt x="902" y="955"/>
                    </a:cubicBezTo>
                    <a:cubicBezTo>
                      <a:pt x="570" y="737"/>
                      <a:pt x="311" y="416"/>
                      <a:pt x="155" y="52"/>
                    </a:cubicBezTo>
                    <a:cubicBezTo>
                      <a:pt x="145" y="22"/>
                      <a:pt x="11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538;p54">
                <a:extLst>
                  <a:ext uri="{FF2B5EF4-FFF2-40B4-BE49-F238E27FC236}">
                    <a16:creationId xmlns:a16="http://schemas.microsoft.com/office/drawing/2014/main" id="{60AB6D9F-1BB4-4305-88D2-ACE75BC5A078}"/>
                  </a:ext>
                </a:extLst>
              </p:cNvPr>
              <p:cNvSpPr/>
              <p:nvPr/>
            </p:nvSpPr>
            <p:spPr>
              <a:xfrm>
                <a:off x="3936051" y="2770013"/>
                <a:ext cx="37643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806" extrusionOk="0">
                    <a:moveTo>
                      <a:pt x="540" y="1"/>
                    </a:moveTo>
                    <a:cubicBezTo>
                      <a:pt x="519" y="1"/>
                      <a:pt x="498" y="11"/>
                      <a:pt x="487" y="32"/>
                    </a:cubicBezTo>
                    <a:cubicBezTo>
                      <a:pt x="218" y="561"/>
                      <a:pt x="52" y="1142"/>
                      <a:pt x="10" y="1733"/>
                    </a:cubicBezTo>
                    <a:cubicBezTo>
                      <a:pt x="0" y="1785"/>
                      <a:pt x="42" y="1806"/>
                      <a:pt x="72" y="1806"/>
                    </a:cubicBezTo>
                    <a:cubicBezTo>
                      <a:pt x="114" y="1806"/>
                      <a:pt x="146" y="1785"/>
                      <a:pt x="155" y="1733"/>
                    </a:cubicBezTo>
                    <a:cubicBezTo>
                      <a:pt x="197" y="1173"/>
                      <a:pt x="353" y="612"/>
                      <a:pt x="612" y="105"/>
                    </a:cubicBezTo>
                    <a:cubicBezTo>
                      <a:pt x="643" y="52"/>
                      <a:pt x="591" y="1"/>
                      <a:pt x="5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539;p54">
                <a:extLst>
                  <a:ext uri="{FF2B5EF4-FFF2-40B4-BE49-F238E27FC236}">
                    <a16:creationId xmlns:a16="http://schemas.microsoft.com/office/drawing/2014/main" id="{820D3FB5-ED02-4C3B-8F7F-801BC2647CD8}"/>
                  </a:ext>
                </a:extLst>
              </p:cNvPr>
              <p:cNvSpPr/>
              <p:nvPr/>
            </p:nvSpPr>
            <p:spPr>
              <a:xfrm>
                <a:off x="4033022" y="2723076"/>
                <a:ext cx="301381" cy="740769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12673" extrusionOk="0">
                    <a:moveTo>
                      <a:pt x="2797" y="0"/>
                    </a:moveTo>
                    <a:cubicBezTo>
                      <a:pt x="2102" y="0"/>
                      <a:pt x="1393" y="327"/>
                      <a:pt x="965" y="866"/>
                    </a:cubicBezTo>
                    <a:cubicBezTo>
                      <a:pt x="1" y="2069"/>
                      <a:pt x="115" y="3522"/>
                      <a:pt x="437" y="4631"/>
                    </a:cubicBezTo>
                    <a:cubicBezTo>
                      <a:pt x="882" y="6166"/>
                      <a:pt x="945" y="7775"/>
                      <a:pt x="686" y="9351"/>
                    </a:cubicBezTo>
                    <a:cubicBezTo>
                      <a:pt x="623" y="9693"/>
                      <a:pt x="561" y="10046"/>
                      <a:pt x="509" y="10378"/>
                    </a:cubicBezTo>
                    <a:cubicBezTo>
                      <a:pt x="416" y="10938"/>
                      <a:pt x="333" y="11447"/>
                      <a:pt x="271" y="11809"/>
                    </a:cubicBezTo>
                    <a:cubicBezTo>
                      <a:pt x="239" y="12007"/>
                      <a:pt x="208" y="12235"/>
                      <a:pt x="333" y="12401"/>
                    </a:cubicBezTo>
                    <a:cubicBezTo>
                      <a:pt x="457" y="12546"/>
                      <a:pt x="686" y="12577"/>
                      <a:pt x="882" y="12588"/>
                    </a:cubicBezTo>
                    <a:cubicBezTo>
                      <a:pt x="1214" y="12618"/>
                      <a:pt x="1567" y="12639"/>
                      <a:pt x="1910" y="12660"/>
                    </a:cubicBezTo>
                    <a:cubicBezTo>
                      <a:pt x="1977" y="12667"/>
                      <a:pt x="2046" y="12672"/>
                      <a:pt x="2115" y="12672"/>
                    </a:cubicBezTo>
                    <a:cubicBezTo>
                      <a:pt x="2258" y="12672"/>
                      <a:pt x="2399" y="12648"/>
                      <a:pt x="2511" y="12556"/>
                    </a:cubicBezTo>
                    <a:cubicBezTo>
                      <a:pt x="2636" y="12463"/>
                      <a:pt x="2687" y="12297"/>
                      <a:pt x="2739" y="12141"/>
                    </a:cubicBezTo>
                    <a:lnTo>
                      <a:pt x="3559" y="9662"/>
                    </a:lnTo>
                    <a:cubicBezTo>
                      <a:pt x="3994" y="8355"/>
                      <a:pt x="4420" y="7038"/>
                      <a:pt x="4731" y="5700"/>
                    </a:cubicBezTo>
                    <a:cubicBezTo>
                      <a:pt x="4845" y="5170"/>
                      <a:pt x="4949" y="4631"/>
                      <a:pt x="5022" y="4092"/>
                    </a:cubicBezTo>
                    <a:cubicBezTo>
                      <a:pt x="5125" y="3283"/>
                      <a:pt x="5156" y="2443"/>
                      <a:pt x="4897" y="1675"/>
                    </a:cubicBezTo>
                    <a:cubicBezTo>
                      <a:pt x="4648" y="908"/>
                      <a:pt x="4036" y="212"/>
                      <a:pt x="3237" y="46"/>
                    </a:cubicBezTo>
                    <a:cubicBezTo>
                      <a:pt x="3093" y="15"/>
                      <a:pt x="2945" y="0"/>
                      <a:pt x="27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540;p54">
                <a:extLst>
                  <a:ext uri="{FF2B5EF4-FFF2-40B4-BE49-F238E27FC236}">
                    <a16:creationId xmlns:a16="http://schemas.microsoft.com/office/drawing/2014/main" id="{203463CA-5E28-4192-92BD-1FB86FFFDB8D}"/>
                  </a:ext>
                </a:extLst>
              </p:cNvPr>
              <p:cNvSpPr/>
              <p:nvPr/>
            </p:nvSpPr>
            <p:spPr>
              <a:xfrm>
                <a:off x="4297983" y="2967697"/>
                <a:ext cx="37643" cy="13584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324" extrusionOk="0">
                    <a:moveTo>
                      <a:pt x="644" y="0"/>
                    </a:moveTo>
                    <a:lnTo>
                      <a:pt x="644" y="0"/>
                    </a:lnTo>
                    <a:cubicBezTo>
                      <a:pt x="530" y="384"/>
                      <a:pt x="406" y="768"/>
                      <a:pt x="281" y="1131"/>
                    </a:cubicBezTo>
                    <a:cubicBezTo>
                      <a:pt x="250" y="1255"/>
                      <a:pt x="219" y="1390"/>
                      <a:pt x="198" y="1515"/>
                    </a:cubicBezTo>
                    <a:cubicBezTo>
                      <a:pt x="136" y="1785"/>
                      <a:pt x="63" y="2044"/>
                      <a:pt x="1" y="2313"/>
                    </a:cubicBezTo>
                    <a:lnTo>
                      <a:pt x="1" y="2324"/>
                    </a:lnTo>
                    <a:cubicBezTo>
                      <a:pt x="1" y="2313"/>
                      <a:pt x="11" y="2303"/>
                      <a:pt x="21" y="2303"/>
                    </a:cubicBezTo>
                    <a:cubicBezTo>
                      <a:pt x="281" y="1421"/>
                      <a:pt x="509" y="571"/>
                      <a:pt x="644" y="0"/>
                    </a:cubicBezTo>
                    <a:close/>
                  </a:path>
                </a:pathLst>
              </a:custGeom>
              <a:solidFill>
                <a:srgbClr val="8295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2541;p54">
                <a:extLst>
                  <a:ext uri="{FF2B5EF4-FFF2-40B4-BE49-F238E27FC236}">
                    <a16:creationId xmlns:a16="http://schemas.microsoft.com/office/drawing/2014/main" id="{FF8AC1A9-2AD5-49B4-8DC0-22C88ACBD9CC}"/>
                  </a:ext>
                </a:extLst>
              </p:cNvPr>
              <p:cNvSpPr/>
              <p:nvPr/>
            </p:nvSpPr>
            <p:spPr>
              <a:xfrm>
                <a:off x="4297983" y="3102311"/>
                <a:ext cx="1286" cy="2455"/>
              </a:xfrm>
              <a:custGeom>
                <a:avLst/>
                <a:gdLst/>
                <a:ahLst/>
                <a:cxnLst/>
                <a:rect l="l" t="t" r="r" b="b"/>
                <a:pathLst>
                  <a:path w="22" h="42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42"/>
                    </a:lnTo>
                    <a:cubicBezTo>
                      <a:pt x="11" y="21"/>
                      <a:pt x="11" y="10"/>
                      <a:pt x="21" y="0"/>
                    </a:cubicBezTo>
                    <a:close/>
                  </a:path>
                </a:pathLst>
              </a:custGeom>
              <a:solidFill>
                <a:srgbClr val="5267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542;p54">
                <a:extLst>
                  <a:ext uri="{FF2B5EF4-FFF2-40B4-BE49-F238E27FC236}">
                    <a16:creationId xmlns:a16="http://schemas.microsoft.com/office/drawing/2014/main" id="{01992917-ED95-412A-8581-5F5F3DB83F14}"/>
                  </a:ext>
                </a:extLst>
              </p:cNvPr>
              <p:cNvSpPr/>
              <p:nvPr/>
            </p:nvSpPr>
            <p:spPr>
              <a:xfrm>
                <a:off x="4288280" y="3102896"/>
                <a:ext cx="9762" cy="3460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592" extrusionOk="0">
                    <a:moveTo>
                      <a:pt x="167" y="0"/>
                    </a:moveTo>
                    <a:cubicBezTo>
                      <a:pt x="115" y="198"/>
                      <a:pt x="63" y="394"/>
                      <a:pt x="1" y="592"/>
                    </a:cubicBezTo>
                    <a:cubicBezTo>
                      <a:pt x="63" y="405"/>
                      <a:pt x="115" y="218"/>
                      <a:pt x="167" y="32"/>
                    </a:cubicBezTo>
                    <a:lnTo>
                      <a:pt x="167" y="1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ECC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2543;p54">
                <a:extLst>
                  <a:ext uri="{FF2B5EF4-FFF2-40B4-BE49-F238E27FC236}">
                    <a16:creationId xmlns:a16="http://schemas.microsoft.com/office/drawing/2014/main" id="{DBAD5D01-BD7C-4F8F-B128-3373B5F99ADE}"/>
                  </a:ext>
                </a:extLst>
              </p:cNvPr>
              <p:cNvSpPr/>
              <p:nvPr/>
            </p:nvSpPr>
            <p:spPr>
              <a:xfrm>
                <a:off x="4065813" y="3033747"/>
                <a:ext cx="248657" cy="39116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6692" extrusionOk="0">
                    <a:moveTo>
                      <a:pt x="4253" y="1"/>
                    </a:moveTo>
                    <a:lnTo>
                      <a:pt x="4253" y="1"/>
                    </a:lnTo>
                    <a:cubicBezTo>
                      <a:pt x="2956" y="3652"/>
                      <a:pt x="913" y="6121"/>
                      <a:pt x="0" y="6464"/>
                    </a:cubicBezTo>
                    <a:cubicBezTo>
                      <a:pt x="145" y="6526"/>
                      <a:pt x="291" y="6567"/>
                      <a:pt x="436" y="6609"/>
                    </a:cubicBezTo>
                    <a:cubicBezTo>
                      <a:pt x="685" y="6671"/>
                      <a:pt x="934" y="6692"/>
                      <a:pt x="1183" y="6692"/>
                    </a:cubicBezTo>
                    <a:cubicBezTo>
                      <a:pt x="1286" y="6692"/>
                      <a:pt x="1390" y="6692"/>
                      <a:pt x="1494" y="6681"/>
                    </a:cubicBezTo>
                    <a:cubicBezTo>
                      <a:pt x="1681" y="6660"/>
                      <a:pt x="1877" y="6629"/>
                      <a:pt x="2064" y="6588"/>
                    </a:cubicBezTo>
                    <a:lnTo>
                      <a:pt x="2282" y="6526"/>
                    </a:lnTo>
                    <a:lnTo>
                      <a:pt x="2998" y="4347"/>
                    </a:lnTo>
                    <a:cubicBezTo>
                      <a:pt x="3205" y="3725"/>
                      <a:pt x="3506" y="2760"/>
                      <a:pt x="3807" y="1775"/>
                    </a:cubicBezTo>
                    <a:cubicBezTo>
                      <a:pt x="3869" y="1577"/>
                      <a:pt x="3921" y="1381"/>
                      <a:pt x="3973" y="1183"/>
                    </a:cubicBezTo>
                    <a:cubicBezTo>
                      <a:pt x="4035" y="914"/>
                      <a:pt x="4108" y="655"/>
                      <a:pt x="4170" y="385"/>
                    </a:cubicBezTo>
                    <a:cubicBezTo>
                      <a:pt x="4191" y="260"/>
                      <a:pt x="4222" y="125"/>
                      <a:pt x="4253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2544;p54">
                <a:extLst>
                  <a:ext uri="{FF2B5EF4-FFF2-40B4-BE49-F238E27FC236}">
                    <a16:creationId xmlns:a16="http://schemas.microsoft.com/office/drawing/2014/main" id="{2BA0AAAF-0CD0-41BD-99AD-DB8F1A851BD1}"/>
                  </a:ext>
                </a:extLst>
              </p:cNvPr>
              <p:cNvSpPr/>
              <p:nvPr/>
            </p:nvSpPr>
            <p:spPr>
              <a:xfrm>
                <a:off x="4058507" y="2905855"/>
                <a:ext cx="178339" cy="146774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511" extrusionOk="0">
                    <a:moveTo>
                      <a:pt x="2884" y="0"/>
                    </a:moveTo>
                    <a:cubicBezTo>
                      <a:pt x="2811" y="0"/>
                      <a:pt x="2749" y="52"/>
                      <a:pt x="2728" y="114"/>
                    </a:cubicBezTo>
                    <a:cubicBezTo>
                      <a:pt x="2583" y="757"/>
                      <a:pt x="2283" y="1359"/>
                      <a:pt x="1857" y="1857"/>
                    </a:cubicBezTo>
                    <a:cubicBezTo>
                      <a:pt x="1836" y="1660"/>
                      <a:pt x="1795" y="1473"/>
                      <a:pt x="1723" y="1287"/>
                    </a:cubicBezTo>
                    <a:cubicBezTo>
                      <a:pt x="1702" y="1224"/>
                      <a:pt x="1650" y="1172"/>
                      <a:pt x="1577" y="1172"/>
                    </a:cubicBezTo>
                    <a:cubicBezTo>
                      <a:pt x="1504" y="1172"/>
                      <a:pt x="1432" y="1224"/>
                      <a:pt x="1421" y="1287"/>
                    </a:cubicBezTo>
                    <a:cubicBezTo>
                      <a:pt x="1359" y="1577"/>
                      <a:pt x="1225" y="1836"/>
                      <a:pt x="1027" y="2043"/>
                    </a:cubicBezTo>
                    <a:cubicBezTo>
                      <a:pt x="996" y="1743"/>
                      <a:pt x="965" y="1442"/>
                      <a:pt x="934" y="1151"/>
                    </a:cubicBezTo>
                    <a:cubicBezTo>
                      <a:pt x="923" y="1048"/>
                      <a:pt x="851" y="996"/>
                      <a:pt x="778" y="996"/>
                    </a:cubicBezTo>
                    <a:cubicBezTo>
                      <a:pt x="716" y="996"/>
                      <a:pt x="654" y="1027"/>
                      <a:pt x="623" y="1100"/>
                    </a:cubicBezTo>
                    <a:cubicBezTo>
                      <a:pt x="571" y="1245"/>
                      <a:pt x="519" y="1380"/>
                      <a:pt x="467" y="1515"/>
                    </a:cubicBezTo>
                    <a:cubicBezTo>
                      <a:pt x="374" y="1193"/>
                      <a:pt x="343" y="861"/>
                      <a:pt x="374" y="529"/>
                    </a:cubicBezTo>
                    <a:cubicBezTo>
                      <a:pt x="384" y="446"/>
                      <a:pt x="301" y="374"/>
                      <a:pt x="218" y="374"/>
                    </a:cubicBezTo>
                    <a:cubicBezTo>
                      <a:pt x="125" y="374"/>
                      <a:pt x="73" y="446"/>
                      <a:pt x="63" y="529"/>
                    </a:cubicBezTo>
                    <a:cubicBezTo>
                      <a:pt x="1" y="1048"/>
                      <a:pt x="104" y="1566"/>
                      <a:pt x="333" y="2023"/>
                    </a:cubicBezTo>
                    <a:cubicBezTo>
                      <a:pt x="353" y="2075"/>
                      <a:pt x="416" y="2106"/>
                      <a:pt x="467" y="2106"/>
                    </a:cubicBezTo>
                    <a:lnTo>
                      <a:pt x="488" y="2106"/>
                    </a:lnTo>
                    <a:cubicBezTo>
                      <a:pt x="550" y="2096"/>
                      <a:pt x="592" y="2054"/>
                      <a:pt x="623" y="1992"/>
                    </a:cubicBezTo>
                    <a:cubicBezTo>
                      <a:pt x="644" y="1930"/>
                      <a:pt x="665" y="1877"/>
                      <a:pt x="685" y="1815"/>
                    </a:cubicBezTo>
                    <a:cubicBezTo>
                      <a:pt x="706" y="1992"/>
                      <a:pt x="727" y="2168"/>
                      <a:pt x="737" y="2345"/>
                    </a:cubicBezTo>
                    <a:cubicBezTo>
                      <a:pt x="748" y="2428"/>
                      <a:pt x="820" y="2511"/>
                      <a:pt x="903" y="2511"/>
                    </a:cubicBezTo>
                    <a:cubicBezTo>
                      <a:pt x="923" y="2511"/>
                      <a:pt x="955" y="2500"/>
                      <a:pt x="976" y="2490"/>
                    </a:cubicBezTo>
                    <a:cubicBezTo>
                      <a:pt x="1214" y="2334"/>
                      <a:pt x="1401" y="2116"/>
                      <a:pt x="1536" y="1877"/>
                    </a:cubicBezTo>
                    <a:cubicBezTo>
                      <a:pt x="1546" y="2002"/>
                      <a:pt x="1557" y="2116"/>
                      <a:pt x="1557" y="2241"/>
                    </a:cubicBezTo>
                    <a:cubicBezTo>
                      <a:pt x="1546" y="2334"/>
                      <a:pt x="1629" y="2396"/>
                      <a:pt x="1712" y="2396"/>
                    </a:cubicBezTo>
                    <a:cubicBezTo>
                      <a:pt x="1753" y="2396"/>
                      <a:pt x="1795" y="2375"/>
                      <a:pt x="1826" y="2355"/>
                    </a:cubicBezTo>
                    <a:cubicBezTo>
                      <a:pt x="2428" y="1774"/>
                      <a:pt x="2853" y="1017"/>
                      <a:pt x="3040" y="197"/>
                    </a:cubicBezTo>
                    <a:cubicBezTo>
                      <a:pt x="3050" y="114"/>
                      <a:pt x="3009" y="31"/>
                      <a:pt x="2926" y="10"/>
                    </a:cubicBezTo>
                    <a:cubicBezTo>
                      <a:pt x="2915" y="0"/>
                      <a:pt x="2894" y="0"/>
                      <a:pt x="288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2545;p54">
                <a:extLst>
                  <a:ext uri="{FF2B5EF4-FFF2-40B4-BE49-F238E27FC236}">
                    <a16:creationId xmlns:a16="http://schemas.microsoft.com/office/drawing/2014/main" id="{F971125F-D80D-4AE4-B105-036D158D2974}"/>
                  </a:ext>
                </a:extLst>
              </p:cNvPr>
              <p:cNvSpPr/>
              <p:nvPr/>
            </p:nvSpPr>
            <p:spPr>
              <a:xfrm>
                <a:off x="3703822" y="2319058"/>
                <a:ext cx="599723" cy="229718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3930" extrusionOk="0">
                    <a:moveTo>
                      <a:pt x="5282" y="0"/>
                    </a:moveTo>
                    <a:cubicBezTo>
                      <a:pt x="4007" y="0"/>
                      <a:pt x="2735" y="508"/>
                      <a:pt x="1774" y="1450"/>
                    </a:cubicBezTo>
                    <a:cubicBezTo>
                      <a:pt x="1152" y="2062"/>
                      <a:pt x="519" y="2871"/>
                      <a:pt x="0" y="3929"/>
                    </a:cubicBezTo>
                    <a:cubicBezTo>
                      <a:pt x="543" y="3545"/>
                      <a:pt x="1212" y="3333"/>
                      <a:pt x="1879" y="3333"/>
                    </a:cubicBezTo>
                    <a:cubicBezTo>
                      <a:pt x="2220" y="3333"/>
                      <a:pt x="2561" y="3388"/>
                      <a:pt x="2884" y="3504"/>
                    </a:cubicBezTo>
                    <a:cubicBezTo>
                      <a:pt x="3154" y="3604"/>
                      <a:pt x="3424" y="3733"/>
                      <a:pt x="3713" y="3733"/>
                    </a:cubicBezTo>
                    <a:cubicBezTo>
                      <a:pt x="3724" y="3733"/>
                      <a:pt x="3734" y="3733"/>
                      <a:pt x="3745" y="3733"/>
                    </a:cubicBezTo>
                    <a:cubicBezTo>
                      <a:pt x="4243" y="3712"/>
                      <a:pt x="4637" y="3286"/>
                      <a:pt x="5135" y="3245"/>
                    </a:cubicBezTo>
                    <a:cubicBezTo>
                      <a:pt x="5154" y="3244"/>
                      <a:pt x="5172" y="3243"/>
                      <a:pt x="5190" y="3243"/>
                    </a:cubicBezTo>
                    <a:cubicBezTo>
                      <a:pt x="5524" y="3243"/>
                      <a:pt x="5849" y="3413"/>
                      <a:pt x="6193" y="3452"/>
                    </a:cubicBezTo>
                    <a:cubicBezTo>
                      <a:pt x="6244" y="3458"/>
                      <a:pt x="6296" y="3460"/>
                      <a:pt x="6346" y="3460"/>
                    </a:cubicBezTo>
                    <a:cubicBezTo>
                      <a:pt x="6850" y="3460"/>
                      <a:pt x="7331" y="3200"/>
                      <a:pt x="7821" y="3058"/>
                    </a:cubicBezTo>
                    <a:cubicBezTo>
                      <a:pt x="8127" y="2967"/>
                      <a:pt x="8445" y="2923"/>
                      <a:pt x="8763" y="2923"/>
                    </a:cubicBezTo>
                    <a:cubicBezTo>
                      <a:pt x="9277" y="2923"/>
                      <a:pt x="9792" y="3038"/>
                      <a:pt x="10259" y="3255"/>
                    </a:cubicBezTo>
                    <a:cubicBezTo>
                      <a:pt x="10145" y="3079"/>
                      <a:pt x="9990" y="2892"/>
                      <a:pt x="9782" y="2695"/>
                    </a:cubicBezTo>
                    <a:cubicBezTo>
                      <a:pt x="9481" y="2426"/>
                      <a:pt x="9201" y="2114"/>
                      <a:pt x="8962" y="1792"/>
                    </a:cubicBezTo>
                    <a:cubicBezTo>
                      <a:pt x="8651" y="1377"/>
                      <a:pt x="8257" y="1025"/>
                      <a:pt x="7801" y="734"/>
                    </a:cubicBezTo>
                    <a:cubicBezTo>
                      <a:pt x="7026" y="237"/>
                      <a:pt x="6153" y="0"/>
                      <a:pt x="5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2546;p54">
                <a:extLst>
                  <a:ext uri="{FF2B5EF4-FFF2-40B4-BE49-F238E27FC236}">
                    <a16:creationId xmlns:a16="http://schemas.microsoft.com/office/drawing/2014/main" id="{526EA0CC-A22A-487C-8ACD-2B9FF0384AF5}"/>
                  </a:ext>
                </a:extLst>
              </p:cNvPr>
              <p:cNvSpPr/>
              <p:nvPr/>
            </p:nvSpPr>
            <p:spPr>
              <a:xfrm>
                <a:off x="3861408" y="2418367"/>
                <a:ext cx="63772" cy="3098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530" extrusionOk="0">
                    <a:moveTo>
                      <a:pt x="717" y="0"/>
                    </a:moveTo>
                    <a:cubicBezTo>
                      <a:pt x="634" y="0"/>
                      <a:pt x="551" y="10"/>
                      <a:pt x="489" y="31"/>
                    </a:cubicBezTo>
                    <a:cubicBezTo>
                      <a:pt x="291" y="93"/>
                      <a:pt x="116" y="229"/>
                      <a:pt x="33" y="415"/>
                    </a:cubicBezTo>
                    <a:cubicBezTo>
                      <a:pt x="1" y="478"/>
                      <a:pt x="53" y="529"/>
                      <a:pt x="95" y="529"/>
                    </a:cubicBezTo>
                    <a:cubicBezTo>
                      <a:pt x="116" y="529"/>
                      <a:pt x="136" y="519"/>
                      <a:pt x="157" y="498"/>
                    </a:cubicBezTo>
                    <a:cubicBezTo>
                      <a:pt x="219" y="353"/>
                      <a:pt x="344" y="239"/>
                      <a:pt x="499" y="176"/>
                    </a:cubicBezTo>
                    <a:cubicBezTo>
                      <a:pt x="561" y="156"/>
                      <a:pt x="634" y="146"/>
                      <a:pt x="706" y="146"/>
                    </a:cubicBezTo>
                    <a:lnTo>
                      <a:pt x="727" y="146"/>
                    </a:lnTo>
                    <a:cubicBezTo>
                      <a:pt x="800" y="146"/>
                      <a:pt x="893" y="156"/>
                      <a:pt x="925" y="218"/>
                    </a:cubicBezTo>
                    <a:cubicBezTo>
                      <a:pt x="945" y="249"/>
                      <a:pt x="966" y="259"/>
                      <a:pt x="987" y="259"/>
                    </a:cubicBezTo>
                    <a:cubicBezTo>
                      <a:pt x="1038" y="259"/>
                      <a:pt x="1091" y="208"/>
                      <a:pt x="1049" y="146"/>
                    </a:cubicBezTo>
                    <a:cubicBezTo>
                      <a:pt x="987" y="31"/>
                      <a:pt x="852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2547;p54">
                <a:extLst>
                  <a:ext uri="{FF2B5EF4-FFF2-40B4-BE49-F238E27FC236}">
                    <a16:creationId xmlns:a16="http://schemas.microsoft.com/office/drawing/2014/main" id="{1A347960-6DDD-420A-97BE-958DA8A6F3F3}"/>
                  </a:ext>
                </a:extLst>
              </p:cNvPr>
              <p:cNvSpPr/>
              <p:nvPr/>
            </p:nvSpPr>
            <p:spPr>
              <a:xfrm>
                <a:off x="4047576" y="2396565"/>
                <a:ext cx="65584" cy="21861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74" extrusionOk="0">
                    <a:moveTo>
                      <a:pt x="520" y="0"/>
                    </a:moveTo>
                    <a:cubicBezTo>
                      <a:pt x="333" y="0"/>
                      <a:pt x="63" y="72"/>
                      <a:pt x="11" y="280"/>
                    </a:cubicBezTo>
                    <a:cubicBezTo>
                      <a:pt x="1" y="332"/>
                      <a:pt x="42" y="373"/>
                      <a:pt x="84" y="373"/>
                    </a:cubicBezTo>
                    <a:cubicBezTo>
                      <a:pt x="115" y="373"/>
                      <a:pt x="146" y="353"/>
                      <a:pt x="156" y="311"/>
                    </a:cubicBezTo>
                    <a:cubicBezTo>
                      <a:pt x="167" y="238"/>
                      <a:pt x="250" y="207"/>
                      <a:pt x="322" y="176"/>
                    </a:cubicBezTo>
                    <a:cubicBezTo>
                      <a:pt x="384" y="155"/>
                      <a:pt x="457" y="145"/>
                      <a:pt x="520" y="145"/>
                    </a:cubicBezTo>
                    <a:lnTo>
                      <a:pt x="550" y="145"/>
                    </a:lnTo>
                    <a:cubicBezTo>
                      <a:pt x="716" y="155"/>
                      <a:pt x="861" y="228"/>
                      <a:pt x="976" y="342"/>
                    </a:cubicBezTo>
                    <a:cubicBezTo>
                      <a:pt x="986" y="363"/>
                      <a:pt x="1007" y="363"/>
                      <a:pt x="1017" y="363"/>
                    </a:cubicBezTo>
                    <a:cubicBezTo>
                      <a:pt x="1069" y="363"/>
                      <a:pt x="1121" y="290"/>
                      <a:pt x="1069" y="238"/>
                    </a:cubicBezTo>
                    <a:cubicBezTo>
                      <a:pt x="935" y="83"/>
                      <a:pt x="727" y="0"/>
                      <a:pt x="5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548;p54">
                <a:extLst>
                  <a:ext uri="{FF2B5EF4-FFF2-40B4-BE49-F238E27FC236}">
                    <a16:creationId xmlns:a16="http://schemas.microsoft.com/office/drawing/2014/main" id="{796A3D51-F1A7-4CBF-B5F6-7B535450C573}"/>
                  </a:ext>
                </a:extLst>
              </p:cNvPr>
              <p:cNvSpPr/>
              <p:nvPr/>
            </p:nvSpPr>
            <p:spPr>
              <a:xfrm>
                <a:off x="3768061" y="3265450"/>
                <a:ext cx="844054" cy="342590"/>
              </a:xfrm>
              <a:custGeom>
                <a:avLst/>
                <a:gdLst/>
                <a:ahLst/>
                <a:cxnLst/>
                <a:rect l="l" t="t" r="r" b="b"/>
                <a:pathLst>
                  <a:path w="14440" h="5861" extrusionOk="0">
                    <a:moveTo>
                      <a:pt x="13632" y="1"/>
                    </a:moveTo>
                    <a:cubicBezTo>
                      <a:pt x="13436" y="1"/>
                      <a:pt x="13216" y="16"/>
                      <a:pt x="13081" y="31"/>
                    </a:cubicBezTo>
                    <a:cubicBezTo>
                      <a:pt x="13029" y="31"/>
                      <a:pt x="12988" y="31"/>
                      <a:pt x="12967" y="41"/>
                    </a:cubicBezTo>
                    <a:cubicBezTo>
                      <a:pt x="12801" y="51"/>
                      <a:pt x="12625" y="82"/>
                      <a:pt x="12448" y="134"/>
                    </a:cubicBezTo>
                    <a:cubicBezTo>
                      <a:pt x="12252" y="176"/>
                      <a:pt x="12054" y="238"/>
                      <a:pt x="11867" y="310"/>
                    </a:cubicBezTo>
                    <a:cubicBezTo>
                      <a:pt x="11535" y="425"/>
                      <a:pt x="11214" y="580"/>
                      <a:pt x="10903" y="736"/>
                    </a:cubicBezTo>
                    <a:cubicBezTo>
                      <a:pt x="10726" y="829"/>
                      <a:pt x="10550" y="933"/>
                      <a:pt x="10374" y="1027"/>
                    </a:cubicBezTo>
                    <a:cubicBezTo>
                      <a:pt x="10166" y="1151"/>
                      <a:pt x="9969" y="1265"/>
                      <a:pt x="9762" y="1389"/>
                    </a:cubicBezTo>
                    <a:lnTo>
                      <a:pt x="9170" y="1732"/>
                    </a:lnTo>
                    <a:cubicBezTo>
                      <a:pt x="9004" y="1836"/>
                      <a:pt x="8828" y="1929"/>
                      <a:pt x="8662" y="2022"/>
                    </a:cubicBezTo>
                    <a:cubicBezTo>
                      <a:pt x="8175" y="2271"/>
                      <a:pt x="7677" y="2489"/>
                      <a:pt x="7158" y="2624"/>
                    </a:cubicBezTo>
                    <a:cubicBezTo>
                      <a:pt x="6971" y="2665"/>
                      <a:pt x="6775" y="2696"/>
                      <a:pt x="6588" y="2717"/>
                    </a:cubicBezTo>
                    <a:cubicBezTo>
                      <a:pt x="6484" y="2726"/>
                      <a:pt x="6381" y="2731"/>
                      <a:pt x="6277" y="2731"/>
                    </a:cubicBezTo>
                    <a:cubicBezTo>
                      <a:pt x="6028" y="2731"/>
                      <a:pt x="5779" y="2703"/>
                      <a:pt x="5530" y="2645"/>
                    </a:cubicBezTo>
                    <a:cubicBezTo>
                      <a:pt x="5353" y="2603"/>
                      <a:pt x="5198" y="2541"/>
                      <a:pt x="5032" y="2479"/>
                    </a:cubicBezTo>
                    <a:cubicBezTo>
                      <a:pt x="4845" y="2396"/>
                      <a:pt x="4668" y="2313"/>
                      <a:pt x="4492" y="2219"/>
                    </a:cubicBezTo>
                    <a:cubicBezTo>
                      <a:pt x="4098" y="2002"/>
                      <a:pt x="3704" y="1773"/>
                      <a:pt x="3289" y="1597"/>
                    </a:cubicBezTo>
                    <a:cubicBezTo>
                      <a:pt x="3144" y="1534"/>
                      <a:pt x="2999" y="1483"/>
                      <a:pt x="2843" y="1441"/>
                    </a:cubicBezTo>
                    <a:cubicBezTo>
                      <a:pt x="2791" y="1431"/>
                      <a:pt x="2750" y="1421"/>
                      <a:pt x="2698" y="1410"/>
                    </a:cubicBezTo>
                    <a:cubicBezTo>
                      <a:pt x="2565" y="1385"/>
                      <a:pt x="2431" y="1373"/>
                      <a:pt x="2296" y="1373"/>
                    </a:cubicBezTo>
                    <a:cubicBezTo>
                      <a:pt x="1427" y="1373"/>
                      <a:pt x="548" y="1879"/>
                      <a:pt x="198" y="2696"/>
                    </a:cubicBezTo>
                    <a:cubicBezTo>
                      <a:pt x="32" y="3070"/>
                      <a:pt x="1" y="3526"/>
                      <a:pt x="187" y="3899"/>
                    </a:cubicBezTo>
                    <a:cubicBezTo>
                      <a:pt x="291" y="4097"/>
                      <a:pt x="447" y="4263"/>
                      <a:pt x="623" y="4408"/>
                    </a:cubicBezTo>
                    <a:cubicBezTo>
                      <a:pt x="779" y="4522"/>
                      <a:pt x="945" y="4626"/>
                      <a:pt x="1121" y="4709"/>
                    </a:cubicBezTo>
                    <a:cubicBezTo>
                      <a:pt x="1204" y="4750"/>
                      <a:pt x="1277" y="4782"/>
                      <a:pt x="1360" y="4823"/>
                    </a:cubicBezTo>
                    <a:cubicBezTo>
                      <a:pt x="1858" y="5041"/>
                      <a:pt x="2376" y="5227"/>
                      <a:pt x="2905" y="5383"/>
                    </a:cubicBezTo>
                    <a:cubicBezTo>
                      <a:pt x="3112" y="5435"/>
                      <a:pt x="3331" y="5497"/>
                      <a:pt x="3538" y="5538"/>
                    </a:cubicBezTo>
                    <a:cubicBezTo>
                      <a:pt x="4253" y="5715"/>
                      <a:pt x="4990" y="5808"/>
                      <a:pt x="5717" y="5850"/>
                    </a:cubicBezTo>
                    <a:cubicBezTo>
                      <a:pt x="5955" y="5860"/>
                      <a:pt x="6183" y="5860"/>
                      <a:pt x="6411" y="5860"/>
                    </a:cubicBezTo>
                    <a:cubicBezTo>
                      <a:pt x="7314" y="5850"/>
                      <a:pt x="8206" y="5736"/>
                      <a:pt x="9067" y="5518"/>
                    </a:cubicBezTo>
                    <a:cubicBezTo>
                      <a:pt x="9295" y="5466"/>
                      <a:pt x="9513" y="5404"/>
                      <a:pt x="9730" y="5342"/>
                    </a:cubicBezTo>
                    <a:cubicBezTo>
                      <a:pt x="10353" y="5134"/>
                      <a:pt x="10954" y="4885"/>
                      <a:pt x="11546" y="4563"/>
                    </a:cubicBezTo>
                    <a:cubicBezTo>
                      <a:pt x="11754" y="4450"/>
                      <a:pt x="11971" y="4325"/>
                      <a:pt x="12179" y="4201"/>
                    </a:cubicBezTo>
                    <a:cubicBezTo>
                      <a:pt x="12552" y="3962"/>
                      <a:pt x="12915" y="3692"/>
                      <a:pt x="13268" y="3392"/>
                    </a:cubicBezTo>
                    <a:cubicBezTo>
                      <a:pt x="13310" y="3360"/>
                      <a:pt x="13351" y="3329"/>
                      <a:pt x="13382" y="3298"/>
                    </a:cubicBezTo>
                    <a:cubicBezTo>
                      <a:pt x="13568" y="3143"/>
                      <a:pt x="13734" y="2966"/>
                      <a:pt x="13880" y="2779"/>
                    </a:cubicBezTo>
                    <a:cubicBezTo>
                      <a:pt x="14066" y="2551"/>
                      <a:pt x="14212" y="2302"/>
                      <a:pt x="14285" y="2022"/>
                    </a:cubicBezTo>
                    <a:cubicBezTo>
                      <a:pt x="14440" y="1514"/>
                      <a:pt x="14046" y="72"/>
                      <a:pt x="14046" y="72"/>
                    </a:cubicBezTo>
                    <a:cubicBezTo>
                      <a:pt x="14030" y="18"/>
                      <a:pt x="13845" y="1"/>
                      <a:pt x="13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549;p54">
                <a:extLst>
                  <a:ext uri="{FF2B5EF4-FFF2-40B4-BE49-F238E27FC236}">
                    <a16:creationId xmlns:a16="http://schemas.microsoft.com/office/drawing/2014/main" id="{4AC6DA60-1CA5-41F6-9CD1-9CD0391C6E35}"/>
                  </a:ext>
                </a:extLst>
              </p:cNvPr>
              <p:cNvSpPr/>
              <p:nvPr/>
            </p:nvSpPr>
            <p:spPr>
              <a:xfrm>
                <a:off x="3905071" y="3347809"/>
                <a:ext cx="55296" cy="4559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80" extrusionOk="0">
                    <a:moveTo>
                      <a:pt x="354" y="1"/>
                    </a:moveTo>
                    <a:cubicBezTo>
                      <a:pt x="333" y="22"/>
                      <a:pt x="312" y="42"/>
                      <a:pt x="281" y="63"/>
                    </a:cubicBezTo>
                    <a:cubicBezTo>
                      <a:pt x="271" y="74"/>
                      <a:pt x="250" y="84"/>
                      <a:pt x="240" y="95"/>
                    </a:cubicBezTo>
                    <a:cubicBezTo>
                      <a:pt x="219" y="115"/>
                      <a:pt x="188" y="125"/>
                      <a:pt x="167" y="146"/>
                    </a:cubicBezTo>
                    <a:cubicBezTo>
                      <a:pt x="115" y="178"/>
                      <a:pt x="53" y="208"/>
                      <a:pt x="1" y="229"/>
                    </a:cubicBezTo>
                    <a:cubicBezTo>
                      <a:pt x="74" y="416"/>
                      <a:pt x="146" y="593"/>
                      <a:pt x="208" y="779"/>
                    </a:cubicBezTo>
                    <a:cubicBezTo>
                      <a:pt x="240" y="759"/>
                      <a:pt x="271" y="748"/>
                      <a:pt x="302" y="727"/>
                    </a:cubicBezTo>
                    <a:cubicBezTo>
                      <a:pt x="561" y="603"/>
                      <a:pt x="800" y="427"/>
                      <a:pt x="945" y="188"/>
                    </a:cubicBezTo>
                    <a:cubicBezTo>
                      <a:pt x="800" y="125"/>
                      <a:pt x="655" y="74"/>
                      <a:pt x="499" y="32"/>
                    </a:cubicBezTo>
                    <a:cubicBezTo>
                      <a:pt x="447" y="22"/>
                      <a:pt x="406" y="12"/>
                      <a:pt x="354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2550;p54">
                <a:extLst>
                  <a:ext uri="{FF2B5EF4-FFF2-40B4-BE49-F238E27FC236}">
                    <a16:creationId xmlns:a16="http://schemas.microsoft.com/office/drawing/2014/main" id="{4DB3D914-217B-4305-BA59-63A5626F009E}"/>
                  </a:ext>
                </a:extLst>
              </p:cNvPr>
              <p:cNvSpPr/>
              <p:nvPr/>
            </p:nvSpPr>
            <p:spPr>
              <a:xfrm>
                <a:off x="3937863" y="3395155"/>
                <a:ext cx="124328" cy="194062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3320" extrusionOk="0">
                    <a:moveTo>
                      <a:pt x="1587" y="0"/>
                    </a:moveTo>
                    <a:cubicBezTo>
                      <a:pt x="1577" y="21"/>
                      <a:pt x="1577" y="52"/>
                      <a:pt x="1567" y="83"/>
                    </a:cubicBezTo>
                    <a:cubicBezTo>
                      <a:pt x="1514" y="343"/>
                      <a:pt x="1452" y="612"/>
                      <a:pt x="1359" y="871"/>
                    </a:cubicBezTo>
                    <a:cubicBezTo>
                      <a:pt x="1276" y="1141"/>
                      <a:pt x="1193" y="1349"/>
                      <a:pt x="1079" y="1588"/>
                    </a:cubicBezTo>
                    <a:cubicBezTo>
                      <a:pt x="965" y="1826"/>
                      <a:pt x="830" y="2065"/>
                      <a:pt x="685" y="2282"/>
                    </a:cubicBezTo>
                    <a:cubicBezTo>
                      <a:pt x="622" y="2386"/>
                      <a:pt x="550" y="2490"/>
                      <a:pt x="477" y="2593"/>
                    </a:cubicBezTo>
                    <a:cubicBezTo>
                      <a:pt x="456" y="2614"/>
                      <a:pt x="436" y="2646"/>
                      <a:pt x="426" y="2666"/>
                    </a:cubicBezTo>
                    <a:lnTo>
                      <a:pt x="394" y="2697"/>
                    </a:lnTo>
                    <a:lnTo>
                      <a:pt x="394" y="2708"/>
                    </a:lnTo>
                    <a:cubicBezTo>
                      <a:pt x="353" y="2759"/>
                      <a:pt x="311" y="2812"/>
                      <a:pt x="270" y="2853"/>
                    </a:cubicBezTo>
                    <a:cubicBezTo>
                      <a:pt x="187" y="2957"/>
                      <a:pt x="94" y="3061"/>
                      <a:pt x="0" y="3164"/>
                    </a:cubicBezTo>
                    <a:cubicBezTo>
                      <a:pt x="207" y="3216"/>
                      <a:pt x="426" y="3278"/>
                      <a:pt x="633" y="3319"/>
                    </a:cubicBezTo>
                    <a:cubicBezTo>
                      <a:pt x="1339" y="2500"/>
                      <a:pt x="1836" y="1505"/>
                      <a:pt x="2085" y="446"/>
                    </a:cubicBezTo>
                    <a:cubicBezTo>
                      <a:pt x="2106" y="384"/>
                      <a:pt x="2116" y="322"/>
                      <a:pt x="2127" y="260"/>
                    </a:cubicBezTo>
                    <a:cubicBezTo>
                      <a:pt x="2065" y="228"/>
                      <a:pt x="1992" y="198"/>
                      <a:pt x="1919" y="166"/>
                    </a:cubicBezTo>
                    <a:cubicBezTo>
                      <a:pt x="1805" y="115"/>
                      <a:pt x="1701" y="62"/>
                      <a:pt x="1587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2551;p54">
                <a:extLst>
                  <a:ext uri="{FF2B5EF4-FFF2-40B4-BE49-F238E27FC236}">
                    <a16:creationId xmlns:a16="http://schemas.microsoft.com/office/drawing/2014/main" id="{871ADE3B-E4DC-432B-8C4F-98EF0425D4D2}"/>
                  </a:ext>
                </a:extLst>
              </p:cNvPr>
              <p:cNvSpPr/>
              <p:nvPr/>
            </p:nvSpPr>
            <p:spPr>
              <a:xfrm>
                <a:off x="4102170" y="3418828"/>
                <a:ext cx="90368" cy="189211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3237" extrusionOk="0">
                    <a:moveTo>
                      <a:pt x="1442" y="0"/>
                    </a:moveTo>
                    <a:lnTo>
                      <a:pt x="1442" y="0"/>
                    </a:lnTo>
                    <a:cubicBezTo>
                      <a:pt x="1255" y="41"/>
                      <a:pt x="1059" y="72"/>
                      <a:pt x="872" y="93"/>
                    </a:cubicBezTo>
                    <a:cubicBezTo>
                      <a:pt x="882" y="217"/>
                      <a:pt x="882" y="342"/>
                      <a:pt x="893" y="466"/>
                    </a:cubicBezTo>
                    <a:cubicBezTo>
                      <a:pt x="893" y="581"/>
                      <a:pt x="882" y="695"/>
                      <a:pt x="882" y="809"/>
                    </a:cubicBezTo>
                    <a:cubicBezTo>
                      <a:pt x="872" y="881"/>
                      <a:pt x="872" y="944"/>
                      <a:pt x="861" y="996"/>
                    </a:cubicBezTo>
                    <a:cubicBezTo>
                      <a:pt x="861" y="1037"/>
                      <a:pt x="861" y="1058"/>
                      <a:pt x="851" y="1089"/>
                    </a:cubicBezTo>
                    <a:lnTo>
                      <a:pt x="851" y="1141"/>
                    </a:lnTo>
                    <a:cubicBezTo>
                      <a:pt x="851" y="1141"/>
                      <a:pt x="851" y="1151"/>
                      <a:pt x="840" y="1172"/>
                    </a:cubicBezTo>
                    <a:cubicBezTo>
                      <a:pt x="810" y="1411"/>
                      <a:pt x="747" y="1649"/>
                      <a:pt x="674" y="1888"/>
                    </a:cubicBezTo>
                    <a:cubicBezTo>
                      <a:pt x="654" y="1992"/>
                      <a:pt x="612" y="2085"/>
                      <a:pt x="581" y="2178"/>
                    </a:cubicBezTo>
                    <a:cubicBezTo>
                      <a:pt x="571" y="2209"/>
                      <a:pt x="561" y="2230"/>
                      <a:pt x="550" y="2261"/>
                    </a:cubicBezTo>
                    <a:cubicBezTo>
                      <a:pt x="550" y="2261"/>
                      <a:pt x="529" y="2292"/>
                      <a:pt x="529" y="2303"/>
                    </a:cubicBezTo>
                    <a:cubicBezTo>
                      <a:pt x="508" y="2354"/>
                      <a:pt x="488" y="2407"/>
                      <a:pt x="467" y="2448"/>
                    </a:cubicBezTo>
                    <a:cubicBezTo>
                      <a:pt x="363" y="2656"/>
                      <a:pt x="259" y="2852"/>
                      <a:pt x="135" y="3039"/>
                    </a:cubicBezTo>
                    <a:cubicBezTo>
                      <a:pt x="93" y="3101"/>
                      <a:pt x="52" y="3163"/>
                      <a:pt x="1" y="3226"/>
                    </a:cubicBezTo>
                    <a:cubicBezTo>
                      <a:pt x="187" y="3236"/>
                      <a:pt x="374" y="3236"/>
                      <a:pt x="550" y="3236"/>
                    </a:cubicBezTo>
                    <a:lnTo>
                      <a:pt x="695" y="3236"/>
                    </a:lnTo>
                    <a:cubicBezTo>
                      <a:pt x="768" y="3122"/>
                      <a:pt x="830" y="3008"/>
                      <a:pt x="893" y="2894"/>
                    </a:cubicBezTo>
                    <a:cubicBezTo>
                      <a:pt x="1349" y="2002"/>
                      <a:pt x="1546" y="985"/>
                      <a:pt x="1442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2552;p54">
                <a:extLst>
                  <a:ext uri="{FF2B5EF4-FFF2-40B4-BE49-F238E27FC236}">
                    <a16:creationId xmlns:a16="http://schemas.microsoft.com/office/drawing/2014/main" id="{17C79900-E5D4-4867-A631-023F825EC288}"/>
                  </a:ext>
                </a:extLst>
              </p:cNvPr>
              <p:cNvSpPr/>
              <p:nvPr/>
            </p:nvSpPr>
            <p:spPr>
              <a:xfrm>
                <a:off x="4274369" y="3366630"/>
                <a:ext cx="73416" cy="22136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787" extrusionOk="0">
                    <a:moveTo>
                      <a:pt x="508" y="1"/>
                    </a:moveTo>
                    <a:cubicBezTo>
                      <a:pt x="395" y="63"/>
                      <a:pt x="291" y="125"/>
                      <a:pt x="176" y="188"/>
                    </a:cubicBezTo>
                    <a:cubicBezTo>
                      <a:pt x="125" y="218"/>
                      <a:pt x="63" y="250"/>
                      <a:pt x="0" y="291"/>
                    </a:cubicBezTo>
                    <a:cubicBezTo>
                      <a:pt x="73" y="405"/>
                      <a:pt x="146" y="540"/>
                      <a:pt x="208" y="665"/>
                    </a:cubicBezTo>
                    <a:cubicBezTo>
                      <a:pt x="229" y="706"/>
                      <a:pt x="249" y="748"/>
                      <a:pt x="270" y="799"/>
                    </a:cubicBezTo>
                    <a:cubicBezTo>
                      <a:pt x="280" y="810"/>
                      <a:pt x="291" y="831"/>
                      <a:pt x="291" y="852"/>
                    </a:cubicBezTo>
                    <a:cubicBezTo>
                      <a:pt x="301" y="861"/>
                      <a:pt x="312" y="903"/>
                      <a:pt x="322" y="903"/>
                    </a:cubicBezTo>
                    <a:cubicBezTo>
                      <a:pt x="363" y="1017"/>
                      <a:pt x="405" y="1131"/>
                      <a:pt x="436" y="1256"/>
                    </a:cubicBezTo>
                    <a:cubicBezTo>
                      <a:pt x="508" y="1474"/>
                      <a:pt x="561" y="1691"/>
                      <a:pt x="591" y="1910"/>
                    </a:cubicBezTo>
                    <a:lnTo>
                      <a:pt x="591" y="1930"/>
                    </a:lnTo>
                    <a:cubicBezTo>
                      <a:pt x="602" y="1961"/>
                      <a:pt x="602" y="1982"/>
                      <a:pt x="602" y="2003"/>
                    </a:cubicBezTo>
                    <a:cubicBezTo>
                      <a:pt x="612" y="2065"/>
                      <a:pt x="612" y="2117"/>
                      <a:pt x="612" y="2179"/>
                    </a:cubicBezTo>
                    <a:cubicBezTo>
                      <a:pt x="623" y="2314"/>
                      <a:pt x="623" y="2438"/>
                      <a:pt x="623" y="2563"/>
                    </a:cubicBezTo>
                    <a:cubicBezTo>
                      <a:pt x="623" y="2677"/>
                      <a:pt x="612" y="2781"/>
                      <a:pt x="602" y="2895"/>
                    </a:cubicBezTo>
                    <a:cubicBezTo>
                      <a:pt x="602" y="2915"/>
                      <a:pt x="602" y="2947"/>
                      <a:pt x="591" y="2978"/>
                    </a:cubicBezTo>
                    <a:lnTo>
                      <a:pt x="591" y="3030"/>
                    </a:lnTo>
                    <a:cubicBezTo>
                      <a:pt x="581" y="3092"/>
                      <a:pt x="571" y="3154"/>
                      <a:pt x="561" y="3227"/>
                    </a:cubicBezTo>
                    <a:cubicBezTo>
                      <a:pt x="519" y="3413"/>
                      <a:pt x="467" y="3611"/>
                      <a:pt x="405" y="3787"/>
                    </a:cubicBezTo>
                    <a:cubicBezTo>
                      <a:pt x="633" y="3735"/>
                      <a:pt x="851" y="3673"/>
                      <a:pt x="1068" y="3611"/>
                    </a:cubicBezTo>
                    <a:cubicBezTo>
                      <a:pt x="1131" y="3320"/>
                      <a:pt x="1183" y="3040"/>
                      <a:pt x="1204" y="2739"/>
                    </a:cubicBezTo>
                    <a:cubicBezTo>
                      <a:pt x="1255" y="1785"/>
                      <a:pt x="1006" y="820"/>
                      <a:pt x="508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2553;p54">
                <a:extLst>
                  <a:ext uri="{FF2B5EF4-FFF2-40B4-BE49-F238E27FC236}">
                    <a16:creationId xmlns:a16="http://schemas.microsoft.com/office/drawing/2014/main" id="{D171D389-96A7-4954-A9EC-15FD1FDCF3A5}"/>
                  </a:ext>
                </a:extLst>
              </p:cNvPr>
              <p:cNvSpPr/>
              <p:nvPr/>
            </p:nvSpPr>
            <p:spPr>
              <a:xfrm>
                <a:off x="4374379" y="3308471"/>
                <a:ext cx="106208" cy="223756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3828" extrusionOk="0">
                    <a:moveTo>
                      <a:pt x="530" y="0"/>
                    </a:moveTo>
                    <a:cubicBezTo>
                      <a:pt x="353" y="93"/>
                      <a:pt x="177" y="197"/>
                      <a:pt x="1" y="291"/>
                    </a:cubicBezTo>
                    <a:cubicBezTo>
                      <a:pt x="21" y="311"/>
                      <a:pt x="32" y="332"/>
                      <a:pt x="53" y="342"/>
                    </a:cubicBezTo>
                    <a:cubicBezTo>
                      <a:pt x="136" y="425"/>
                      <a:pt x="219" y="508"/>
                      <a:pt x="291" y="602"/>
                    </a:cubicBezTo>
                    <a:cubicBezTo>
                      <a:pt x="333" y="643"/>
                      <a:pt x="364" y="685"/>
                      <a:pt x="406" y="726"/>
                    </a:cubicBezTo>
                    <a:cubicBezTo>
                      <a:pt x="406" y="736"/>
                      <a:pt x="416" y="747"/>
                      <a:pt x="416" y="757"/>
                    </a:cubicBezTo>
                    <a:lnTo>
                      <a:pt x="426" y="757"/>
                    </a:lnTo>
                    <a:cubicBezTo>
                      <a:pt x="436" y="778"/>
                      <a:pt x="457" y="809"/>
                      <a:pt x="478" y="830"/>
                    </a:cubicBezTo>
                    <a:cubicBezTo>
                      <a:pt x="613" y="1017"/>
                      <a:pt x="737" y="1213"/>
                      <a:pt x="841" y="1421"/>
                    </a:cubicBezTo>
                    <a:lnTo>
                      <a:pt x="903" y="1577"/>
                    </a:lnTo>
                    <a:cubicBezTo>
                      <a:pt x="924" y="1598"/>
                      <a:pt x="934" y="1618"/>
                      <a:pt x="934" y="1639"/>
                    </a:cubicBezTo>
                    <a:cubicBezTo>
                      <a:pt x="945" y="1660"/>
                      <a:pt x="955" y="1670"/>
                      <a:pt x="955" y="1690"/>
                    </a:cubicBezTo>
                    <a:cubicBezTo>
                      <a:pt x="996" y="1794"/>
                      <a:pt x="1038" y="1909"/>
                      <a:pt x="1069" y="2012"/>
                    </a:cubicBezTo>
                    <a:cubicBezTo>
                      <a:pt x="1111" y="2126"/>
                      <a:pt x="1142" y="2251"/>
                      <a:pt x="1162" y="2365"/>
                    </a:cubicBezTo>
                    <a:cubicBezTo>
                      <a:pt x="1173" y="2427"/>
                      <a:pt x="1183" y="2479"/>
                      <a:pt x="1194" y="2541"/>
                    </a:cubicBezTo>
                    <a:cubicBezTo>
                      <a:pt x="1194" y="2552"/>
                      <a:pt x="1194" y="2573"/>
                      <a:pt x="1204" y="2583"/>
                    </a:cubicBezTo>
                    <a:lnTo>
                      <a:pt x="1204" y="2603"/>
                    </a:lnTo>
                    <a:lnTo>
                      <a:pt x="1204" y="2624"/>
                    </a:lnTo>
                    <a:cubicBezTo>
                      <a:pt x="1204" y="2645"/>
                      <a:pt x="1204" y="2666"/>
                      <a:pt x="1215" y="2676"/>
                    </a:cubicBezTo>
                    <a:cubicBezTo>
                      <a:pt x="1235" y="2925"/>
                      <a:pt x="1235" y="3174"/>
                      <a:pt x="1225" y="3423"/>
                    </a:cubicBezTo>
                    <a:cubicBezTo>
                      <a:pt x="1215" y="3485"/>
                      <a:pt x="1215" y="3548"/>
                      <a:pt x="1204" y="3599"/>
                    </a:cubicBezTo>
                    <a:lnTo>
                      <a:pt x="1204" y="3651"/>
                    </a:lnTo>
                    <a:cubicBezTo>
                      <a:pt x="1194" y="3682"/>
                      <a:pt x="1194" y="3714"/>
                      <a:pt x="1183" y="3744"/>
                    </a:cubicBezTo>
                    <a:cubicBezTo>
                      <a:pt x="1183" y="3776"/>
                      <a:pt x="1173" y="3807"/>
                      <a:pt x="1173" y="3827"/>
                    </a:cubicBezTo>
                    <a:cubicBezTo>
                      <a:pt x="1381" y="3714"/>
                      <a:pt x="1598" y="3589"/>
                      <a:pt x="1806" y="3465"/>
                    </a:cubicBezTo>
                    <a:cubicBezTo>
                      <a:pt x="1816" y="3257"/>
                      <a:pt x="1816" y="3060"/>
                      <a:pt x="1806" y="2852"/>
                    </a:cubicBezTo>
                    <a:cubicBezTo>
                      <a:pt x="1743" y="1815"/>
                      <a:pt x="1308" y="840"/>
                      <a:pt x="602" y="83"/>
                    </a:cubicBezTo>
                    <a:cubicBezTo>
                      <a:pt x="581" y="52"/>
                      <a:pt x="561" y="31"/>
                      <a:pt x="530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2554;p54">
                <a:extLst>
                  <a:ext uri="{FF2B5EF4-FFF2-40B4-BE49-F238E27FC236}">
                    <a16:creationId xmlns:a16="http://schemas.microsoft.com/office/drawing/2014/main" id="{C8EED5F2-7E9F-40D6-829F-BEA2BBF9B06D}"/>
                  </a:ext>
                </a:extLst>
              </p:cNvPr>
              <p:cNvSpPr/>
              <p:nvPr/>
            </p:nvSpPr>
            <p:spPr>
              <a:xfrm>
                <a:off x="4495666" y="3267204"/>
                <a:ext cx="83704" cy="196517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362" extrusionOk="0">
                    <a:moveTo>
                      <a:pt x="633" y="1"/>
                    </a:moveTo>
                    <a:cubicBezTo>
                      <a:pt x="581" y="1"/>
                      <a:pt x="540" y="1"/>
                      <a:pt x="519" y="11"/>
                    </a:cubicBezTo>
                    <a:cubicBezTo>
                      <a:pt x="353" y="21"/>
                      <a:pt x="177" y="52"/>
                      <a:pt x="0" y="104"/>
                    </a:cubicBezTo>
                    <a:cubicBezTo>
                      <a:pt x="42" y="156"/>
                      <a:pt x="83" y="208"/>
                      <a:pt x="115" y="270"/>
                    </a:cubicBezTo>
                    <a:cubicBezTo>
                      <a:pt x="228" y="446"/>
                      <a:pt x="332" y="623"/>
                      <a:pt x="415" y="810"/>
                    </a:cubicBezTo>
                    <a:lnTo>
                      <a:pt x="477" y="944"/>
                    </a:lnTo>
                    <a:cubicBezTo>
                      <a:pt x="477" y="955"/>
                      <a:pt x="488" y="965"/>
                      <a:pt x="488" y="965"/>
                    </a:cubicBezTo>
                    <a:cubicBezTo>
                      <a:pt x="488" y="976"/>
                      <a:pt x="488" y="976"/>
                      <a:pt x="498" y="986"/>
                    </a:cubicBezTo>
                    <a:cubicBezTo>
                      <a:pt x="509" y="1007"/>
                      <a:pt x="519" y="1027"/>
                      <a:pt x="519" y="1059"/>
                    </a:cubicBezTo>
                    <a:cubicBezTo>
                      <a:pt x="560" y="1152"/>
                      <a:pt x="592" y="1246"/>
                      <a:pt x="623" y="1349"/>
                    </a:cubicBezTo>
                    <a:cubicBezTo>
                      <a:pt x="758" y="1764"/>
                      <a:pt x="830" y="2138"/>
                      <a:pt x="851" y="2542"/>
                    </a:cubicBezTo>
                    <a:cubicBezTo>
                      <a:pt x="862" y="2770"/>
                      <a:pt x="851" y="2988"/>
                      <a:pt x="830" y="3216"/>
                    </a:cubicBezTo>
                    <a:cubicBezTo>
                      <a:pt x="830" y="3268"/>
                      <a:pt x="820" y="3320"/>
                      <a:pt x="820" y="3362"/>
                    </a:cubicBezTo>
                    <a:cubicBezTo>
                      <a:pt x="862" y="3330"/>
                      <a:pt x="903" y="3299"/>
                      <a:pt x="934" y="3268"/>
                    </a:cubicBezTo>
                    <a:cubicBezTo>
                      <a:pt x="1120" y="3113"/>
                      <a:pt x="1286" y="2936"/>
                      <a:pt x="1432" y="2749"/>
                    </a:cubicBezTo>
                    <a:lnTo>
                      <a:pt x="1432" y="2728"/>
                    </a:lnTo>
                    <a:cubicBezTo>
                      <a:pt x="1432" y="1816"/>
                      <a:pt x="1173" y="914"/>
                      <a:pt x="716" y="125"/>
                    </a:cubicBezTo>
                    <a:cubicBezTo>
                      <a:pt x="685" y="84"/>
                      <a:pt x="664" y="42"/>
                      <a:pt x="633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2555;p54">
                <a:extLst>
                  <a:ext uri="{FF2B5EF4-FFF2-40B4-BE49-F238E27FC236}">
                    <a16:creationId xmlns:a16="http://schemas.microsoft.com/office/drawing/2014/main" id="{A877FF01-AEDF-4927-A725-E042C9F9287F}"/>
                  </a:ext>
                </a:extLst>
              </p:cNvPr>
              <p:cNvSpPr/>
              <p:nvPr/>
            </p:nvSpPr>
            <p:spPr>
              <a:xfrm>
                <a:off x="3903376" y="2529192"/>
                <a:ext cx="207565" cy="55121"/>
              </a:xfrm>
              <a:custGeom>
                <a:avLst/>
                <a:gdLst/>
                <a:ahLst/>
                <a:cxnLst/>
                <a:rect l="l" t="t" r="r" b="b"/>
                <a:pathLst>
                  <a:path w="3551" h="943" extrusionOk="0">
                    <a:moveTo>
                      <a:pt x="3465" y="1"/>
                    </a:moveTo>
                    <a:cubicBezTo>
                      <a:pt x="3435" y="1"/>
                      <a:pt x="3403" y="17"/>
                      <a:pt x="3391" y="55"/>
                    </a:cubicBezTo>
                    <a:cubicBezTo>
                      <a:pt x="3277" y="324"/>
                      <a:pt x="2955" y="407"/>
                      <a:pt x="2685" y="417"/>
                    </a:cubicBezTo>
                    <a:cubicBezTo>
                      <a:pt x="2668" y="417"/>
                      <a:pt x="2649" y="417"/>
                      <a:pt x="2629" y="417"/>
                    </a:cubicBezTo>
                    <a:cubicBezTo>
                      <a:pt x="2377" y="417"/>
                      <a:pt x="2003" y="408"/>
                      <a:pt x="1897" y="148"/>
                    </a:cubicBezTo>
                    <a:cubicBezTo>
                      <a:pt x="1883" y="115"/>
                      <a:pt x="1854" y="99"/>
                      <a:pt x="1826" y="99"/>
                    </a:cubicBezTo>
                    <a:cubicBezTo>
                      <a:pt x="1792" y="99"/>
                      <a:pt x="1758" y="123"/>
                      <a:pt x="1752" y="168"/>
                    </a:cubicBezTo>
                    <a:cubicBezTo>
                      <a:pt x="1731" y="511"/>
                      <a:pt x="1306" y="687"/>
                      <a:pt x="1016" y="760"/>
                    </a:cubicBezTo>
                    <a:cubicBezTo>
                      <a:pt x="928" y="783"/>
                      <a:pt x="837" y="796"/>
                      <a:pt x="746" y="796"/>
                    </a:cubicBezTo>
                    <a:cubicBezTo>
                      <a:pt x="517" y="796"/>
                      <a:pt x="293" y="714"/>
                      <a:pt x="144" y="521"/>
                    </a:cubicBezTo>
                    <a:cubicBezTo>
                      <a:pt x="132" y="504"/>
                      <a:pt x="116" y="497"/>
                      <a:pt x="101" y="497"/>
                    </a:cubicBezTo>
                    <a:cubicBezTo>
                      <a:pt x="51" y="497"/>
                      <a:pt x="1" y="570"/>
                      <a:pt x="41" y="625"/>
                    </a:cubicBezTo>
                    <a:cubicBezTo>
                      <a:pt x="215" y="850"/>
                      <a:pt x="480" y="943"/>
                      <a:pt x="748" y="943"/>
                    </a:cubicBezTo>
                    <a:cubicBezTo>
                      <a:pt x="863" y="943"/>
                      <a:pt x="979" y="926"/>
                      <a:pt x="1088" y="894"/>
                    </a:cubicBezTo>
                    <a:cubicBezTo>
                      <a:pt x="1389" y="811"/>
                      <a:pt x="1742" y="645"/>
                      <a:pt x="1866" y="345"/>
                    </a:cubicBezTo>
                    <a:cubicBezTo>
                      <a:pt x="2053" y="552"/>
                      <a:pt x="2416" y="562"/>
                      <a:pt x="2685" y="562"/>
                    </a:cubicBezTo>
                    <a:cubicBezTo>
                      <a:pt x="3038" y="552"/>
                      <a:pt x="3391" y="428"/>
                      <a:pt x="3526" y="85"/>
                    </a:cubicBezTo>
                    <a:cubicBezTo>
                      <a:pt x="3551" y="36"/>
                      <a:pt x="3509" y="1"/>
                      <a:pt x="3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2556;p54">
                <a:extLst>
                  <a:ext uri="{FF2B5EF4-FFF2-40B4-BE49-F238E27FC236}">
                    <a16:creationId xmlns:a16="http://schemas.microsoft.com/office/drawing/2014/main" id="{56BCB39B-88AD-4291-998B-932B8CE41A27}"/>
                  </a:ext>
                </a:extLst>
              </p:cNvPr>
              <p:cNvSpPr/>
              <p:nvPr/>
            </p:nvSpPr>
            <p:spPr>
              <a:xfrm>
                <a:off x="3979071" y="2578993"/>
                <a:ext cx="78852" cy="31038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531" extrusionOk="0">
                    <a:moveTo>
                      <a:pt x="1245" y="1"/>
                    </a:moveTo>
                    <a:cubicBezTo>
                      <a:pt x="1224" y="1"/>
                      <a:pt x="1204" y="12"/>
                      <a:pt x="1194" y="42"/>
                    </a:cubicBezTo>
                    <a:cubicBezTo>
                      <a:pt x="1090" y="208"/>
                      <a:pt x="924" y="333"/>
                      <a:pt x="726" y="374"/>
                    </a:cubicBezTo>
                    <a:cubicBezTo>
                      <a:pt x="685" y="385"/>
                      <a:pt x="643" y="385"/>
                      <a:pt x="602" y="385"/>
                    </a:cubicBezTo>
                    <a:cubicBezTo>
                      <a:pt x="436" y="385"/>
                      <a:pt x="281" y="323"/>
                      <a:pt x="156" y="219"/>
                    </a:cubicBezTo>
                    <a:cubicBezTo>
                      <a:pt x="136" y="208"/>
                      <a:pt x="125" y="198"/>
                      <a:pt x="104" y="198"/>
                    </a:cubicBezTo>
                    <a:cubicBezTo>
                      <a:pt x="53" y="198"/>
                      <a:pt x="0" y="271"/>
                      <a:pt x="53" y="323"/>
                    </a:cubicBezTo>
                    <a:cubicBezTo>
                      <a:pt x="208" y="457"/>
                      <a:pt x="405" y="530"/>
                      <a:pt x="602" y="530"/>
                    </a:cubicBezTo>
                    <a:cubicBezTo>
                      <a:pt x="654" y="530"/>
                      <a:pt x="706" y="520"/>
                      <a:pt x="747" y="520"/>
                    </a:cubicBezTo>
                    <a:cubicBezTo>
                      <a:pt x="986" y="478"/>
                      <a:pt x="1194" y="323"/>
                      <a:pt x="1318" y="115"/>
                    </a:cubicBezTo>
                    <a:cubicBezTo>
                      <a:pt x="1349" y="53"/>
                      <a:pt x="1297" y="1"/>
                      <a:pt x="1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2557;p54">
                <a:extLst>
                  <a:ext uri="{FF2B5EF4-FFF2-40B4-BE49-F238E27FC236}">
                    <a16:creationId xmlns:a16="http://schemas.microsoft.com/office/drawing/2014/main" id="{88AB0E45-7E26-46CA-9CF2-5FE3697410A2}"/>
                  </a:ext>
                </a:extLst>
              </p:cNvPr>
              <p:cNvSpPr/>
              <p:nvPr/>
            </p:nvSpPr>
            <p:spPr>
              <a:xfrm>
                <a:off x="3966329" y="2491490"/>
                <a:ext cx="80138" cy="57283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980" extrusionOk="0">
                    <a:moveTo>
                      <a:pt x="980" y="1"/>
                    </a:moveTo>
                    <a:cubicBezTo>
                      <a:pt x="813" y="1"/>
                      <a:pt x="639" y="16"/>
                      <a:pt x="478" y="56"/>
                    </a:cubicBezTo>
                    <a:cubicBezTo>
                      <a:pt x="322" y="98"/>
                      <a:pt x="1" y="191"/>
                      <a:pt x="73" y="419"/>
                    </a:cubicBezTo>
                    <a:cubicBezTo>
                      <a:pt x="94" y="471"/>
                      <a:pt x="125" y="523"/>
                      <a:pt x="167" y="564"/>
                    </a:cubicBezTo>
                    <a:cubicBezTo>
                      <a:pt x="281" y="700"/>
                      <a:pt x="416" y="813"/>
                      <a:pt x="561" y="907"/>
                    </a:cubicBezTo>
                    <a:cubicBezTo>
                      <a:pt x="623" y="949"/>
                      <a:pt x="686" y="979"/>
                      <a:pt x="758" y="979"/>
                    </a:cubicBezTo>
                    <a:cubicBezTo>
                      <a:pt x="852" y="979"/>
                      <a:pt x="924" y="938"/>
                      <a:pt x="986" y="876"/>
                    </a:cubicBezTo>
                    <a:cubicBezTo>
                      <a:pt x="1173" y="720"/>
                      <a:pt x="1308" y="492"/>
                      <a:pt x="1359" y="253"/>
                    </a:cubicBezTo>
                    <a:cubicBezTo>
                      <a:pt x="1370" y="202"/>
                      <a:pt x="1370" y="139"/>
                      <a:pt x="1349" y="98"/>
                    </a:cubicBezTo>
                    <a:cubicBezTo>
                      <a:pt x="1349" y="87"/>
                      <a:pt x="1339" y="77"/>
                      <a:pt x="1339" y="77"/>
                    </a:cubicBezTo>
                    <a:cubicBezTo>
                      <a:pt x="1287" y="15"/>
                      <a:pt x="1204" y="4"/>
                      <a:pt x="1121" y="4"/>
                    </a:cubicBezTo>
                    <a:cubicBezTo>
                      <a:pt x="1075" y="2"/>
                      <a:pt x="1028" y="1"/>
                      <a:pt x="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2558;p54">
                <a:extLst>
                  <a:ext uri="{FF2B5EF4-FFF2-40B4-BE49-F238E27FC236}">
                    <a16:creationId xmlns:a16="http://schemas.microsoft.com/office/drawing/2014/main" id="{E8733E9B-27A5-496A-84A4-249AF8779027}"/>
                  </a:ext>
                </a:extLst>
              </p:cNvPr>
              <p:cNvSpPr/>
              <p:nvPr/>
            </p:nvSpPr>
            <p:spPr>
              <a:xfrm>
                <a:off x="4057864" y="2441689"/>
                <a:ext cx="52198" cy="4968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50" extrusionOk="0">
                    <a:moveTo>
                      <a:pt x="445" y="0"/>
                    </a:moveTo>
                    <a:cubicBezTo>
                      <a:pt x="249" y="0"/>
                      <a:pt x="56" y="117"/>
                      <a:pt x="22" y="369"/>
                    </a:cubicBezTo>
                    <a:cubicBezTo>
                      <a:pt x="1" y="597"/>
                      <a:pt x="178" y="825"/>
                      <a:pt x="406" y="846"/>
                    </a:cubicBezTo>
                    <a:cubicBezTo>
                      <a:pt x="422" y="849"/>
                      <a:pt x="439" y="850"/>
                      <a:pt x="456" y="850"/>
                    </a:cubicBezTo>
                    <a:cubicBezTo>
                      <a:pt x="657" y="850"/>
                      <a:pt x="854" y="684"/>
                      <a:pt x="883" y="483"/>
                    </a:cubicBezTo>
                    <a:cubicBezTo>
                      <a:pt x="893" y="462"/>
                      <a:pt x="893" y="441"/>
                      <a:pt x="893" y="421"/>
                    </a:cubicBezTo>
                    <a:cubicBezTo>
                      <a:pt x="893" y="150"/>
                      <a:pt x="667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2559;p54">
                <a:extLst>
                  <a:ext uri="{FF2B5EF4-FFF2-40B4-BE49-F238E27FC236}">
                    <a16:creationId xmlns:a16="http://schemas.microsoft.com/office/drawing/2014/main" id="{18F6BA17-6A8C-4A81-940A-ED5687CDAB23}"/>
                  </a:ext>
                </a:extLst>
              </p:cNvPr>
              <p:cNvSpPr/>
              <p:nvPr/>
            </p:nvSpPr>
            <p:spPr>
              <a:xfrm>
                <a:off x="3878417" y="2458231"/>
                <a:ext cx="52198" cy="5003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56" extrusionOk="0">
                    <a:moveTo>
                      <a:pt x="436" y="1"/>
                    </a:moveTo>
                    <a:cubicBezTo>
                      <a:pt x="241" y="1"/>
                      <a:pt x="50" y="115"/>
                      <a:pt x="21" y="366"/>
                    </a:cubicBezTo>
                    <a:cubicBezTo>
                      <a:pt x="0" y="594"/>
                      <a:pt x="177" y="822"/>
                      <a:pt x="395" y="854"/>
                    </a:cubicBezTo>
                    <a:cubicBezTo>
                      <a:pt x="407" y="855"/>
                      <a:pt x="419" y="855"/>
                      <a:pt x="431" y="855"/>
                    </a:cubicBezTo>
                    <a:cubicBezTo>
                      <a:pt x="647" y="855"/>
                      <a:pt x="853" y="686"/>
                      <a:pt x="883" y="480"/>
                    </a:cubicBezTo>
                    <a:cubicBezTo>
                      <a:pt x="883" y="459"/>
                      <a:pt x="893" y="439"/>
                      <a:pt x="893" y="418"/>
                    </a:cubicBezTo>
                    <a:cubicBezTo>
                      <a:pt x="893" y="152"/>
                      <a:pt x="661" y="1"/>
                      <a:pt x="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2560;p54">
                <a:extLst>
                  <a:ext uri="{FF2B5EF4-FFF2-40B4-BE49-F238E27FC236}">
                    <a16:creationId xmlns:a16="http://schemas.microsoft.com/office/drawing/2014/main" id="{BCC70481-D675-4F79-8088-78B3E2A27589}"/>
                  </a:ext>
                </a:extLst>
              </p:cNvPr>
              <p:cNvSpPr/>
              <p:nvPr/>
            </p:nvSpPr>
            <p:spPr>
              <a:xfrm>
                <a:off x="4151620" y="2424329"/>
                <a:ext cx="149697" cy="7891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350" extrusionOk="0">
                    <a:moveTo>
                      <a:pt x="2451" y="0"/>
                    </a:moveTo>
                    <a:cubicBezTo>
                      <a:pt x="2445" y="0"/>
                      <a:pt x="2439" y="1"/>
                      <a:pt x="2432" y="2"/>
                    </a:cubicBezTo>
                    <a:cubicBezTo>
                      <a:pt x="1561" y="199"/>
                      <a:pt x="731" y="625"/>
                      <a:pt x="57" y="1226"/>
                    </a:cubicBezTo>
                    <a:cubicBezTo>
                      <a:pt x="0" y="1275"/>
                      <a:pt x="51" y="1349"/>
                      <a:pt x="111" y="1349"/>
                    </a:cubicBezTo>
                    <a:cubicBezTo>
                      <a:pt x="127" y="1349"/>
                      <a:pt x="145" y="1343"/>
                      <a:pt x="160" y="1330"/>
                    </a:cubicBezTo>
                    <a:cubicBezTo>
                      <a:pt x="824" y="749"/>
                      <a:pt x="1623" y="334"/>
                      <a:pt x="2474" y="137"/>
                    </a:cubicBezTo>
                    <a:cubicBezTo>
                      <a:pt x="2560" y="117"/>
                      <a:pt x="2531" y="0"/>
                      <a:pt x="2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2561;p54">
                <a:extLst>
                  <a:ext uri="{FF2B5EF4-FFF2-40B4-BE49-F238E27FC236}">
                    <a16:creationId xmlns:a16="http://schemas.microsoft.com/office/drawing/2014/main" id="{576C0982-5552-4AFD-AD68-9C5518F18163}"/>
                  </a:ext>
                </a:extLst>
              </p:cNvPr>
              <p:cNvSpPr/>
              <p:nvPr/>
            </p:nvSpPr>
            <p:spPr>
              <a:xfrm>
                <a:off x="4149925" y="2473487"/>
                <a:ext cx="185704" cy="4156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711" extrusionOk="0">
                    <a:moveTo>
                      <a:pt x="3084" y="1"/>
                    </a:moveTo>
                    <a:cubicBezTo>
                      <a:pt x="2056" y="1"/>
                      <a:pt x="1040" y="198"/>
                      <a:pt x="76" y="561"/>
                    </a:cubicBezTo>
                    <a:cubicBezTo>
                      <a:pt x="1" y="590"/>
                      <a:pt x="18" y="711"/>
                      <a:pt x="92" y="711"/>
                    </a:cubicBezTo>
                    <a:cubicBezTo>
                      <a:pt x="100" y="711"/>
                      <a:pt x="108" y="709"/>
                      <a:pt x="117" y="706"/>
                    </a:cubicBezTo>
                    <a:cubicBezTo>
                      <a:pt x="1061" y="344"/>
                      <a:pt x="2067" y="146"/>
                      <a:pt x="3084" y="146"/>
                    </a:cubicBezTo>
                    <a:cubicBezTo>
                      <a:pt x="3177" y="146"/>
                      <a:pt x="3177" y="1"/>
                      <a:pt x="30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2562;p54">
                <a:extLst>
                  <a:ext uri="{FF2B5EF4-FFF2-40B4-BE49-F238E27FC236}">
                    <a16:creationId xmlns:a16="http://schemas.microsoft.com/office/drawing/2014/main" id="{8B41BED1-3460-4A19-BEE5-66C27F32B0CF}"/>
                  </a:ext>
                </a:extLst>
              </p:cNvPr>
              <p:cNvSpPr/>
              <p:nvPr/>
            </p:nvSpPr>
            <p:spPr>
              <a:xfrm>
                <a:off x="4159160" y="2518963"/>
                <a:ext cx="157822" cy="42787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732" extrusionOk="0">
                    <a:moveTo>
                      <a:pt x="84" y="1"/>
                    </a:moveTo>
                    <a:cubicBezTo>
                      <a:pt x="1" y="1"/>
                      <a:pt x="4" y="136"/>
                      <a:pt x="94" y="147"/>
                    </a:cubicBezTo>
                    <a:cubicBezTo>
                      <a:pt x="944" y="240"/>
                      <a:pt x="1785" y="426"/>
                      <a:pt x="2583" y="727"/>
                    </a:cubicBezTo>
                    <a:cubicBezTo>
                      <a:pt x="2591" y="730"/>
                      <a:pt x="2598" y="732"/>
                      <a:pt x="2605" y="732"/>
                    </a:cubicBezTo>
                    <a:cubicBezTo>
                      <a:pt x="2673" y="732"/>
                      <a:pt x="2700" y="610"/>
                      <a:pt x="2625" y="582"/>
                    </a:cubicBezTo>
                    <a:cubicBezTo>
                      <a:pt x="1805" y="281"/>
                      <a:pt x="955" y="94"/>
                      <a:pt x="94" y="1"/>
                    </a:cubicBezTo>
                    <a:cubicBezTo>
                      <a:pt x="90" y="1"/>
                      <a:pt x="87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2563;p54">
                <a:extLst>
                  <a:ext uri="{FF2B5EF4-FFF2-40B4-BE49-F238E27FC236}">
                    <a16:creationId xmlns:a16="http://schemas.microsoft.com/office/drawing/2014/main" id="{471BC219-39B2-4275-AB61-C2BC07BD5DC9}"/>
                  </a:ext>
                </a:extLst>
              </p:cNvPr>
              <p:cNvSpPr/>
              <p:nvPr/>
            </p:nvSpPr>
            <p:spPr>
              <a:xfrm>
                <a:off x="3695931" y="2478982"/>
                <a:ext cx="161855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756" extrusionOk="0">
                    <a:moveTo>
                      <a:pt x="168" y="0"/>
                    </a:moveTo>
                    <a:cubicBezTo>
                      <a:pt x="147" y="0"/>
                      <a:pt x="126" y="0"/>
                      <a:pt x="104" y="1"/>
                    </a:cubicBezTo>
                    <a:cubicBezTo>
                      <a:pt x="11" y="1"/>
                      <a:pt x="1" y="146"/>
                      <a:pt x="94" y="146"/>
                    </a:cubicBezTo>
                    <a:cubicBezTo>
                      <a:pt x="115" y="146"/>
                      <a:pt x="137" y="146"/>
                      <a:pt x="159" y="146"/>
                    </a:cubicBezTo>
                    <a:cubicBezTo>
                      <a:pt x="1019" y="146"/>
                      <a:pt x="1866" y="353"/>
                      <a:pt x="2625" y="748"/>
                    </a:cubicBezTo>
                    <a:cubicBezTo>
                      <a:pt x="2636" y="753"/>
                      <a:pt x="2648" y="756"/>
                      <a:pt x="2658" y="756"/>
                    </a:cubicBezTo>
                    <a:cubicBezTo>
                      <a:pt x="2725" y="756"/>
                      <a:pt x="2769" y="659"/>
                      <a:pt x="2698" y="623"/>
                    </a:cubicBezTo>
                    <a:cubicBezTo>
                      <a:pt x="1917" y="218"/>
                      <a:pt x="1048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2564;p54">
                <a:extLst>
                  <a:ext uri="{FF2B5EF4-FFF2-40B4-BE49-F238E27FC236}">
                    <a16:creationId xmlns:a16="http://schemas.microsoft.com/office/drawing/2014/main" id="{43B9D621-25B2-4D84-A2A7-309C026C4E89}"/>
                  </a:ext>
                </a:extLst>
              </p:cNvPr>
              <p:cNvSpPr/>
              <p:nvPr/>
            </p:nvSpPr>
            <p:spPr>
              <a:xfrm>
                <a:off x="3673252" y="2521593"/>
                <a:ext cx="188860" cy="21861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374" extrusionOk="0">
                    <a:moveTo>
                      <a:pt x="2070" y="0"/>
                    </a:moveTo>
                    <a:cubicBezTo>
                      <a:pt x="1403" y="0"/>
                      <a:pt x="736" y="81"/>
                      <a:pt x="87" y="236"/>
                    </a:cubicBezTo>
                    <a:cubicBezTo>
                      <a:pt x="1" y="255"/>
                      <a:pt x="21" y="373"/>
                      <a:pt x="100" y="373"/>
                    </a:cubicBezTo>
                    <a:cubicBezTo>
                      <a:pt x="106" y="373"/>
                      <a:pt x="112" y="373"/>
                      <a:pt x="119" y="371"/>
                    </a:cubicBezTo>
                    <a:cubicBezTo>
                      <a:pt x="758" y="223"/>
                      <a:pt x="1414" y="145"/>
                      <a:pt x="2071" y="145"/>
                    </a:cubicBezTo>
                    <a:cubicBezTo>
                      <a:pt x="2427" y="145"/>
                      <a:pt x="2784" y="168"/>
                      <a:pt x="3137" y="215"/>
                    </a:cubicBezTo>
                    <a:cubicBezTo>
                      <a:pt x="3140" y="216"/>
                      <a:pt x="3144" y="216"/>
                      <a:pt x="3147" y="216"/>
                    </a:cubicBezTo>
                    <a:cubicBezTo>
                      <a:pt x="3231" y="216"/>
                      <a:pt x="3227" y="80"/>
                      <a:pt x="3137" y="70"/>
                    </a:cubicBezTo>
                    <a:cubicBezTo>
                      <a:pt x="2783" y="23"/>
                      <a:pt x="2427" y="0"/>
                      <a:pt x="2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2565;p54">
                <a:extLst>
                  <a:ext uri="{FF2B5EF4-FFF2-40B4-BE49-F238E27FC236}">
                    <a16:creationId xmlns:a16="http://schemas.microsoft.com/office/drawing/2014/main" id="{EC1A3781-A332-4922-BFF7-CC6F3E38F725}"/>
                  </a:ext>
                </a:extLst>
              </p:cNvPr>
              <p:cNvSpPr/>
              <p:nvPr/>
            </p:nvSpPr>
            <p:spPr>
              <a:xfrm>
                <a:off x="3710603" y="2539947"/>
                <a:ext cx="146131" cy="768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4" extrusionOk="0">
                    <a:moveTo>
                      <a:pt x="2409" y="1"/>
                    </a:moveTo>
                    <a:cubicBezTo>
                      <a:pt x="2401" y="1"/>
                      <a:pt x="2393" y="2"/>
                      <a:pt x="2384" y="5"/>
                    </a:cubicBezTo>
                    <a:cubicBezTo>
                      <a:pt x="1564" y="295"/>
                      <a:pt x="787" y="690"/>
                      <a:pt x="71" y="1167"/>
                    </a:cubicBezTo>
                    <a:cubicBezTo>
                      <a:pt x="1" y="1211"/>
                      <a:pt x="42" y="1314"/>
                      <a:pt x="100" y="1314"/>
                    </a:cubicBezTo>
                    <a:cubicBezTo>
                      <a:pt x="110" y="1314"/>
                      <a:pt x="122" y="1310"/>
                      <a:pt x="133" y="1302"/>
                    </a:cubicBezTo>
                    <a:cubicBezTo>
                      <a:pt x="849" y="825"/>
                      <a:pt x="1617" y="431"/>
                      <a:pt x="2415" y="150"/>
                    </a:cubicBezTo>
                    <a:cubicBezTo>
                      <a:pt x="2500" y="122"/>
                      <a:pt x="2482" y="1"/>
                      <a:pt x="2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2566;p54">
                <a:extLst>
                  <a:ext uri="{FF2B5EF4-FFF2-40B4-BE49-F238E27FC236}">
                    <a16:creationId xmlns:a16="http://schemas.microsoft.com/office/drawing/2014/main" id="{5D4C6A76-B7F6-46DD-91C5-5DF4B5F04870}"/>
                  </a:ext>
                </a:extLst>
              </p:cNvPr>
              <p:cNvSpPr/>
              <p:nvPr/>
            </p:nvSpPr>
            <p:spPr>
              <a:xfrm>
                <a:off x="5585789" y="3488035"/>
                <a:ext cx="62077" cy="7885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349" extrusionOk="0">
                    <a:moveTo>
                      <a:pt x="542" y="0"/>
                    </a:moveTo>
                    <a:cubicBezTo>
                      <a:pt x="501" y="0"/>
                      <a:pt x="458" y="6"/>
                      <a:pt x="416" y="19"/>
                    </a:cubicBezTo>
                    <a:lnTo>
                      <a:pt x="333" y="40"/>
                    </a:lnTo>
                    <a:cubicBezTo>
                      <a:pt x="198" y="82"/>
                      <a:pt x="84" y="185"/>
                      <a:pt x="42" y="320"/>
                    </a:cubicBezTo>
                    <a:cubicBezTo>
                      <a:pt x="1" y="444"/>
                      <a:pt x="1" y="579"/>
                      <a:pt x="42" y="704"/>
                    </a:cubicBezTo>
                    <a:cubicBezTo>
                      <a:pt x="95" y="911"/>
                      <a:pt x="240" y="1087"/>
                      <a:pt x="416" y="1212"/>
                    </a:cubicBezTo>
                    <a:cubicBezTo>
                      <a:pt x="499" y="1274"/>
                      <a:pt x="603" y="1326"/>
                      <a:pt x="706" y="1347"/>
                    </a:cubicBezTo>
                    <a:cubicBezTo>
                      <a:pt x="719" y="1348"/>
                      <a:pt x="732" y="1349"/>
                      <a:pt x="745" y="1349"/>
                    </a:cubicBezTo>
                    <a:cubicBezTo>
                      <a:pt x="837" y="1349"/>
                      <a:pt x="933" y="1317"/>
                      <a:pt x="997" y="1253"/>
                    </a:cubicBezTo>
                    <a:cubicBezTo>
                      <a:pt x="914" y="1170"/>
                      <a:pt x="831" y="1067"/>
                      <a:pt x="821" y="953"/>
                    </a:cubicBezTo>
                    <a:cubicBezTo>
                      <a:pt x="810" y="828"/>
                      <a:pt x="883" y="714"/>
                      <a:pt x="935" y="600"/>
                    </a:cubicBezTo>
                    <a:lnTo>
                      <a:pt x="935" y="589"/>
                    </a:lnTo>
                    <a:cubicBezTo>
                      <a:pt x="1062" y="299"/>
                      <a:pt x="831" y="0"/>
                      <a:pt x="5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2567;p54">
                <a:extLst>
                  <a:ext uri="{FF2B5EF4-FFF2-40B4-BE49-F238E27FC236}">
                    <a16:creationId xmlns:a16="http://schemas.microsoft.com/office/drawing/2014/main" id="{B7177EB5-3402-4EB4-AABB-B87528C8E1C9}"/>
                  </a:ext>
                </a:extLst>
              </p:cNvPr>
              <p:cNvSpPr/>
              <p:nvPr/>
            </p:nvSpPr>
            <p:spPr>
              <a:xfrm>
                <a:off x="5627699" y="3549993"/>
                <a:ext cx="114625" cy="20458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350" extrusionOk="0">
                    <a:moveTo>
                      <a:pt x="1162" y="1"/>
                    </a:moveTo>
                    <a:cubicBezTo>
                      <a:pt x="1098" y="1"/>
                      <a:pt x="1035" y="3"/>
                      <a:pt x="975" y="7"/>
                    </a:cubicBezTo>
                    <a:cubicBezTo>
                      <a:pt x="643" y="17"/>
                      <a:pt x="301" y="38"/>
                      <a:pt x="0" y="163"/>
                    </a:cubicBezTo>
                    <a:lnTo>
                      <a:pt x="280" y="349"/>
                    </a:lnTo>
                    <a:cubicBezTo>
                      <a:pt x="840" y="308"/>
                      <a:pt x="1400" y="276"/>
                      <a:pt x="1960" y="246"/>
                    </a:cubicBezTo>
                    <a:cubicBezTo>
                      <a:pt x="1836" y="121"/>
                      <a:pt x="1670" y="59"/>
                      <a:pt x="1494" y="27"/>
                    </a:cubicBezTo>
                    <a:cubicBezTo>
                      <a:pt x="1388" y="8"/>
                      <a:pt x="1274" y="1"/>
                      <a:pt x="1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2568;p54">
                <a:extLst>
                  <a:ext uri="{FF2B5EF4-FFF2-40B4-BE49-F238E27FC236}">
                    <a16:creationId xmlns:a16="http://schemas.microsoft.com/office/drawing/2014/main" id="{35288BBC-7F0F-402C-B047-995153E76286}"/>
                  </a:ext>
                </a:extLst>
              </p:cNvPr>
              <p:cNvSpPr/>
              <p:nvPr/>
            </p:nvSpPr>
            <p:spPr>
              <a:xfrm>
                <a:off x="5533650" y="3556365"/>
                <a:ext cx="181378" cy="25018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8" extrusionOk="0">
                    <a:moveTo>
                      <a:pt x="949" y="0"/>
                    </a:moveTo>
                    <a:cubicBezTo>
                      <a:pt x="704" y="0"/>
                      <a:pt x="459" y="26"/>
                      <a:pt x="219" y="84"/>
                    </a:cubicBezTo>
                    <a:cubicBezTo>
                      <a:pt x="167" y="95"/>
                      <a:pt x="115" y="116"/>
                      <a:pt x="74" y="137"/>
                    </a:cubicBezTo>
                    <a:cubicBezTo>
                      <a:pt x="32" y="167"/>
                      <a:pt x="1" y="220"/>
                      <a:pt x="1" y="271"/>
                    </a:cubicBezTo>
                    <a:cubicBezTo>
                      <a:pt x="212" y="298"/>
                      <a:pt x="425" y="304"/>
                      <a:pt x="639" y="304"/>
                    </a:cubicBezTo>
                    <a:cubicBezTo>
                      <a:pt x="773" y="304"/>
                      <a:pt x="908" y="302"/>
                      <a:pt x="1043" y="302"/>
                    </a:cubicBezTo>
                    <a:cubicBezTo>
                      <a:pt x="1179" y="302"/>
                      <a:pt x="1316" y="304"/>
                      <a:pt x="1453" y="312"/>
                    </a:cubicBezTo>
                    <a:cubicBezTo>
                      <a:pt x="1890" y="337"/>
                      <a:pt x="2325" y="427"/>
                      <a:pt x="2762" y="427"/>
                    </a:cubicBezTo>
                    <a:cubicBezTo>
                      <a:pt x="2875" y="427"/>
                      <a:pt x="2989" y="421"/>
                      <a:pt x="3103" y="406"/>
                    </a:cubicBezTo>
                    <a:cubicBezTo>
                      <a:pt x="2819" y="154"/>
                      <a:pt x="2439" y="9"/>
                      <a:pt x="2059" y="9"/>
                    </a:cubicBezTo>
                    <a:cubicBezTo>
                      <a:pt x="1939" y="9"/>
                      <a:pt x="1819" y="24"/>
                      <a:pt x="1702" y="54"/>
                    </a:cubicBezTo>
                    <a:lnTo>
                      <a:pt x="1640" y="64"/>
                    </a:lnTo>
                    <a:cubicBezTo>
                      <a:pt x="1413" y="23"/>
                      <a:pt x="1181" y="0"/>
                      <a:pt x="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2569;p54">
                <a:extLst>
                  <a:ext uri="{FF2B5EF4-FFF2-40B4-BE49-F238E27FC236}">
                    <a16:creationId xmlns:a16="http://schemas.microsoft.com/office/drawing/2014/main" id="{EADAC739-6BAF-4C63-9408-040D4A936094}"/>
                  </a:ext>
                </a:extLst>
              </p:cNvPr>
              <p:cNvSpPr/>
              <p:nvPr/>
            </p:nvSpPr>
            <p:spPr>
              <a:xfrm>
                <a:off x="4995252" y="2872771"/>
                <a:ext cx="807697" cy="712536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12190" extrusionOk="0">
                    <a:moveTo>
                      <a:pt x="10970" y="1"/>
                    </a:moveTo>
                    <a:cubicBezTo>
                      <a:pt x="9736" y="1"/>
                      <a:pt x="8855" y="777"/>
                      <a:pt x="8683" y="991"/>
                    </a:cubicBezTo>
                    <a:cubicBezTo>
                      <a:pt x="8414" y="1323"/>
                      <a:pt x="8299" y="1749"/>
                      <a:pt x="8248" y="2164"/>
                    </a:cubicBezTo>
                    <a:cubicBezTo>
                      <a:pt x="8216" y="2413"/>
                      <a:pt x="8206" y="2672"/>
                      <a:pt x="8133" y="2911"/>
                    </a:cubicBezTo>
                    <a:cubicBezTo>
                      <a:pt x="8061" y="3149"/>
                      <a:pt x="7916" y="3388"/>
                      <a:pt x="7687" y="3502"/>
                    </a:cubicBezTo>
                    <a:cubicBezTo>
                      <a:pt x="7757" y="3546"/>
                      <a:pt x="7837" y="3566"/>
                      <a:pt x="7917" y="3566"/>
                    </a:cubicBezTo>
                    <a:cubicBezTo>
                      <a:pt x="8063" y="3566"/>
                      <a:pt x="8209" y="3498"/>
                      <a:pt x="8289" y="3377"/>
                    </a:cubicBezTo>
                    <a:lnTo>
                      <a:pt x="8289" y="3377"/>
                    </a:lnTo>
                    <a:cubicBezTo>
                      <a:pt x="8289" y="3575"/>
                      <a:pt x="8216" y="3771"/>
                      <a:pt x="8071" y="3907"/>
                    </a:cubicBezTo>
                    <a:cubicBezTo>
                      <a:pt x="8101" y="3911"/>
                      <a:pt x="8131" y="3913"/>
                      <a:pt x="8161" y="3913"/>
                    </a:cubicBezTo>
                    <a:cubicBezTo>
                      <a:pt x="8275" y="3913"/>
                      <a:pt x="8387" y="3883"/>
                      <a:pt x="8486" y="3833"/>
                    </a:cubicBezTo>
                    <a:lnTo>
                      <a:pt x="8486" y="3833"/>
                    </a:lnTo>
                    <a:cubicBezTo>
                      <a:pt x="8476" y="4114"/>
                      <a:pt x="8455" y="4394"/>
                      <a:pt x="8424" y="4663"/>
                    </a:cubicBezTo>
                    <a:cubicBezTo>
                      <a:pt x="8248" y="5950"/>
                      <a:pt x="7656" y="7143"/>
                      <a:pt x="7075" y="8294"/>
                    </a:cubicBezTo>
                    <a:cubicBezTo>
                      <a:pt x="6754" y="8937"/>
                      <a:pt x="6422" y="9580"/>
                      <a:pt x="6100" y="10223"/>
                    </a:cubicBezTo>
                    <a:cubicBezTo>
                      <a:pt x="5913" y="10597"/>
                      <a:pt x="5717" y="10991"/>
                      <a:pt x="5353" y="11188"/>
                    </a:cubicBezTo>
                    <a:cubicBezTo>
                      <a:pt x="5171" y="11295"/>
                      <a:pt x="4971" y="11340"/>
                      <a:pt x="4766" y="11340"/>
                    </a:cubicBezTo>
                    <a:cubicBezTo>
                      <a:pt x="4354" y="11340"/>
                      <a:pt x="3919" y="11158"/>
                      <a:pt x="3559" y="10929"/>
                    </a:cubicBezTo>
                    <a:cubicBezTo>
                      <a:pt x="3527" y="10908"/>
                      <a:pt x="3497" y="10887"/>
                      <a:pt x="3465" y="10856"/>
                    </a:cubicBezTo>
                    <a:cubicBezTo>
                      <a:pt x="3299" y="10742"/>
                      <a:pt x="3154" y="10608"/>
                      <a:pt x="3020" y="10452"/>
                    </a:cubicBezTo>
                    <a:cubicBezTo>
                      <a:pt x="2812" y="10213"/>
                      <a:pt x="2635" y="9944"/>
                      <a:pt x="2386" y="9757"/>
                    </a:cubicBezTo>
                    <a:cubicBezTo>
                      <a:pt x="2276" y="9684"/>
                      <a:pt x="2143" y="9618"/>
                      <a:pt x="2013" y="9618"/>
                    </a:cubicBezTo>
                    <a:cubicBezTo>
                      <a:pt x="1996" y="9618"/>
                      <a:pt x="1978" y="9619"/>
                      <a:pt x="1962" y="9622"/>
                    </a:cubicBezTo>
                    <a:cubicBezTo>
                      <a:pt x="1816" y="9642"/>
                      <a:pt x="1692" y="9746"/>
                      <a:pt x="1671" y="9871"/>
                    </a:cubicBezTo>
                    <a:lnTo>
                      <a:pt x="1577" y="9871"/>
                    </a:lnTo>
                    <a:cubicBezTo>
                      <a:pt x="1411" y="9757"/>
                      <a:pt x="1225" y="9674"/>
                      <a:pt x="1028" y="9653"/>
                    </a:cubicBezTo>
                    <a:cubicBezTo>
                      <a:pt x="997" y="9649"/>
                      <a:pt x="965" y="9647"/>
                      <a:pt x="933" y="9647"/>
                    </a:cubicBezTo>
                    <a:cubicBezTo>
                      <a:pt x="733" y="9647"/>
                      <a:pt x="532" y="9732"/>
                      <a:pt x="416" y="9902"/>
                    </a:cubicBezTo>
                    <a:cubicBezTo>
                      <a:pt x="323" y="10037"/>
                      <a:pt x="323" y="10234"/>
                      <a:pt x="406" y="10379"/>
                    </a:cubicBezTo>
                    <a:lnTo>
                      <a:pt x="395" y="10379"/>
                    </a:lnTo>
                    <a:cubicBezTo>
                      <a:pt x="385" y="10389"/>
                      <a:pt x="385" y="10400"/>
                      <a:pt x="374" y="10410"/>
                    </a:cubicBezTo>
                    <a:cubicBezTo>
                      <a:pt x="323" y="10410"/>
                      <a:pt x="260" y="10410"/>
                      <a:pt x="219" y="10431"/>
                    </a:cubicBezTo>
                    <a:cubicBezTo>
                      <a:pt x="104" y="10483"/>
                      <a:pt x="42" y="10597"/>
                      <a:pt x="21" y="10711"/>
                    </a:cubicBezTo>
                    <a:cubicBezTo>
                      <a:pt x="1" y="10836"/>
                      <a:pt x="32" y="10949"/>
                      <a:pt x="84" y="11053"/>
                    </a:cubicBezTo>
                    <a:cubicBezTo>
                      <a:pt x="208" y="11344"/>
                      <a:pt x="457" y="11551"/>
                      <a:pt x="747" y="11686"/>
                    </a:cubicBezTo>
                    <a:cubicBezTo>
                      <a:pt x="934" y="11790"/>
                      <a:pt x="1162" y="11852"/>
                      <a:pt x="1381" y="11904"/>
                    </a:cubicBezTo>
                    <a:cubicBezTo>
                      <a:pt x="2281" y="12110"/>
                      <a:pt x="3191" y="12189"/>
                      <a:pt x="4105" y="12189"/>
                    </a:cubicBezTo>
                    <a:cubicBezTo>
                      <a:pt x="4527" y="12189"/>
                      <a:pt x="4951" y="12172"/>
                      <a:pt x="5374" y="12143"/>
                    </a:cubicBezTo>
                    <a:cubicBezTo>
                      <a:pt x="6235" y="12080"/>
                      <a:pt x="7086" y="11977"/>
                      <a:pt x="7936" y="11873"/>
                    </a:cubicBezTo>
                    <a:cubicBezTo>
                      <a:pt x="8787" y="11759"/>
                      <a:pt x="9648" y="11800"/>
                      <a:pt x="10447" y="11479"/>
                    </a:cubicBezTo>
                    <a:cubicBezTo>
                      <a:pt x="11235" y="11157"/>
                      <a:pt x="11971" y="10659"/>
                      <a:pt x="12448" y="9944"/>
                    </a:cubicBezTo>
                    <a:cubicBezTo>
                      <a:pt x="12936" y="9227"/>
                      <a:pt x="13029" y="8377"/>
                      <a:pt x="13081" y="7496"/>
                    </a:cubicBezTo>
                    <a:cubicBezTo>
                      <a:pt x="13102" y="7132"/>
                      <a:pt x="13133" y="6769"/>
                      <a:pt x="13174" y="6396"/>
                    </a:cubicBezTo>
                    <a:cubicBezTo>
                      <a:pt x="13237" y="5825"/>
                      <a:pt x="13320" y="5255"/>
                      <a:pt x="13434" y="4684"/>
                    </a:cubicBezTo>
                    <a:lnTo>
                      <a:pt x="13465" y="4529"/>
                    </a:lnTo>
                    <a:cubicBezTo>
                      <a:pt x="13600" y="3833"/>
                      <a:pt x="13817" y="3128"/>
                      <a:pt x="13755" y="2423"/>
                    </a:cubicBezTo>
                    <a:cubicBezTo>
                      <a:pt x="13693" y="1717"/>
                      <a:pt x="13413" y="981"/>
                      <a:pt x="12822" y="597"/>
                    </a:cubicBezTo>
                    <a:cubicBezTo>
                      <a:pt x="12154" y="159"/>
                      <a:pt x="11526" y="1"/>
                      <a:pt x="10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2570;p54">
                <a:extLst>
                  <a:ext uri="{FF2B5EF4-FFF2-40B4-BE49-F238E27FC236}">
                    <a16:creationId xmlns:a16="http://schemas.microsoft.com/office/drawing/2014/main" id="{DB1DE2DE-809F-4A2B-86BC-67FD75454B50}"/>
                  </a:ext>
                </a:extLst>
              </p:cNvPr>
              <p:cNvSpPr/>
              <p:nvPr/>
            </p:nvSpPr>
            <p:spPr>
              <a:xfrm>
                <a:off x="5309313" y="3228333"/>
                <a:ext cx="456046" cy="354222"/>
              </a:xfrm>
              <a:custGeom>
                <a:avLst/>
                <a:gdLst/>
                <a:ahLst/>
                <a:cxnLst/>
                <a:rect l="l" t="t" r="r" b="b"/>
                <a:pathLst>
                  <a:path w="7802" h="6060" extrusionOk="0">
                    <a:moveTo>
                      <a:pt x="6984" y="0"/>
                    </a:moveTo>
                    <a:cubicBezTo>
                      <a:pt x="6578" y="0"/>
                      <a:pt x="6168" y="180"/>
                      <a:pt x="5924" y="500"/>
                    </a:cubicBezTo>
                    <a:cubicBezTo>
                      <a:pt x="5613" y="894"/>
                      <a:pt x="5551" y="1413"/>
                      <a:pt x="5489" y="1911"/>
                    </a:cubicBezTo>
                    <a:cubicBezTo>
                      <a:pt x="5353" y="2865"/>
                      <a:pt x="5094" y="3891"/>
                      <a:pt x="4337" y="4493"/>
                    </a:cubicBezTo>
                    <a:cubicBezTo>
                      <a:pt x="3663" y="5022"/>
                      <a:pt x="2760" y="5115"/>
                      <a:pt x="1920" y="5261"/>
                    </a:cubicBezTo>
                    <a:cubicBezTo>
                      <a:pt x="1236" y="5375"/>
                      <a:pt x="489" y="5583"/>
                      <a:pt x="1" y="6060"/>
                    </a:cubicBezTo>
                    <a:cubicBezTo>
                      <a:pt x="862" y="5997"/>
                      <a:pt x="1713" y="5894"/>
                      <a:pt x="2563" y="5790"/>
                    </a:cubicBezTo>
                    <a:cubicBezTo>
                      <a:pt x="3414" y="5676"/>
                      <a:pt x="4275" y="5717"/>
                      <a:pt x="5074" y="5396"/>
                    </a:cubicBezTo>
                    <a:cubicBezTo>
                      <a:pt x="5862" y="5074"/>
                      <a:pt x="6598" y="4576"/>
                      <a:pt x="7075" y="3861"/>
                    </a:cubicBezTo>
                    <a:cubicBezTo>
                      <a:pt x="7563" y="3144"/>
                      <a:pt x="7656" y="2294"/>
                      <a:pt x="7708" y="1413"/>
                    </a:cubicBezTo>
                    <a:cubicBezTo>
                      <a:pt x="7729" y="1049"/>
                      <a:pt x="7760" y="686"/>
                      <a:pt x="7801" y="313"/>
                    </a:cubicBezTo>
                    <a:cubicBezTo>
                      <a:pt x="7688" y="219"/>
                      <a:pt x="7552" y="136"/>
                      <a:pt x="7418" y="74"/>
                    </a:cubicBezTo>
                    <a:cubicBezTo>
                      <a:pt x="7279" y="24"/>
                      <a:pt x="7132" y="0"/>
                      <a:pt x="6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2571;p54">
                <a:extLst>
                  <a:ext uri="{FF2B5EF4-FFF2-40B4-BE49-F238E27FC236}">
                    <a16:creationId xmlns:a16="http://schemas.microsoft.com/office/drawing/2014/main" id="{F000BD6D-2EFB-4635-BD47-A160462FE76E}"/>
                  </a:ext>
                </a:extLst>
              </p:cNvPr>
              <p:cNvSpPr/>
              <p:nvPr/>
            </p:nvSpPr>
            <p:spPr>
              <a:xfrm>
                <a:off x="5523071" y="2920994"/>
                <a:ext cx="130115" cy="17354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969" extrusionOk="0">
                    <a:moveTo>
                      <a:pt x="1129" y="1"/>
                    </a:moveTo>
                    <a:cubicBezTo>
                      <a:pt x="572" y="1"/>
                      <a:pt x="0" y="528"/>
                      <a:pt x="6" y="1453"/>
                    </a:cubicBezTo>
                    <a:cubicBezTo>
                      <a:pt x="6" y="1526"/>
                      <a:pt x="6" y="1598"/>
                      <a:pt x="16" y="1681"/>
                    </a:cubicBezTo>
                    <a:cubicBezTo>
                      <a:pt x="93" y="2400"/>
                      <a:pt x="622" y="2969"/>
                      <a:pt x="1160" y="2969"/>
                    </a:cubicBezTo>
                    <a:cubicBezTo>
                      <a:pt x="1204" y="2969"/>
                      <a:pt x="1248" y="2965"/>
                      <a:pt x="1292" y="2957"/>
                    </a:cubicBezTo>
                    <a:cubicBezTo>
                      <a:pt x="1883" y="2863"/>
                      <a:pt x="2226" y="2033"/>
                      <a:pt x="2153" y="1256"/>
                    </a:cubicBezTo>
                    <a:cubicBezTo>
                      <a:pt x="2076" y="392"/>
                      <a:pt x="1608" y="1"/>
                      <a:pt x="1129" y="1"/>
                    </a:cubicBezTo>
                    <a:close/>
                  </a:path>
                </a:pathLst>
              </a:custGeom>
              <a:solidFill>
                <a:srgbClr val="FFF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2572;p54">
                <a:extLst>
                  <a:ext uri="{FF2B5EF4-FFF2-40B4-BE49-F238E27FC236}">
                    <a16:creationId xmlns:a16="http://schemas.microsoft.com/office/drawing/2014/main" id="{84BA8885-959C-4B8C-A9CD-42EFC77A406F}"/>
                  </a:ext>
                </a:extLst>
              </p:cNvPr>
              <p:cNvSpPr/>
              <p:nvPr/>
            </p:nvSpPr>
            <p:spPr>
              <a:xfrm>
                <a:off x="5673116" y="3082262"/>
                <a:ext cx="136487" cy="109189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868" extrusionOk="0">
                    <a:moveTo>
                      <a:pt x="63" y="1"/>
                    </a:moveTo>
                    <a:lnTo>
                      <a:pt x="63" y="1"/>
                    </a:lnTo>
                    <a:cubicBezTo>
                      <a:pt x="1" y="270"/>
                      <a:pt x="21" y="592"/>
                      <a:pt x="125" y="862"/>
                    </a:cubicBezTo>
                    <a:cubicBezTo>
                      <a:pt x="250" y="1194"/>
                      <a:pt x="468" y="1464"/>
                      <a:pt x="717" y="1639"/>
                    </a:cubicBezTo>
                    <a:cubicBezTo>
                      <a:pt x="924" y="1785"/>
                      <a:pt x="1152" y="1868"/>
                      <a:pt x="1381" y="1868"/>
                    </a:cubicBezTo>
                    <a:cubicBezTo>
                      <a:pt x="1650" y="1858"/>
                      <a:pt x="1899" y="1722"/>
                      <a:pt x="2086" y="1494"/>
                    </a:cubicBezTo>
                    <a:cubicBezTo>
                      <a:pt x="2200" y="1349"/>
                      <a:pt x="2294" y="1152"/>
                      <a:pt x="2335" y="955"/>
                    </a:cubicBezTo>
                    <a:cubicBezTo>
                      <a:pt x="2260" y="915"/>
                      <a:pt x="2183" y="900"/>
                      <a:pt x="2104" y="900"/>
                    </a:cubicBezTo>
                    <a:cubicBezTo>
                      <a:pt x="2040" y="900"/>
                      <a:pt x="1974" y="910"/>
                      <a:pt x="1909" y="924"/>
                    </a:cubicBezTo>
                    <a:cubicBezTo>
                      <a:pt x="1754" y="966"/>
                      <a:pt x="1598" y="1038"/>
                      <a:pt x="1432" y="1090"/>
                    </a:cubicBezTo>
                    <a:cubicBezTo>
                      <a:pt x="1352" y="1109"/>
                      <a:pt x="1268" y="1120"/>
                      <a:pt x="1184" y="1120"/>
                    </a:cubicBezTo>
                    <a:cubicBezTo>
                      <a:pt x="997" y="1120"/>
                      <a:pt x="805" y="1069"/>
                      <a:pt x="634" y="955"/>
                    </a:cubicBezTo>
                    <a:cubicBezTo>
                      <a:pt x="353" y="768"/>
                      <a:pt x="157" y="415"/>
                      <a:pt x="74" y="32"/>
                    </a:cubicBezTo>
                    <a:cubicBezTo>
                      <a:pt x="63" y="21"/>
                      <a:pt x="63" y="11"/>
                      <a:pt x="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2573;p54">
                <a:extLst>
                  <a:ext uri="{FF2B5EF4-FFF2-40B4-BE49-F238E27FC236}">
                    <a16:creationId xmlns:a16="http://schemas.microsoft.com/office/drawing/2014/main" id="{1B90CE90-8466-4AC4-A588-D75F7C38F5F2}"/>
                  </a:ext>
                </a:extLst>
              </p:cNvPr>
              <p:cNvSpPr/>
              <p:nvPr/>
            </p:nvSpPr>
            <p:spPr>
              <a:xfrm>
                <a:off x="5671888" y="2921988"/>
                <a:ext cx="200784" cy="2494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4268" extrusionOk="0">
                    <a:moveTo>
                      <a:pt x="1650" y="1"/>
                    </a:moveTo>
                    <a:cubicBezTo>
                      <a:pt x="1588" y="1"/>
                      <a:pt x="1526" y="5"/>
                      <a:pt x="1464" y="15"/>
                    </a:cubicBezTo>
                    <a:cubicBezTo>
                      <a:pt x="1183" y="56"/>
                      <a:pt x="904" y="160"/>
                      <a:pt x="686" y="357"/>
                    </a:cubicBezTo>
                    <a:cubicBezTo>
                      <a:pt x="354" y="647"/>
                      <a:pt x="167" y="1124"/>
                      <a:pt x="84" y="1622"/>
                    </a:cubicBezTo>
                    <a:cubicBezTo>
                      <a:pt x="12" y="1986"/>
                      <a:pt x="1" y="2369"/>
                      <a:pt x="84" y="2743"/>
                    </a:cubicBezTo>
                    <a:cubicBezTo>
                      <a:pt x="84" y="2753"/>
                      <a:pt x="84" y="2763"/>
                      <a:pt x="95" y="2774"/>
                    </a:cubicBezTo>
                    <a:cubicBezTo>
                      <a:pt x="178" y="3157"/>
                      <a:pt x="374" y="3510"/>
                      <a:pt x="655" y="3697"/>
                    </a:cubicBezTo>
                    <a:cubicBezTo>
                      <a:pt x="826" y="3811"/>
                      <a:pt x="1018" y="3862"/>
                      <a:pt x="1205" y="3862"/>
                    </a:cubicBezTo>
                    <a:cubicBezTo>
                      <a:pt x="1289" y="3862"/>
                      <a:pt x="1373" y="3851"/>
                      <a:pt x="1453" y="3832"/>
                    </a:cubicBezTo>
                    <a:cubicBezTo>
                      <a:pt x="1619" y="3780"/>
                      <a:pt x="1775" y="3708"/>
                      <a:pt x="1930" y="3666"/>
                    </a:cubicBezTo>
                    <a:cubicBezTo>
                      <a:pt x="1995" y="3652"/>
                      <a:pt x="2061" y="3642"/>
                      <a:pt x="2125" y="3642"/>
                    </a:cubicBezTo>
                    <a:cubicBezTo>
                      <a:pt x="2204" y="3642"/>
                      <a:pt x="2281" y="3657"/>
                      <a:pt x="2356" y="3697"/>
                    </a:cubicBezTo>
                    <a:cubicBezTo>
                      <a:pt x="2387" y="3708"/>
                      <a:pt x="2407" y="3718"/>
                      <a:pt x="2428" y="3728"/>
                    </a:cubicBezTo>
                    <a:cubicBezTo>
                      <a:pt x="2573" y="3842"/>
                      <a:pt x="2688" y="4070"/>
                      <a:pt x="2626" y="4268"/>
                    </a:cubicBezTo>
                    <a:cubicBezTo>
                      <a:pt x="3061" y="3842"/>
                      <a:pt x="3373" y="3210"/>
                      <a:pt x="3424" y="2504"/>
                    </a:cubicBezTo>
                    <a:cubicBezTo>
                      <a:pt x="3435" y="2369"/>
                      <a:pt x="3435" y="2245"/>
                      <a:pt x="3435" y="2110"/>
                    </a:cubicBezTo>
                    <a:lnTo>
                      <a:pt x="3403" y="1861"/>
                    </a:lnTo>
                    <a:cubicBezTo>
                      <a:pt x="3249" y="819"/>
                      <a:pt x="2475" y="1"/>
                      <a:pt x="1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2574;p54">
                <a:extLst>
                  <a:ext uri="{FF2B5EF4-FFF2-40B4-BE49-F238E27FC236}">
                    <a16:creationId xmlns:a16="http://schemas.microsoft.com/office/drawing/2014/main" id="{87644797-2D2F-43AF-A82E-3DEC4D7347EF}"/>
                  </a:ext>
                </a:extLst>
              </p:cNvPr>
              <p:cNvSpPr/>
              <p:nvPr/>
            </p:nvSpPr>
            <p:spPr>
              <a:xfrm>
                <a:off x="5639155" y="3032520"/>
                <a:ext cx="72247" cy="9089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555" extrusionOk="0">
                    <a:moveTo>
                      <a:pt x="406" y="1"/>
                    </a:moveTo>
                    <a:cubicBezTo>
                      <a:pt x="385" y="1"/>
                      <a:pt x="364" y="12"/>
                      <a:pt x="343" y="32"/>
                    </a:cubicBezTo>
                    <a:cubicBezTo>
                      <a:pt x="333" y="32"/>
                      <a:pt x="323" y="42"/>
                      <a:pt x="323" y="53"/>
                    </a:cubicBezTo>
                    <a:cubicBezTo>
                      <a:pt x="125" y="157"/>
                      <a:pt x="1" y="364"/>
                      <a:pt x="1" y="582"/>
                    </a:cubicBezTo>
                    <a:cubicBezTo>
                      <a:pt x="1" y="607"/>
                      <a:pt x="29" y="625"/>
                      <a:pt x="55" y="625"/>
                    </a:cubicBezTo>
                    <a:cubicBezTo>
                      <a:pt x="71" y="625"/>
                      <a:pt x="87" y="618"/>
                      <a:pt x="95" y="603"/>
                    </a:cubicBezTo>
                    <a:cubicBezTo>
                      <a:pt x="146" y="499"/>
                      <a:pt x="208" y="395"/>
                      <a:pt x="270" y="312"/>
                    </a:cubicBezTo>
                    <a:cubicBezTo>
                      <a:pt x="291" y="354"/>
                      <a:pt x="323" y="406"/>
                      <a:pt x="343" y="437"/>
                    </a:cubicBezTo>
                    <a:cubicBezTo>
                      <a:pt x="385" y="520"/>
                      <a:pt x="436" y="593"/>
                      <a:pt x="478" y="676"/>
                    </a:cubicBezTo>
                    <a:cubicBezTo>
                      <a:pt x="551" y="789"/>
                      <a:pt x="623" y="904"/>
                      <a:pt x="706" y="1008"/>
                    </a:cubicBezTo>
                    <a:cubicBezTo>
                      <a:pt x="738" y="1059"/>
                      <a:pt x="758" y="1100"/>
                      <a:pt x="789" y="1153"/>
                    </a:cubicBezTo>
                    <a:cubicBezTo>
                      <a:pt x="800" y="1174"/>
                      <a:pt x="810" y="1174"/>
                      <a:pt x="831" y="1174"/>
                    </a:cubicBezTo>
                    <a:cubicBezTo>
                      <a:pt x="924" y="1298"/>
                      <a:pt x="1028" y="1422"/>
                      <a:pt x="1132" y="1536"/>
                    </a:cubicBezTo>
                    <a:cubicBezTo>
                      <a:pt x="1142" y="1549"/>
                      <a:pt x="1154" y="1554"/>
                      <a:pt x="1166" y="1554"/>
                    </a:cubicBezTo>
                    <a:cubicBezTo>
                      <a:pt x="1202" y="1554"/>
                      <a:pt x="1235" y="1503"/>
                      <a:pt x="1204" y="1464"/>
                    </a:cubicBezTo>
                    <a:cubicBezTo>
                      <a:pt x="1059" y="1298"/>
                      <a:pt x="914" y="1132"/>
                      <a:pt x="789" y="955"/>
                    </a:cubicBezTo>
                    <a:cubicBezTo>
                      <a:pt x="727" y="842"/>
                      <a:pt x="665" y="738"/>
                      <a:pt x="613" y="623"/>
                    </a:cubicBezTo>
                    <a:cubicBezTo>
                      <a:pt x="561" y="530"/>
                      <a:pt x="519" y="447"/>
                      <a:pt x="489" y="354"/>
                    </a:cubicBezTo>
                    <a:cubicBezTo>
                      <a:pt x="478" y="344"/>
                      <a:pt x="436" y="261"/>
                      <a:pt x="416" y="198"/>
                    </a:cubicBezTo>
                    <a:cubicBezTo>
                      <a:pt x="426" y="198"/>
                      <a:pt x="426" y="198"/>
                      <a:pt x="436" y="188"/>
                    </a:cubicBezTo>
                    <a:cubicBezTo>
                      <a:pt x="468" y="188"/>
                      <a:pt x="489" y="157"/>
                      <a:pt x="499" y="136"/>
                    </a:cubicBezTo>
                    <a:cubicBezTo>
                      <a:pt x="509" y="105"/>
                      <a:pt x="509" y="84"/>
                      <a:pt x="499" y="53"/>
                    </a:cubicBezTo>
                    <a:cubicBezTo>
                      <a:pt x="478" y="12"/>
                      <a:pt x="457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2575;p54">
                <a:extLst>
                  <a:ext uri="{FF2B5EF4-FFF2-40B4-BE49-F238E27FC236}">
                    <a16:creationId xmlns:a16="http://schemas.microsoft.com/office/drawing/2014/main" id="{EB758D06-E7FB-4409-8277-7382D7F1C244}"/>
                  </a:ext>
                </a:extLst>
              </p:cNvPr>
              <p:cNvSpPr/>
              <p:nvPr/>
            </p:nvSpPr>
            <p:spPr>
              <a:xfrm>
                <a:off x="5328134" y="3360610"/>
                <a:ext cx="250469" cy="109540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874" extrusionOk="0">
                    <a:moveTo>
                      <a:pt x="3351" y="0"/>
                    </a:moveTo>
                    <a:cubicBezTo>
                      <a:pt x="3226" y="218"/>
                      <a:pt x="3019" y="394"/>
                      <a:pt x="2781" y="487"/>
                    </a:cubicBezTo>
                    <a:cubicBezTo>
                      <a:pt x="2682" y="530"/>
                      <a:pt x="2566" y="557"/>
                      <a:pt x="2453" y="557"/>
                    </a:cubicBezTo>
                    <a:cubicBezTo>
                      <a:pt x="2316" y="557"/>
                      <a:pt x="2182" y="517"/>
                      <a:pt x="2085" y="415"/>
                    </a:cubicBezTo>
                    <a:cubicBezTo>
                      <a:pt x="2013" y="747"/>
                      <a:pt x="1640" y="955"/>
                      <a:pt x="1349" y="1068"/>
                    </a:cubicBezTo>
                    <a:cubicBezTo>
                      <a:pt x="1236" y="1109"/>
                      <a:pt x="1111" y="1132"/>
                      <a:pt x="988" y="1132"/>
                    </a:cubicBezTo>
                    <a:cubicBezTo>
                      <a:pt x="761" y="1132"/>
                      <a:pt x="539" y="1052"/>
                      <a:pt x="405" y="851"/>
                    </a:cubicBezTo>
                    <a:cubicBezTo>
                      <a:pt x="374" y="809"/>
                      <a:pt x="353" y="757"/>
                      <a:pt x="333" y="706"/>
                    </a:cubicBezTo>
                    <a:cubicBezTo>
                      <a:pt x="218" y="881"/>
                      <a:pt x="105" y="1068"/>
                      <a:pt x="1" y="1245"/>
                    </a:cubicBezTo>
                    <a:cubicBezTo>
                      <a:pt x="52" y="1317"/>
                      <a:pt x="135" y="1369"/>
                      <a:pt x="218" y="1390"/>
                    </a:cubicBezTo>
                    <a:cubicBezTo>
                      <a:pt x="252" y="1397"/>
                      <a:pt x="286" y="1400"/>
                      <a:pt x="320" y="1400"/>
                    </a:cubicBezTo>
                    <a:cubicBezTo>
                      <a:pt x="483" y="1400"/>
                      <a:pt x="643" y="1327"/>
                      <a:pt x="789" y="1276"/>
                    </a:cubicBezTo>
                    <a:cubicBezTo>
                      <a:pt x="795" y="1273"/>
                      <a:pt x="800" y="1272"/>
                      <a:pt x="806" y="1272"/>
                    </a:cubicBezTo>
                    <a:cubicBezTo>
                      <a:pt x="838" y="1272"/>
                      <a:pt x="857" y="1322"/>
                      <a:pt x="831" y="1349"/>
                    </a:cubicBezTo>
                    <a:cubicBezTo>
                      <a:pt x="727" y="1462"/>
                      <a:pt x="851" y="1618"/>
                      <a:pt x="965" y="1670"/>
                    </a:cubicBezTo>
                    <a:cubicBezTo>
                      <a:pt x="1026" y="1690"/>
                      <a:pt x="1091" y="1698"/>
                      <a:pt x="1157" y="1698"/>
                    </a:cubicBezTo>
                    <a:cubicBezTo>
                      <a:pt x="1263" y="1698"/>
                      <a:pt x="1372" y="1679"/>
                      <a:pt x="1474" y="1660"/>
                    </a:cubicBezTo>
                    <a:cubicBezTo>
                      <a:pt x="1774" y="1608"/>
                      <a:pt x="2106" y="1442"/>
                      <a:pt x="2189" y="1110"/>
                    </a:cubicBezTo>
                    <a:cubicBezTo>
                      <a:pt x="2197" y="1089"/>
                      <a:pt x="2216" y="1080"/>
                      <a:pt x="2234" y="1080"/>
                    </a:cubicBezTo>
                    <a:cubicBezTo>
                      <a:pt x="2262" y="1080"/>
                      <a:pt x="2289" y="1100"/>
                      <a:pt x="2283" y="1130"/>
                    </a:cubicBezTo>
                    <a:cubicBezTo>
                      <a:pt x="2231" y="1400"/>
                      <a:pt x="2397" y="1670"/>
                      <a:pt x="2625" y="1784"/>
                    </a:cubicBezTo>
                    <a:cubicBezTo>
                      <a:pt x="2741" y="1842"/>
                      <a:pt x="2869" y="1874"/>
                      <a:pt x="3001" y="1874"/>
                    </a:cubicBezTo>
                    <a:cubicBezTo>
                      <a:pt x="3035" y="1874"/>
                      <a:pt x="3068" y="1872"/>
                      <a:pt x="3102" y="1867"/>
                    </a:cubicBezTo>
                    <a:cubicBezTo>
                      <a:pt x="3362" y="1711"/>
                      <a:pt x="3600" y="1504"/>
                      <a:pt x="3797" y="1266"/>
                    </a:cubicBezTo>
                    <a:cubicBezTo>
                      <a:pt x="4056" y="955"/>
                      <a:pt x="4233" y="560"/>
                      <a:pt x="4284" y="155"/>
                    </a:cubicBezTo>
                    <a:lnTo>
                      <a:pt x="4284" y="155"/>
                    </a:lnTo>
                    <a:cubicBezTo>
                      <a:pt x="4233" y="208"/>
                      <a:pt x="4171" y="249"/>
                      <a:pt x="4088" y="280"/>
                    </a:cubicBezTo>
                    <a:cubicBezTo>
                      <a:pt x="4012" y="315"/>
                      <a:pt x="3932" y="333"/>
                      <a:pt x="3853" y="333"/>
                    </a:cubicBezTo>
                    <a:cubicBezTo>
                      <a:pt x="3769" y="333"/>
                      <a:pt x="3686" y="313"/>
                      <a:pt x="3611" y="270"/>
                    </a:cubicBezTo>
                    <a:cubicBezTo>
                      <a:pt x="3496" y="218"/>
                      <a:pt x="3403" y="114"/>
                      <a:pt x="3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2576;p54">
                <a:extLst>
                  <a:ext uri="{FF2B5EF4-FFF2-40B4-BE49-F238E27FC236}">
                    <a16:creationId xmlns:a16="http://schemas.microsoft.com/office/drawing/2014/main" id="{1B6ECD0F-A317-48E3-9F0A-084519209867}"/>
                  </a:ext>
                </a:extLst>
              </p:cNvPr>
              <p:cNvSpPr/>
              <p:nvPr/>
            </p:nvSpPr>
            <p:spPr>
              <a:xfrm>
                <a:off x="5347540" y="3260190"/>
                <a:ext cx="231706" cy="166648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2851" extrusionOk="0">
                    <a:moveTo>
                      <a:pt x="2354" y="1"/>
                    </a:moveTo>
                    <a:cubicBezTo>
                      <a:pt x="2236" y="1"/>
                      <a:pt x="2118" y="16"/>
                      <a:pt x="2002" y="48"/>
                    </a:cubicBezTo>
                    <a:cubicBezTo>
                      <a:pt x="1370" y="224"/>
                      <a:pt x="1048" y="847"/>
                      <a:pt x="706" y="1355"/>
                    </a:cubicBezTo>
                    <a:cubicBezTo>
                      <a:pt x="633" y="1458"/>
                      <a:pt x="571" y="1562"/>
                      <a:pt x="499" y="1666"/>
                    </a:cubicBezTo>
                    <a:cubicBezTo>
                      <a:pt x="478" y="1687"/>
                      <a:pt x="457" y="1718"/>
                      <a:pt x="446" y="1739"/>
                    </a:cubicBezTo>
                    <a:lnTo>
                      <a:pt x="104" y="2268"/>
                    </a:lnTo>
                    <a:cubicBezTo>
                      <a:pt x="94" y="2288"/>
                      <a:pt x="84" y="2299"/>
                      <a:pt x="73" y="2320"/>
                    </a:cubicBezTo>
                    <a:cubicBezTo>
                      <a:pt x="52" y="2351"/>
                      <a:pt x="21" y="2392"/>
                      <a:pt x="1" y="2424"/>
                    </a:cubicBezTo>
                    <a:cubicBezTo>
                      <a:pt x="21" y="2475"/>
                      <a:pt x="42" y="2527"/>
                      <a:pt x="73" y="2569"/>
                    </a:cubicBezTo>
                    <a:cubicBezTo>
                      <a:pt x="207" y="2770"/>
                      <a:pt x="429" y="2850"/>
                      <a:pt x="656" y="2850"/>
                    </a:cubicBezTo>
                    <a:cubicBezTo>
                      <a:pt x="779" y="2850"/>
                      <a:pt x="904" y="2827"/>
                      <a:pt x="1017" y="2786"/>
                    </a:cubicBezTo>
                    <a:cubicBezTo>
                      <a:pt x="1308" y="2673"/>
                      <a:pt x="1681" y="2465"/>
                      <a:pt x="1753" y="2133"/>
                    </a:cubicBezTo>
                    <a:cubicBezTo>
                      <a:pt x="1850" y="2235"/>
                      <a:pt x="1984" y="2275"/>
                      <a:pt x="2121" y="2275"/>
                    </a:cubicBezTo>
                    <a:cubicBezTo>
                      <a:pt x="2234" y="2275"/>
                      <a:pt x="2350" y="2248"/>
                      <a:pt x="2449" y="2205"/>
                    </a:cubicBezTo>
                    <a:cubicBezTo>
                      <a:pt x="2687" y="2112"/>
                      <a:pt x="2894" y="1936"/>
                      <a:pt x="3019" y="1718"/>
                    </a:cubicBezTo>
                    <a:cubicBezTo>
                      <a:pt x="3071" y="1832"/>
                      <a:pt x="3164" y="1936"/>
                      <a:pt x="3279" y="1988"/>
                    </a:cubicBezTo>
                    <a:cubicBezTo>
                      <a:pt x="3354" y="2031"/>
                      <a:pt x="3437" y="2051"/>
                      <a:pt x="3521" y="2051"/>
                    </a:cubicBezTo>
                    <a:cubicBezTo>
                      <a:pt x="3600" y="2051"/>
                      <a:pt x="3680" y="2033"/>
                      <a:pt x="3756" y="1998"/>
                    </a:cubicBezTo>
                    <a:cubicBezTo>
                      <a:pt x="3839" y="1967"/>
                      <a:pt x="3901" y="1926"/>
                      <a:pt x="3952" y="1873"/>
                    </a:cubicBezTo>
                    <a:cubicBezTo>
                      <a:pt x="3963" y="1822"/>
                      <a:pt x="3963" y="1780"/>
                      <a:pt x="3963" y="1728"/>
                    </a:cubicBezTo>
                    <a:lnTo>
                      <a:pt x="3963" y="1583"/>
                    </a:lnTo>
                    <a:cubicBezTo>
                      <a:pt x="3943" y="930"/>
                      <a:pt x="3507" y="349"/>
                      <a:pt x="2905" y="110"/>
                    </a:cubicBezTo>
                    <a:cubicBezTo>
                      <a:pt x="2732" y="40"/>
                      <a:pt x="2544" y="1"/>
                      <a:pt x="2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2577;p54">
                <a:extLst>
                  <a:ext uri="{FF2B5EF4-FFF2-40B4-BE49-F238E27FC236}">
                    <a16:creationId xmlns:a16="http://schemas.microsoft.com/office/drawing/2014/main" id="{FB1AB19A-9A43-4D16-89C1-0A3EFBD1F15E}"/>
                  </a:ext>
                </a:extLst>
              </p:cNvPr>
              <p:cNvSpPr/>
              <p:nvPr/>
            </p:nvSpPr>
            <p:spPr>
              <a:xfrm>
                <a:off x="5282659" y="3423679"/>
                <a:ext cx="226796" cy="110884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1897" extrusionOk="0">
                    <a:moveTo>
                      <a:pt x="3012" y="1"/>
                    </a:moveTo>
                    <a:cubicBezTo>
                      <a:pt x="2994" y="1"/>
                      <a:pt x="2975" y="10"/>
                      <a:pt x="2967" y="31"/>
                    </a:cubicBezTo>
                    <a:cubicBezTo>
                      <a:pt x="2884" y="363"/>
                      <a:pt x="2552" y="529"/>
                      <a:pt x="2252" y="581"/>
                    </a:cubicBezTo>
                    <a:cubicBezTo>
                      <a:pt x="2150" y="600"/>
                      <a:pt x="2041" y="619"/>
                      <a:pt x="1935" y="619"/>
                    </a:cubicBezTo>
                    <a:cubicBezTo>
                      <a:pt x="1869" y="619"/>
                      <a:pt x="1804" y="611"/>
                      <a:pt x="1743" y="591"/>
                    </a:cubicBezTo>
                    <a:cubicBezTo>
                      <a:pt x="1629" y="539"/>
                      <a:pt x="1505" y="383"/>
                      <a:pt x="1609" y="270"/>
                    </a:cubicBezTo>
                    <a:cubicBezTo>
                      <a:pt x="1635" y="243"/>
                      <a:pt x="1616" y="193"/>
                      <a:pt x="1584" y="193"/>
                    </a:cubicBezTo>
                    <a:cubicBezTo>
                      <a:pt x="1578" y="193"/>
                      <a:pt x="1573" y="194"/>
                      <a:pt x="1567" y="197"/>
                    </a:cubicBezTo>
                    <a:cubicBezTo>
                      <a:pt x="1421" y="248"/>
                      <a:pt x="1261" y="321"/>
                      <a:pt x="1098" y="321"/>
                    </a:cubicBezTo>
                    <a:cubicBezTo>
                      <a:pt x="1064" y="321"/>
                      <a:pt x="1030" y="318"/>
                      <a:pt x="996" y="311"/>
                    </a:cubicBezTo>
                    <a:cubicBezTo>
                      <a:pt x="913" y="290"/>
                      <a:pt x="830" y="238"/>
                      <a:pt x="779" y="166"/>
                    </a:cubicBezTo>
                    <a:cubicBezTo>
                      <a:pt x="758" y="197"/>
                      <a:pt x="737" y="217"/>
                      <a:pt x="727" y="249"/>
                    </a:cubicBezTo>
                    <a:cubicBezTo>
                      <a:pt x="498" y="612"/>
                      <a:pt x="281" y="964"/>
                      <a:pt x="63" y="1328"/>
                    </a:cubicBezTo>
                    <a:cubicBezTo>
                      <a:pt x="32" y="1379"/>
                      <a:pt x="0" y="1441"/>
                      <a:pt x="21" y="1494"/>
                    </a:cubicBezTo>
                    <a:cubicBezTo>
                      <a:pt x="42" y="1556"/>
                      <a:pt x="104" y="1577"/>
                      <a:pt x="166" y="1577"/>
                    </a:cubicBezTo>
                    <a:lnTo>
                      <a:pt x="177" y="1577"/>
                    </a:lnTo>
                    <a:cubicBezTo>
                      <a:pt x="146" y="1587"/>
                      <a:pt x="125" y="1607"/>
                      <a:pt x="104" y="1628"/>
                    </a:cubicBezTo>
                    <a:cubicBezTo>
                      <a:pt x="42" y="1690"/>
                      <a:pt x="21" y="1805"/>
                      <a:pt x="83" y="1856"/>
                    </a:cubicBezTo>
                    <a:cubicBezTo>
                      <a:pt x="114" y="1887"/>
                      <a:pt x="156" y="1896"/>
                      <a:pt x="200" y="1896"/>
                    </a:cubicBezTo>
                    <a:cubicBezTo>
                      <a:pt x="230" y="1896"/>
                      <a:pt x="261" y="1892"/>
                      <a:pt x="291" y="1888"/>
                    </a:cubicBezTo>
                    <a:cubicBezTo>
                      <a:pt x="462" y="1857"/>
                      <a:pt x="632" y="1798"/>
                      <a:pt x="783" y="1720"/>
                    </a:cubicBezTo>
                    <a:lnTo>
                      <a:pt x="783" y="1720"/>
                    </a:lnTo>
                    <a:cubicBezTo>
                      <a:pt x="742" y="1752"/>
                      <a:pt x="763" y="1839"/>
                      <a:pt x="810" y="1867"/>
                    </a:cubicBezTo>
                    <a:cubicBezTo>
                      <a:pt x="840" y="1888"/>
                      <a:pt x="874" y="1895"/>
                      <a:pt x="908" y="1895"/>
                    </a:cubicBezTo>
                    <a:cubicBezTo>
                      <a:pt x="942" y="1895"/>
                      <a:pt x="976" y="1888"/>
                      <a:pt x="1007" y="1877"/>
                    </a:cubicBezTo>
                    <a:cubicBezTo>
                      <a:pt x="1773" y="1722"/>
                      <a:pt x="2487" y="1360"/>
                      <a:pt x="3150" y="936"/>
                    </a:cubicBezTo>
                    <a:lnTo>
                      <a:pt x="3150" y="936"/>
                    </a:lnTo>
                    <a:cubicBezTo>
                      <a:pt x="3104" y="968"/>
                      <a:pt x="3134" y="1038"/>
                      <a:pt x="3175" y="1058"/>
                    </a:cubicBezTo>
                    <a:cubicBezTo>
                      <a:pt x="3194" y="1066"/>
                      <a:pt x="3214" y="1069"/>
                      <a:pt x="3234" y="1069"/>
                    </a:cubicBezTo>
                    <a:cubicBezTo>
                      <a:pt x="3266" y="1069"/>
                      <a:pt x="3298" y="1060"/>
                      <a:pt x="3331" y="1047"/>
                    </a:cubicBezTo>
                    <a:cubicBezTo>
                      <a:pt x="3465" y="996"/>
                      <a:pt x="3589" y="944"/>
                      <a:pt x="3704" y="881"/>
                    </a:cubicBezTo>
                    <a:cubicBezTo>
                      <a:pt x="3766" y="851"/>
                      <a:pt x="3818" y="819"/>
                      <a:pt x="3880" y="788"/>
                    </a:cubicBezTo>
                    <a:lnTo>
                      <a:pt x="3880" y="788"/>
                    </a:lnTo>
                    <a:cubicBezTo>
                      <a:pt x="3846" y="793"/>
                      <a:pt x="3813" y="795"/>
                      <a:pt x="3779" y="795"/>
                    </a:cubicBezTo>
                    <a:cubicBezTo>
                      <a:pt x="3647" y="795"/>
                      <a:pt x="3519" y="763"/>
                      <a:pt x="3403" y="705"/>
                    </a:cubicBezTo>
                    <a:cubicBezTo>
                      <a:pt x="3175" y="591"/>
                      <a:pt x="3009" y="321"/>
                      <a:pt x="3061" y="51"/>
                    </a:cubicBezTo>
                    <a:cubicBezTo>
                      <a:pt x="3067" y="21"/>
                      <a:pt x="3040" y="1"/>
                      <a:pt x="3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2578;p54">
                <a:extLst>
                  <a:ext uri="{FF2B5EF4-FFF2-40B4-BE49-F238E27FC236}">
                    <a16:creationId xmlns:a16="http://schemas.microsoft.com/office/drawing/2014/main" id="{61C492B1-4602-4554-B6F9-7129AF3E8F13}"/>
                  </a:ext>
                </a:extLst>
              </p:cNvPr>
              <p:cNvSpPr/>
              <p:nvPr/>
            </p:nvSpPr>
            <p:spPr>
              <a:xfrm>
                <a:off x="5575560" y="2976172"/>
                <a:ext cx="38228" cy="3659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26" extrusionOk="0">
                    <a:moveTo>
                      <a:pt x="325" y="1"/>
                    </a:moveTo>
                    <a:cubicBezTo>
                      <a:pt x="164" y="1"/>
                      <a:pt x="0" y="109"/>
                      <a:pt x="0" y="301"/>
                    </a:cubicBezTo>
                    <a:lnTo>
                      <a:pt x="0" y="353"/>
                    </a:lnTo>
                    <a:cubicBezTo>
                      <a:pt x="28" y="507"/>
                      <a:pt x="173" y="625"/>
                      <a:pt x="318" y="625"/>
                    </a:cubicBezTo>
                    <a:cubicBezTo>
                      <a:pt x="330" y="625"/>
                      <a:pt x="341" y="625"/>
                      <a:pt x="353" y="623"/>
                    </a:cubicBezTo>
                    <a:cubicBezTo>
                      <a:pt x="519" y="602"/>
                      <a:pt x="653" y="436"/>
                      <a:pt x="632" y="270"/>
                    </a:cubicBezTo>
                    <a:cubicBezTo>
                      <a:pt x="608" y="85"/>
                      <a:pt x="467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2579;p54">
                <a:extLst>
                  <a:ext uri="{FF2B5EF4-FFF2-40B4-BE49-F238E27FC236}">
                    <a16:creationId xmlns:a16="http://schemas.microsoft.com/office/drawing/2014/main" id="{213C0648-269A-44BB-A7C8-9D8FFFDC92A1}"/>
                  </a:ext>
                </a:extLst>
              </p:cNvPr>
              <p:cNvSpPr/>
              <p:nvPr/>
            </p:nvSpPr>
            <p:spPr>
              <a:xfrm>
                <a:off x="5397867" y="3514689"/>
                <a:ext cx="62077" cy="78911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350" extrusionOk="0">
                    <a:moveTo>
                      <a:pt x="541" y="1"/>
                    </a:moveTo>
                    <a:cubicBezTo>
                      <a:pt x="500" y="1"/>
                      <a:pt x="458" y="7"/>
                      <a:pt x="415" y="20"/>
                    </a:cubicBezTo>
                    <a:lnTo>
                      <a:pt x="332" y="40"/>
                    </a:lnTo>
                    <a:cubicBezTo>
                      <a:pt x="187" y="82"/>
                      <a:pt x="73" y="186"/>
                      <a:pt x="32" y="320"/>
                    </a:cubicBezTo>
                    <a:cubicBezTo>
                      <a:pt x="0" y="445"/>
                      <a:pt x="0" y="580"/>
                      <a:pt x="32" y="704"/>
                    </a:cubicBezTo>
                    <a:cubicBezTo>
                      <a:pt x="94" y="912"/>
                      <a:pt x="239" y="1088"/>
                      <a:pt x="415" y="1212"/>
                    </a:cubicBezTo>
                    <a:cubicBezTo>
                      <a:pt x="498" y="1274"/>
                      <a:pt x="592" y="1327"/>
                      <a:pt x="706" y="1347"/>
                    </a:cubicBezTo>
                    <a:cubicBezTo>
                      <a:pt x="718" y="1349"/>
                      <a:pt x="731" y="1349"/>
                      <a:pt x="744" y="1349"/>
                    </a:cubicBezTo>
                    <a:cubicBezTo>
                      <a:pt x="837" y="1349"/>
                      <a:pt x="933" y="1318"/>
                      <a:pt x="996" y="1254"/>
                    </a:cubicBezTo>
                    <a:cubicBezTo>
                      <a:pt x="913" y="1171"/>
                      <a:pt x="830" y="1067"/>
                      <a:pt x="820" y="953"/>
                    </a:cubicBezTo>
                    <a:cubicBezTo>
                      <a:pt x="809" y="829"/>
                      <a:pt x="882" y="714"/>
                      <a:pt x="934" y="601"/>
                    </a:cubicBezTo>
                    <a:lnTo>
                      <a:pt x="934" y="590"/>
                    </a:lnTo>
                    <a:cubicBezTo>
                      <a:pt x="1061" y="299"/>
                      <a:pt x="831" y="1"/>
                      <a:pt x="5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2580;p54">
                <a:extLst>
                  <a:ext uri="{FF2B5EF4-FFF2-40B4-BE49-F238E27FC236}">
                    <a16:creationId xmlns:a16="http://schemas.microsoft.com/office/drawing/2014/main" id="{0FC4547D-EBCD-41AD-9B9E-88EF0B604ED2}"/>
                  </a:ext>
                </a:extLst>
              </p:cNvPr>
              <p:cNvSpPr/>
              <p:nvPr/>
            </p:nvSpPr>
            <p:spPr>
              <a:xfrm>
                <a:off x="5439719" y="3576706"/>
                <a:ext cx="11462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349" extrusionOk="0">
                    <a:moveTo>
                      <a:pt x="1157" y="0"/>
                    </a:moveTo>
                    <a:cubicBezTo>
                      <a:pt x="1093" y="0"/>
                      <a:pt x="1029" y="2"/>
                      <a:pt x="965" y="6"/>
                    </a:cubicBezTo>
                    <a:cubicBezTo>
                      <a:pt x="644" y="17"/>
                      <a:pt x="301" y="37"/>
                      <a:pt x="0" y="162"/>
                    </a:cubicBezTo>
                    <a:lnTo>
                      <a:pt x="280" y="349"/>
                    </a:lnTo>
                    <a:cubicBezTo>
                      <a:pt x="840" y="307"/>
                      <a:pt x="1400" y="276"/>
                      <a:pt x="1961" y="245"/>
                    </a:cubicBezTo>
                    <a:cubicBezTo>
                      <a:pt x="1836" y="120"/>
                      <a:pt x="1670" y="58"/>
                      <a:pt x="1494" y="27"/>
                    </a:cubicBezTo>
                    <a:cubicBezTo>
                      <a:pt x="1382" y="7"/>
                      <a:pt x="1269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2581;p54">
                <a:extLst>
                  <a:ext uri="{FF2B5EF4-FFF2-40B4-BE49-F238E27FC236}">
                    <a16:creationId xmlns:a16="http://schemas.microsoft.com/office/drawing/2014/main" id="{50D22EDD-DC5E-47B4-A59C-F7A736E7C39A}"/>
                  </a:ext>
                </a:extLst>
              </p:cNvPr>
              <p:cNvSpPr/>
              <p:nvPr/>
            </p:nvSpPr>
            <p:spPr>
              <a:xfrm>
                <a:off x="5345728" y="3583019"/>
                <a:ext cx="181378" cy="25018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8" extrusionOk="0">
                    <a:moveTo>
                      <a:pt x="949" y="0"/>
                    </a:moveTo>
                    <a:cubicBezTo>
                      <a:pt x="703" y="0"/>
                      <a:pt x="458" y="26"/>
                      <a:pt x="218" y="85"/>
                    </a:cubicBezTo>
                    <a:cubicBezTo>
                      <a:pt x="166" y="95"/>
                      <a:pt x="115" y="116"/>
                      <a:pt x="73" y="137"/>
                    </a:cubicBezTo>
                    <a:cubicBezTo>
                      <a:pt x="32" y="168"/>
                      <a:pt x="0" y="220"/>
                      <a:pt x="0" y="271"/>
                    </a:cubicBezTo>
                    <a:cubicBezTo>
                      <a:pt x="211" y="299"/>
                      <a:pt x="424" y="304"/>
                      <a:pt x="637" y="304"/>
                    </a:cubicBezTo>
                    <a:cubicBezTo>
                      <a:pt x="771" y="304"/>
                      <a:pt x="905" y="302"/>
                      <a:pt x="1038" y="302"/>
                    </a:cubicBezTo>
                    <a:cubicBezTo>
                      <a:pt x="1174" y="302"/>
                      <a:pt x="1308" y="304"/>
                      <a:pt x="1442" y="313"/>
                    </a:cubicBezTo>
                    <a:cubicBezTo>
                      <a:pt x="1887" y="338"/>
                      <a:pt x="2324" y="428"/>
                      <a:pt x="2761" y="428"/>
                    </a:cubicBezTo>
                    <a:cubicBezTo>
                      <a:pt x="2875" y="428"/>
                      <a:pt x="2988" y="422"/>
                      <a:pt x="3102" y="407"/>
                    </a:cubicBezTo>
                    <a:cubicBezTo>
                      <a:pt x="2818" y="154"/>
                      <a:pt x="2432" y="10"/>
                      <a:pt x="2049" y="10"/>
                    </a:cubicBezTo>
                    <a:cubicBezTo>
                      <a:pt x="1928" y="10"/>
                      <a:pt x="1808" y="24"/>
                      <a:pt x="1691" y="54"/>
                    </a:cubicBezTo>
                    <a:lnTo>
                      <a:pt x="1639" y="64"/>
                    </a:lnTo>
                    <a:cubicBezTo>
                      <a:pt x="1412" y="24"/>
                      <a:pt x="1181" y="0"/>
                      <a:pt x="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2582;p54">
                <a:extLst>
                  <a:ext uri="{FF2B5EF4-FFF2-40B4-BE49-F238E27FC236}">
                    <a16:creationId xmlns:a16="http://schemas.microsoft.com/office/drawing/2014/main" id="{05E2B1B5-45CF-467E-BC40-307A10E34CFB}"/>
                  </a:ext>
                </a:extLst>
              </p:cNvPr>
              <p:cNvSpPr/>
              <p:nvPr/>
            </p:nvSpPr>
            <p:spPr>
              <a:xfrm>
                <a:off x="3651040" y="2960390"/>
                <a:ext cx="96447" cy="105799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810" extrusionOk="0">
                    <a:moveTo>
                      <a:pt x="1036" y="0"/>
                    </a:moveTo>
                    <a:cubicBezTo>
                      <a:pt x="1030" y="0"/>
                      <a:pt x="1024" y="0"/>
                      <a:pt x="1018" y="1"/>
                    </a:cubicBezTo>
                    <a:cubicBezTo>
                      <a:pt x="882" y="11"/>
                      <a:pt x="810" y="146"/>
                      <a:pt x="748" y="250"/>
                    </a:cubicBezTo>
                    <a:cubicBezTo>
                      <a:pt x="550" y="633"/>
                      <a:pt x="291" y="997"/>
                      <a:pt x="1" y="1308"/>
                    </a:cubicBezTo>
                    <a:lnTo>
                      <a:pt x="146" y="1774"/>
                    </a:lnTo>
                    <a:cubicBezTo>
                      <a:pt x="216" y="1798"/>
                      <a:pt x="298" y="1810"/>
                      <a:pt x="379" y="1810"/>
                    </a:cubicBezTo>
                    <a:cubicBezTo>
                      <a:pt x="405" y="1810"/>
                      <a:pt x="432" y="1808"/>
                      <a:pt x="457" y="1806"/>
                    </a:cubicBezTo>
                    <a:cubicBezTo>
                      <a:pt x="644" y="1795"/>
                      <a:pt x="820" y="1712"/>
                      <a:pt x="976" y="1619"/>
                    </a:cubicBezTo>
                    <a:cubicBezTo>
                      <a:pt x="1173" y="1505"/>
                      <a:pt x="1359" y="1359"/>
                      <a:pt x="1484" y="1173"/>
                    </a:cubicBezTo>
                    <a:cubicBezTo>
                      <a:pt x="1608" y="976"/>
                      <a:pt x="1650" y="727"/>
                      <a:pt x="1567" y="509"/>
                    </a:cubicBezTo>
                    <a:cubicBezTo>
                      <a:pt x="1557" y="488"/>
                      <a:pt x="1536" y="457"/>
                      <a:pt x="1525" y="426"/>
                    </a:cubicBezTo>
                    <a:cubicBezTo>
                      <a:pt x="1463" y="333"/>
                      <a:pt x="1380" y="239"/>
                      <a:pt x="1297" y="156"/>
                    </a:cubicBezTo>
                    <a:cubicBezTo>
                      <a:pt x="1229" y="78"/>
                      <a:pt x="1133" y="0"/>
                      <a:pt x="1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2583;p54">
                <a:extLst>
                  <a:ext uri="{FF2B5EF4-FFF2-40B4-BE49-F238E27FC236}">
                    <a16:creationId xmlns:a16="http://schemas.microsoft.com/office/drawing/2014/main" id="{161DE539-9904-4C39-9BC8-254808C84CEA}"/>
                  </a:ext>
                </a:extLst>
              </p:cNvPr>
              <p:cNvSpPr/>
              <p:nvPr/>
            </p:nvSpPr>
            <p:spPr>
              <a:xfrm>
                <a:off x="3676525" y="2984999"/>
                <a:ext cx="70961" cy="80957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385" extrusionOk="0">
                    <a:moveTo>
                      <a:pt x="1038" y="0"/>
                    </a:moveTo>
                    <a:cubicBezTo>
                      <a:pt x="1031" y="0"/>
                      <a:pt x="1024" y="2"/>
                      <a:pt x="1017" y="5"/>
                    </a:cubicBezTo>
                    <a:cubicBezTo>
                      <a:pt x="893" y="16"/>
                      <a:pt x="810" y="140"/>
                      <a:pt x="757" y="254"/>
                    </a:cubicBezTo>
                    <a:cubicBezTo>
                      <a:pt x="550" y="638"/>
                      <a:pt x="291" y="991"/>
                      <a:pt x="1" y="1312"/>
                    </a:cubicBezTo>
                    <a:lnTo>
                      <a:pt x="21" y="1385"/>
                    </a:lnTo>
                    <a:cubicBezTo>
                      <a:pt x="208" y="1374"/>
                      <a:pt x="384" y="1291"/>
                      <a:pt x="540" y="1198"/>
                    </a:cubicBezTo>
                    <a:cubicBezTo>
                      <a:pt x="737" y="1084"/>
                      <a:pt x="923" y="938"/>
                      <a:pt x="1048" y="752"/>
                    </a:cubicBezTo>
                    <a:cubicBezTo>
                      <a:pt x="1172" y="555"/>
                      <a:pt x="1214" y="306"/>
                      <a:pt x="1131" y="88"/>
                    </a:cubicBezTo>
                    <a:cubicBezTo>
                      <a:pt x="1121" y="67"/>
                      <a:pt x="1100" y="36"/>
                      <a:pt x="1089" y="5"/>
                    </a:cubicBezTo>
                    <a:cubicBezTo>
                      <a:pt x="1069" y="5"/>
                      <a:pt x="1053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584;p54">
                <a:extLst>
                  <a:ext uri="{FF2B5EF4-FFF2-40B4-BE49-F238E27FC236}">
                    <a16:creationId xmlns:a16="http://schemas.microsoft.com/office/drawing/2014/main" id="{CCC6B2B4-0EDB-4755-9146-7492FBA13C15}"/>
                  </a:ext>
                </a:extLst>
              </p:cNvPr>
              <p:cNvSpPr/>
              <p:nvPr/>
            </p:nvSpPr>
            <p:spPr>
              <a:xfrm>
                <a:off x="3438861" y="3061454"/>
                <a:ext cx="119477" cy="71371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221" extrusionOk="0">
                    <a:moveTo>
                      <a:pt x="488" y="0"/>
                    </a:moveTo>
                    <a:cubicBezTo>
                      <a:pt x="416" y="0"/>
                      <a:pt x="343" y="5"/>
                      <a:pt x="270" y="15"/>
                    </a:cubicBezTo>
                    <a:cubicBezTo>
                      <a:pt x="176" y="25"/>
                      <a:pt x="83" y="45"/>
                      <a:pt x="42" y="118"/>
                    </a:cubicBezTo>
                    <a:cubicBezTo>
                      <a:pt x="0" y="191"/>
                      <a:pt x="10" y="284"/>
                      <a:pt x="42" y="367"/>
                    </a:cubicBezTo>
                    <a:cubicBezTo>
                      <a:pt x="73" y="450"/>
                      <a:pt x="114" y="523"/>
                      <a:pt x="156" y="596"/>
                    </a:cubicBezTo>
                    <a:cubicBezTo>
                      <a:pt x="249" y="730"/>
                      <a:pt x="363" y="844"/>
                      <a:pt x="498" y="937"/>
                    </a:cubicBezTo>
                    <a:cubicBezTo>
                      <a:pt x="706" y="1073"/>
                      <a:pt x="944" y="1166"/>
                      <a:pt x="1183" y="1197"/>
                    </a:cubicBezTo>
                    <a:cubicBezTo>
                      <a:pt x="1262" y="1211"/>
                      <a:pt x="1345" y="1221"/>
                      <a:pt x="1428" y="1221"/>
                    </a:cubicBezTo>
                    <a:cubicBezTo>
                      <a:pt x="1530" y="1221"/>
                      <a:pt x="1631" y="1206"/>
                      <a:pt x="1722" y="1166"/>
                    </a:cubicBezTo>
                    <a:cubicBezTo>
                      <a:pt x="1743" y="1156"/>
                      <a:pt x="1774" y="1145"/>
                      <a:pt x="1795" y="1135"/>
                    </a:cubicBezTo>
                    <a:cubicBezTo>
                      <a:pt x="1930" y="1052"/>
                      <a:pt x="2034" y="917"/>
                      <a:pt x="2043" y="761"/>
                    </a:cubicBezTo>
                    <a:lnTo>
                      <a:pt x="1847" y="357"/>
                    </a:lnTo>
                    <a:cubicBezTo>
                      <a:pt x="1407" y="186"/>
                      <a:pt x="952" y="0"/>
                      <a:pt x="4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585;p54">
                <a:extLst>
                  <a:ext uri="{FF2B5EF4-FFF2-40B4-BE49-F238E27FC236}">
                    <a16:creationId xmlns:a16="http://schemas.microsoft.com/office/drawing/2014/main" id="{196B9DAF-7679-47ED-BA6E-0824A5A6E2A3}"/>
                  </a:ext>
                </a:extLst>
              </p:cNvPr>
              <p:cNvSpPr/>
              <p:nvPr/>
            </p:nvSpPr>
            <p:spPr>
              <a:xfrm>
                <a:off x="3447921" y="3095765"/>
                <a:ext cx="95862" cy="37059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34" extrusionOk="0">
                    <a:moveTo>
                      <a:pt x="176" y="0"/>
                    </a:moveTo>
                    <a:cubicBezTo>
                      <a:pt x="117" y="0"/>
                      <a:pt x="59" y="3"/>
                      <a:pt x="1" y="9"/>
                    </a:cubicBezTo>
                    <a:cubicBezTo>
                      <a:pt x="94" y="143"/>
                      <a:pt x="208" y="257"/>
                      <a:pt x="343" y="350"/>
                    </a:cubicBezTo>
                    <a:cubicBezTo>
                      <a:pt x="551" y="486"/>
                      <a:pt x="789" y="579"/>
                      <a:pt x="1028" y="610"/>
                    </a:cubicBezTo>
                    <a:cubicBezTo>
                      <a:pt x="1107" y="624"/>
                      <a:pt x="1190" y="634"/>
                      <a:pt x="1273" y="634"/>
                    </a:cubicBezTo>
                    <a:cubicBezTo>
                      <a:pt x="1375" y="634"/>
                      <a:pt x="1476" y="619"/>
                      <a:pt x="1567" y="579"/>
                    </a:cubicBezTo>
                    <a:cubicBezTo>
                      <a:pt x="1588" y="569"/>
                      <a:pt x="1619" y="558"/>
                      <a:pt x="1640" y="548"/>
                    </a:cubicBezTo>
                    <a:lnTo>
                      <a:pt x="1547" y="361"/>
                    </a:lnTo>
                    <a:cubicBezTo>
                      <a:pt x="1104" y="177"/>
                      <a:pt x="644" y="0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586;p54">
                <a:extLst>
                  <a:ext uri="{FF2B5EF4-FFF2-40B4-BE49-F238E27FC236}">
                    <a16:creationId xmlns:a16="http://schemas.microsoft.com/office/drawing/2014/main" id="{53D6E1C4-8144-42A5-84EB-51B4A65B8F0A}"/>
                  </a:ext>
                </a:extLst>
              </p:cNvPr>
              <p:cNvSpPr/>
              <p:nvPr/>
            </p:nvSpPr>
            <p:spPr>
              <a:xfrm>
                <a:off x="3495208" y="3567178"/>
                <a:ext cx="118892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700" extrusionOk="0">
                    <a:moveTo>
                      <a:pt x="1512" y="0"/>
                    </a:moveTo>
                    <a:cubicBezTo>
                      <a:pt x="1327" y="0"/>
                      <a:pt x="1147" y="30"/>
                      <a:pt x="976" y="97"/>
                    </a:cubicBezTo>
                    <a:lnTo>
                      <a:pt x="966" y="86"/>
                    </a:lnTo>
                    <a:cubicBezTo>
                      <a:pt x="951" y="85"/>
                      <a:pt x="935" y="85"/>
                      <a:pt x="920" y="85"/>
                    </a:cubicBezTo>
                    <a:cubicBezTo>
                      <a:pt x="655" y="85"/>
                      <a:pt x="393" y="167"/>
                      <a:pt x="167" y="304"/>
                    </a:cubicBezTo>
                    <a:cubicBezTo>
                      <a:pt x="115" y="335"/>
                      <a:pt x="74" y="366"/>
                      <a:pt x="42" y="408"/>
                    </a:cubicBezTo>
                    <a:cubicBezTo>
                      <a:pt x="11" y="449"/>
                      <a:pt x="1" y="512"/>
                      <a:pt x="21" y="563"/>
                    </a:cubicBezTo>
                    <a:cubicBezTo>
                      <a:pt x="53" y="636"/>
                      <a:pt x="146" y="667"/>
                      <a:pt x="229" y="678"/>
                    </a:cubicBezTo>
                    <a:cubicBezTo>
                      <a:pt x="339" y="693"/>
                      <a:pt x="450" y="700"/>
                      <a:pt x="561" y="700"/>
                    </a:cubicBezTo>
                    <a:cubicBezTo>
                      <a:pt x="900" y="700"/>
                      <a:pt x="1242" y="639"/>
                      <a:pt x="1577" y="584"/>
                    </a:cubicBezTo>
                    <a:cubicBezTo>
                      <a:pt x="1702" y="553"/>
                      <a:pt x="1837" y="532"/>
                      <a:pt x="1930" y="439"/>
                    </a:cubicBezTo>
                    <a:cubicBezTo>
                      <a:pt x="2003" y="366"/>
                      <a:pt x="2034" y="252"/>
                      <a:pt x="1992" y="159"/>
                    </a:cubicBezTo>
                    <a:cubicBezTo>
                      <a:pt x="1941" y="65"/>
                      <a:pt x="1826" y="35"/>
                      <a:pt x="1733" y="14"/>
                    </a:cubicBezTo>
                    <a:cubicBezTo>
                      <a:pt x="1659" y="5"/>
                      <a:pt x="1585" y="0"/>
                      <a:pt x="1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587;p54">
                <a:extLst>
                  <a:ext uri="{FF2B5EF4-FFF2-40B4-BE49-F238E27FC236}">
                    <a16:creationId xmlns:a16="http://schemas.microsoft.com/office/drawing/2014/main" id="{D6A72BDB-6288-4EC1-B71C-D8FDC6971297}"/>
                  </a:ext>
                </a:extLst>
              </p:cNvPr>
              <p:cNvSpPr/>
              <p:nvPr/>
            </p:nvSpPr>
            <p:spPr>
              <a:xfrm>
                <a:off x="3815348" y="3567178"/>
                <a:ext cx="118892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700" extrusionOk="0">
                    <a:moveTo>
                      <a:pt x="523" y="0"/>
                    </a:moveTo>
                    <a:cubicBezTo>
                      <a:pt x="450" y="0"/>
                      <a:pt x="376" y="5"/>
                      <a:pt x="302" y="14"/>
                    </a:cubicBezTo>
                    <a:cubicBezTo>
                      <a:pt x="208" y="35"/>
                      <a:pt x="94" y="65"/>
                      <a:pt x="42" y="159"/>
                    </a:cubicBezTo>
                    <a:cubicBezTo>
                      <a:pt x="1" y="252"/>
                      <a:pt x="32" y="366"/>
                      <a:pt x="104" y="439"/>
                    </a:cubicBezTo>
                    <a:cubicBezTo>
                      <a:pt x="198" y="532"/>
                      <a:pt x="333" y="553"/>
                      <a:pt x="468" y="584"/>
                    </a:cubicBezTo>
                    <a:cubicBezTo>
                      <a:pt x="796" y="639"/>
                      <a:pt x="1136" y="700"/>
                      <a:pt x="1474" y="700"/>
                    </a:cubicBezTo>
                    <a:cubicBezTo>
                      <a:pt x="1585" y="700"/>
                      <a:pt x="1696" y="693"/>
                      <a:pt x="1806" y="678"/>
                    </a:cubicBezTo>
                    <a:cubicBezTo>
                      <a:pt x="1889" y="667"/>
                      <a:pt x="1982" y="636"/>
                      <a:pt x="2013" y="563"/>
                    </a:cubicBezTo>
                    <a:cubicBezTo>
                      <a:pt x="2034" y="512"/>
                      <a:pt x="2024" y="449"/>
                      <a:pt x="1992" y="408"/>
                    </a:cubicBezTo>
                    <a:cubicBezTo>
                      <a:pt x="1962" y="366"/>
                      <a:pt x="1920" y="335"/>
                      <a:pt x="1868" y="304"/>
                    </a:cubicBezTo>
                    <a:cubicBezTo>
                      <a:pt x="1643" y="167"/>
                      <a:pt x="1379" y="85"/>
                      <a:pt x="1115" y="85"/>
                    </a:cubicBezTo>
                    <a:cubicBezTo>
                      <a:pt x="1100" y="85"/>
                      <a:pt x="1085" y="85"/>
                      <a:pt x="1069" y="86"/>
                    </a:cubicBezTo>
                    <a:lnTo>
                      <a:pt x="1059" y="97"/>
                    </a:lnTo>
                    <a:cubicBezTo>
                      <a:pt x="889" y="30"/>
                      <a:pt x="707" y="0"/>
                      <a:pt x="5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588;p54">
                <a:extLst>
                  <a:ext uri="{FF2B5EF4-FFF2-40B4-BE49-F238E27FC236}">
                    <a16:creationId xmlns:a16="http://schemas.microsoft.com/office/drawing/2014/main" id="{7A9D5349-5AB2-4209-B388-90A74B0EE490}"/>
                  </a:ext>
                </a:extLst>
              </p:cNvPr>
              <p:cNvSpPr/>
              <p:nvPr/>
            </p:nvSpPr>
            <p:spPr>
              <a:xfrm>
                <a:off x="3472178" y="3028370"/>
                <a:ext cx="465691" cy="573828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9817" extrusionOk="0">
                    <a:moveTo>
                      <a:pt x="3201" y="1"/>
                    </a:moveTo>
                    <a:cubicBezTo>
                      <a:pt x="2752" y="1"/>
                      <a:pt x="2305" y="125"/>
                      <a:pt x="1899" y="311"/>
                    </a:cubicBezTo>
                    <a:cubicBezTo>
                      <a:pt x="1152" y="653"/>
                      <a:pt x="551" y="1307"/>
                      <a:pt x="322" y="2095"/>
                    </a:cubicBezTo>
                    <a:cubicBezTo>
                      <a:pt x="166" y="2614"/>
                      <a:pt x="177" y="3174"/>
                      <a:pt x="198" y="3723"/>
                    </a:cubicBezTo>
                    <a:lnTo>
                      <a:pt x="198" y="3796"/>
                    </a:lnTo>
                    <a:cubicBezTo>
                      <a:pt x="208" y="4159"/>
                      <a:pt x="239" y="4543"/>
                      <a:pt x="457" y="4834"/>
                    </a:cubicBezTo>
                    <a:cubicBezTo>
                      <a:pt x="540" y="4937"/>
                      <a:pt x="1038" y="5134"/>
                      <a:pt x="1038" y="5134"/>
                    </a:cubicBezTo>
                    <a:cubicBezTo>
                      <a:pt x="1038" y="5134"/>
                      <a:pt x="447" y="5560"/>
                      <a:pt x="104" y="7323"/>
                    </a:cubicBezTo>
                    <a:cubicBezTo>
                      <a:pt x="1" y="7852"/>
                      <a:pt x="42" y="8423"/>
                      <a:pt x="281" y="8910"/>
                    </a:cubicBezTo>
                    <a:cubicBezTo>
                      <a:pt x="519" y="9387"/>
                      <a:pt x="996" y="9781"/>
                      <a:pt x="1536" y="9813"/>
                    </a:cubicBezTo>
                    <a:cubicBezTo>
                      <a:pt x="1571" y="9815"/>
                      <a:pt x="1606" y="9817"/>
                      <a:pt x="1641" y="9817"/>
                    </a:cubicBezTo>
                    <a:cubicBezTo>
                      <a:pt x="2008" y="9817"/>
                      <a:pt x="2358" y="9678"/>
                      <a:pt x="2718" y="9574"/>
                    </a:cubicBezTo>
                    <a:cubicBezTo>
                      <a:pt x="3126" y="9464"/>
                      <a:pt x="3547" y="9406"/>
                      <a:pt x="3969" y="9406"/>
                    </a:cubicBezTo>
                    <a:cubicBezTo>
                      <a:pt x="4223" y="9406"/>
                      <a:pt x="4477" y="9427"/>
                      <a:pt x="4731" y="9470"/>
                    </a:cubicBezTo>
                    <a:cubicBezTo>
                      <a:pt x="5215" y="9549"/>
                      <a:pt x="5718" y="9705"/>
                      <a:pt x="6201" y="9705"/>
                    </a:cubicBezTo>
                    <a:cubicBezTo>
                      <a:pt x="6422" y="9705"/>
                      <a:pt x="6638" y="9672"/>
                      <a:pt x="6847" y="9584"/>
                    </a:cubicBezTo>
                    <a:cubicBezTo>
                      <a:pt x="7469" y="9336"/>
                      <a:pt x="7822" y="8651"/>
                      <a:pt x="7884" y="7987"/>
                    </a:cubicBezTo>
                    <a:cubicBezTo>
                      <a:pt x="7967" y="7157"/>
                      <a:pt x="7677" y="6327"/>
                      <a:pt x="7345" y="5560"/>
                    </a:cubicBezTo>
                    <a:cubicBezTo>
                      <a:pt x="7231" y="5279"/>
                      <a:pt x="7075" y="4947"/>
                      <a:pt x="6930" y="4636"/>
                    </a:cubicBezTo>
                    <a:cubicBezTo>
                      <a:pt x="6619" y="3962"/>
                      <a:pt x="6432" y="3246"/>
                      <a:pt x="6411" y="2510"/>
                    </a:cubicBezTo>
                    <a:cubicBezTo>
                      <a:pt x="6401" y="2365"/>
                      <a:pt x="6390" y="2240"/>
                      <a:pt x="6349" y="2137"/>
                    </a:cubicBezTo>
                    <a:cubicBezTo>
                      <a:pt x="6204" y="1794"/>
                      <a:pt x="5913" y="1535"/>
                      <a:pt x="5633" y="1286"/>
                    </a:cubicBezTo>
                    <a:cubicBezTo>
                      <a:pt x="5633" y="1275"/>
                      <a:pt x="5623" y="1275"/>
                      <a:pt x="5623" y="1275"/>
                    </a:cubicBezTo>
                    <a:cubicBezTo>
                      <a:pt x="5000" y="715"/>
                      <a:pt x="4378" y="134"/>
                      <a:pt x="3507" y="20"/>
                    </a:cubicBezTo>
                    <a:cubicBezTo>
                      <a:pt x="3405" y="7"/>
                      <a:pt x="3303" y="1"/>
                      <a:pt x="3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2589;p54">
                <a:extLst>
                  <a:ext uri="{FF2B5EF4-FFF2-40B4-BE49-F238E27FC236}">
                    <a16:creationId xmlns:a16="http://schemas.microsoft.com/office/drawing/2014/main" id="{99A8FF16-3894-495D-B4D6-D500D3F2C0F7}"/>
                  </a:ext>
                </a:extLst>
              </p:cNvPr>
              <p:cNvSpPr/>
              <p:nvPr/>
            </p:nvSpPr>
            <p:spPr>
              <a:xfrm>
                <a:off x="3472178" y="3103539"/>
                <a:ext cx="465691" cy="498658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8531" extrusionOk="0">
                    <a:moveTo>
                      <a:pt x="5633" y="0"/>
                    </a:moveTo>
                    <a:cubicBezTo>
                      <a:pt x="5083" y="155"/>
                      <a:pt x="4596" y="508"/>
                      <a:pt x="4306" y="985"/>
                    </a:cubicBezTo>
                    <a:cubicBezTo>
                      <a:pt x="4204" y="1161"/>
                      <a:pt x="4003" y="1270"/>
                      <a:pt x="3800" y="1270"/>
                    </a:cubicBezTo>
                    <a:cubicBezTo>
                      <a:pt x="3775" y="1270"/>
                      <a:pt x="3750" y="1269"/>
                      <a:pt x="3725" y="1266"/>
                    </a:cubicBezTo>
                    <a:cubicBezTo>
                      <a:pt x="3664" y="1256"/>
                      <a:pt x="3602" y="1252"/>
                      <a:pt x="3541" y="1252"/>
                    </a:cubicBezTo>
                    <a:cubicBezTo>
                      <a:pt x="3183" y="1252"/>
                      <a:pt x="2822" y="1403"/>
                      <a:pt x="2584" y="1660"/>
                    </a:cubicBezTo>
                    <a:cubicBezTo>
                      <a:pt x="2459" y="1794"/>
                      <a:pt x="2293" y="1867"/>
                      <a:pt x="2117" y="1867"/>
                    </a:cubicBezTo>
                    <a:cubicBezTo>
                      <a:pt x="2089" y="1866"/>
                      <a:pt x="2061" y="1866"/>
                      <a:pt x="2034" y="1866"/>
                    </a:cubicBezTo>
                    <a:cubicBezTo>
                      <a:pt x="1376" y="1866"/>
                      <a:pt x="716" y="2102"/>
                      <a:pt x="198" y="2510"/>
                    </a:cubicBezTo>
                    <a:cubicBezTo>
                      <a:pt x="208" y="2873"/>
                      <a:pt x="239" y="3257"/>
                      <a:pt x="457" y="3548"/>
                    </a:cubicBezTo>
                    <a:cubicBezTo>
                      <a:pt x="540" y="3651"/>
                      <a:pt x="1038" y="3848"/>
                      <a:pt x="1038" y="3848"/>
                    </a:cubicBezTo>
                    <a:cubicBezTo>
                      <a:pt x="1038" y="3848"/>
                      <a:pt x="447" y="4274"/>
                      <a:pt x="104" y="6037"/>
                    </a:cubicBezTo>
                    <a:cubicBezTo>
                      <a:pt x="1" y="6566"/>
                      <a:pt x="42" y="7137"/>
                      <a:pt x="281" y="7624"/>
                    </a:cubicBezTo>
                    <a:cubicBezTo>
                      <a:pt x="519" y="8101"/>
                      <a:pt x="996" y="8495"/>
                      <a:pt x="1536" y="8527"/>
                    </a:cubicBezTo>
                    <a:cubicBezTo>
                      <a:pt x="1571" y="8529"/>
                      <a:pt x="1606" y="8531"/>
                      <a:pt x="1641" y="8531"/>
                    </a:cubicBezTo>
                    <a:cubicBezTo>
                      <a:pt x="2008" y="8531"/>
                      <a:pt x="2358" y="8392"/>
                      <a:pt x="2718" y="8288"/>
                    </a:cubicBezTo>
                    <a:cubicBezTo>
                      <a:pt x="3126" y="8178"/>
                      <a:pt x="3547" y="8120"/>
                      <a:pt x="3969" y="8120"/>
                    </a:cubicBezTo>
                    <a:cubicBezTo>
                      <a:pt x="4223" y="8120"/>
                      <a:pt x="4477" y="8141"/>
                      <a:pt x="4731" y="8184"/>
                    </a:cubicBezTo>
                    <a:cubicBezTo>
                      <a:pt x="5215" y="8263"/>
                      <a:pt x="5718" y="8419"/>
                      <a:pt x="6201" y="8419"/>
                    </a:cubicBezTo>
                    <a:cubicBezTo>
                      <a:pt x="6422" y="8419"/>
                      <a:pt x="6638" y="8386"/>
                      <a:pt x="6847" y="8298"/>
                    </a:cubicBezTo>
                    <a:cubicBezTo>
                      <a:pt x="7469" y="8050"/>
                      <a:pt x="7822" y="7365"/>
                      <a:pt x="7884" y="6701"/>
                    </a:cubicBezTo>
                    <a:cubicBezTo>
                      <a:pt x="7967" y="5871"/>
                      <a:pt x="7677" y="5041"/>
                      <a:pt x="7345" y="4274"/>
                    </a:cubicBezTo>
                    <a:cubicBezTo>
                      <a:pt x="7231" y="3993"/>
                      <a:pt x="7075" y="3661"/>
                      <a:pt x="6930" y="3350"/>
                    </a:cubicBezTo>
                    <a:cubicBezTo>
                      <a:pt x="6619" y="2676"/>
                      <a:pt x="6432" y="1960"/>
                      <a:pt x="6411" y="1224"/>
                    </a:cubicBezTo>
                    <a:cubicBezTo>
                      <a:pt x="6401" y="1079"/>
                      <a:pt x="6390" y="954"/>
                      <a:pt x="6349" y="851"/>
                    </a:cubicBezTo>
                    <a:cubicBezTo>
                      <a:pt x="6204" y="508"/>
                      <a:pt x="5913" y="249"/>
                      <a:pt x="56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590;p54">
                <a:extLst>
                  <a:ext uri="{FF2B5EF4-FFF2-40B4-BE49-F238E27FC236}">
                    <a16:creationId xmlns:a16="http://schemas.microsoft.com/office/drawing/2014/main" id="{3BABAB64-E9DB-4B47-A10E-6E2FF90885CA}"/>
                  </a:ext>
                </a:extLst>
              </p:cNvPr>
              <p:cNvSpPr/>
              <p:nvPr/>
            </p:nvSpPr>
            <p:spPr>
              <a:xfrm>
                <a:off x="3675882" y="3119730"/>
                <a:ext cx="43138" cy="4156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11" extrusionOk="0">
                    <a:moveTo>
                      <a:pt x="365" y="0"/>
                    </a:moveTo>
                    <a:cubicBezTo>
                      <a:pt x="204" y="0"/>
                      <a:pt x="46" y="95"/>
                      <a:pt x="22" y="304"/>
                    </a:cubicBezTo>
                    <a:cubicBezTo>
                      <a:pt x="1" y="491"/>
                      <a:pt x="146" y="677"/>
                      <a:pt x="333" y="708"/>
                    </a:cubicBezTo>
                    <a:cubicBezTo>
                      <a:pt x="345" y="709"/>
                      <a:pt x="357" y="710"/>
                      <a:pt x="369" y="710"/>
                    </a:cubicBezTo>
                    <a:cubicBezTo>
                      <a:pt x="543" y="710"/>
                      <a:pt x="708" y="572"/>
                      <a:pt x="738" y="397"/>
                    </a:cubicBezTo>
                    <a:lnTo>
                      <a:pt x="738" y="345"/>
                    </a:lnTo>
                    <a:cubicBezTo>
                      <a:pt x="738" y="124"/>
                      <a:pt x="549" y="0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591;p54">
                <a:extLst>
                  <a:ext uri="{FF2B5EF4-FFF2-40B4-BE49-F238E27FC236}">
                    <a16:creationId xmlns:a16="http://schemas.microsoft.com/office/drawing/2014/main" id="{8381158A-8963-485A-967F-95F4CE61F345}"/>
                  </a:ext>
                </a:extLst>
              </p:cNvPr>
              <p:cNvSpPr/>
              <p:nvPr/>
            </p:nvSpPr>
            <p:spPr>
              <a:xfrm>
                <a:off x="3562545" y="3162750"/>
                <a:ext cx="43722" cy="4109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703" extrusionOk="0">
                    <a:moveTo>
                      <a:pt x="375" y="1"/>
                    </a:moveTo>
                    <a:cubicBezTo>
                      <a:pt x="214" y="1"/>
                      <a:pt x="56" y="96"/>
                      <a:pt x="31" y="304"/>
                    </a:cubicBezTo>
                    <a:cubicBezTo>
                      <a:pt x="1" y="491"/>
                      <a:pt x="156" y="677"/>
                      <a:pt x="332" y="698"/>
                    </a:cubicBezTo>
                    <a:cubicBezTo>
                      <a:pt x="350" y="701"/>
                      <a:pt x="367" y="702"/>
                      <a:pt x="384" y="702"/>
                    </a:cubicBezTo>
                    <a:cubicBezTo>
                      <a:pt x="554" y="702"/>
                      <a:pt x="718" y="567"/>
                      <a:pt x="737" y="398"/>
                    </a:cubicBezTo>
                    <a:cubicBezTo>
                      <a:pt x="737" y="377"/>
                      <a:pt x="747" y="366"/>
                      <a:pt x="747" y="345"/>
                    </a:cubicBezTo>
                    <a:cubicBezTo>
                      <a:pt x="747" y="124"/>
                      <a:pt x="559" y="1"/>
                      <a:pt x="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592;p54">
                <a:extLst>
                  <a:ext uri="{FF2B5EF4-FFF2-40B4-BE49-F238E27FC236}">
                    <a16:creationId xmlns:a16="http://schemas.microsoft.com/office/drawing/2014/main" id="{013E1E42-93C3-471F-B6B5-043ED3EAC95F}"/>
                  </a:ext>
                </a:extLst>
              </p:cNvPr>
              <p:cNvSpPr/>
              <p:nvPr/>
            </p:nvSpPr>
            <p:spPr>
              <a:xfrm>
                <a:off x="3623159" y="3194431"/>
                <a:ext cx="84990" cy="4588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785" extrusionOk="0">
                    <a:moveTo>
                      <a:pt x="1370" y="1"/>
                    </a:moveTo>
                    <a:cubicBezTo>
                      <a:pt x="1329" y="1"/>
                      <a:pt x="1308" y="42"/>
                      <a:pt x="1308" y="73"/>
                    </a:cubicBezTo>
                    <a:cubicBezTo>
                      <a:pt x="1287" y="198"/>
                      <a:pt x="1204" y="312"/>
                      <a:pt x="1090" y="354"/>
                    </a:cubicBezTo>
                    <a:cubicBezTo>
                      <a:pt x="1047" y="369"/>
                      <a:pt x="1001" y="377"/>
                      <a:pt x="954" y="377"/>
                    </a:cubicBezTo>
                    <a:cubicBezTo>
                      <a:pt x="875" y="377"/>
                      <a:pt x="796" y="354"/>
                      <a:pt x="737" y="301"/>
                    </a:cubicBezTo>
                    <a:cubicBezTo>
                      <a:pt x="721" y="292"/>
                      <a:pt x="704" y="287"/>
                      <a:pt x="688" y="287"/>
                    </a:cubicBezTo>
                    <a:cubicBezTo>
                      <a:pt x="652" y="287"/>
                      <a:pt x="620" y="311"/>
                      <a:pt x="612" y="354"/>
                    </a:cubicBezTo>
                    <a:cubicBezTo>
                      <a:pt x="605" y="528"/>
                      <a:pt x="459" y="641"/>
                      <a:pt x="304" y="641"/>
                    </a:cubicBezTo>
                    <a:cubicBezTo>
                      <a:pt x="247" y="641"/>
                      <a:pt x="189" y="625"/>
                      <a:pt x="135" y="592"/>
                    </a:cubicBezTo>
                    <a:cubicBezTo>
                      <a:pt x="125" y="586"/>
                      <a:pt x="115" y="583"/>
                      <a:pt x="105" y="583"/>
                    </a:cubicBezTo>
                    <a:cubicBezTo>
                      <a:pt x="45" y="583"/>
                      <a:pt x="0" y="681"/>
                      <a:pt x="63" y="716"/>
                    </a:cubicBezTo>
                    <a:cubicBezTo>
                      <a:pt x="140" y="760"/>
                      <a:pt x="226" y="784"/>
                      <a:pt x="312" y="784"/>
                    </a:cubicBezTo>
                    <a:cubicBezTo>
                      <a:pt x="387" y="784"/>
                      <a:pt x="462" y="766"/>
                      <a:pt x="529" y="727"/>
                    </a:cubicBezTo>
                    <a:cubicBezTo>
                      <a:pt x="633" y="665"/>
                      <a:pt x="706" y="571"/>
                      <a:pt x="737" y="467"/>
                    </a:cubicBezTo>
                    <a:cubicBezTo>
                      <a:pt x="804" y="501"/>
                      <a:pt x="881" y="520"/>
                      <a:pt x="959" y="520"/>
                    </a:cubicBezTo>
                    <a:cubicBezTo>
                      <a:pt x="1024" y="520"/>
                      <a:pt x="1090" y="507"/>
                      <a:pt x="1152" y="478"/>
                    </a:cubicBezTo>
                    <a:cubicBezTo>
                      <a:pt x="1318" y="405"/>
                      <a:pt x="1421" y="250"/>
                      <a:pt x="1442" y="73"/>
                    </a:cubicBezTo>
                    <a:cubicBezTo>
                      <a:pt x="1453" y="42"/>
                      <a:pt x="1412" y="1"/>
                      <a:pt x="1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593;p54">
                <a:extLst>
                  <a:ext uri="{FF2B5EF4-FFF2-40B4-BE49-F238E27FC236}">
                    <a16:creationId xmlns:a16="http://schemas.microsoft.com/office/drawing/2014/main" id="{C7D67E2D-567E-4060-A1E8-3E8749EFF746}"/>
                  </a:ext>
                </a:extLst>
              </p:cNvPr>
              <p:cNvSpPr/>
              <p:nvPr/>
            </p:nvSpPr>
            <p:spPr>
              <a:xfrm>
                <a:off x="3632862" y="3173856"/>
                <a:ext cx="36474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559" extrusionOk="0">
                    <a:moveTo>
                      <a:pt x="457" y="0"/>
                    </a:moveTo>
                    <a:cubicBezTo>
                      <a:pt x="395" y="0"/>
                      <a:pt x="343" y="10"/>
                      <a:pt x="291" y="31"/>
                    </a:cubicBezTo>
                    <a:cubicBezTo>
                      <a:pt x="239" y="42"/>
                      <a:pt x="177" y="72"/>
                      <a:pt x="135" y="93"/>
                    </a:cubicBezTo>
                    <a:cubicBezTo>
                      <a:pt x="94" y="125"/>
                      <a:pt x="42" y="146"/>
                      <a:pt x="22" y="197"/>
                    </a:cubicBezTo>
                    <a:cubicBezTo>
                      <a:pt x="1" y="238"/>
                      <a:pt x="1" y="291"/>
                      <a:pt x="22" y="332"/>
                    </a:cubicBezTo>
                    <a:cubicBezTo>
                      <a:pt x="42" y="384"/>
                      <a:pt x="73" y="415"/>
                      <a:pt x="114" y="446"/>
                    </a:cubicBezTo>
                    <a:cubicBezTo>
                      <a:pt x="156" y="477"/>
                      <a:pt x="208" y="508"/>
                      <a:pt x="250" y="529"/>
                    </a:cubicBezTo>
                    <a:cubicBezTo>
                      <a:pt x="286" y="544"/>
                      <a:pt x="323" y="558"/>
                      <a:pt x="363" y="558"/>
                    </a:cubicBezTo>
                    <a:cubicBezTo>
                      <a:pt x="380" y="558"/>
                      <a:pt x="397" y="556"/>
                      <a:pt x="416" y="550"/>
                    </a:cubicBezTo>
                    <a:cubicBezTo>
                      <a:pt x="457" y="540"/>
                      <a:pt x="488" y="519"/>
                      <a:pt x="519" y="477"/>
                    </a:cubicBezTo>
                    <a:cubicBezTo>
                      <a:pt x="540" y="446"/>
                      <a:pt x="561" y="404"/>
                      <a:pt x="582" y="363"/>
                    </a:cubicBezTo>
                    <a:cubicBezTo>
                      <a:pt x="602" y="311"/>
                      <a:pt x="623" y="270"/>
                      <a:pt x="623" y="208"/>
                    </a:cubicBezTo>
                    <a:cubicBezTo>
                      <a:pt x="623" y="187"/>
                      <a:pt x="623" y="166"/>
                      <a:pt x="612" y="146"/>
                    </a:cubicBezTo>
                    <a:cubicBezTo>
                      <a:pt x="592" y="72"/>
                      <a:pt x="540" y="10"/>
                      <a:pt x="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594;p54">
                <a:extLst>
                  <a:ext uri="{FF2B5EF4-FFF2-40B4-BE49-F238E27FC236}">
                    <a16:creationId xmlns:a16="http://schemas.microsoft.com/office/drawing/2014/main" id="{E9140A45-2402-47E8-8241-ED827123CE42}"/>
                  </a:ext>
                </a:extLst>
              </p:cNvPr>
              <p:cNvSpPr/>
              <p:nvPr/>
            </p:nvSpPr>
            <p:spPr>
              <a:xfrm>
                <a:off x="3707446" y="3117567"/>
                <a:ext cx="7102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92" extrusionOk="0">
                    <a:moveTo>
                      <a:pt x="921" y="0"/>
                    </a:moveTo>
                    <a:cubicBezTo>
                      <a:pt x="915" y="0"/>
                      <a:pt x="909" y="3"/>
                      <a:pt x="903" y="9"/>
                    </a:cubicBezTo>
                    <a:cubicBezTo>
                      <a:pt x="498" y="268"/>
                      <a:pt x="187" y="652"/>
                      <a:pt x="0" y="1088"/>
                    </a:cubicBezTo>
                    <a:cubicBezTo>
                      <a:pt x="0" y="1109"/>
                      <a:pt x="0" y="1118"/>
                      <a:pt x="11" y="1118"/>
                    </a:cubicBezTo>
                    <a:cubicBezTo>
                      <a:pt x="0" y="1139"/>
                      <a:pt x="11" y="1171"/>
                      <a:pt x="21" y="1171"/>
                    </a:cubicBezTo>
                    <a:cubicBezTo>
                      <a:pt x="32" y="1181"/>
                      <a:pt x="42" y="1191"/>
                      <a:pt x="53" y="1191"/>
                    </a:cubicBezTo>
                    <a:cubicBezTo>
                      <a:pt x="426" y="1129"/>
                      <a:pt x="799" y="1109"/>
                      <a:pt x="1173" y="1109"/>
                    </a:cubicBezTo>
                    <a:cubicBezTo>
                      <a:pt x="1214" y="1109"/>
                      <a:pt x="1214" y="1035"/>
                      <a:pt x="1173" y="1035"/>
                    </a:cubicBezTo>
                    <a:cubicBezTo>
                      <a:pt x="830" y="1035"/>
                      <a:pt x="488" y="1056"/>
                      <a:pt x="156" y="1109"/>
                    </a:cubicBezTo>
                    <a:cubicBezTo>
                      <a:pt x="436" y="901"/>
                      <a:pt x="737" y="735"/>
                      <a:pt x="1058" y="579"/>
                    </a:cubicBezTo>
                    <a:cubicBezTo>
                      <a:pt x="1097" y="570"/>
                      <a:pt x="1073" y="516"/>
                      <a:pt x="1037" y="516"/>
                    </a:cubicBezTo>
                    <a:cubicBezTo>
                      <a:pt x="1034" y="516"/>
                      <a:pt x="1031" y="516"/>
                      <a:pt x="1028" y="517"/>
                    </a:cubicBezTo>
                    <a:cubicBezTo>
                      <a:pt x="696" y="673"/>
                      <a:pt x="394" y="849"/>
                      <a:pt x="94" y="1056"/>
                    </a:cubicBezTo>
                    <a:cubicBezTo>
                      <a:pt x="281" y="662"/>
                      <a:pt x="571" y="309"/>
                      <a:pt x="934" y="71"/>
                    </a:cubicBezTo>
                    <a:cubicBezTo>
                      <a:pt x="959" y="46"/>
                      <a:pt x="944" y="0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2595;p54">
                <a:extLst>
                  <a:ext uri="{FF2B5EF4-FFF2-40B4-BE49-F238E27FC236}">
                    <a16:creationId xmlns:a16="http://schemas.microsoft.com/office/drawing/2014/main" id="{CC2BB2A3-91FA-4E17-B3DB-E04C86F17737}"/>
                  </a:ext>
                </a:extLst>
              </p:cNvPr>
              <p:cNvSpPr/>
              <p:nvPr/>
            </p:nvSpPr>
            <p:spPr>
              <a:xfrm>
                <a:off x="3529520" y="3209395"/>
                <a:ext cx="89432" cy="6312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080" extrusionOk="0">
                    <a:moveTo>
                      <a:pt x="1008" y="0"/>
                    </a:moveTo>
                    <a:cubicBezTo>
                      <a:pt x="681" y="0"/>
                      <a:pt x="351" y="65"/>
                      <a:pt x="36" y="191"/>
                    </a:cubicBezTo>
                    <a:cubicBezTo>
                      <a:pt x="0" y="208"/>
                      <a:pt x="19" y="257"/>
                      <a:pt x="51" y="257"/>
                    </a:cubicBezTo>
                    <a:cubicBezTo>
                      <a:pt x="56" y="257"/>
                      <a:pt x="62" y="256"/>
                      <a:pt x="68" y="253"/>
                    </a:cubicBezTo>
                    <a:cubicBezTo>
                      <a:pt x="361" y="131"/>
                      <a:pt x="670" y="74"/>
                      <a:pt x="977" y="74"/>
                    </a:cubicBezTo>
                    <a:cubicBezTo>
                      <a:pt x="1113" y="74"/>
                      <a:pt x="1250" y="85"/>
                      <a:pt x="1385" y="108"/>
                    </a:cubicBezTo>
                    <a:cubicBezTo>
                      <a:pt x="1043" y="243"/>
                      <a:pt x="700" y="409"/>
                      <a:pt x="379" y="596"/>
                    </a:cubicBezTo>
                    <a:cubicBezTo>
                      <a:pt x="343" y="622"/>
                      <a:pt x="361" y="672"/>
                      <a:pt x="393" y="672"/>
                    </a:cubicBezTo>
                    <a:cubicBezTo>
                      <a:pt x="398" y="672"/>
                      <a:pt x="404" y="671"/>
                      <a:pt x="409" y="668"/>
                    </a:cubicBezTo>
                    <a:cubicBezTo>
                      <a:pt x="731" y="471"/>
                      <a:pt x="1053" y="315"/>
                      <a:pt x="1395" y="181"/>
                    </a:cubicBezTo>
                    <a:lnTo>
                      <a:pt x="1395" y="181"/>
                    </a:lnTo>
                    <a:cubicBezTo>
                      <a:pt x="1146" y="450"/>
                      <a:pt x="918" y="730"/>
                      <a:pt x="711" y="1031"/>
                    </a:cubicBezTo>
                    <a:cubicBezTo>
                      <a:pt x="689" y="1053"/>
                      <a:pt x="712" y="1079"/>
                      <a:pt x="740" y="1079"/>
                    </a:cubicBezTo>
                    <a:cubicBezTo>
                      <a:pt x="751" y="1079"/>
                      <a:pt x="763" y="1074"/>
                      <a:pt x="773" y="1062"/>
                    </a:cubicBezTo>
                    <a:cubicBezTo>
                      <a:pt x="1001" y="741"/>
                      <a:pt x="1250" y="430"/>
                      <a:pt x="1520" y="149"/>
                    </a:cubicBezTo>
                    <a:cubicBezTo>
                      <a:pt x="1530" y="139"/>
                      <a:pt x="1530" y="118"/>
                      <a:pt x="1530" y="108"/>
                    </a:cubicBezTo>
                    <a:cubicBezTo>
                      <a:pt x="1530" y="98"/>
                      <a:pt x="1520" y="66"/>
                      <a:pt x="1499" y="66"/>
                    </a:cubicBezTo>
                    <a:cubicBezTo>
                      <a:pt x="1499" y="56"/>
                      <a:pt x="1488" y="45"/>
                      <a:pt x="1478" y="45"/>
                    </a:cubicBezTo>
                    <a:cubicBezTo>
                      <a:pt x="1323" y="15"/>
                      <a:pt x="1166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2596;p54">
                <a:extLst>
                  <a:ext uri="{FF2B5EF4-FFF2-40B4-BE49-F238E27FC236}">
                    <a16:creationId xmlns:a16="http://schemas.microsoft.com/office/drawing/2014/main" id="{2A2B279A-4E49-4BDC-9009-53A59839108C}"/>
                  </a:ext>
                </a:extLst>
              </p:cNvPr>
              <p:cNvSpPr/>
              <p:nvPr/>
            </p:nvSpPr>
            <p:spPr>
              <a:xfrm>
                <a:off x="3547990" y="3133174"/>
                <a:ext cx="30395" cy="40098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86" extrusionOk="0">
                    <a:moveTo>
                      <a:pt x="415" y="1"/>
                    </a:moveTo>
                    <a:cubicBezTo>
                      <a:pt x="167" y="95"/>
                      <a:pt x="1" y="344"/>
                      <a:pt x="42" y="613"/>
                    </a:cubicBezTo>
                    <a:cubicBezTo>
                      <a:pt x="42" y="655"/>
                      <a:pt x="73" y="685"/>
                      <a:pt x="104" y="685"/>
                    </a:cubicBezTo>
                    <a:lnTo>
                      <a:pt x="114" y="685"/>
                    </a:lnTo>
                    <a:cubicBezTo>
                      <a:pt x="146" y="676"/>
                      <a:pt x="187" y="644"/>
                      <a:pt x="176" y="603"/>
                    </a:cubicBezTo>
                    <a:cubicBezTo>
                      <a:pt x="167" y="499"/>
                      <a:pt x="176" y="406"/>
                      <a:pt x="229" y="323"/>
                    </a:cubicBezTo>
                    <a:cubicBezTo>
                      <a:pt x="280" y="240"/>
                      <a:pt x="363" y="167"/>
                      <a:pt x="457" y="136"/>
                    </a:cubicBezTo>
                    <a:cubicBezTo>
                      <a:pt x="498" y="125"/>
                      <a:pt x="519" y="84"/>
                      <a:pt x="508" y="42"/>
                    </a:cubicBezTo>
                    <a:cubicBezTo>
                      <a:pt x="498" y="22"/>
                      <a:pt x="467" y="1"/>
                      <a:pt x="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597;p54">
                <a:extLst>
                  <a:ext uri="{FF2B5EF4-FFF2-40B4-BE49-F238E27FC236}">
                    <a16:creationId xmlns:a16="http://schemas.microsoft.com/office/drawing/2014/main" id="{A582C6C4-4152-4D5E-B768-7AEB6DAF2C78}"/>
                  </a:ext>
                </a:extLst>
              </p:cNvPr>
              <p:cNvSpPr/>
              <p:nvPr/>
            </p:nvSpPr>
            <p:spPr>
              <a:xfrm>
                <a:off x="3665010" y="3087757"/>
                <a:ext cx="46119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91" extrusionOk="0">
                    <a:moveTo>
                      <a:pt x="436" y="0"/>
                    </a:moveTo>
                    <a:cubicBezTo>
                      <a:pt x="291" y="0"/>
                      <a:pt x="135" y="52"/>
                      <a:pt x="32" y="166"/>
                    </a:cubicBezTo>
                    <a:cubicBezTo>
                      <a:pt x="0" y="197"/>
                      <a:pt x="0" y="238"/>
                      <a:pt x="21" y="270"/>
                    </a:cubicBezTo>
                    <a:cubicBezTo>
                      <a:pt x="42" y="280"/>
                      <a:pt x="62" y="291"/>
                      <a:pt x="83" y="291"/>
                    </a:cubicBezTo>
                    <a:cubicBezTo>
                      <a:pt x="94" y="291"/>
                      <a:pt x="115" y="291"/>
                      <a:pt x="125" y="270"/>
                    </a:cubicBezTo>
                    <a:cubicBezTo>
                      <a:pt x="198" y="197"/>
                      <a:pt x="281" y="155"/>
                      <a:pt x="384" y="135"/>
                    </a:cubicBezTo>
                    <a:lnTo>
                      <a:pt x="436" y="135"/>
                    </a:lnTo>
                    <a:cubicBezTo>
                      <a:pt x="519" y="135"/>
                      <a:pt x="602" y="155"/>
                      <a:pt x="664" y="208"/>
                    </a:cubicBezTo>
                    <a:cubicBezTo>
                      <a:pt x="685" y="208"/>
                      <a:pt x="696" y="218"/>
                      <a:pt x="705" y="218"/>
                    </a:cubicBezTo>
                    <a:cubicBezTo>
                      <a:pt x="726" y="218"/>
                      <a:pt x="758" y="208"/>
                      <a:pt x="768" y="187"/>
                    </a:cubicBezTo>
                    <a:cubicBezTo>
                      <a:pt x="788" y="155"/>
                      <a:pt x="779" y="104"/>
                      <a:pt x="747" y="83"/>
                    </a:cubicBezTo>
                    <a:cubicBezTo>
                      <a:pt x="654" y="31"/>
                      <a:pt x="550" y="0"/>
                      <a:pt x="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2598;p54">
                <a:extLst>
                  <a:ext uri="{FF2B5EF4-FFF2-40B4-BE49-F238E27FC236}">
                    <a16:creationId xmlns:a16="http://schemas.microsoft.com/office/drawing/2014/main" id="{76D2C85F-CAB3-4831-9547-F1E3E258B4D1}"/>
                  </a:ext>
                </a:extLst>
              </p:cNvPr>
              <p:cNvSpPr/>
              <p:nvPr/>
            </p:nvSpPr>
            <p:spPr>
              <a:xfrm>
                <a:off x="3728664" y="3315426"/>
                <a:ext cx="78911" cy="91478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1565" extrusionOk="0">
                    <a:moveTo>
                      <a:pt x="768" y="0"/>
                    </a:moveTo>
                    <a:cubicBezTo>
                      <a:pt x="685" y="0"/>
                      <a:pt x="603" y="19"/>
                      <a:pt x="529" y="57"/>
                    </a:cubicBezTo>
                    <a:cubicBezTo>
                      <a:pt x="374" y="140"/>
                      <a:pt x="270" y="285"/>
                      <a:pt x="197" y="441"/>
                    </a:cubicBezTo>
                    <a:cubicBezTo>
                      <a:pt x="63" y="711"/>
                      <a:pt x="1" y="1022"/>
                      <a:pt x="21" y="1323"/>
                    </a:cubicBezTo>
                    <a:cubicBezTo>
                      <a:pt x="21" y="1406"/>
                      <a:pt x="42" y="1489"/>
                      <a:pt x="104" y="1541"/>
                    </a:cubicBezTo>
                    <a:cubicBezTo>
                      <a:pt x="132" y="1558"/>
                      <a:pt x="162" y="1565"/>
                      <a:pt x="192" y="1565"/>
                    </a:cubicBezTo>
                    <a:cubicBezTo>
                      <a:pt x="254" y="1565"/>
                      <a:pt x="319" y="1537"/>
                      <a:pt x="374" y="1509"/>
                    </a:cubicBezTo>
                    <a:cubicBezTo>
                      <a:pt x="685" y="1343"/>
                      <a:pt x="1152" y="898"/>
                      <a:pt x="1152" y="898"/>
                    </a:cubicBezTo>
                    <a:cubicBezTo>
                      <a:pt x="1328" y="711"/>
                      <a:pt x="1349" y="410"/>
                      <a:pt x="1193" y="202"/>
                    </a:cubicBezTo>
                    <a:cubicBezTo>
                      <a:pt x="1097" y="72"/>
                      <a:pt x="932" y="0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2599;p54">
                <a:extLst>
                  <a:ext uri="{FF2B5EF4-FFF2-40B4-BE49-F238E27FC236}">
                    <a16:creationId xmlns:a16="http://schemas.microsoft.com/office/drawing/2014/main" id="{6647B662-2E6E-4441-8BFD-FD7FD37D691F}"/>
                  </a:ext>
                </a:extLst>
              </p:cNvPr>
              <p:cNvSpPr/>
              <p:nvPr/>
            </p:nvSpPr>
            <p:spPr>
              <a:xfrm>
                <a:off x="3727144" y="3345880"/>
                <a:ext cx="20458" cy="43839"/>
              </a:xfrm>
              <a:custGeom>
                <a:avLst/>
                <a:gdLst/>
                <a:ahLst/>
                <a:cxnLst/>
                <a:rect l="l" t="t" r="r" b="b"/>
                <a:pathLst>
                  <a:path w="350" h="750" extrusionOk="0">
                    <a:moveTo>
                      <a:pt x="300" y="1"/>
                    </a:moveTo>
                    <a:cubicBezTo>
                      <a:pt x="291" y="1"/>
                      <a:pt x="282" y="5"/>
                      <a:pt x="276" y="13"/>
                    </a:cubicBezTo>
                    <a:cubicBezTo>
                      <a:pt x="120" y="221"/>
                      <a:pt x="27" y="460"/>
                      <a:pt x="6" y="719"/>
                    </a:cubicBezTo>
                    <a:cubicBezTo>
                      <a:pt x="1" y="739"/>
                      <a:pt x="16" y="750"/>
                      <a:pt x="33" y="750"/>
                    </a:cubicBezTo>
                    <a:cubicBezTo>
                      <a:pt x="50" y="750"/>
                      <a:pt x="68" y="739"/>
                      <a:pt x="68" y="719"/>
                    </a:cubicBezTo>
                    <a:cubicBezTo>
                      <a:pt x="99" y="470"/>
                      <a:pt x="193" y="241"/>
                      <a:pt x="327" y="55"/>
                    </a:cubicBezTo>
                    <a:cubicBezTo>
                      <a:pt x="350" y="25"/>
                      <a:pt x="324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2600;p54">
                <a:extLst>
                  <a:ext uri="{FF2B5EF4-FFF2-40B4-BE49-F238E27FC236}">
                    <a16:creationId xmlns:a16="http://schemas.microsoft.com/office/drawing/2014/main" id="{82A10298-3F94-4F62-B9E4-8B5967A7C006}"/>
                  </a:ext>
                </a:extLst>
              </p:cNvPr>
              <p:cNvSpPr/>
              <p:nvPr/>
            </p:nvSpPr>
            <p:spPr>
              <a:xfrm>
                <a:off x="3746375" y="3343483"/>
                <a:ext cx="66987" cy="596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21" extrusionOk="0">
                    <a:moveTo>
                      <a:pt x="1103" y="1"/>
                    </a:moveTo>
                    <a:cubicBezTo>
                      <a:pt x="1089" y="1"/>
                      <a:pt x="1075" y="8"/>
                      <a:pt x="1067" y="23"/>
                    </a:cubicBezTo>
                    <a:cubicBezTo>
                      <a:pt x="901" y="469"/>
                      <a:pt x="507" y="822"/>
                      <a:pt x="40" y="946"/>
                    </a:cubicBezTo>
                    <a:cubicBezTo>
                      <a:pt x="1" y="956"/>
                      <a:pt x="16" y="1020"/>
                      <a:pt x="53" y="1020"/>
                    </a:cubicBezTo>
                    <a:cubicBezTo>
                      <a:pt x="55" y="1020"/>
                      <a:pt x="58" y="1020"/>
                      <a:pt x="60" y="1019"/>
                    </a:cubicBezTo>
                    <a:cubicBezTo>
                      <a:pt x="548" y="884"/>
                      <a:pt x="952" y="511"/>
                      <a:pt x="1139" y="44"/>
                    </a:cubicBezTo>
                    <a:cubicBezTo>
                      <a:pt x="1146" y="19"/>
                      <a:pt x="1125" y="1"/>
                      <a:pt x="1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2601;p54">
                <a:extLst>
                  <a:ext uri="{FF2B5EF4-FFF2-40B4-BE49-F238E27FC236}">
                    <a16:creationId xmlns:a16="http://schemas.microsoft.com/office/drawing/2014/main" id="{47D472EF-92A3-4D0C-8D45-2B76D7DFE2BE}"/>
                  </a:ext>
                </a:extLst>
              </p:cNvPr>
              <p:cNvSpPr/>
              <p:nvPr/>
            </p:nvSpPr>
            <p:spPr>
              <a:xfrm>
                <a:off x="3708615" y="3384341"/>
                <a:ext cx="4559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953" extrusionOk="0">
                    <a:moveTo>
                      <a:pt x="459" y="1"/>
                    </a:moveTo>
                    <a:cubicBezTo>
                      <a:pt x="366" y="1"/>
                      <a:pt x="279" y="57"/>
                      <a:pt x="219" y="134"/>
                    </a:cubicBezTo>
                    <a:cubicBezTo>
                      <a:pt x="74" y="279"/>
                      <a:pt x="1" y="507"/>
                      <a:pt x="42" y="714"/>
                    </a:cubicBezTo>
                    <a:cubicBezTo>
                      <a:pt x="53" y="756"/>
                      <a:pt x="63" y="807"/>
                      <a:pt x="105" y="828"/>
                    </a:cubicBezTo>
                    <a:cubicBezTo>
                      <a:pt x="116" y="836"/>
                      <a:pt x="130" y="839"/>
                      <a:pt x="144" y="839"/>
                    </a:cubicBezTo>
                    <a:cubicBezTo>
                      <a:pt x="169" y="839"/>
                      <a:pt x="195" y="828"/>
                      <a:pt x="208" y="807"/>
                    </a:cubicBezTo>
                    <a:lnTo>
                      <a:pt x="208" y="807"/>
                    </a:lnTo>
                    <a:cubicBezTo>
                      <a:pt x="198" y="849"/>
                      <a:pt x="240" y="890"/>
                      <a:pt x="281" y="901"/>
                    </a:cubicBezTo>
                    <a:cubicBezTo>
                      <a:pt x="323" y="901"/>
                      <a:pt x="364" y="870"/>
                      <a:pt x="374" y="828"/>
                    </a:cubicBezTo>
                    <a:cubicBezTo>
                      <a:pt x="374" y="870"/>
                      <a:pt x="395" y="911"/>
                      <a:pt x="437" y="932"/>
                    </a:cubicBezTo>
                    <a:cubicBezTo>
                      <a:pt x="444" y="934"/>
                      <a:pt x="452" y="935"/>
                      <a:pt x="459" y="935"/>
                    </a:cubicBezTo>
                    <a:cubicBezTo>
                      <a:pt x="496" y="935"/>
                      <a:pt x="534" y="915"/>
                      <a:pt x="551" y="880"/>
                    </a:cubicBezTo>
                    <a:cubicBezTo>
                      <a:pt x="551" y="922"/>
                      <a:pt x="593" y="953"/>
                      <a:pt x="634" y="953"/>
                    </a:cubicBezTo>
                    <a:cubicBezTo>
                      <a:pt x="686" y="953"/>
                      <a:pt x="727" y="911"/>
                      <a:pt x="748" y="860"/>
                    </a:cubicBezTo>
                    <a:cubicBezTo>
                      <a:pt x="759" y="807"/>
                      <a:pt x="759" y="756"/>
                      <a:pt x="748" y="704"/>
                    </a:cubicBezTo>
                    <a:lnTo>
                      <a:pt x="748" y="673"/>
                    </a:lnTo>
                    <a:cubicBezTo>
                      <a:pt x="779" y="538"/>
                      <a:pt x="779" y="403"/>
                      <a:pt x="738" y="268"/>
                    </a:cubicBezTo>
                    <a:cubicBezTo>
                      <a:pt x="706" y="154"/>
                      <a:pt x="634" y="40"/>
                      <a:pt x="520" y="9"/>
                    </a:cubicBezTo>
                    <a:cubicBezTo>
                      <a:pt x="499" y="3"/>
                      <a:pt x="479" y="1"/>
                      <a:pt x="4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2602;p54">
                <a:extLst>
                  <a:ext uri="{FF2B5EF4-FFF2-40B4-BE49-F238E27FC236}">
                    <a16:creationId xmlns:a16="http://schemas.microsoft.com/office/drawing/2014/main" id="{45E1C7D5-C820-4BA0-B3C4-E34CE2DBC902}"/>
                  </a:ext>
                </a:extLst>
              </p:cNvPr>
              <p:cNvSpPr/>
              <p:nvPr/>
            </p:nvSpPr>
            <p:spPr>
              <a:xfrm>
                <a:off x="3738952" y="3435779"/>
                <a:ext cx="3098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63" extrusionOk="0">
                    <a:moveTo>
                      <a:pt x="32" y="0"/>
                    </a:moveTo>
                    <a:cubicBezTo>
                      <a:pt x="21" y="21"/>
                      <a:pt x="11" y="31"/>
                      <a:pt x="1" y="42"/>
                    </a:cubicBezTo>
                    <a:cubicBezTo>
                      <a:pt x="1" y="52"/>
                      <a:pt x="21" y="63"/>
                      <a:pt x="32" y="63"/>
                    </a:cubicBezTo>
                    <a:cubicBezTo>
                      <a:pt x="42" y="63"/>
                      <a:pt x="53" y="63"/>
                      <a:pt x="53" y="52"/>
                    </a:cubicBezTo>
                    <a:cubicBezTo>
                      <a:pt x="42" y="42"/>
                      <a:pt x="32" y="21"/>
                      <a:pt x="32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603;p54">
                <a:extLst>
                  <a:ext uri="{FF2B5EF4-FFF2-40B4-BE49-F238E27FC236}">
                    <a16:creationId xmlns:a16="http://schemas.microsoft.com/office/drawing/2014/main" id="{41F9E3DD-83AF-4239-9DFB-462891631000}"/>
                  </a:ext>
                </a:extLst>
              </p:cNvPr>
              <p:cNvSpPr/>
              <p:nvPr/>
            </p:nvSpPr>
            <p:spPr>
              <a:xfrm>
                <a:off x="3737140" y="3411521"/>
                <a:ext cx="6138" cy="2729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467" extrusionOk="0">
                    <a:moveTo>
                      <a:pt x="63" y="1"/>
                    </a:moveTo>
                    <a:cubicBezTo>
                      <a:pt x="52" y="1"/>
                      <a:pt x="32" y="10"/>
                      <a:pt x="32" y="21"/>
                    </a:cubicBezTo>
                    <a:cubicBezTo>
                      <a:pt x="1" y="166"/>
                      <a:pt x="1" y="312"/>
                      <a:pt x="32" y="446"/>
                    </a:cubicBezTo>
                    <a:lnTo>
                      <a:pt x="32" y="457"/>
                    </a:lnTo>
                    <a:cubicBezTo>
                      <a:pt x="42" y="446"/>
                      <a:pt x="52" y="436"/>
                      <a:pt x="63" y="415"/>
                    </a:cubicBezTo>
                    <a:cubicBezTo>
                      <a:pt x="63" y="436"/>
                      <a:pt x="73" y="457"/>
                      <a:pt x="84" y="467"/>
                    </a:cubicBezTo>
                    <a:cubicBezTo>
                      <a:pt x="94" y="457"/>
                      <a:pt x="105" y="446"/>
                      <a:pt x="105" y="436"/>
                    </a:cubicBezTo>
                    <a:cubicBezTo>
                      <a:pt x="73" y="301"/>
                      <a:pt x="63" y="166"/>
                      <a:pt x="94" y="42"/>
                    </a:cubicBezTo>
                    <a:cubicBezTo>
                      <a:pt x="105" y="21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2604;p54">
                <a:extLst>
                  <a:ext uri="{FF2B5EF4-FFF2-40B4-BE49-F238E27FC236}">
                    <a16:creationId xmlns:a16="http://schemas.microsoft.com/office/drawing/2014/main" id="{82DCEB07-DFBA-40DE-BAAC-EB70A8816A00}"/>
                  </a:ext>
                </a:extLst>
              </p:cNvPr>
              <p:cNvSpPr/>
              <p:nvPr/>
            </p:nvSpPr>
            <p:spPr>
              <a:xfrm>
                <a:off x="3728664" y="3432739"/>
                <a:ext cx="3098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63" extrusionOk="0">
                    <a:moveTo>
                      <a:pt x="31" y="0"/>
                    </a:moveTo>
                    <a:cubicBezTo>
                      <a:pt x="21" y="11"/>
                      <a:pt x="21" y="32"/>
                      <a:pt x="1" y="42"/>
                    </a:cubicBezTo>
                    <a:cubicBezTo>
                      <a:pt x="11" y="52"/>
                      <a:pt x="21" y="62"/>
                      <a:pt x="42" y="62"/>
                    </a:cubicBezTo>
                    <a:lnTo>
                      <a:pt x="52" y="62"/>
                    </a:lnTo>
                    <a:cubicBezTo>
                      <a:pt x="42" y="42"/>
                      <a:pt x="31" y="21"/>
                      <a:pt x="31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2605;p54">
                <a:extLst>
                  <a:ext uri="{FF2B5EF4-FFF2-40B4-BE49-F238E27FC236}">
                    <a16:creationId xmlns:a16="http://schemas.microsoft.com/office/drawing/2014/main" id="{CC338D8B-99CB-4F68-BDDF-5F014479270D}"/>
                  </a:ext>
                </a:extLst>
              </p:cNvPr>
              <p:cNvSpPr/>
              <p:nvPr/>
            </p:nvSpPr>
            <p:spPr>
              <a:xfrm>
                <a:off x="3727437" y="3418185"/>
                <a:ext cx="5495" cy="18237"/>
              </a:xfrm>
              <a:custGeom>
                <a:avLst/>
                <a:gdLst/>
                <a:ahLst/>
                <a:cxnLst/>
                <a:rect l="l" t="t" r="r" b="b"/>
                <a:pathLst>
                  <a:path w="94" h="312" extrusionOk="0">
                    <a:moveTo>
                      <a:pt x="42" y="0"/>
                    </a:moveTo>
                    <a:cubicBezTo>
                      <a:pt x="22" y="0"/>
                      <a:pt x="11" y="11"/>
                      <a:pt x="11" y="32"/>
                    </a:cubicBezTo>
                    <a:cubicBezTo>
                      <a:pt x="1" y="115"/>
                      <a:pt x="11" y="208"/>
                      <a:pt x="22" y="291"/>
                    </a:cubicBezTo>
                    <a:cubicBezTo>
                      <a:pt x="42" y="281"/>
                      <a:pt x="42" y="260"/>
                      <a:pt x="52" y="249"/>
                    </a:cubicBezTo>
                    <a:cubicBezTo>
                      <a:pt x="52" y="270"/>
                      <a:pt x="63" y="291"/>
                      <a:pt x="73" y="311"/>
                    </a:cubicBezTo>
                    <a:cubicBezTo>
                      <a:pt x="94" y="311"/>
                      <a:pt x="94" y="291"/>
                      <a:pt x="94" y="270"/>
                    </a:cubicBezTo>
                    <a:cubicBezTo>
                      <a:pt x="73" y="187"/>
                      <a:pt x="73" y="115"/>
                      <a:pt x="84" y="32"/>
                    </a:cubicBezTo>
                    <a:cubicBezTo>
                      <a:pt x="84" y="1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606;p54">
                <a:extLst>
                  <a:ext uri="{FF2B5EF4-FFF2-40B4-BE49-F238E27FC236}">
                    <a16:creationId xmlns:a16="http://schemas.microsoft.com/office/drawing/2014/main" id="{52AECB22-6EA0-412E-B691-7823E3EC6EC0}"/>
                  </a:ext>
                </a:extLst>
              </p:cNvPr>
              <p:cNvSpPr/>
              <p:nvPr/>
            </p:nvSpPr>
            <p:spPr>
              <a:xfrm>
                <a:off x="3720189" y="3431512"/>
                <a:ext cx="643" cy="1870"/>
              </a:xfrm>
              <a:custGeom>
                <a:avLst/>
                <a:gdLst/>
                <a:ahLst/>
                <a:cxnLst/>
                <a:rect l="l" t="t" r="r" b="b"/>
                <a:pathLst>
                  <a:path w="11" h="32" extrusionOk="0">
                    <a:moveTo>
                      <a:pt x="10" y="0"/>
                    </a:moveTo>
                    <a:cubicBezTo>
                      <a:pt x="10" y="0"/>
                      <a:pt x="0" y="0"/>
                      <a:pt x="0" y="11"/>
                    </a:cubicBezTo>
                    <a:cubicBezTo>
                      <a:pt x="0" y="21"/>
                      <a:pt x="10" y="32"/>
                      <a:pt x="10" y="32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2607;p54">
                <a:extLst>
                  <a:ext uri="{FF2B5EF4-FFF2-40B4-BE49-F238E27FC236}">
                    <a16:creationId xmlns:a16="http://schemas.microsoft.com/office/drawing/2014/main" id="{2928FA97-7437-4DAB-9294-679F69EFDEE4}"/>
                  </a:ext>
                </a:extLst>
              </p:cNvPr>
              <p:cNvSpPr/>
              <p:nvPr/>
            </p:nvSpPr>
            <p:spPr>
              <a:xfrm>
                <a:off x="3719546" y="3410878"/>
                <a:ext cx="7365" cy="230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95" extrusionOk="0">
                    <a:moveTo>
                      <a:pt x="84" y="1"/>
                    </a:moveTo>
                    <a:cubicBezTo>
                      <a:pt x="74" y="1"/>
                      <a:pt x="53" y="12"/>
                      <a:pt x="53" y="32"/>
                    </a:cubicBezTo>
                    <a:cubicBezTo>
                      <a:pt x="11" y="136"/>
                      <a:pt x="1" y="250"/>
                      <a:pt x="11" y="364"/>
                    </a:cubicBezTo>
                    <a:cubicBezTo>
                      <a:pt x="11" y="353"/>
                      <a:pt x="21" y="353"/>
                      <a:pt x="21" y="353"/>
                    </a:cubicBezTo>
                    <a:lnTo>
                      <a:pt x="21" y="385"/>
                    </a:lnTo>
                    <a:cubicBezTo>
                      <a:pt x="32" y="395"/>
                      <a:pt x="42" y="395"/>
                      <a:pt x="53" y="395"/>
                    </a:cubicBezTo>
                    <a:cubicBezTo>
                      <a:pt x="74" y="385"/>
                      <a:pt x="84" y="364"/>
                      <a:pt x="84" y="353"/>
                    </a:cubicBezTo>
                    <a:cubicBezTo>
                      <a:pt x="63" y="250"/>
                      <a:pt x="84" y="146"/>
                      <a:pt x="115" y="53"/>
                    </a:cubicBezTo>
                    <a:cubicBezTo>
                      <a:pt x="125" y="32"/>
                      <a:pt x="115" y="12"/>
                      <a:pt x="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2608;p54">
                <a:extLst>
                  <a:ext uri="{FF2B5EF4-FFF2-40B4-BE49-F238E27FC236}">
                    <a16:creationId xmlns:a16="http://schemas.microsoft.com/office/drawing/2014/main" id="{583AA865-680C-482C-A54B-8ECE9ED386EA}"/>
                  </a:ext>
                </a:extLst>
              </p:cNvPr>
              <p:cNvSpPr/>
              <p:nvPr/>
            </p:nvSpPr>
            <p:spPr>
              <a:xfrm>
                <a:off x="3589783" y="3315426"/>
                <a:ext cx="78911" cy="91478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1565" extrusionOk="0">
                    <a:moveTo>
                      <a:pt x="581" y="0"/>
                    </a:moveTo>
                    <a:cubicBezTo>
                      <a:pt x="417" y="0"/>
                      <a:pt x="250" y="72"/>
                      <a:pt x="146" y="202"/>
                    </a:cubicBezTo>
                    <a:cubicBezTo>
                      <a:pt x="1" y="410"/>
                      <a:pt x="22" y="711"/>
                      <a:pt x="198" y="898"/>
                    </a:cubicBezTo>
                    <a:cubicBezTo>
                      <a:pt x="198" y="898"/>
                      <a:pt x="665" y="1343"/>
                      <a:pt x="976" y="1509"/>
                    </a:cubicBezTo>
                    <a:cubicBezTo>
                      <a:pt x="1031" y="1537"/>
                      <a:pt x="1096" y="1565"/>
                      <a:pt x="1158" y="1565"/>
                    </a:cubicBezTo>
                    <a:cubicBezTo>
                      <a:pt x="1188" y="1565"/>
                      <a:pt x="1218" y="1558"/>
                      <a:pt x="1246" y="1541"/>
                    </a:cubicBezTo>
                    <a:cubicBezTo>
                      <a:pt x="1308" y="1489"/>
                      <a:pt x="1329" y="1406"/>
                      <a:pt x="1329" y="1323"/>
                    </a:cubicBezTo>
                    <a:cubicBezTo>
                      <a:pt x="1349" y="1022"/>
                      <a:pt x="1287" y="711"/>
                      <a:pt x="1153" y="441"/>
                    </a:cubicBezTo>
                    <a:cubicBezTo>
                      <a:pt x="1080" y="285"/>
                      <a:pt x="976" y="140"/>
                      <a:pt x="821" y="57"/>
                    </a:cubicBezTo>
                    <a:cubicBezTo>
                      <a:pt x="747" y="19"/>
                      <a:pt x="665" y="0"/>
                      <a:pt x="5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2609;p54">
                <a:extLst>
                  <a:ext uri="{FF2B5EF4-FFF2-40B4-BE49-F238E27FC236}">
                    <a16:creationId xmlns:a16="http://schemas.microsoft.com/office/drawing/2014/main" id="{559E5561-9995-40F2-AC6E-55A189E16D90}"/>
                  </a:ext>
                </a:extLst>
              </p:cNvPr>
              <p:cNvSpPr/>
              <p:nvPr/>
            </p:nvSpPr>
            <p:spPr>
              <a:xfrm>
                <a:off x="3649579" y="3345880"/>
                <a:ext cx="20634" cy="43839"/>
              </a:xfrm>
              <a:custGeom>
                <a:avLst/>
                <a:gdLst/>
                <a:ahLst/>
                <a:cxnLst/>
                <a:rect l="l" t="t" r="r" b="b"/>
                <a:pathLst>
                  <a:path w="353" h="750" extrusionOk="0">
                    <a:moveTo>
                      <a:pt x="53" y="1"/>
                    </a:moveTo>
                    <a:cubicBezTo>
                      <a:pt x="28" y="1"/>
                      <a:pt x="0" y="25"/>
                      <a:pt x="15" y="55"/>
                    </a:cubicBezTo>
                    <a:cubicBezTo>
                      <a:pt x="160" y="241"/>
                      <a:pt x="254" y="470"/>
                      <a:pt x="275" y="719"/>
                    </a:cubicBezTo>
                    <a:cubicBezTo>
                      <a:pt x="280" y="739"/>
                      <a:pt x="301" y="750"/>
                      <a:pt x="319" y="750"/>
                    </a:cubicBezTo>
                    <a:cubicBezTo>
                      <a:pt x="337" y="750"/>
                      <a:pt x="353" y="739"/>
                      <a:pt x="347" y="719"/>
                    </a:cubicBezTo>
                    <a:cubicBezTo>
                      <a:pt x="316" y="460"/>
                      <a:pt x="223" y="221"/>
                      <a:pt x="77" y="13"/>
                    </a:cubicBezTo>
                    <a:cubicBezTo>
                      <a:pt x="72" y="5"/>
                      <a:pt x="62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2610;p54">
                <a:extLst>
                  <a:ext uri="{FF2B5EF4-FFF2-40B4-BE49-F238E27FC236}">
                    <a16:creationId xmlns:a16="http://schemas.microsoft.com/office/drawing/2014/main" id="{7AB25A6F-9F16-4F11-8F43-3F67A3505DD5}"/>
                  </a:ext>
                </a:extLst>
              </p:cNvPr>
              <p:cNvSpPr/>
              <p:nvPr/>
            </p:nvSpPr>
            <p:spPr>
              <a:xfrm>
                <a:off x="3583996" y="3343483"/>
                <a:ext cx="66928" cy="5968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1" extrusionOk="0">
                    <a:moveTo>
                      <a:pt x="44" y="1"/>
                    </a:moveTo>
                    <a:cubicBezTo>
                      <a:pt x="21" y="1"/>
                      <a:pt x="0" y="19"/>
                      <a:pt x="7" y="44"/>
                    </a:cubicBezTo>
                    <a:cubicBezTo>
                      <a:pt x="183" y="511"/>
                      <a:pt x="598" y="884"/>
                      <a:pt x="1086" y="1019"/>
                    </a:cubicBezTo>
                    <a:cubicBezTo>
                      <a:pt x="1088" y="1020"/>
                      <a:pt x="1091" y="1020"/>
                      <a:pt x="1093" y="1020"/>
                    </a:cubicBezTo>
                    <a:cubicBezTo>
                      <a:pt x="1130" y="1020"/>
                      <a:pt x="1145" y="956"/>
                      <a:pt x="1096" y="946"/>
                    </a:cubicBezTo>
                    <a:cubicBezTo>
                      <a:pt x="639" y="822"/>
                      <a:pt x="245" y="469"/>
                      <a:pt x="79" y="23"/>
                    </a:cubicBezTo>
                    <a:cubicBezTo>
                      <a:pt x="71" y="8"/>
                      <a:pt x="57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2611;p54">
                <a:extLst>
                  <a:ext uri="{FF2B5EF4-FFF2-40B4-BE49-F238E27FC236}">
                    <a16:creationId xmlns:a16="http://schemas.microsoft.com/office/drawing/2014/main" id="{79CA1534-786B-45AD-B7A3-BBEF39A6488C}"/>
                  </a:ext>
                </a:extLst>
              </p:cNvPr>
              <p:cNvSpPr/>
              <p:nvPr/>
            </p:nvSpPr>
            <p:spPr>
              <a:xfrm>
                <a:off x="3643149" y="3384341"/>
                <a:ext cx="4559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953" extrusionOk="0">
                    <a:moveTo>
                      <a:pt x="318" y="1"/>
                    </a:moveTo>
                    <a:cubicBezTo>
                      <a:pt x="298" y="1"/>
                      <a:pt x="279" y="3"/>
                      <a:pt x="260" y="9"/>
                    </a:cubicBezTo>
                    <a:cubicBezTo>
                      <a:pt x="136" y="40"/>
                      <a:pt x="74" y="154"/>
                      <a:pt x="42" y="268"/>
                    </a:cubicBezTo>
                    <a:cubicBezTo>
                      <a:pt x="1" y="403"/>
                      <a:pt x="1" y="538"/>
                      <a:pt x="32" y="673"/>
                    </a:cubicBezTo>
                    <a:cubicBezTo>
                      <a:pt x="21" y="683"/>
                      <a:pt x="21" y="694"/>
                      <a:pt x="21" y="704"/>
                    </a:cubicBezTo>
                    <a:cubicBezTo>
                      <a:pt x="21" y="756"/>
                      <a:pt x="11" y="807"/>
                      <a:pt x="32" y="860"/>
                    </a:cubicBezTo>
                    <a:cubicBezTo>
                      <a:pt x="42" y="911"/>
                      <a:pt x="94" y="953"/>
                      <a:pt x="146" y="953"/>
                    </a:cubicBezTo>
                    <a:cubicBezTo>
                      <a:pt x="187" y="953"/>
                      <a:pt x="229" y="922"/>
                      <a:pt x="229" y="880"/>
                    </a:cubicBezTo>
                    <a:cubicBezTo>
                      <a:pt x="246" y="915"/>
                      <a:pt x="277" y="935"/>
                      <a:pt x="311" y="935"/>
                    </a:cubicBezTo>
                    <a:cubicBezTo>
                      <a:pt x="318" y="935"/>
                      <a:pt x="325" y="934"/>
                      <a:pt x="333" y="932"/>
                    </a:cubicBezTo>
                    <a:cubicBezTo>
                      <a:pt x="374" y="911"/>
                      <a:pt x="406" y="870"/>
                      <a:pt x="406" y="828"/>
                    </a:cubicBezTo>
                    <a:cubicBezTo>
                      <a:pt x="416" y="870"/>
                      <a:pt x="457" y="901"/>
                      <a:pt x="499" y="901"/>
                    </a:cubicBezTo>
                    <a:cubicBezTo>
                      <a:pt x="540" y="890"/>
                      <a:pt x="572" y="849"/>
                      <a:pt x="572" y="807"/>
                    </a:cubicBezTo>
                    <a:cubicBezTo>
                      <a:pt x="585" y="828"/>
                      <a:pt x="607" y="839"/>
                      <a:pt x="632" y="839"/>
                    </a:cubicBezTo>
                    <a:cubicBezTo>
                      <a:pt x="646" y="839"/>
                      <a:pt x="661" y="836"/>
                      <a:pt x="675" y="828"/>
                    </a:cubicBezTo>
                    <a:cubicBezTo>
                      <a:pt x="717" y="807"/>
                      <a:pt x="727" y="756"/>
                      <a:pt x="738" y="714"/>
                    </a:cubicBezTo>
                    <a:cubicBezTo>
                      <a:pt x="779" y="507"/>
                      <a:pt x="706" y="279"/>
                      <a:pt x="561" y="134"/>
                    </a:cubicBezTo>
                    <a:cubicBezTo>
                      <a:pt x="502" y="57"/>
                      <a:pt x="407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2612;p54">
                <a:extLst>
                  <a:ext uri="{FF2B5EF4-FFF2-40B4-BE49-F238E27FC236}">
                    <a16:creationId xmlns:a16="http://schemas.microsoft.com/office/drawing/2014/main" id="{B20D0EB7-E5CB-43A6-BD6C-DC6B3949F485}"/>
                  </a:ext>
                </a:extLst>
              </p:cNvPr>
              <p:cNvSpPr/>
              <p:nvPr/>
            </p:nvSpPr>
            <p:spPr>
              <a:xfrm>
                <a:off x="3654723" y="3435779"/>
                <a:ext cx="3683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31" y="0"/>
                    </a:moveTo>
                    <a:cubicBezTo>
                      <a:pt x="31" y="21"/>
                      <a:pt x="21" y="42"/>
                      <a:pt x="0" y="52"/>
                    </a:cubicBezTo>
                    <a:cubicBezTo>
                      <a:pt x="10" y="63"/>
                      <a:pt x="21" y="63"/>
                      <a:pt x="31" y="63"/>
                    </a:cubicBezTo>
                    <a:cubicBezTo>
                      <a:pt x="42" y="63"/>
                      <a:pt x="52" y="52"/>
                      <a:pt x="62" y="42"/>
                    </a:cubicBezTo>
                    <a:cubicBezTo>
                      <a:pt x="52" y="31"/>
                      <a:pt x="42" y="21"/>
                      <a:pt x="31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2613;p54">
                <a:extLst>
                  <a:ext uri="{FF2B5EF4-FFF2-40B4-BE49-F238E27FC236}">
                    <a16:creationId xmlns:a16="http://schemas.microsoft.com/office/drawing/2014/main" id="{300C873A-382C-4A11-82E2-4FE00023F2F5}"/>
                  </a:ext>
                </a:extLst>
              </p:cNvPr>
              <p:cNvSpPr/>
              <p:nvPr/>
            </p:nvSpPr>
            <p:spPr>
              <a:xfrm>
                <a:off x="3654080" y="3411521"/>
                <a:ext cx="6138" cy="2729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467" extrusionOk="0">
                    <a:moveTo>
                      <a:pt x="42" y="1"/>
                    </a:moveTo>
                    <a:cubicBezTo>
                      <a:pt x="21" y="1"/>
                      <a:pt x="0" y="21"/>
                      <a:pt x="0" y="42"/>
                    </a:cubicBezTo>
                    <a:cubicBezTo>
                      <a:pt x="32" y="166"/>
                      <a:pt x="32" y="301"/>
                      <a:pt x="0" y="436"/>
                    </a:cubicBezTo>
                    <a:cubicBezTo>
                      <a:pt x="0" y="446"/>
                      <a:pt x="0" y="457"/>
                      <a:pt x="11" y="467"/>
                    </a:cubicBezTo>
                    <a:cubicBezTo>
                      <a:pt x="32" y="457"/>
                      <a:pt x="42" y="436"/>
                      <a:pt x="42" y="415"/>
                    </a:cubicBezTo>
                    <a:cubicBezTo>
                      <a:pt x="53" y="436"/>
                      <a:pt x="63" y="446"/>
                      <a:pt x="73" y="457"/>
                    </a:cubicBezTo>
                    <a:lnTo>
                      <a:pt x="73" y="446"/>
                    </a:lnTo>
                    <a:cubicBezTo>
                      <a:pt x="104" y="312"/>
                      <a:pt x="104" y="166"/>
                      <a:pt x="73" y="21"/>
                    </a:cubicBezTo>
                    <a:cubicBezTo>
                      <a:pt x="73" y="10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2614;p54">
                <a:extLst>
                  <a:ext uri="{FF2B5EF4-FFF2-40B4-BE49-F238E27FC236}">
                    <a16:creationId xmlns:a16="http://schemas.microsoft.com/office/drawing/2014/main" id="{E5002728-0713-448E-8D82-97F39A46488E}"/>
                  </a:ext>
                </a:extLst>
              </p:cNvPr>
              <p:cNvSpPr/>
              <p:nvPr/>
            </p:nvSpPr>
            <p:spPr>
              <a:xfrm>
                <a:off x="3665595" y="3432739"/>
                <a:ext cx="2513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43" h="63" extrusionOk="0">
                    <a:moveTo>
                      <a:pt x="22" y="0"/>
                    </a:moveTo>
                    <a:cubicBezTo>
                      <a:pt x="22" y="21"/>
                      <a:pt x="11" y="42"/>
                      <a:pt x="1" y="62"/>
                    </a:cubicBezTo>
                    <a:lnTo>
                      <a:pt x="11" y="62"/>
                    </a:lnTo>
                    <a:cubicBezTo>
                      <a:pt x="22" y="62"/>
                      <a:pt x="42" y="52"/>
                      <a:pt x="42" y="42"/>
                    </a:cubicBezTo>
                    <a:cubicBezTo>
                      <a:pt x="32" y="32"/>
                      <a:pt x="22" y="11"/>
                      <a:pt x="22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2615;p54">
                <a:extLst>
                  <a:ext uri="{FF2B5EF4-FFF2-40B4-BE49-F238E27FC236}">
                    <a16:creationId xmlns:a16="http://schemas.microsoft.com/office/drawing/2014/main" id="{F2557BD3-CB9A-4871-8B9A-C3FDC3E4C86B}"/>
                  </a:ext>
                </a:extLst>
              </p:cNvPr>
              <p:cNvSpPr/>
              <p:nvPr/>
            </p:nvSpPr>
            <p:spPr>
              <a:xfrm>
                <a:off x="3663783" y="3418185"/>
                <a:ext cx="6138" cy="1823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12" extrusionOk="0">
                    <a:moveTo>
                      <a:pt x="53" y="0"/>
                    </a:moveTo>
                    <a:cubicBezTo>
                      <a:pt x="42" y="0"/>
                      <a:pt x="21" y="11"/>
                      <a:pt x="21" y="32"/>
                    </a:cubicBezTo>
                    <a:cubicBezTo>
                      <a:pt x="32" y="115"/>
                      <a:pt x="21" y="187"/>
                      <a:pt x="11" y="270"/>
                    </a:cubicBezTo>
                    <a:cubicBezTo>
                      <a:pt x="0" y="291"/>
                      <a:pt x="11" y="311"/>
                      <a:pt x="32" y="311"/>
                    </a:cubicBezTo>
                    <a:cubicBezTo>
                      <a:pt x="42" y="291"/>
                      <a:pt x="53" y="270"/>
                      <a:pt x="53" y="249"/>
                    </a:cubicBezTo>
                    <a:cubicBezTo>
                      <a:pt x="53" y="260"/>
                      <a:pt x="63" y="281"/>
                      <a:pt x="73" y="291"/>
                    </a:cubicBezTo>
                    <a:cubicBezTo>
                      <a:pt x="94" y="208"/>
                      <a:pt x="104" y="115"/>
                      <a:pt x="94" y="32"/>
                    </a:cubicBezTo>
                    <a:cubicBezTo>
                      <a:pt x="94" y="11"/>
                      <a:pt x="73" y="0"/>
                      <a:pt x="53" y="0"/>
                    </a:cubicBezTo>
                    <a:close/>
                  </a:path>
                </a:pathLst>
              </a:custGeom>
              <a:solidFill>
                <a:srgbClr val="FF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2616;p54">
                <a:extLst>
                  <a:ext uri="{FF2B5EF4-FFF2-40B4-BE49-F238E27FC236}">
                    <a16:creationId xmlns:a16="http://schemas.microsoft.com/office/drawing/2014/main" id="{9E07B6A6-8206-4EF8-8097-0AEE69F55840}"/>
                  </a:ext>
                </a:extLst>
              </p:cNvPr>
              <p:cNvSpPr/>
              <p:nvPr/>
            </p:nvSpPr>
            <p:spPr>
              <a:xfrm>
                <a:off x="3676525" y="3431512"/>
                <a:ext cx="643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11" h="12" extrusionOk="0">
                    <a:moveTo>
                      <a:pt x="1" y="0"/>
                    </a:moveTo>
                    <a:lnTo>
                      <a:pt x="1" y="11"/>
                    </a:lnTo>
                    <a:lnTo>
                      <a:pt x="11" y="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2617;p54">
                <a:extLst>
                  <a:ext uri="{FF2B5EF4-FFF2-40B4-BE49-F238E27FC236}">
                    <a16:creationId xmlns:a16="http://schemas.microsoft.com/office/drawing/2014/main" id="{044A65E8-82AA-4B68-AF16-F5FAD9F8CB5D}"/>
                  </a:ext>
                </a:extLst>
              </p:cNvPr>
              <p:cNvSpPr/>
              <p:nvPr/>
            </p:nvSpPr>
            <p:spPr>
              <a:xfrm>
                <a:off x="3670446" y="3410878"/>
                <a:ext cx="7365" cy="230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95" extrusionOk="0">
                    <a:moveTo>
                      <a:pt x="32" y="1"/>
                    </a:moveTo>
                    <a:cubicBezTo>
                      <a:pt x="11" y="12"/>
                      <a:pt x="1" y="32"/>
                      <a:pt x="1" y="53"/>
                    </a:cubicBezTo>
                    <a:cubicBezTo>
                      <a:pt x="42" y="146"/>
                      <a:pt x="52" y="250"/>
                      <a:pt x="42" y="353"/>
                    </a:cubicBezTo>
                    <a:cubicBezTo>
                      <a:pt x="42" y="364"/>
                      <a:pt x="42" y="385"/>
                      <a:pt x="63" y="395"/>
                    </a:cubicBezTo>
                    <a:lnTo>
                      <a:pt x="73" y="395"/>
                    </a:lnTo>
                    <a:cubicBezTo>
                      <a:pt x="84" y="395"/>
                      <a:pt x="94" y="395"/>
                      <a:pt x="105" y="385"/>
                    </a:cubicBezTo>
                    <a:lnTo>
                      <a:pt x="105" y="353"/>
                    </a:lnTo>
                    <a:lnTo>
                      <a:pt x="115" y="364"/>
                    </a:lnTo>
                    <a:cubicBezTo>
                      <a:pt x="125" y="250"/>
                      <a:pt x="115" y="136"/>
                      <a:pt x="73" y="32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868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Google Shape;3731;p66"/>
          <p:cNvSpPr/>
          <p:nvPr/>
        </p:nvSpPr>
        <p:spPr>
          <a:xfrm rot="10800000">
            <a:off x="3112584" y="3309342"/>
            <a:ext cx="741881" cy="669749"/>
          </a:xfrm>
          <a:custGeom>
            <a:avLst/>
            <a:gdLst/>
            <a:ahLst/>
            <a:cxnLst/>
            <a:rect l="l" t="t" r="r" b="b"/>
            <a:pathLst>
              <a:path w="6459" h="5831" extrusionOk="0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2" name="Google Shape;3732;p66"/>
          <p:cNvSpPr/>
          <p:nvPr/>
        </p:nvSpPr>
        <p:spPr>
          <a:xfrm rot="10800000">
            <a:off x="5252928" y="3299533"/>
            <a:ext cx="763599" cy="689370"/>
          </a:xfrm>
          <a:custGeom>
            <a:avLst/>
            <a:gdLst/>
            <a:ahLst/>
            <a:cxnLst/>
            <a:rect l="l" t="t" r="r" b="b"/>
            <a:pathLst>
              <a:path w="6459" h="5831" extrusionOk="0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3" name="Google Shape;3733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living with a pet</a:t>
            </a:r>
            <a:endParaRPr/>
          </a:p>
        </p:txBody>
      </p:sp>
      <p:sp>
        <p:nvSpPr>
          <p:cNvPr id="3734" name="Google Shape;3734;p66"/>
          <p:cNvSpPr txBox="1"/>
          <p:nvPr/>
        </p:nvSpPr>
        <p:spPr>
          <a:xfrm>
            <a:off x="735225" y="160663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Affection and comfort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35" name="Google Shape;3735;p66"/>
          <p:cNvSpPr txBox="1"/>
          <p:nvPr/>
        </p:nvSpPr>
        <p:spPr>
          <a:xfrm>
            <a:off x="735225" y="226937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3736" name="Google Shape;3736;p66"/>
          <p:cNvSpPr txBox="1"/>
          <p:nvPr/>
        </p:nvSpPr>
        <p:spPr>
          <a:xfrm>
            <a:off x="6438000" y="160663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Helps us socialize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37" name="Google Shape;3737;p66"/>
          <p:cNvSpPr txBox="1"/>
          <p:nvPr/>
        </p:nvSpPr>
        <p:spPr>
          <a:xfrm>
            <a:off x="6438000" y="226937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3738" name="Google Shape;3738;p66"/>
          <p:cNvSpPr txBox="1"/>
          <p:nvPr/>
        </p:nvSpPr>
        <p:spPr>
          <a:xfrm>
            <a:off x="735225" y="3380363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Reduces stress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39" name="Google Shape;3739;p66"/>
          <p:cNvSpPr txBox="1"/>
          <p:nvPr/>
        </p:nvSpPr>
        <p:spPr>
          <a:xfrm>
            <a:off x="735225" y="404309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3740" name="Google Shape;3740;p66"/>
          <p:cNvSpPr txBox="1"/>
          <p:nvPr/>
        </p:nvSpPr>
        <p:spPr>
          <a:xfrm>
            <a:off x="6438000" y="3380363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Reduces risk of illness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41" name="Google Shape;3741;p66"/>
          <p:cNvSpPr txBox="1"/>
          <p:nvPr/>
        </p:nvSpPr>
        <p:spPr>
          <a:xfrm>
            <a:off x="6280601" y="4049452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3742" name="Google Shape;3742;p66"/>
          <p:cNvSpPr/>
          <p:nvPr/>
        </p:nvSpPr>
        <p:spPr>
          <a:xfrm rot="10800000">
            <a:off x="3112584" y="1535630"/>
            <a:ext cx="741881" cy="669749"/>
          </a:xfrm>
          <a:custGeom>
            <a:avLst/>
            <a:gdLst/>
            <a:ahLst/>
            <a:cxnLst/>
            <a:rect l="l" t="t" r="r" b="b"/>
            <a:pathLst>
              <a:path w="6459" h="5831" extrusionOk="0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3" name="Google Shape;3743;p66"/>
          <p:cNvSpPr/>
          <p:nvPr/>
        </p:nvSpPr>
        <p:spPr>
          <a:xfrm rot="10800000">
            <a:off x="5252928" y="1525821"/>
            <a:ext cx="763599" cy="689370"/>
          </a:xfrm>
          <a:custGeom>
            <a:avLst/>
            <a:gdLst/>
            <a:ahLst/>
            <a:cxnLst/>
            <a:rect l="l" t="t" r="r" b="b"/>
            <a:pathLst>
              <a:path w="6459" h="5831" extrusionOk="0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4" name="Google Shape;3744;p66"/>
          <p:cNvSpPr txBox="1">
            <a:spLocks noGrp="1"/>
          </p:cNvSpPr>
          <p:nvPr>
            <p:ph type="title" idx="4294967295"/>
          </p:nvPr>
        </p:nvSpPr>
        <p:spPr>
          <a:xfrm>
            <a:off x="3015051" y="1606650"/>
            <a:ext cx="95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3745" name="Google Shape;3745;p66"/>
          <p:cNvSpPr txBox="1">
            <a:spLocks noGrp="1"/>
          </p:cNvSpPr>
          <p:nvPr>
            <p:ph type="title" idx="4294967295"/>
          </p:nvPr>
        </p:nvSpPr>
        <p:spPr>
          <a:xfrm>
            <a:off x="5166251" y="1606650"/>
            <a:ext cx="95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3746" name="Google Shape;3746;p66"/>
          <p:cNvSpPr txBox="1">
            <a:spLocks noGrp="1"/>
          </p:cNvSpPr>
          <p:nvPr>
            <p:ph type="title" idx="4294967295"/>
          </p:nvPr>
        </p:nvSpPr>
        <p:spPr>
          <a:xfrm>
            <a:off x="3015051" y="3380375"/>
            <a:ext cx="95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3747" name="Google Shape;3747;p66"/>
          <p:cNvSpPr txBox="1">
            <a:spLocks noGrp="1"/>
          </p:cNvSpPr>
          <p:nvPr>
            <p:ph type="title" idx="4294967295"/>
          </p:nvPr>
        </p:nvSpPr>
        <p:spPr>
          <a:xfrm>
            <a:off x="5166251" y="3380375"/>
            <a:ext cx="95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</a:t>
            </a:r>
            <a:endParaRPr sz="3000"/>
          </a:p>
        </p:txBody>
      </p:sp>
      <p:cxnSp>
        <p:nvCxnSpPr>
          <p:cNvPr id="3748" name="Google Shape;3748;p66"/>
          <p:cNvCxnSpPr>
            <a:stCxn id="3744" idx="1"/>
            <a:endCxn id="3734" idx="3"/>
          </p:cNvCxnSpPr>
          <p:nvPr/>
        </p:nvCxnSpPr>
        <p:spPr>
          <a:xfrm flipH="1">
            <a:off x="2721351" y="1870500"/>
            <a:ext cx="293700" cy="6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9" name="Google Shape;3749;p66"/>
          <p:cNvCxnSpPr>
            <a:stCxn id="3745" idx="3"/>
            <a:endCxn id="3736" idx="1"/>
          </p:cNvCxnSpPr>
          <p:nvPr/>
        </p:nvCxnSpPr>
        <p:spPr>
          <a:xfrm>
            <a:off x="6123251" y="1870500"/>
            <a:ext cx="3147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0" name="Google Shape;3750;p66"/>
          <p:cNvCxnSpPr>
            <a:stCxn id="3746" idx="1"/>
            <a:endCxn id="3738" idx="3"/>
          </p:cNvCxnSpPr>
          <p:nvPr/>
        </p:nvCxnSpPr>
        <p:spPr>
          <a:xfrm flipH="1">
            <a:off x="2721351" y="3644225"/>
            <a:ext cx="293700" cy="6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1" name="Google Shape;3751;p66"/>
          <p:cNvCxnSpPr>
            <a:stCxn id="3747" idx="3"/>
            <a:endCxn id="3740" idx="1"/>
          </p:cNvCxnSpPr>
          <p:nvPr/>
        </p:nvCxnSpPr>
        <p:spPr>
          <a:xfrm>
            <a:off x="6123251" y="3644225"/>
            <a:ext cx="3147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2" name="Google Shape;3752;p66"/>
          <p:cNvCxnSpPr>
            <a:stCxn id="3744" idx="3"/>
            <a:endCxn id="3753" idx="0"/>
          </p:cNvCxnSpPr>
          <p:nvPr/>
        </p:nvCxnSpPr>
        <p:spPr>
          <a:xfrm>
            <a:off x="3972051" y="1870500"/>
            <a:ext cx="597000" cy="616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54" name="Google Shape;3754;p66"/>
          <p:cNvCxnSpPr>
            <a:stCxn id="3745" idx="1"/>
            <a:endCxn id="3753" idx="0"/>
          </p:cNvCxnSpPr>
          <p:nvPr/>
        </p:nvCxnSpPr>
        <p:spPr>
          <a:xfrm flipH="1">
            <a:off x="4569251" y="1870500"/>
            <a:ext cx="597000" cy="616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55" name="Google Shape;3755;p66"/>
          <p:cNvCxnSpPr>
            <a:stCxn id="3753" idx="4"/>
            <a:endCxn id="3746" idx="3"/>
          </p:cNvCxnSpPr>
          <p:nvPr/>
        </p:nvCxnSpPr>
        <p:spPr>
          <a:xfrm rot="5400000">
            <a:off x="3947850" y="3022863"/>
            <a:ext cx="645600" cy="597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56" name="Google Shape;3756;p66"/>
          <p:cNvCxnSpPr>
            <a:stCxn id="3753" idx="4"/>
            <a:endCxn id="3747" idx="1"/>
          </p:cNvCxnSpPr>
          <p:nvPr/>
        </p:nvCxnSpPr>
        <p:spPr>
          <a:xfrm rot="-5400000" flipH="1">
            <a:off x="4544850" y="3022863"/>
            <a:ext cx="645600" cy="597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57" name="Google Shape;3757;p66"/>
          <p:cNvGrpSpPr/>
          <p:nvPr/>
        </p:nvGrpSpPr>
        <p:grpSpPr>
          <a:xfrm>
            <a:off x="3783821" y="2033858"/>
            <a:ext cx="1570667" cy="1417924"/>
            <a:chOff x="3783821" y="2033858"/>
            <a:chExt cx="1570667" cy="1417924"/>
          </a:xfrm>
        </p:grpSpPr>
        <p:sp>
          <p:nvSpPr>
            <p:cNvPr id="3753" name="Google Shape;3753;p66"/>
            <p:cNvSpPr/>
            <p:nvPr/>
          </p:nvSpPr>
          <p:spPr>
            <a:xfrm>
              <a:off x="4313400" y="2487063"/>
              <a:ext cx="511500" cy="5115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6"/>
            <p:cNvSpPr/>
            <p:nvPr/>
          </p:nvSpPr>
          <p:spPr>
            <a:xfrm flipH="1">
              <a:off x="3783821" y="2033858"/>
              <a:ext cx="1570667" cy="1417924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9" name="Google Shape;3759;p66"/>
          <p:cNvGrpSpPr/>
          <p:nvPr/>
        </p:nvGrpSpPr>
        <p:grpSpPr>
          <a:xfrm>
            <a:off x="3981938" y="2033839"/>
            <a:ext cx="1174458" cy="1417921"/>
            <a:chOff x="4024276" y="2126758"/>
            <a:chExt cx="581300" cy="701802"/>
          </a:xfrm>
        </p:grpSpPr>
        <p:sp>
          <p:nvSpPr>
            <p:cNvPr id="3760" name="Google Shape;3760;p66"/>
            <p:cNvSpPr/>
            <p:nvPr/>
          </p:nvSpPr>
          <p:spPr>
            <a:xfrm>
              <a:off x="4024284" y="2126758"/>
              <a:ext cx="581285" cy="701802"/>
            </a:xfrm>
            <a:custGeom>
              <a:avLst/>
              <a:gdLst/>
              <a:ahLst/>
              <a:cxnLst/>
              <a:rect l="l" t="t" r="r" b="b"/>
              <a:pathLst>
                <a:path w="14108" h="17033" extrusionOk="0">
                  <a:moveTo>
                    <a:pt x="4678" y="5851"/>
                  </a:moveTo>
                  <a:cubicBezTo>
                    <a:pt x="4710" y="5881"/>
                    <a:pt x="4730" y="5923"/>
                    <a:pt x="4761" y="5964"/>
                  </a:cubicBezTo>
                  <a:cubicBezTo>
                    <a:pt x="4834" y="6047"/>
                    <a:pt x="4917" y="6141"/>
                    <a:pt x="5010" y="6213"/>
                  </a:cubicBezTo>
                  <a:cubicBezTo>
                    <a:pt x="4823" y="6328"/>
                    <a:pt x="4657" y="6462"/>
                    <a:pt x="4512" y="6607"/>
                  </a:cubicBezTo>
                  <a:cubicBezTo>
                    <a:pt x="4295" y="6826"/>
                    <a:pt x="4108" y="7095"/>
                    <a:pt x="3973" y="7437"/>
                  </a:cubicBezTo>
                  <a:cubicBezTo>
                    <a:pt x="3869" y="7676"/>
                    <a:pt x="3797" y="7925"/>
                    <a:pt x="3724" y="8163"/>
                  </a:cubicBezTo>
                  <a:lnTo>
                    <a:pt x="3714" y="8174"/>
                  </a:lnTo>
                  <a:lnTo>
                    <a:pt x="3672" y="8309"/>
                  </a:lnTo>
                  <a:lnTo>
                    <a:pt x="3682" y="8299"/>
                  </a:lnTo>
                  <a:lnTo>
                    <a:pt x="3682" y="8299"/>
                  </a:lnTo>
                  <a:cubicBezTo>
                    <a:pt x="3672" y="8319"/>
                    <a:pt x="3672" y="8329"/>
                    <a:pt x="3672" y="8340"/>
                  </a:cubicBezTo>
                  <a:lnTo>
                    <a:pt x="3661" y="8350"/>
                  </a:lnTo>
                  <a:lnTo>
                    <a:pt x="3599" y="8537"/>
                  </a:lnTo>
                  <a:cubicBezTo>
                    <a:pt x="3578" y="8599"/>
                    <a:pt x="3558" y="8661"/>
                    <a:pt x="3527" y="8724"/>
                  </a:cubicBezTo>
                  <a:cubicBezTo>
                    <a:pt x="3475" y="8838"/>
                    <a:pt x="3412" y="8931"/>
                    <a:pt x="3340" y="9014"/>
                  </a:cubicBezTo>
                  <a:cubicBezTo>
                    <a:pt x="3288" y="9066"/>
                    <a:pt x="3237" y="9118"/>
                    <a:pt x="3184" y="9149"/>
                  </a:cubicBezTo>
                  <a:cubicBezTo>
                    <a:pt x="3143" y="9180"/>
                    <a:pt x="3101" y="9201"/>
                    <a:pt x="3060" y="9221"/>
                  </a:cubicBezTo>
                  <a:cubicBezTo>
                    <a:pt x="3008" y="9232"/>
                    <a:pt x="2967" y="9242"/>
                    <a:pt x="2925" y="9253"/>
                  </a:cubicBezTo>
                  <a:lnTo>
                    <a:pt x="2884" y="9253"/>
                  </a:lnTo>
                  <a:cubicBezTo>
                    <a:pt x="2852" y="9253"/>
                    <a:pt x="2822" y="9253"/>
                    <a:pt x="2790" y="9242"/>
                  </a:cubicBezTo>
                  <a:cubicBezTo>
                    <a:pt x="2739" y="9232"/>
                    <a:pt x="2697" y="9221"/>
                    <a:pt x="2656" y="9201"/>
                  </a:cubicBezTo>
                  <a:cubicBezTo>
                    <a:pt x="2614" y="9180"/>
                    <a:pt x="2573" y="9159"/>
                    <a:pt x="2541" y="9129"/>
                  </a:cubicBezTo>
                  <a:cubicBezTo>
                    <a:pt x="2500" y="9087"/>
                    <a:pt x="2469" y="9055"/>
                    <a:pt x="2437" y="9014"/>
                  </a:cubicBezTo>
                  <a:cubicBezTo>
                    <a:pt x="2396" y="8952"/>
                    <a:pt x="2365" y="8890"/>
                    <a:pt x="2344" y="8827"/>
                  </a:cubicBezTo>
                  <a:cubicBezTo>
                    <a:pt x="2334" y="8786"/>
                    <a:pt x="2324" y="8734"/>
                    <a:pt x="2313" y="8682"/>
                  </a:cubicBezTo>
                  <a:cubicBezTo>
                    <a:pt x="2313" y="8641"/>
                    <a:pt x="2313" y="8599"/>
                    <a:pt x="2324" y="8558"/>
                  </a:cubicBezTo>
                  <a:cubicBezTo>
                    <a:pt x="2334" y="8506"/>
                    <a:pt x="2344" y="8465"/>
                    <a:pt x="2365" y="8412"/>
                  </a:cubicBezTo>
                  <a:cubicBezTo>
                    <a:pt x="2407" y="8340"/>
                    <a:pt x="2448" y="8278"/>
                    <a:pt x="2500" y="8216"/>
                  </a:cubicBezTo>
                  <a:cubicBezTo>
                    <a:pt x="2645" y="8050"/>
                    <a:pt x="2822" y="7925"/>
                    <a:pt x="2998" y="7801"/>
                  </a:cubicBezTo>
                  <a:cubicBezTo>
                    <a:pt x="3050" y="7769"/>
                    <a:pt x="3101" y="7728"/>
                    <a:pt x="3164" y="7697"/>
                  </a:cubicBezTo>
                  <a:cubicBezTo>
                    <a:pt x="3205" y="7665"/>
                    <a:pt x="3237" y="7635"/>
                    <a:pt x="3278" y="7614"/>
                  </a:cubicBezTo>
                  <a:cubicBezTo>
                    <a:pt x="3361" y="7562"/>
                    <a:pt x="3454" y="7500"/>
                    <a:pt x="3527" y="7427"/>
                  </a:cubicBezTo>
                  <a:cubicBezTo>
                    <a:pt x="3610" y="7365"/>
                    <a:pt x="3682" y="7292"/>
                    <a:pt x="3744" y="7209"/>
                  </a:cubicBezTo>
                  <a:cubicBezTo>
                    <a:pt x="3817" y="7105"/>
                    <a:pt x="3869" y="6992"/>
                    <a:pt x="3910" y="6867"/>
                  </a:cubicBezTo>
                  <a:cubicBezTo>
                    <a:pt x="3952" y="6763"/>
                    <a:pt x="3973" y="6639"/>
                    <a:pt x="3983" y="6524"/>
                  </a:cubicBezTo>
                  <a:cubicBezTo>
                    <a:pt x="3993" y="6441"/>
                    <a:pt x="3993" y="6358"/>
                    <a:pt x="3973" y="6276"/>
                  </a:cubicBezTo>
                  <a:lnTo>
                    <a:pt x="3983" y="6276"/>
                  </a:lnTo>
                  <a:cubicBezTo>
                    <a:pt x="3983" y="6266"/>
                    <a:pt x="3993" y="6255"/>
                    <a:pt x="3993" y="6234"/>
                  </a:cubicBezTo>
                  <a:cubicBezTo>
                    <a:pt x="4014" y="6203"/>
                    <a:pt x="4035" y="6162"/>
                    <a:pt x="4066" y="6120"/>
                  </a:cubicBezTo>
                  <a:lnTo>
                    <a:pt x="4087" y="6100"/>
                  </a:lnTo>
                  <a:cubicBezTo>
                    <a:pt x="4097" y="6089"/>
                    <a:pt x="4108" y="6079"/>
                    <a:pt x="4118" y="6079"/>
                  </a:cubicBezTo>
                  <a:cubicBezTo>
                    <a:pt x="4129" y="6068"/>
                    <a:pt x="4139" y="6068"/>
                    <a:pt x="4149" y="6058"/>
                  </a:cubicBezTo>
                  <a:cubicBezTo>
                    <a:pt x="4149" y="6058"/>
                    <a:pt x="4159" y="6058"/>
                    <a:pt x="4170" y="6047"/>
                  </a:cubicBezTo>
                  <a:cubicBezTo>
                    <a:pt x="4191" y="6047"/>
                    <a:pt x="4201" y="6037"/>
                    <a:pt x="4212" y="6037"/>
                  </a:cubicBezTo>
                  <a:cubicBezTo>
                    <a:pt x="4222" y="6037"/>
                    <a:pt x="4242" y="6027"/>
                    <a:pt x="4253" y="6027"/>
                  </a:cubicBezTo>
                  <a:lnTo>
                    <a:pt x="4346" y="6027"/>
                  </a:lnTo>
                  <a:cubicBezTo>
                    <a:pt x="4357" y="6027"/>
                    <a:pt x="4367" y="6037"/>
                    <a:pt x="4378" y="6037"/>
                  </a:cubicBezTo>
                  <a:lnTo>
                    <a:pt x="4398" y="6037"/>
                  </a:lnTo>
                  <a:cubicBezTo>
                    <a:pt x="4408" y="6037"/>
                    <a:pt x="4419" y="6037"/>
                    <a:pt x="4440" y="6027"/>
                  </a:cubicBezTo>
                  <a:lnTo>
                    <a:pt x="4461" y="6027"/>
                  </a:lnTo>
                  <a:cubicBezTo>
                    <a:pt x="4481" y="6027"/>
                    <a:pt x="4491" y="6027"/>
                    <a:pt x="4502" y="6017"/>
                  </a:cubicBezTo>
                  <a:cubicBezTo>
                    <a:pt x="4544" y="6006"/>
                    <a:pt x="4585" y="5975"/>
                    <a:pt x="4616" y="5934"/>
                  </a:cubicBezTo>
                  <a:cubicBezTo>
                    <a:pt x="4647" y="5913"/>
                    <a:pt x="4657" y="5881"/>
                    <a:pt x="4678" y="5851"/>
                  </a:cubicBezTo>
                  <a:close/>
                  <a:moveTo>
                    <a:pt x="11213" y="0"/>
                  </a:moveTo>
                  <a:cubicBezTo>
                    <a:pt x="11172" y="0"/>
                    <a:pt x="11130" y="10"/>
                    <a:pt x="11079" y="10"/>
                  </a:cubicBezTo>
                  <a:cubicBezTo>
                    <a:pt x="11006" y="21"/>
                    <a:pt x="10943" y="31"/>
                    <a:pt x="10871" y="52"/>
                  </a:cubicBezTo>
                  <a:cubicBezTo>
                    <a:pt x="10736" y="83"/>
                    <a:pt x="10611" y="135"/>
                    <a:pt x="10487" y="218"/>
                  </a:cubicBezTo>
                  <a:cubicBezTo>
                    <a:pt x="10383" y="291"/>
                    <a:pt x="10279" y="374"/>
                    <a:pt x="10196" y="477"/>
                  </a:cubicBezTo>
                  <a:cubicBezTo>
                    <a:pt x="10113" y="581"/>
                    <a:pt x="10041" y="695"/>
                    <a:pt x="10000" y="819"/>
                  </a:cubicBezTo>
                  <a:cubicBezTo>
                    <a:pt x="9958" y="923"/>
                    <a:pt x="9938" y="1027"/>
                    <a:pt x="9927" y="1141"/>
                  </a:cubicBezTo>
                  <a:lnTo>
                    <a:pt x="9927" y="1224"/>
                  </a:lnTo>
                  <a:cubicBezTo>
                    <a:pt x="9844" y="1141"/>
                    <a:pt x="9751" y="1058"/>
                    <a:pt x="9647" y="985"/>
                  </a:cubicBezTo>
                  <a:cubicBezTo>
                    <a:pt x="9574" y="934"/>
                    <a:pt x="9502" y="882"/>
                    <a:pt x="9398" y="809"/>
                  </a:cubicBezTo>
                  <a:cubicBezTo>
                    <a:pt x="9304" y="757"/>
                    <a:pt x="9211" y="695"/>
                    <a:pt x="9118" y="653"/>
                  </a:cubicBezTo>
                  <a:cubicBezTo>
                    <a:pt x="8931" y="550"/>
                    <a:pt x="8734" y="467"/>
                    <a:pt x="8527" y="404"/>
                  </a:cubicBezTo>
                  <a:cubicBezTo>
                    <a:pt x="8329" y="332"/>
                    <a:pt x="8112" y="291"/>
                    <a:pt x="7894" y="259"/>
                  </a:cubicBezTo>
                  <a:cubicBezTo>
                    <a:pt x="7728" y="238"/>
                    <a:pt x="7562" y="228"/>
                    <a:pt x="7407" y="228"/>
                  </a:cubicBezTo>
                  <a:lnTo>
                    <a:pt x="7292" y="228"/>
                  </a:lnTo>
                  <a:cubicBezTo>
                    <a:pt x="6909" y="238"/>
                    <a:pt x="6535" y="311"/>
                    <a:pt x="6172" y="457"/>
                  </a:cubicBezTo>
                  <a:cubicBezTo>
                    <a:pt x="5830" y="581"/>
                    <a:pt x="5498" y="768"/>
                    <a:pt x="5176" y="1006"/>
                  </a:cubicBezTo>
                  <a:cubicBezTo>
                    <a:pt x="5021" y="1110"/>
                    <a:pt x="4875" y="1245"/>
                    <a:pt x="4719" y="1379"/>
                  </a:cubicBezTo>
                  <a:cubicBezTo>
                    <a:pt x="4564" y="1515"/>
                    <a:pt x="4429" y="1660"/>
                    <a:pt x="4295" y="1805"/>
                  </a:cubicBezTo>
                  <a:cubicBezTo>
                    <a:pt x="3993" y="2147"/>
                    <a:pt x="3797" y="2479"/>
                    <a:pt x="3693" y="2822"/>
                  </a:cubicBezTo>
                  <a:cubicBezTo>
                    <a:pt x="3641" y="2998"/>
                    <a:pt x="3610" y="3174"/>
                    <a:pt x="3620" y="3361"/>
                  </a:cubicBezTo>
                  <a:cubicBezTo>
                    <a:pt x="3620" y="3548"/>
                    <a:pt x="3651" y="3735"/>
                    <a:pt x="3724" y="3931"/>
                  </a:cubicBezTo>
                  <a:cubicBezTo>
                    <a:pt x="3755" y="4014"/>
                    <a:pt x="3797" y="4108"/>
                    <a:pt x="3848" y="4212"/>
                  </a:cubicBezTo>
                  <a:cubicBezTo>
                    <a:pt x="3890" y="4305"/>
                    <a:pt x="3942" y="4388"/>
                    <a:pt x="3993" y="4471"/>
                  </a:cubicBezTo>
                  <a:cubicBezTo>
                    <a:pt x="4056" y="4574"/>
                    <a:pt x="4129" y="4678"/>
                    <a:pt x="4212" y="4761"/>
                  </a:cubicBezTo>
                  <a:cubicBezTo>
                    <a:pt x="4232" y="4793"/>
                    <a:pt x="4263" y="4823"/>
                    <a:pt x="4295" y="4855"/>
                  </a:cubicBezTo>
                  <a:cubicBezTo>
                    <a:pt x="4305" y="4959"/>
                    <a:pt x="4325" y="5051"/>
                    <a:pt x="4357" y="5155"/>
                  </a:cubicBezTo>
                  <a:cubicBezTo>
                    <a:pt x="4398" y="5321"/>
                    <a:pt x="4471" y="5487"/>
                    <a:pt x="4554" y="5643"/>
                  </a:cubicBezTo>
                  <a:cubicBezTo>
                    <a:pt x="4564" y="5653"/>
                    <a:pt x="4564" y="5674"/>
                    <a:pt x="4574" y="5695"/>
                  </a:cubicBezTo>
                  <a:cubicBezTo>
                    <a:pt x="4554" y="5715"/>
                    <a:pt x="4533" y="5747"/>
                    <a:pt x="4512" y="5768"/>
                  </a:cubicBezTo>
                  <a:cubicBezTo>
                    <a:pt x="4491" y="5788"/>
                    <a:pt x="4471" y="5809"/>
                    <a:pt x="4440" y="5830"/>
                  </a:cubicBezTo>
                  <a:cubicBezTo>
                    <a:pt x="4429" y="5830"/>
                    <a:pt x="4408" y="5840"/>
                    <a:pt x="4388" y="5851"/>
                  </a:cubicBezTo>
                  <a:lnTo>
                    <a:pt x="4325" y="5851"/>
                  </a:lnTo>
                  <a:cubicBezTo>
                    <a:pt x="4263" y="5851"/>
                    <a:pt x="4201" y="5851"/>
                    <a:pt x="4139" y="5871"/>
                  </a:cubicBezTo>
                  <a:cubicBezTo>
                    <a:pt x="4118" y="5871"/>
                    <a:pt x="4087" y="5881"/>
                    <a:pt x="4066" y="5892"/>
                  </a:cubicBezTo>
                  <a:cubicBezTo>
                    <a:pt x="4035" y="5913"/>
                    <a:pt x="4014" y="5923"/>
                    <a:pt x="3993" y="5954"/>
                  </a:cubicBezTo>
                  <a:cubicBezTo>
                    <a:pt x="3973" y="5975"/>
                    <a:pt x="3952" y="5996"/>
                    <a:pt x="3942" y="6027"/>
                  </a:cubicBezTo>
                  <a:cubicBezTo>
                    <a:pt x="3931" y="6037"/>
                    <a:pt x="3931" y="6047"/>
                    <a:pt x="3921" y="6058"/>
                  </a:cubicBezTo>
                  <a:cubicBezTo>
                    <a:pt x="3921" y="6047"/>
                    <a:pt x="3910" y="6027"/>
                    <a:pt x="3900" y="6006"/>
                  </a:cubicBezTo>
                  <a:cubicBezTo>
                    <a:pt x="3880" y="5964"/>
                    <a:pt x="3859" y="5913"/>
                    <a:pt x="3817" y="5861"/>
                  </a:cubicBezTo>
                  <a:cubicBezTo>
                    <a:pt x="3755" y="5768"/>
                    <a:pt x="3661" y="5685"/>
                    <a:pt x="3548" y="5622"/>
                  </a:cubicBezTo>
                  <a:cubicBezTo>
                    <a:pt x="3548" y="5622"/>
                    <a:pt x="3537" y="5612"/>
                    <a:pt x="3527" y="5612"/>
                  </a:cubicBezTo>
                  <a:lnTo>
                    <a:pt x="3516" y="5612"/>
                  </a:lnTo>
                  <a:cubicBezTo>
                    <a:pt x="3506" y="5612"/>
                    <a:pt x="3495" y="5622"/>
                    <a:pt x="3485" y="5622"/>
                  </a:cubicBezTo>
                  <a:cubicBezTo>
                    <a:pt x="3433" y="5653"/>
                    <a:pt x="3382" y="5685"/>
                    <a:pt x="3329" y="5705"/>
                  </a:cubicBezTo>
                  <a:cubicBezTo>
                    <a:pt x="3257" y="5736"/>
                    <a:pt x="3174" y="5757"/>
                    <a:pt x="3091" y="5768"/>
                  </a:cubicBezTo>
                  <a:lnTo>
                    <a:pt x="2956" y="5768"/>
                  </a:lnTo>
                  <a:cubicBezTo>
                    <a:pt x="2852" y="5768"/>
                    <a:pt x="2739" y="5757"/>
                    <a:pt x="2603" y="5736"/>
                  </a:cubicBezTo>
                  <a:cubicBezTo>
                    <a:pt x="2396" y="5705"/>
                    <a:pt x="2230" y="5685"/>
                    <a:pt x="2075" y="5685"/>
                  </a:cubicBezTo>
                  <a:lnTo>
                    <a:pt x="2064" y="5685"/>
                  </a:lnTo>
                  <a:cubicBezTo>
                    <a:pt x="1992" y="5685"/>
                    <a:pt x="1930" y="5685"/>
                    <a:pt x="1867" y="5695"/>
                  </a:cubicBezTo>
                  <a:cubicBezTo>
                    <a:pt x="1764" y="5695"/>
                    <a:pt x="1670" y="5715"/>
                    <a:pt x="1577" y="5736"/>
                  </a:cubicBezTo>
                  <a:cubicBezTo>
                    <a:pt x="1411" y="5788"/>
                    <a:pt x="1255" y="5851"/>
                    <a:pt x="1110" y="5944"/>
                  </a:cubicBezTo>
                  <a:cubicBezTo>
                    <a:pt x="975" y="6027"/>
                    <a:pt x="851" y="6130"/>
                    <a:pt x="726" y="6255"/>
                  </a:cubicBezTo>
                  <a:cubicBezTo>
                    <a:pt x="632" y="6358"/>
                    <a:pt x="540" y="6462"/>
                    <a:pt x="457" y="6587"/>
                  </a:cubicBezTo>
                  <a:cubicBezTo>
                    <a:pt x="384" y="6701"/>
                    <a:pt x="311" y="6815"/>
                    <a:pt x="259" y="6950"/>
                  </a:cubicBezTo>
                  <a:cubicBezTo>
                    <a:pt x="145" y="7188"/>
                    <a:pt x="72" y="7458"/>
                    <a:pt x="31" y="7759"/>
                  </a:cubicBezTo>
                  <a:cubicBezTo>
                    <a:pt x="0" y="8018"/>
                    <a:pt x="0" y="8309"/>
                    <a:pt x="31" y="8610"/>
                  </a:cubicBezTo>
                  <a:cubicBezTo>
                    <a:pt x="62" y="8890"/>
                    <a:pt x="125" y="9170"/>
                    <a:pt x="218" y="9450"/>
                  </a:cubicBezTo>
                  <a:cubicBezTo>
                    <a:pt x="270" y="9606"/>
                    <a:pt x="332" y="9751"/>
                    <a:pt x="394" y="9885"/>
                  </a:cubicBezTo>
                  <a:cubicBezTo>
                    <a:pt x="384" y="9906"/>
                    <a:pt x="374" y="9938"/>
                    <a:pt x="363" y="9958"/>
                  </a:cubicBezTo>
                  <a:cubicBezTo>
                    <a:pt x="332" y="10051"/>
                    <a:pt x="301" y="10166"/>
                    <a:pt x="291" y="10300"/>
                  </a:cubicBezTo>
                  <a:lnTo>
                    <a:pt x="291" y="10311"/>
                  </a:lnTo>
                  <a:cubicBezTo>
                    <a:pt x="270" y="10425"/>
                    <a:pt x="270" y="10528"/>
                    <a:pt x="280" y="10622"/>
                  </a:cubicBezTo>
                  <a:cubicBezTo>
                    <a:pt x="301" y="10788"/>
                    <a:pt x="353" y="10954"/>
                    <a:pt x="446" y="11089"/>
                  </a:cubicBezTo>
                  <a:cubicBezTo>
                    <a:pt x="487" y="11162"/>
                    <a:pt x="540" y="11224"/>
                    <a:pt x="602" y="11286"/>
                  </a:cubicBezTo>
                  <a:cubicBezTo>
                    <a:pt x="643" y="11338"/>
                    <a:pt x="706" y="11379"/>
                    <a:pt x="757" y="11411"/>
                  </a:cubicBezTo>
                  <a:cubicBezTo>
                    <a:pt x="809" y="11452"/>
                    <a:pt x="871" y="11473"/>
                    <a:pt x="944" y="11504"/>
                  </a:cubicBezTo>
                  <a:cubicBezTo>
                    <a:pt x="1006" y="11524"/>
                    <a:pt x="1079" y="11535"/>
                    <a:pt x="1141" y="11535"/>
                  </a:cubicBezTo>
                  <a:cubicBezTo>
                    <a:pt x="1213" y="11535"/>
                    <a:pt x="1276" y="11524"/>
                    <a:pt x="1328" y="11494"/>
                  </a:cubicBezTo>
                  <a:cubicBezTo>
                    <a:pt x="1359" y="11473"/>
                    <a:pt x="1379" y="11452"/>
                    <a:pt x="1400" y="11431"/>
                  </a:cubicBezTo>
                  <a:cubicBezTo>
                    <a:pt x="1421" y="11411"/>
                    <a:pt x="1432" y="11390"/>
                    <a:pt x="1442" y="11358"/>
                  </a:cubicBezTo>
                  <a:cubicBezTo>
                    <a:pt x="1452" y="11358"/>
                    <a:pt x="1452" y="11348"/>
                    <a:pt x="1452" y="11348"/>
                  </a:cubicBezTo>
                  <a:cubicBezTo>
                    <a:pt x="1462" y="11328"/>
                    <a:pt x="1462" y="11296"/>
                    <a:pt x="1473" y="11275"/>
                  </a:cubicBezTo>
                  <a:cubicBezTo>
                    <a:pt x="1556" y="11338"/>
                    <a:pt x="1628" y="11400"/>
                    <a:pt x="1711" y="11452"/>
                  </a:cubicBezTo>
                  <a:cubicBezTo>
                    <a:pt x="1722" y="11452"/>
                    <a:pt x="1722" y="11452"/>
                    <a:pt x="1722" y="11462"/>
                  </a:cubicBezTo>
                  <a:cubicBezTo>
                    <a:pt x="1764" y="11483"/>
                    <a:pt x="1794" y="11504"/>
                    <a:pt x="1836" y="11524"/>
                  </a:cubicBezTo>
                  <a:cubicBezTo>
                    <a:pt x="2013" y="11628"/>
                    <a:pt x="2199" y="11711"/>
                    <a:pt x="2386" y="11773"/>
                  </a:cubicBezTo>
                  <a:lnTo>
                    <a:pt x="2573" y="11835"/>
                  </a:lnTo>
                  <a:cubicBezTo>
                    <a:pt x="2552" y="11846"/>
                    <a:pt x="2541" y="11856"/>
                    <a:pt x="2531" y="11877"/>
                  </a:cubicBezTo>
                  <a:cubicBezTo>
                    <a:pt x="2510" y="11908"/>
                    <a:pt x="2510" y="11950"/>
                    <a:pt x="2520" y="11991"/>
                  </a:cubicBezTo>
                  <a:cubicBezTo>
                    <a:pt x="2531" y="12043"/>
                    <a:pt x="2552" y="12084"/>
                    <a:pt x="2583" y="12116"/>
                  </a:cubicBezTo>
                  <a:cubicBezTo>
                    <a:pt x="2614" y="12157"/>
                    <a:pt x="2656" y="12199"/>
                    <a:pt x="2697" y="12230"/>
                  </a:cubicBezTo>
                  <a:lnTo>
                    <a:pt x="2676" y="12230"/>
                  </a:lnTo>
                  <a:cubicBezTo>
                    <a:pt x="2656" y="12230"/>
                    <a:pt x="2645" y="12230"/>
                    <a:pt x="2635" y="12240"/>
                  </a:cubicBezTo>
                  <a:cubicBezTo>
                    <a:pt x="2614" y="12250"/>
                    <a:pt x="2593" y="12261"/>
                    <a:pt x="2583" y="12271"/>
                  </a:cubicBezTo>
                  <a:cubicBezTo>
                    <a:pt x="2583" y="12282"/>
                    <a:pt x="2583" y="12292"/>
                    <a:pt x="2573" y="12292"/>
                  </a:cubicBezTo>
                  <a:lnTo>
                    <a:pt x="2573" y="12313"/>
                  </a:lnTo>
                  <a:lnTo>
                    <a:pt x="2573" y="12354"/>
                  </a:lnTo>
                  <a:cubicBezTo>
                    <a:pt x="2583" y="12386"/>
                    <a:pt x="2603" y="12416"/>
                    <a:pt x="2614" y="12437"/>
                  </a:cubicBezTo>
                  <a:cubicBezTo>
                    <a:pt x="2645" y="12489"/>
                    <a:pt x="2676" y="12531"/>
                    <a:pt x="2707" y="12562"/>
                  </a:cubicBezTo>
                  <a:cubicBezTo>
                    <a:pt x="2769" y="12645"/>
                    <a:pt x="2852" y="12728"/>
                    <a:pt x="2946" y="12821"/>
                  </a:cubicBezTo>
                  <a:cubicBezTo>
                    <a:pt x="3101" y="12967"/>
                    <a:pt x="3278" y="13122"/>
                    <a:pt x="3506" y="13278"/>
                  </a:cubicBezTo>
                  <a:cubicBezTo>
                    <a:pt x="3724" y="13423"/>
                    <a:pt x="3942" y="13557"/>
                    <a:pt x="4118" y="13661"/>
                  </a:cubicBezTo>
                  <a:cubicBezTo>
                    <a:pt x="4149" y="13682"/>
                    <a:pt x="4180" y="13703"/>
                    <a:pt x="4222" y="13723"/>
                  </a:cubicBezTo>
                  <a:cubicBezTo>
                    <a:pt x="4212" y="13806"/>
                    <a:pt x="4191" y="13889"/>
                    <a:pt x="4180" y="13972"/>
                  </a:cubicBezTo>
                  <a:cubicBezTo>
                    <a:pt x="4097" y="14419"/>
                    <a:pt x="3973" y="14844"/>
                    <a:pt x="3797" y="15238"/>
                  </a:cubicBezTo>
                  <a:lnTo>
                    <a:pt x="3800" y="15238"/>
                  </a:lnTo>
                  <a:cubicBezTo>
                    <a:pt x="3797" y="15245"/>
                    <a:pt x="3797" y="15252"/>
                    <a:pt x="3797" y="15259"/>
                  </a:cubicBezTo>
                  <a:lnTo>
                    <a:pt x="3786" y="15279"/>
                  </a:lnTo>
                  <a:cubicBezTo>
                    <a:pt x="3755" y="15342"/>
                    <a:pt x="3734" y="15394"/>
                    <a:pt x="3703" y="15456"/>
                  </a:cubicBezTo>
                  <a:lnTo>
                    <a:pt x="3693" y="15466"/>
                  </a:lnTo>
                  <a:cubicBezTo>
                    <a:pt x="3682" y="15477"/>
                    <a:pt x="3682" y="15487"/>
                    <a:pt x="3682" y="15508"/>
                  </a:cubicBezTo>
                  <a:lnTo>
                    <a:pt x="3693" y="15508"/>
                  </a:lnTo>
                  <a:lnTo>
                    <a:pt x="3703" y="15528"/>
                  </a:lnTo>
                  <a:lnTo>
                    <a:pt x="3714" y="15528"/>
                  </a:lnTo>
                  <a:lnTo>
                    <a:pt x="3724" y="15539"/>
                  </a:lnTo>
                  <a:lnTo>
                    <a:pt x="3744" y="15560"/>
                  </a:lnTo>
                  <a:cubicBezTo>
                    <a:pt x="3827" y="15622"/>
                    <a:pt x="3910" y="15674"/>
                    <a:pt x="4004" y="15736"/>
                  </a:cubicBezTo>
                  <a:cubicBezTo>
                    <a:pt x="4191" y="15850"/>
                    <a:pt x="4388" y="15964"/>
                    <a:pt x="4595" y="16068"/>
                  </a:cubicBezTo>
                  <a:cubicBezTo>
                    <a:pt x="4885" y="16213"/>
                    <a:pt x="5207" y="16337"/>
                    <a:pt x="5539" y="16431"/>
                  </a:cubicBezTo>
                  <a:cubicBezTo>
                    <a:pt x="5798" y="16514"/>
                    <a:pt x="6068" y="16576"/>
                    <a:pt x="6338" y="16618"/>
                  </a:cubicBezTo>
                  <a:cubicBezTo>
                    <a:pt x="6690" y="16680"/>
                    <a:pt x="7054" y="16711"/>
                    <a:pt x="7407" y="16711"/>
                  </a:cubicBezTo>
                  <a:lnTo>
                    <a:pt x="7541" y="16711"/>
                  </a:lnTo>
                  <a:cubicBezTo>
                    <a:pt x="7884" y="16701"/>
                    <a:pt x="8226" y="16669"/>
                    <a:pt x="8557" y="16607"/>
                  </a:cubicBezTo>
                  <a:cubicBezTo>
                    <a:pt x="8900" y="16535"/>
                    <a:pt x="9232" y="16441"/>
                    <a:pt x="9533" y="16317"/>
                  </a:cubicBezTo>
                  <a:cubicBezTo>
                    <a:pt x="9699" y="16254"/>
                    <a:pt x="9865" y="16182"/>
                    <a:pt x="10030" y="16078"/>
                  </a:cubicBezTo>
                  <a:lnTo>
                    <a:pt x="10041" y="16078"/>
                  </a:lnTo>
                  <a:cubicBezTo>
                    <a:pt x="10062" y="16068"/>
                    <a:pt x="10072" y="16058"/>
                    <a:pt x="10062" y="16037"/>
                  </a:cubicBezTo>
                  <a:cubicBezTo>
                    <a:pt x="10051" y="15860"/>
                    <a:pt x="10051" y="15684"/>
                    <a:pt x="10041" y="15508"/>
                  </a:cubicBezTo>
                  <a:cubicBezTo>
                    <a:pt x="10030" y="15362"/>
                    <a:pt x="10030" y="15217"/>
                    <a:pt x="10021" y="15062"/>
                  </a:cubicBezTo>
                  <a:lnTo>
                    <a:pt x="10021" y="15062"/>
                  </a:lnTo>
                  <a:cubicBezTo>
                    <a:pt x="10103" y="15072"/>
                    <a:pt x="10186" y="15083"/>
                    <a:pt x="10259" y="15083"/>
                  </a:cubicBezTo>
                  <a:cubicBezTo>
                    <a:pt x="10466" y="15103"/>
                    <a:pt x="10674" y="15113"/>
                    <a:pt x="10881" y="15124"/>
                  </a:cubicBezTo>
                  <a:lnTo>
                    <a:pt x="10913" y="15124"/>
                  </a:lnTo>
                  <a:cubicBezTo>
                    <a:pt x="11026" y="15134"/>
                    <a:pt x="11130" y="15145"/>
                    <a:pt x="11234" y="15145"/>
                  </a:cubicBezTo>
                  <a:cubicBezTo>
                    <a:pt x="11420" y="15155"/>
                    <a:pt x="11576" y="15166"/>
                    <a:pt x="11722" y="15186"/>
                  </a:cubicBezTo>
                  <a:cubicBezTo>
                    <a:pt x="11835" y="15196"/>
                    <a:pt x="12012" y="15207"/>
                    <a:pt x="12188" y="15238"/>
                  </a:cubicBezTo>
                  <a:cubicBezTo>
                    <a:pt x="12375" y="15259"/>
                    <a:pt x="12624" y="15300"/>
                    <a:pt x="12852" y="15394"/>
                  </a:cubicBezTo>
                  <a:lnTo>
                    <a:pt x="12863" y="15404"/>
                  </a:lnTo>
                  <a:cubicBezTo>
                    <a:pt x="12966" y="15445"/>
                    <a:pt x="13049" y="15498"/>
                    <a:pt x="13122" y="15549"/>
                  </a:cubicBezTo>
                  <a:cubicBezTo>
                    <a:pt x="13184" y="15601"/>
                    <a:pt x="13236" y="15653"/>
                    <a:pt x="13278" y="15705"/>
                  </a:cubicBezTo>
                  <a:cubicBezTo>
                    <a:pt x="13329" y="15767"/>
                    <a:pt x="13371" y="15839"/>
                    <a:pt x="13402" y="15912"/>
                  </a:cubicBezTo>
                  <a:cubicBezTo>
                    <a:pt x="13433" y="15995"/>
                    <a:pt x="13454" y="16078"/>
                    <a:pt x="13474" y="16171"/>
                  </a:cubicBezTo>
                  <a:lnTo>
                    <a:pt x="13474" y="16213"/>
                  </a:lnTo>
                  <a:cubicBezTo>
                    <a:pt x="13485" y="16296"/>
                    <a:pt x="13474" y="16390"/>
                    <a:pt x="13464" y="16473"/>
                  </a:cubicBezTo>
                  <a:lnTo>
                    <a:pt x="13464" y="16503"/>
                  </a:lnTo>
                  <a:cubicBezTo>
                    <a:pt x="13444" y="16586"/>
                    <a:pt x="13423" y="16669"/>
                    <a:pt x="13391" y="16742"/>
                  </a:cubicBezTo>
                  <a:cubicBezTo>
                    <a:pt x="13361" y="16815"/>
                    <a:pt x="13319" y="16888"/>
                    <a:pt x="13278" y="16950"/>
                  </a:cubicBezTo>
                  <a:cubicBezTo>
                    <a:pt x="13267" y="16960"/>
                    <a:pt x="13267" y="16971"/>
                    <a:pt x="13267" y="16981"/>
                  </a:cubicBezTo>
                  <a:cubicBezTo>
                    <a:pt x="13267" y="17012"/>
                    <a:pt x="13288" y="17033"/>
                    <a:pt x="13308" y="17033"/>
                  </a:cubicBezTo>
                  <a:lnTo>
                    <a:pt x="13329" y="17033"/>
                  </a:lnTo>
                  <a:cubicBezTo>
                    <a:pt x="13371" y="17033"/>
                    <a:pt x="13412" y="17022"/>
                    <a:pt x="13454" y="17012"/>
                  </a:cubicBezTo>
                  <a:lnTo>
                    <a:pt x="13454" y="17022"/>
                  </a:lnTo>
                  <a:cubicBezTo>
                    <a:pt x="13786" y="16939"/>
                    <a:pt x="13951" y="16524"/>
                    <a:pt x="14025" y="16275"/>
                  </a:cubicBezTo>
                  <a:cubicBezTo>
                    <a:pt x="14045" y="16182"/>
                    <a:pt x="14066" y="16078"/>
                    <a:pt x="14076" y="15985"/>
                  </a:cubicBezTo>
                  <a:cubicBezTo>
                    <a:pt x="14097" y="15892"/>
                    <a:pt x="14097" y="15809"/>
                    <a:pt x="14107" y="15736"/>
                  </a:cubicBezTo>
                  <a:cubicBezTo>
                    <a:pt x="14107" y="15632"/>
                    <a:pt x="14097" y="15528"/>
                    <a:pt x="14076" y="15394"/>
                  </a:cubicBezTo>
                  <a:cubicBezTo>
                    <a:pt x="14055" y="15279"/>
                    <a:pt x="14025" y="15166"/>
                    <a:pt x="13983" y="15041"/>
                  </a:cubicBezTo>
                  <a:cubicBezTo>
                    <a:pt x="13900" y="14834"/>
                    <a:pt x="13786" y="14636"/>
                    <a:pt x="13620" y="14460"/>
                  </a:cubicBezTo>
                  <a:cubicBezTo>
                    <a:pt x="13474" y="14304"/>
                    <a:pt x="13298" y="14159"/>
                    <a:pt x="13080" y="14045"/>
                  </a:cubicBezTo>
                  <a:cubicBezTo>
                    <a:pt x="12893" y="13931"/>
                    <a:pt x="12665" y="13848"/>
                    <a:pt x="12427" y="13786"/>
                  </a:cubicBezTo>
                  <a:cubicBezTo>
                    <a:pt x="12271" y="13744"/>
                    <a:pt x="12105" y="13713"/>
                    <a:pt x="11950" y="13693"/>
                  </a:cubicBezTo>
                  <a:lnTo>
                    <a:pt x="11950" y="13693"/>
                  </a:lnTo>
                  <a:cubicBezTo>
                    <a:pt x="11950" y="13693"/>
                    <a:pt x="11950" y="13699"/>
                    <a:pt x="11955" y="13702"/>
                  </a:cubicBezTo>
                  <a:lnTo>
                    <a:pt x="11955" y="13702"/>
                  </a:lnTo>
                  <a:cubicBezTo>
                    <a:pt x="11853" y="13682"/>
                    <a:pt x="11762" y="13682"/>
                    <a:pt x="11669" y="13672"/>
                  </a:cubicBezTo>
                  <a:lnTo>
                    <a:pt x="11659" y="13661"/>
                  </a:lnTo>
                  <a:lnTo>
                    <a:pt x="11514" y="13651"/>
                  </a:lnTo>
                  <a:cubicBezTo>
                    <a:pt x="11337" y="13630"/>
                    <a:pt x="11151" y="13620"/>
                    <a:pt x="10975" y="13589"/>
                  </a:cubicBezTo>
                  <a:cubicBezTo>
                    <a:pt x="10674" y="13547"/>
                    <a:pt x="10435" y="13495"/>
                    <a:pt x="10217" y="13433"/>
                  </a:cubicBezTo>
                  <a:cubicBezTo>
                    <a:pt x="10321" y="13308"/>
                    <a:pt x="10425" y="13174"/>
                    <a:pt x="10518" y="13039"/>
                  </a:cubicBezTo>
                  <a:cubicBezTo>
                    <a:pt x="10528" y="13029"/>
                    <a:pt x="10528" y="13018"/>
                    <a:pt x="10539" y="13008"/>
                  </a:cubicBezTo>
                  <a:cubicBezTo>
                    <a:pt x="10653" y="12831"/>
                    <a:pt x="10757" y="12645"/>
                    <a:pt x="10850" y="12437"/>
                  </a:cubicBezTo>
                  <a:cubicBezTo>
                    <a:pt x="10892" y="12344"/>
                    <a:pt x="10933" y="12230"/>
                    <a:pt x="10975" y="12116"/>
                  </a:cubicBezTo>
                  <a:cubicBezTo>
                    <a:pt x="11016" y="11981"/>
                    <a:pt x="11058" y="11846"/>
                    <a:pt x="11089" y="11711"/>
                  </a:cubicBezTo>
                  <a:cubicBezTo>
                    <a:pt x="11120" y="11566"/>
                    <a:pt x="11141" y="11421"/>
                    <a:pt x="11151" y="11286"/>
                  </a:cubicBezTo>
                  <a:cubicBezTo>
                    <a:pt x="11151" y="11224"/>
                    <a:pt x="11162" y="11162"/>
                    <a:pt x="11151" y="11099"/>
                  </a:cubicBezTo>
                  <a:lnTo>
                    <a:pt x="11369" y="11006"/>
                  </a:lnTo>
                  <a:lnTo>
                    <a:pt x="11379" y="10996"/>
                  </a:lnTo>
                  <a:cubicBezTo>
                    <a:pt x="11473" y="10943"/>
                    <a:pt x="11566" y="10881"/>
                    <a:pt x="11639" y="10809"/>
                  </a:cubicBezTo>
                  <a:lnTo>
                    <a:pt x="11649" y="10809"/>
                  </a:lnTo>
                  <a:lnTo>
                    <a:pt x="11649" y="10757"/>
                  </a:lnTo>
                  <a:cubicBezTo>
                    <a:pt x="11659" y="10653"/>
                    <a:pt x="11659" y="10549"/>
                    <a:pt x="11659" y="10477"/>
                  </a:cubicBezTo>
                  <a:cubicBezTo>
                    <a:pt x="11659" y="10383"/>
                    <a:pt x="11649" y="10290"/>
                    <a:pt x="11649" y="10187"/>
                  </a:cubicBezTo>
                  <a:cubicBezTo>
                    <a:pt x="11639" y="10010"/>
                    <a:pt x="11618" y="9834"/>
                    <a:pt x="11586" y="9636"/>
                  </a:cubicBezTo>
                  <a:cubicBezTo>
                    <a:pt x="11535" y="9294"/>
                    <a:pt x="11452" y="8942"/>
                    <a:pt x="11328" y="8589"/>
                  </a:cubicBezTo>
                  <a:cubicBezTo>
                    <a:pt x="11275" y="8433"/>
                    <a:pt x="11213" y="8267"/>
                    <a:pt x="11141" y="8101"/>
                  </a:cubicBezTo>
                  <a:lnTo>
                    <a:pt x="11130" y="8091"/>
                  </a:lnTo>
                  <a:cubicBezTo>
                    <a:pt x="11130" y="8091"/>
                    <a:pt x="11130" y="8080"/>
                    <a:pt x="11120" y="8080"/>
                  </a:cubicBezTo>
                  <a:cubicBezTo>
                    <a:pt x="11120" y="8070"/>
                    <a:pt x="11120" y="8070"/>
                    <a:pt x="11109" y="8070"/>
                  </a:cubicBezTo>
                  <a:lnTo>
                    <a:pt x="11109" y="8060"/>
                  </a:lnTo>
                  <a:lnTo>
                    <a:pt x="11089" y="8039"/>
                  </a:lnTo>
                  <a:cubicBezTo>
                    <a:pt x="11109" y="7894"/>
                    <a:pt x="11130" y="7739"/>
                    <a:pt x="11130" y="7583"/>
                  </a:cubicBezTo>
                  <a:cubicBezTo>
                    <a:pt x="11141" y="7386"/>
                    <a:pt x="11120" y="7188"/>
                    <a:pt x="11089" y="7002"/>
                  </a:cubicBezTo>
                  <a:cubicBezTo>
                    <a:pt x="11047" y="6805"/>
                    <a:pt x="10985" y="6628"/>
                    <a:pt x="10892" y="6473"/>
                  </a:cubicBezTo>
                  <a:cubicBezTo>
                    <a:pt x="10871" y="6432"/>
                    <a:pt x="10850" y="6390"/>
                    <a:pt x="10819" y="6349"/>
                  </a:cubicBezTo>
                  <a:cubicBezTo>
                    <a:pt x="10788" y="6286"/>
                    <a:pt x="10747" y="6224"/>
                    <a:pt x="10705" y="6172"/>
                  </a:cubicBezTo>
                  <a:cubicBezTo>
                    <a:pt x="10632" y="6079"/>
                    <a:pt x="10549" y="6006"/>
                    <a:pt x="10445" y="5923"/>
                  </a:cubicBezTo>
                  <a:cubicBezTo>
                    <a:pt x="10394" y="5892"/>
                    <a:pt x="10352" y="5861"/>
                    <a:pt x="10300" y="5830"/>
                  </a:cubicBezTo>
                  <a:cubicBezTo>
                    <a:pt x="10362" y="5747"/>
                    <a:pt x="10425" y="5643"/>
                    <a:pt x="10487" y="5529"/>
                  </a:cubicBezTo>
                  <a:cubicBezTo>
                    <a:pt x="10570" y="5373"/>
                    <a:pt x="10643" y="5187"/>
                    <a:pt x="10705" y="4959"/>
                  </a:cubicBezTo>
                  <a:cubicBezTo>
                    <a:pt x="10736" y="4876"/>
                    <a:pt x="10757" y="4782"/>
                    <a:pt x="10788" y="4668"/>
                  </a:cubicBezTo>
                  <a:cubicBezTo>
                    <a:pt x="10809" y="4564"/>
                    <a:pt x="10830" y="4481"/>
                    <a:pt x="10850" y="4388"/>
                  </a:cubicBezTo>
                  <a:cubicBezTo>
                    <a:pt x="10860" y="4295"/>
                    <a:pt x="10881" y="4201"/>
                    <a:pt x="10881" y="4108"/>
                  </a:cubicBezTo>
                  <a:cubicBezTo>
                    <a:pt x="10892" y="4118"/>
                    <a:pt x="10902" y="4118"/>
                    <a:pt x="10913" y="4129"/>
                  </a:cubicBezTo>
                  <a:cubicBezTo>
                    <a:pt x="10964" y="4170"/>
                    <a:pt x="11026" y="4201"/>
                    <a:pt x="11099" y="4232"/>
                  </a:cubicBezTo>
                  <a:cubicBezTo>
                    <a:pt x="11172" y="4263"/>
                    <a:pt x="11254" y="4274"/>
                    <a:pt x="11328" y="4274"/>
                  </a:cubicBezTo>
                  <a:cubicBezTo>
                    <a:pt x="11369" y="4274"/>
                    <a:pt x="11420" y="4274"/>
                    <a:pt x="11462" y="4263"/>
                  </a:cubicBezTo>
                  <a:cubicBezTo>
                    <a:pt x="11524" y="4242"/>
                    <a:pt x="11586" y="4222"/>
                    <a:pt x="11639" y="4180"/>
                  </a:cubicBezTo>
                  <a:cubicBezTo>
                    <a:pt x="11690" y="4149"/>
                    <a:pt x="11732" y="4097"/>
                    <a:pt x="11763" y="4046"/>
                  </a:cubicBezTo>
                  <a:cubicBezTo>
                    <a:pt x="11794" y="3983"/>
                    <a:pt x="11825" y="3921"/>
                    <a:pt x="11835" y="3848"/>
                  </a:cubicBezTo>
                  <a:cubicBezTo>
                    <a:pt x="11835" y="3797"/>
                    <a:pt x="11846" y="3744"/>
                    <a:pt x="11835" y="3682"/>
                  </a:cubicBezTo>
                  <a:lnTo>
                    <a:pt x="11846" y="3682"/>
                  </a:lnTo>
                  <a:cubicBezTo>
                    <a:pt x="11888" y="3703"/>
                    <a:pt x="11929" y="3714"/>
                    <a:pt x="11981" y="3724"/>
                  </a:cubicBezTo>
                  <a:lnTo>
                    <a:pt x="12074" y="3724"/>
                  </a:lnTo>
                  <a:cubicBezTo>
                    <a:pt x="12116" y="3724"/>
                    <a:pt x="12157" y="3724"/>
                    <a:pt x="12220" y="3714"/>
                  </a:cubicBezTo>
                  <a:cubicBezTo>
                    <a:pt x="12292" y="3703"/>
                    <a:pt x="12365" y="3682"/>
                    <a:pt x="12448" y="3652"/>
                  </a:cubicBezTo>
                  <a:cubicBezTo>
                    <a:pt x="12520" y="3631"/>
                    <a:pt x="12593" y="3589"/>
                    <a:pt x="12644" y="3548"/>
                  </a:cubicBezTo>
                  <a:cubicBezTo>
                    <a:pt x="12790" y="3465"/>
                    <a:pt x="12904" y="3330"/>
                    <a:pt x="12997" y="3143"/>
                  </a:cubicBezTo>
                  <a:cubicBezTo>
                    <a:pt x="13080" y="2988"/>
                    <a:pt x="13142" y="2811"/>
                    <a:pt x="13184" y="2603"/>
                  </a:cubicBezTo>
                  <a:cubicBezTo>
                    <a:pt x="13225" y="2407"/>
                    <a:pt x="13236" y="2209"/>
                    <a:pt x="13225" y="2023"/>
                  </a:cubicBezTo>
                  <a:cubicBezTo>
                    <a:pt x="13215" y="1815"/>
                    <a:pt x="13184" y="1649"/>
                    <a:pt x="13112" y="1494"/>
                  </a:cubicBezTo>
                  <a:cubicBezTo>
                    <a:pt x="13049" y="1338"/>
                    <a:pt x="12956" y="1213"/>
                    <a:pt x="12831" y="1141"/>
                  </a:cubicBezTo>
                  <a:cubicBezTo>
                    <a:pt x="12748" y="1089"/>
                    <a:pt x="12644" y="1068"/>
                    <a:pt x="12531" y="1068"/>
                  </a:cubicBezTo>
                  <a:lnTo>
                    <a:pt x="12489" y="1068"/>
                  </a:lnTo>
                  <a:cubicBezTo>
                    <a:pt x="12386" y="1068"/>
                    <a:pt x="12271" y="1100"/>
                    <a:pt x="12147" y="1162"/>
                  </a:cubicBezTo>
                  <a:lnTo>
                    <a:pt x="12147" y="1151"/>
                  </a:lnTo>
                  <a:cubicBezTo>
                    <a:pt x="12157" y="1121"/>
                    <a:pt x="12167" y="1079"/>
                    <a:pt x="12167" y="1038"/>
                  </a:cubicBezTo>
                  <a:cubicBezTo>
                    <a:pt x="12178" y="964"/>
                    <a:pt x="12178" y="902"/>
                    <a:pt x="12157" y="819"/>
                  </a:cubicBezTo>
                  <a:cubicBezTo>
                    <a:pt x="12147" y="685"/>
                    <a:pt x="12084" y="550"/>
                    <a:pt x="12012" y="436"/>
                  </a:cubicBezTo>
                  <a:cubicBezTo>
                    <a:pt x="11929" y="321"/>
                    <a:pt x="11835" y="218"/>
                    <a:pt x="11711" y="145"/>
                  </a:cubicBezTo>
                  <a:cubicBezTo>
                    <a:pt x="11649" y="104"/>
                    <a:pt x="11586" y="72"/>
                    <a:pt x="11514" y="52"/>
                  </a:cubicBezTo>
                  <a:cubicBezTo>
                    <a:pt x="11452" y="31"/>
                    <a:pt x="11379" y="21"/>
                    <a:pt x="11307" y="10"/>
                  </a:cubicBezTo>
                  <a:cubicBezTo>
                    <a:pt x="11275" y="10"/>
                    <a:pt x="11245" y="0"/>
                    <a:pt x="11213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1" name="Google Shape;3761;p66"/>
            <p:cNvGrpSpPr/>
            <p:nvPr/>
          </p:nvGrpSpPr>
          <p:grpSpPr>
            <a:xfrm>
              <a:off x="4024276" y="2126846"/>
              <a:ext cx="581300" cy="701626"/>
              <a:chOff x="6841300" y="961163"/>
              <a:chExt cx="759075" cy="916200"/>
            </a:xfrm>
          </p:grpSpPr>
          <p:sp>
            <p:nvSpPr>
              <p:cNvPr id="3762" name="Google Shape;3762;p66"/>
              <p:cNvSpPr/>
              <p:nvPr/>
            </p:nvSpPr>
            <p:spPr>
              <a:xfrm>
                <a:off x="7310425" y="1526738"/>
                <a:ext cx="131500" cy="16132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6453" extrusionOk="0">
                    <a:moveTo>
                      <a:pt x="2386" y="1"/>
                    </a:moveTo>
                    <a:cubicBezTo>
                      <a:pt x="2158" y="1"/>
                      <a:pt x="1930" y="21"/>
                      <a:pt x="1722" y="53"/>
                    </a:cubicBezTo>
                    <a:cubicBezTo>
                      <a:pt x="1442" y="94"/>
                      <a:pt x="1204" y="187"/>
                      <a:pt x="1017" y="302"/>
                    </a:cubicBezTo>
                    <a:cubicBezTo>
                      <a:pt x="1006" y="312"/>
                      <a:pt x="1006" y="312"/>
                      <a:pt x="996" y="312"/>
                    </a:cubicBezTo>
                    <a:cubicBezTo>
                      <a:pt x="965" y="323"/>
                      <a:pt x="923" y="343"/>
                      <a:pt x="913" y="385"/>
                    </a:cubicBezTo>
                    <a:cubicBezTo>
                      <a:pt x="768" y="955"/>
                      <a:pt x="591" y="1453"/>
                      <a:pt x="374" y="1909"/>
                    </a:cubicBezTo>
                    <a:lnTo>
                      <a:pt x="374" y="1899"/>
                    </a:lnTo>
                    <a:cubicBezTo>
                      <a:pt x="259" y="2137"/>
                      <a:pt x="135" y="2356"/>
                      <a:pt x="1" y="2552"/>
                    </a:cubicBezTo>
                    <a:cubicBezTo>
                      <a:pt x="73" y="2791"/>
                      <a:pt x="167" y="3030"/>
                      <a:pt x="270" y="3248"/>
                    </a:cubicBezTo>
                    <a:lnTo>
                      <a:pt x="270" y="3258"/>
                    </a:lnTo>
                    <a:cubicBezTo>
                      <a:pt x="415" y="3548"/>
                      <a:pt x="571" y="3839"/>
                      <a:pt x="747" y="4108"/>
                    </a:cubicBezTo>
                    <a:cubicBezTo>
                      <a:pt x="923" y="4378"/>
                      <a:pt x="1121" y="4638"/>
                      <a:pt x="1328" y="4887"/>
                    </a:cubicBezTo>
                    <a:cubicBezTo>
                      <a:pt x="1557" y="5156"/>
                      <a:pt x="1795" y="5415"/>
                      <a:pt x="2044" y="5654"/>
                    </a:cubicBezTo>
                    <a:cubicBezTo>
                      <a:pt x="2303" y="5903"/>
                      <a:pt x="2583" y="6132"/>
                      <a:pt x="2873" y="6339"/>
                    </a:cubicBezTo>
                    <a:cubicBezTo>
                      <a:pt x="2873" y="6337"/>
                      <a:pt x="2873" y="6336"/>
                      <a:pt x="2873" y="6335"/>
                    </a:cubicBezTo>
                    <a:lnTo>
                      <a:pt x="2873" y="6335"/>
                    </a:lnTo>
                    <a:cubicBezTo>
                      <a:pt x="2933" y="6374"/>
                      <a:pt x="3001" y="6413"/>
                      <a:pt x="3060" y="6453"/>
                    </a:cubicBezTo>
                    <a:cubicBezTo>
                      <a:pt x="3371" y="6132"/>
                      <a:pt x="3662" y="5758"/>
                      <a:pt x="3922" y="5374"/>
                    </a:cubicBezTo>
                    <a:cubicBezTo>
                      <a:pt x="4171" y="4990"/>
                      <a:pt x="4399" y="4576"/>
                      <a:pt x="4595" y="4140"/>
                    </a:cubicBezTo>
                    <a:cubicBezTo>
                      <a:pt x="4689" y="3922"/>
                      <a:pt x="4782" y="3693"/>
                      <a:pt x="4855" y="3444"/>
                    </a:cubicBezTo>
                    <a:cubicBezTo>
                      <a:pt x="4959" y="3154"/>
                      <a:pt x="5042" y="2854"/>
                      <a:pt x="5104" y="2563"/>
                    </a:cubicBezTo>
                    <a:cubicBezTo>
                      <a:pt x="5166" y="2262"/>
                      <a:pt x="5218" y="1951"/>
                      <a:pt x="5239" y="1660"/>
                    </a:cubicBezTo>
                    <a:cubicBezTo>
                      <a:pt x="5259" y="1360"/>
                      <a:pt x="5249" y="1059"/>
                      <a:pt x="5218" y="747"/>
                    </a:cubicBezTo>
                    <a:cubicBezTo>
                      <a:pt x="5208" y="717"/>
                      <a:pt x="5197" y="696"/>
                      <a:pt x="5166" y="675"/>
                    </a:cubicBezTo>
                    <a:cubicBezTo>
                      <a:pt x="5156" y="655"/>
                      <a:pt x="5146" y="644"/>
                      <a:pt x="5125" y="634"/>
                    </a:cubicBezTo>
                    <a:cubicBezTo>
                      <a:pt x="4927" y="530"/>
                      <a:pt x="4710" y="436"/>
                      <a:pt x="4429" y="343"/>
                    </a:cubicBezTo>
                    <a:cubicBezTo>
                      <a:pt x="4160" y="250"/>
                      <a:pt x="3869" y="177"/>
                      <a:pt x="3558" y="115"/>
                    </a:cubicBezTo>
                    <a:cubicBezTo>
                      <a:pt x="3237" y="63"/>
                      <a:pt x="2915" y="21"/>
                      <a:pt x="2615" y="11"/>
                    </a:cubicBezTo>
                    <a:cubicBezTo>
                      <a:pt x="2542" y="1"/>
                      <a:pt x="2459" y="1"/>
                      <a:pt x="2386" y="1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66"/>
              <p:cNvSpPr/>
              <p:nvPr/>
            </p:nvSpPr>
            <p:spPr>
              <a:xfrm>
                <a:off x="7317175" y="160791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66"/>
              <p:cNvSpPr/>
              <p:nvPr/>
            </p:nvSpPr>
            <p:spPr>
              <a:xfrm>
                <a:off x="7319500" y="1526738"/>
                <a:ext cx="122425" cy="1616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6464" extrusionOk="0">
                    <a:moveTo>
                      <a:pt x="2023" y="1"/>
                    </a:moveTo>
                    <a:cubicBezTo>
                      <a:pt x="1795" y="1"/>
                      <a:pt x="1567" y="11"/>
                      <a:pt x="1359" y="53"/>
                    </a:cubicBezTo>
                    <a:cubicBezTo>
                      <a:pt x="1079" y="94"/>
                      <a:pt x="841" y="177"/>
                      <a:pt x="654" y="302"/>
                    </a:cubicBezTo>
                    <a:cubicBezTo>
                      <a:pt x="643" y="302"/>
                      <a:pt x="643" y="312"/>
                      <a:pt x="633" y="312"/>
                    </a:cubicBezTo>
                    <a:cubicBezTo>
                      <a:pt x="602" y="312"/>
                      <a:pt x="560" y="343"/>
                      <a:pt x="550" y="385"/>
                    </a:cubicBezTo>
                    <a:cubicBezTo>
                      <a:pt x="394" y="955"/>
                      <a:pt x="218" y="1453"/>
                      <a:pt x="11" y="1899"/>
                    </a:cubicBezTo>
                    <a:lnTo>
                      <a:pt x="0" y="1920"/>
                    </a:lnTo>
                    <a:cubicBezTo>
                      <a:pt x="62" y="1951"/>
                      <a:pt x="125" y="1971"/>
                      <a:pt x="187" y="2003"/>
                    </a:cubicBezTo>
                    <a:lnTo>
                      <a:pt x="177" y="2003"/>
                    </a:lnTo>
                    <a:cubicBezTo>
                      <a:pt x="488" y="2128"/>
                      <a:pt x="820" y="2200"/>
                      <a:pt x="1152" y="2252"/>
                    </a:cubicBezTo>
                    <a:cubicBezTo>
                      <a:pt x="1406" y="2284"/>
                      <a:pt x="1666" y="2297"/>
                      <a:pt x="1928" y="2297"/>
                    </a:cubicBezTo>
                    <a:cubicBezTo>
                      <a:pt x="2008" y="2297"/>
                      <a:pt x="2088" y="2296"/>
                      <a:pt x="2169" y="2293"/>
                    </a:cubicBezTo>
                    <a:cubicBezTo>
                      <a:pt x="2490" y="2283"/>
                      <a:pt x="2822" y="2262"/>
                      <a:pt x="3144" y="2220"/>
                    </a:cubicBezTo>
                    <a:cubicBezTo>
                      <a:pt x="3393" y="2190"/>
                      <a:pt x="3642" y="2148"/>
                      <a:pt x="3891" y="2107"/>
                    </a:cubicBezTo>
                    <a:cubicBezTo>
                      <a:pt x="3900" y="2107"/>
                      <a:pt x="3921" y="2107"/>
                      <a:pt x="3932" y="2128"/>
                    </a:cubicBezTo>
                    <a:cubicBezTo>
                      <a:pt x="3932" y="2128"/>
                      <a:pt x="3942" y="2128"/>
                      <a:pt x="3942" y="2137"/>
                    </a:cubicBezTo>
                    <a:cubicBezTo>
                      <a:pt x="3953" y="2137"/>
                      <a:pt x="3953" y="2148"/>
                      <a:pt x="3953" y="2158"/>
                    </a:cubicBezTo>
                    <a:cubicBezTo>
                      <a:pt x="3911" y="2542"/>
                      <a:pt x="3828" y="2926"/>
                      <a:pt x="3704" y="3289"/>
                    </a:cubicBezTo>
                    <a:cubicBezTo>
                      <a:pt x="3662" y="3435"/>
                      <a:pt x="3610" y="3569"/>
                      <a:pt x="3548" y="3714"/>
                    </a:cubicBezTo>
                    <a:cubicBezTo>
                      <a:pt x="3517" y="3808"/>
                      <a:pt x="3486" y="3891"/>
                      <a:pt x="3444" y="3984"/>
                    </a:cubicBezTo>
                    <a:cubicBezTo>
                      <a:pt x="3403" y="4088"/>
                      <a:pt x="3351" y="4191"/>
                      <a:pt x="3299" y="4285"/>
                    </a:cubicBezTo>
                    <a:cubicBezTo>
                      <a:pt x="3278" y="4347"/>
                      <a:pt x="3247" y="4399"/>
                      <a:pt x="3216" y="4451"/>
                    </a:cubicBezTo>
                    <a:cubicBezTo>
                      <a:pt x="3174" y="4534"/>
                      <a:pt x="3123" y="4617"/>
                      <a:pt x="3071" y="4689"/>
                    </a:cubicBezTo>
                    <a:lnTo>
                      <a:pt x="3050" y="4710"/>
                    </a:lnTo>
                    <a:cubicBezTo>
                      <a:pt x="3040" y="4721"/>
                      <a:pt x="3040" y="4731"/>
                      <a:pt x="3029" y="4731"/>
                    </a:cubicBezTo>
                    <a:lnTo>
                      <a:pt x="2998" y="4731"/>
                    </a:lnTo>
                    <a:cubicBezTo>
                      <a:pt x="2998" y="4721"/>
                      <a:pt x="2998" y="4721"/>
                      <a:pt x="2988" y="4721"/>
                    </a:cubicBezTo>
                    <a:cubicBezTo>
                      <a:pt x="2988" y="4721"/>
                      <a:pt x="2978" y="4721"/>
                      <a:pt x="2978" y="4710"/>
                    </a:cubicBezTo>
                    <a:cubicBezTo>
                      <a:pt x="2853" y="4876"/>
                      <a:pt x="2729" y="5032"/>
                      <a:pt x="2593" y="5187"/>
                    </a:cubicBezTo>
                    <a:cubicBezTo>
                      <a:pt x="2376" y="5426"/>
                      <a:pt x="2148" y="5654"/>
                      <a:pt x="1909" y="5862"/>
                    </a:cubicBezTo>
                    <a:cubicBezTo>
                      <a:pt x="2116" y="6038"/>
                      <a:pt x="2303" y="6194"/>
                      <a:pt x="2510" y="6339"/>
                    </a:cubicBezTo>
                    <a:cubicBezTo>
                      <a:pt x="2563" y="6370"/>
                      <a:pt x="2625" y="6422"/>
                      <a:pt x="2697" y="6463"/>
                    </a:cubicBezTo>
                    <a:cubicBezTo>
                      <a:pt x="3008" y="6132"/>
                      <a:pt x="3299" y="5768"/>
                      <a:pt x="3559" y="5374"/>
                    </a:cubicBezTo>
                    <a:cubicBezTo>
                      <a:pt x="3817" y="4990"/>
                      <a:pt x="4036" y="4576"/>
                      <a:pt x="4232" y="4140"/>
                    </a:cubicBezTo>
                    <a:cubicBezTo>
                      <a:pt x="4326" y="3932"/>
                      <a:pt x="4419" y="3693"/>
                      <a:pt x="4492" y="3455"/>
                    </a:cubicBezTo>
                    <a:cubicBezTo>
                      <a:pt x="4596" y="3154"/>
                      <a:pt x="4679" y="2854"/>
                      <a:pt x="4741" y="2573"/>
                    </a:cubicBezTo>
                    <a:cubicBezTo>
                      <a:pt x="4813" y="2262"/>
                      <a:pt x="4855" y="1962"/>
                      <a:pt x="4876" y="1660"/>
                    </a:cubicBezTo>
                    <a:cubicBezTo>
                      <a:pt x="4896" y="1360"/>
                      <a:pt x="4896" y="1059"/>
                      <a:pt x="4855" y="747"/>
                    </a:cubicBezTo>
                    <a:cubicBezTo>
                      <a:pt x="4855" y="717"/>
                      <a:pt x="4834" y="685"/>
                      <a:pt x="4803" y="675"/>
                    </a:cubicBezTo>
                    <a:cubicBezTo>
                      <a:pt x="4803" y="655"/>
                      <a:pt x="4783" y="644"/>
                      <a:pt x="4762" y="634"/>
                    </a:cubicBezTo>
                    <a:cubicBezTo>
                      <a:pt x="4564" y="530"/>
                      <a:pt x="4347" y="436"/>
                      <a:pt x="4066" y="343"/>
                    </a:cubicBezTo>
                    <a:cubicBezTo>
                      <a:pt x="3797" y="250"/>
                      <a:pt x="3506" y="177"/>
                      <a:pt x="3195" y="115"/>
                    </a:cubicBezTo>
                    <a:cubicBezTo>
                      <a:pt x="2874" y="53"/>
                      <a:pt x="2552" y="21"/>
                      <a:pt x="2252" y="1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66"/>
              <p:cNvSpPr/>
              <p:nvPr/>
            </p:nvSpPr>
            <p:spPr>
              <a:xfrm>
                <a:off x="7313025" y="1383338"/>
                <a:ext cx="155625" cy="191925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7677" extrusionOk="0">
                    <a:moveTo>
                      <a:pt x="4097" y="1"/>
                    </a:moveTo>
                    <a:cubicBezTo>
                      <a:pt x="3921" y="1"/>
                      <a:pt x="3735" y="42"/>
                      <a:pt x="3548" y="125"/>
                    </a:cubicBezTo>
                    <a:cubicBezTo>
                      <a:pt x="3340" y="208"/>
                      <a:pt x="3133" y="343"/>
                      <a:pt x="2915" y="519"/>
                    </a:cubicBezTo>
                    <a:cubicBezTo>
                      <a:pt x="2728" y="675"/>
                      <a:pt x="2552" y="861"/>
                      <a:pt x="2355" y="1089"/>
                    </a:cubicBezTo>
                    <a:cubicBezTo>
                      <a:pt x="2043" y="1474"/>
                      <a:pt x="1743" y="1919"/>
                      <a:pt x="1483" y="2417"/>
                    </a:cubicBezTo>
                    <a:cubicBezTo>
                      <a:pt x="1379" y="2615"/>
                      <a:pt x="1287" y="2811"/>
                      <a:pt x="1204" y="3009"/>
                    </a:cubicBezTo>
                    <a:cubicBezTo>
                      <a:pt x="1141" y="3164"/>
                      <a:pt x="1079" y="3320"/>
                      <a:pt x="1027" y="3465"/>
                    </a:cubicBezTo>
                    <a:cubicBezTo>
                      <a:pt x="965" y="3652"/>
                      <a:pt x="902" y="3859"/>
                      <a:pt x="830" y="4088"/>
                    </a:cubicBezTo>
                    <a:cubicBezTo>
                      <a:pt x="726" y="4440"/>
                      <a:pt x="633" y="4793"/>
                      <a:pt x="540" y="5146"/>
                    </a:cubicBezTo>
                    <a:lnTo>
                      <a:pt x="498" y="5332"/>
                    </a:lnTo>
                    <a:cubicBezTo>
                      <a:pt x="436" y="5540"/>
                      <a:pt x="384" y="5757"/>
                      <a:pt x="321" y="5965"/>
                    </a:cubicBezTo>
                    <a:lnTo>
                      <a:pt x="321" y="5986"/>
                    </a:lnTo>
                    <a:cubicBezTo>
                      <a:pt x="291" y="6069"/>
                      <a:pt x="270" y="6152"/>
                      <a:pt x="249" y="6235"/>
                    </a:cubicBezTo>
                    <a:cubicBezTo>
                      <a:pt x="228" y="6287"/>
                      <a:pt x="208" y="6328"/>
                      <a:pt x="187" y="6380"/>
                    </a:cubicBezTo>
                    <a:lnTo>
                      <a:pt x="176" y="6411"/>
                    </a:lnTo>
                    <a:lnTo>
                      <a:pt x="176" y="6432"/>
                    </a:lnTo>
                    <a:cubicBezTo>
                      <a:pt x="114" y="6556"/>
                      <a:pt x="63" y="6691"/>
                      <a:pt x="31" y="6836"/>
                    </a:cubicBezTo>
                    <a:cubicBezTo>
                      <a:pt x="10" y="6898"/>
                      <a:pt x="0" y="6971"/>
                      <a:pt x="0" y="7034"/>
                    </a:cubicBezTo>
                    <a:cubicBezTo>
                      <a:pt x="0" y="7096"/>
                      <a:pt x="10" y="7168"/>
                      <a:pt x="42" y="7230"/>
                    </a:cubicBezTo>
                    <a:cubicBezTo>
                      <a:pt x="63" y="7262"/>
                      <a:pt x="93" y="7303"/>
                      <a:pt x="135" y="7334"/>
                    </a:cubicBezTo>
                    <a:cubicBezTo>
                      <a:pt x="176" y="7376"/>
                      <a:pt x="228" y="7407"/>
                      <a:pt x="291" y="7438"/>
                    </a:cubicBezTo>
                    <a:cubicBezTo>
                      <a:pt x="425" y="7500"/>
                      <a:pt x="560" y="7532"/>
                      <a:pt x="674" y="7552"/>
                    </a:cubicBezTo>
                    <a:cubicBezTo>
                      <a:pt x="861" y="7583"/>
                      <a:pt x="1058" y="7604"/>
                      <a:pt x="1255" y="7625"/>
                    </a:cubicBezTo>
                    <a:lnTo>
                      <a:pt x="1421" y="7645"/>
                    </a:lnTo>
                    <a:cubicBezTo>
                      <a:pt x="1598" y="7666"/>
                      <a:pt x="1794" y="7677"/>
                      <a:pt x="1992" y="7677"/>
                    </a:cubicBezTo>
                    <a:cubicBezTo>
                      <a:pt x="2189" y="7677"/>
                      <a:pt x="2407" y="7666"/>
                      <a:pt x="2635" y="7645"/>
                    </a:cubicBezTo>
                    <a:cubicBezTo>
                      <a:pt x="3382" y="7562"/>
                      <a:pt x="4180" y="7366"/>
                      <a:pt x="5010" y="7044"/>
                    </a:cubicBezTo>
                    <a:cubicBezTo>
                      <a:pt x="5208" y="6961"/>
                      <a:pt x="5425" y="6878"/>
                      <a:pt x="5622" y="6774"/>
                    </a:cubicBezTo>
                    <a:cubicBezTo>
                      <a:pt x="5830" y="6660"/>
                      <a:pt x="6027" y="6525"/>
                      <a:pt x="6193" y="6370"/>
                    </a:cubicBezTo>
                    <a:lnTo>
                      <a:pt x="6203" y="6370"/>
                    </a:lnTo>
                    <a:cubicBezTo>
                      <a:pt x="6203" y="6328"/>
                      <a:pt x="6203" y="6297"/>
                      <a:pt x="6213" y="6255"/>
                    </a:cubicBezTo>
                    <a:lnTo>
                      <a:pt x="6203" y="6255"/>
                    </a:lnTo>
                    <a:cubicBezTo>
                      <a:pt x="6213" y="6027"/>
                      <a:pt x="6224" y="5810"/>
                      <a:pt x="6213" y="5644"/>
                    </a:cubicBezTo>
                    <a:cubicBezTo>
                      <a:pt x="6213" y="5446"/>
                      <a:pt x="6213" y="5239"/>
                      <a:pt x="6203" y="5042"/>
                    </a:cubicBezTo>
                    <a:cubicBezTo>
                      <a:pt x="6183" y="4648"/>
                      <a:pt x="6141" y="4254"/>
                      <a:pt x="6079" y="3849"/>
                    </a:cubicBezTo>
                    <a:cubicBezTo>
                      <a:pt x="5975" y="3113"/>
                      <a:pt x="5778" y="2355"/>
                      <a:pt x="5519" y="1598"/>
                    </a:cubicBezTo>
                    <a:cubicBezTo>
                      <a:pt x="5394" y="1245"/>
                      <a:pt x="5259" y="882"/>
                      <a:pt x="5093" y="519"/>
                    </a:cubicBezTo>
                    <a:cubicBezTo>
                      <a:pt x="5083" y="499"/>
                      <a:pt x="5062" y="478"/>
                      <a:pt x="5052" y="446"/>
                    </a:cubicBezTo>
                    <a:lnTo>
                      <a:pt x="5042" y="446"/>
                    </a:lnTo>
                    <a:cubicBezTo>
                      <a:pt x="5031" y="426"/>
                      <a:pt x="5021" y="416"/>
                      <a:pt x="5010" y="405"/>
                    </a:cubicBezTo>
                    <a:lnTo>
                      <a:pt x="4989" y="384"/>
                    </a:lnTo>
                    <a:cubicBezTo>
                      <a:pt x="4959" y="353"/>
                      <a:pt x="4917" y="322"/>
                      <a:pt x="4886" y="291"/>
                    </a:cubicBezTo>
                    <a:cubicBezTo>
                      <a:pt x="4834" y="250"/>
                      <a:pt x="4782" y="208"/>
                      <a:pt x="4720" y="167"/>
                    </a:cubicBezTo>
                    <a:cubicBezTo>
                      <a:pt x="4720" y="156"/>
                      <a:pt x="4710" y="156"/>
                      <a:pt x="4699" y="146"/>
                    </a:cubicBezTo>
                    <a:lnTo>
                      <a:pt x="4699" y="156"/>
                    </a:lnTo>
                    <a:cubicBezTo>
                      <a:pt x="4647" y="125"/>
                      <a:pt x="4595" y="94"/>
                      <a:pt x="4544" y="84"/>
                    </a:cubicBezTo>
                    <a:cubicBezTo>
                      <a:pt x="4440" y="42"/>
                      <a:pt x="4325" y="21"/>
                      <a:pt x="4201" y="11"/>
                    </a:cubicBezTo>
                    <a:cubicBezTo>
                      <a:pt x="4170" y="1"/>
                      <a:pt x="4139" y="1"/>
                      <a:pt x="4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66"/>
              <p:cNvSpPr/>
              <p:nvPr/>
            </p:nvSpPr>
            <p:spPr>
              <a:xfrm>
                <a:off x="7313025" y="1383338"/>
                <a:ext cx="155625" cy="189350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7574" extrusionOk="0">
                    <a:moveTo>
                      <a:pt x="4108" y="1"/>
                    </a:moveTo>
                    <a:cubicBezTo>
                      <a:pt x="3921" y="1"/>
                      <a:pt x="3735" y="42"/>
                      <a:pt x="3548" y="125"/>
                    </a:cubicBezTo>
                    <a:cubicBezTo>
                      <a:pt x="3340" y="208"/>
                      <a:pt x="3133" y="333"/>
                      <a:pt x="2915" y="519"/>
                    </a:cubicBezTo>
                    <a:cubicBezTo>
                      <a:pt x="2728" y="665"/>
                      <a:pt x="2552" y="851"/>
                      <a:pt x="2355" y="1089"/>
                    </a:cubicBezTo>
                    <a:cubicBezTo>
                      <a:pt x="2033" y="1474"/>
                      <a:pt x="1743" y="1919"/>
                      <a:pt x="1483" y="2417"/>
                    </a:cubicBezTo>
                    <a:cubicBezTo>
                      <a:pt x="1379" y="2615"/>
                      <a:pt x="1287" y="2811"/>
                      <a:pt x="1204" y="3009"/>
                    </a:cubicBezTo>
                    <a:cubicBezTo>
                      <a:pt x="1141" y="3164"/>
                      <a:pt x="1079" y="3330"/>
                      <a:pt x="1027" y="3465"/>
                    </a:cubicBezTo>
                    <a:cubicBezTo>
                      <a:pt x="965" y="3662"/>
                      <a:pt x="902" y="3859"/>
                      <a:pt x="830" y="4088"/>
                    </a:cubicBezTo>
                    <a:cubicBezTo>
                      <a:pt x="736" y="4409"/>
                      <a:pt x="643" y="4752"/>
                      <a:pt x="560" y="5073"/>
                    </a:cubicBezTo>
                    <a:lnTo>
                      <a:pt x="550" y="5114"/>
                    </a:lnTo>
                    <a:lnTo>
                      <a:pt x="540" y="5146"/>
                    </a:lnTo>
                    <a:lnTo>
                      <a:pt x="487" y="5332"/>
                    </a:lnTo>
                    <a:cubicBezTo>
                      <a:pt x="436" y="5540"/>
                      <a:pt x="384" y="5757"/>
                      <a:pt x="321" y="5965"/>
                    </a:cubicBezTo>
                    <a:lnTo>
                      <a:pt x="311" y="5986"/>
                    </a:lnTo>
                    <a:cubicBezTo>
                      <a:pt x="291" y="6079"/>
                      <a:pt x="270" y="6152"/>
                      <a:pt x="249" y="6235"/>
                    </a:cubicBezTo>
                    <a:cubicBezTo>
                      <a:pt x="228" y="6287"/>
                      <a:pt x="208" y="6328"/>
                      <a:pt x="187" y="6380"/>
                    </a:cubicBezTo>
                    <a:lnTo>
                      <a:pt x="176" y="6411"/>
                    </a:lnTo>
                    <a:lnTo>
                      <a:pt x="166" y="6421"/>
                    </a:lnTo>
                    <a:cubicBezTo>
                      <a:pt x="125" y="6546"/>
                      <a:pt x="63" y="6691"/>
                      <a:pt x="31" y="6836"/>
                    </a:cubicBezTo>
                    <a:cubicBezTo>
                      <a:pt x="10" y="6898"/>
                      <a:pt x="0" y="6971"/>
                      <a:pt x="0" y="7034"/>
                    </a:cubicBezTo>
                    <a:cubicBezTo>
                      <a:pt x="0" y="7096"/>
                      <a:pt x="10" y="7168"/>
                      <a:pt x="42" y="7230"/>
                    </a:cubicBezTo>
                    <a:cubicBezTo>
                      <a:pt x="63" y="7262"/>
                      <a:pt x="93" y="7303"/>
                      <a:pt x="135" y="7345"/>
                    </a:cubicBezTo>
                    <a:cubicBezTo>
                      <a:pt x="176" y="7376"/>
                      <a:pt x="228" y="7407"/>
                      <a:pt x="291" y="7438"/>
                    </a:cubicBezTo>
                    <a:cubicBezTo>
                      <a:pt x="425" y="7500"/>
                      <a:pt x="560" y="7532"/>
                      <a:pt x="674" y="7552"/>
                    </a:cubicBezTo>
                    <a:cubicBezTo>
                      <a:pt x="706" y="7562"/>
                      <a:pt x="747" y="7562"/>
                      <a:pt x="778" y="7573"/>
                    </a:cubicBezTo>
                    <a:cubicBezTo>
                      <a:pt x="809" y="7469"/>
                      <a:pt x="840" y="7355"/>
                      <a:pt x="872" y="7251"/>
                    </a:cubicBezTo>
                    <a:cubicBezTo>
                      <a:pt x="944" y="7054"/>
                      <a:pt x="1027" y="6868"/>
                      <a:pt x="1121" y="6691"/>
                    </a:cubicBezTo>
                    <a:cubicBezTo>
                      <a:pt x="1317" y="6328"/>
                      <a:pt x="1566" y="6006"/>
                      <a:pt x="1836" y="5706"/>
                    </a:cubicBezTo>
                    <a:cubicBezTo>
                      <a:pt x="2614" y="4855"/>
                      <a:pt x="3569" y="4171"/>
                      <a:pt x="4274" y="3258"/>
                    </a:cubicBezTo>
                    <a:cubicBezTo>
                      <a:pt x="4378" y="3113"/>
                      <a:pt x="4481" y="2967"/>
                      <a:pt x="4585" y="2811"/>
                    </a:cubicBezTo>
                    <a:cubicBezTo>
                      <a:pt x="4689" y="2645"/>
                      <a:pt x="4782" y="2459"/>
                      <a:pt x="4855" y="2272"/>
                    </a:cubicBezTo>
                    <a:lnTo>
                      <a:pt x="4855" y="2283"/>
                    </a:lnTo>
                    <a:cubicBezTo>
                      <a:pt x="4896" y="2189"/>
                      <a:pt x="4927" y="2096"/>
                      <a:pt x="4969" y="1992"/>
                    </a:cubicBezTo>
                    <a:cubicBezTo>
                      <a:pt x="4969" y="1982"/>
                      <a:pt x="4989" y="1972"/>
                      <a:pt x="5000" y="1972"/>
                    </a:cubicBezTo>
                    <a:lnTo>
                      <a:pt x="5010" y="1972"/>
                    </a:lnTo>
                    <a:cubicBezTo>
                      <a:pt x="5010" y="1972"/>
                      <a:pt x="5021" y="1972"/>
                      <a:pt x="5021" y="1982"/>
                    </a:cubicBezTo>
                    <a:lnTo>
                      <a:pt x="5042" y="1982"/>
                    </a:lnTo>
                    <a:lnTo>
                      <a:pt x="5052" y="1992"/>
                    </a:lnTo>
                    <a:cubicBezTo>
                      <a:pt x="5238" y="2396"/>
                      <a:pt x="5363" y="2811"/>
                      <a:pt x="5457" y="3237"/>
                    </a:cubicBezTo>
                    <a:cubicBezTo>
                      <a:pt x="5612" y="3984"/>
                      <a:pt x="5664" y="4752"/>
                      <a:pt x="5653" y="5519"/>
                    </a:cubicBezTo>
                    <a:cubicBezTo>
                      <a:pt x="5653" y="5934"/>
                      <a:pt x="5632" y="6359"/>
                      <a:pt x="5602" y="6785"/>
                    </a:cubicBezTo>
                    <a:lnTo>
                      <a:pt x="5622" y="6774"/>
                    </a:lnTo>
                    <a:cubicBezTo>
                      <a:pt x="5840" y="6660"/>
                      <a:pt x="6027" y="6536"/>
                      <a:pt x="6193" y="6380"/>
                    </a:cubicBezTo>
                    <a:lnTo>
                      <a:pt x="6203" y="6370"/>
                    </a:lnTo>
                    <a:lnTo>
                      <a:pt x="6213" y="6255"/>
                    </a:lnTo>
                    <a:cubicBezTo>
                      <a:pt x="6224" y="6027"/>
                      <a:pt x="6224" y="5810"/>
                      <a:pt x="6224" y="5644"/>
                    </a:cubicBezTo>
                    <a:cubicBezTo>
                      <a:pt x="6224" y="5457"/>
                      <a:pt x="6213" y="5249"/>
                      <a:pt x="6203" y="5042"/>
                    </a:cubicBezTo>
                    <a:cubicBezTo>
                      <a:pt x="6183" y="4658"/>
                      <a:pt x="6141" y="4254"/>
                      <a:pt x="6089" y="3849"/>
                    </a:cubicBezTo>
                    <a:cubicBezTo>
                      <a:pt x="5975" y="3113"/>
                      <a:pt x="5788" y="2355"/>
                      <a:pt x="5519" y="1598"/>
                    </a:cubicBezTo>
                    <a:cubicBezTo>
                      <a:pt x="5404" y="1255"/>
                      <a:pt x="5270" y="903"/>
                      <a:pt x="5104" y="540"/>
                    </a:cubicBezTo>
                    <a:cubicBezTo>
                      <a:pt x="5093" y="509"/>
                      <a:pt x="5072" y="478"/>
                      <a:pt x="5052" y="446"/>
                    </a:cubicBezTo>
                    <a:lnTo>
                      <a:pt x="5042" y="446"/>
                    </a:lnTo>
                    <a:cubicBezTo>
                      <a:pt x="5031" y="426"/>
                      <a:pt x="5021" y="416"/>
                      <a:pt x="5010" y="405"/>
                    </a:cubicBezTo>
                    <a:lnTo>
                      <a:pt x="4979" y="374"/>
                    </a:lnTo>
                    <a:cubicBezTo>
                      <a:pt x="4948" y="343"/>
                      <a:pt x="4917" y="322"/>
                      <a:pt x="4886" y="291"/>
                    </a:cubicBezTo>
                    <a:cubicBezTo>
                      <a:pt x="4834" y="250"/>
                      <a:pt x="4782" y="208"/>
                      <a:pt x="4720" y="167"/>
                    </a:cubicBezTo>
                    <a:lnTo>
                      <a:pt x="4699" y="146"/>
                    </a:lnTo>
                    <a:lnTo>
                      <a:pt x="4699" y="156"/>
                    </a:lnTo>
                    <a:cubicBezTo>
                      <a:pt x="4657" y="125"/>
                      <a:pt x="4606" y="104"/>
                      <a:pt x="4544" y="73"/>
                    </a:cubicBezTo>
                    <a:cubicBezTo>
                      <a:pt x="4440" y="42"/>
                      <a:pt x="4325" y="11"/>
                      <a:pt x="4201" y="1"/>
                    </a:cubicBezTo>
                    <a:close/>
                  </a:path>
                </a:pathLst>
              </a:custGeom>
              <a:solidFill>
                <a:srgbClr val="DF82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66"/>
              <p:cNvSpPr/>
              <p:nvPr/>
            </p:nvSpPr>
            <p:spPr>
              <a:xfrm>
                <a:off x="7352425" y="1536088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" y="0"/>
                    </a:move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B94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66"/>
              <p:cNvSpPr/>
              <p:nvPr/>
            </p:nvSpPr>
            <p:spPr>
              <a:xfrm>
                <a:off x="7056025" y="1249788"/>
                <a:ext cx="370600" cy="147575"/>
              </a:xfrm>
              <a:custGeom>
                <a:avLst/>
                <a:gdLst/>
                <a:ahLst/>
                <a:cxnLst/>
                <a:rect l="l" t="t" r="r" b="b"/>
                <a:pathLst>
                  <a:path w="14824" h="5903" extrusionOk="0">
                    <a:moveTo>
                      <a:pt x="9045" y="0"/>
                    </a:moveTo>
                    <a:cubicBezTo>
                      <a:pt x="7552" y="0"/>
                      <a:pt x="6027" y="311"/>
                      <a:pt x="4523" y="934"/>
                    </a:cubicBezTo>
                    <a:cubicBezTo>
                      <a:pt x="3766" y="1245"/>
                      <a:pt x="3029" y="1629"/>
                      <a:pt x="2344" y="2086"/>
                    </a:cubicBezTo>
                    <a:cubicBezTo>
                      <a:pt x="1629" y="2563"/>
                      <a:pt x="1111" y="3008"/>
                      <a:pt x="685" y="3486"/>
                    </a:cubicBezTo>
                    <a:cubicBezTo>
                      <a:pt x="519" y="3683"/>
                      <a:pt x="374" y="3880"/>
                      <a:pt x="260" y="4087"/>
                    </a:cubicBezTo>
                    <a:cubicBezTo>
                      <a:pt x="208" y="4191"/>
                      <a:pt x="156" y="4295"/>
                      <a:pt x="115" y="4398"/>
                    </a:cubicBezTo>
                    <a:cubicBezTo>
                      <a:pt x="73" y="4492"/>
                      <a:pt x="42" y="4596"/>
                      <a:pt x="11" y="4720"/>
                    </a:cubicBezTo>
                    <a:cubicBezTo>
                      <a:pt x="0" y="4751"/>
                      <a:pt x="11" y="4783"/>
                      <a:pt x="32" y="4803"/>
                    </a:cubicBezTo>
                    <a:cubicBezTo>
                      <a:pt x="52" y="4824"/>
                      <a:pt x="73" y="4834"/>
                      <a:pt x="104" y="4834"/>
                    </a:cubicBezTo>
                    <a:cubicBezTo>
                      <a:pt x="135" y="4834"/>
                      <a:pt x="156" y="4834"/>
                      <a:pt x="177" y="4813"/>
                    </a:cubicBezTo>
                    <a:cubicBezTo>
                      <a:pt x="198" y="4793"/>
                      <a:pt x="208" y="4772"/>
                      <a:pt x="218" y="4751"/>
                    </a:cubicBezTo>
                    <a:lnTo>
                      <a:pt x="218" y="4720"/>
                    </a:lnTo>
                    <a:cubicBezTo>
                      <a:pt x="249" y="4617"/>
                      <a:pt x="291" y="4513"/>
                      <a:pt x="332" y="4409"/>
                    </a:cubicBezTo>
                    <a:cubicBezTo>
                      <a:pt x="426" y="4513"/>
                      <a:pt x="540" y="4606"/>
                      <a:pt x="685" y="4710"/>
                    </a:cubicBezTo>
                    <a:cubicBezTo>
                      <a:pt x="820" y="4793"/>
                      <a:pt x="955" y="4876"/>
                      <a:pt x="1100" y="4949"/>
                    </a:cubicBezTo>
                    <a:lnTo>
                      <a:pt x="1193" y="5000"/>
                    </a:lnTo>
                    <a:cubicBezTo>
                      <a:pt x="1349" y="5094"/>
                      <a:pt x="1494" y="5187"/>
                      <a:pt x="1650" y="5280"/>
                    </a:cubicBezTo>
                    <a:cubicBezTo>
                      <a:pt x="1805" y="5384"/>
                      <a:pt x="1971" y="5488"/>
                      <a:pt x="2137" y="5581"/>
                    </a:cubicBezTo>
                    <a:cubicBezTo>
                      <a:pt x="2376" y="5716"/>
                      <a:pt x="2739" y="5903"/>
                      <a:pt x="3123" y="5903"/>
                    </a:cubicBezTo>
                    <a:cubicBezTo>
                      <a:pt x="3299" y="5903"/>
                      <a:pt x="3476" y="5861"/>
                      <a:pt x="3642" y="5788"/>
                    </a:cubicBezTo>
                    <a:cubicBezTo>
                      <a:pt x="3828" y="5705"/>
                      <a:pt x="3983" y="5560"/>
                      <a:pt x="4129" y="5446"/>
                    </a:cubicBezTo>
                    <a:cubicBezTo>
                      <a:pt x="4202" y="5373"/>
                      <a:pt x="4274" y="5311"/>
                      <a:pt x="4347" y="5249"/>
                    </a:cubicBezTo>
                    <a:cubicBezTo>
                      <a:pt x="4544" y="5073"/>
                      <a:pt x="4741" y="4896"/>
                      <a:pt x="4958" y="4741"/>
                    </a:cubicBezTo>
                    <a:cubicBezTo>
                      <a:pt x="5011" y="4710"/>
                      <a:pt x="5062" y="4668"/>
                      <a:pt x="5115" y="4637"/>
                    </a:cubicBezTo>
                    <a:cubicBezTo>
                      <a:pt x="5207" y="4585"/>
                      <a:pt x="5290" y="4544"/>
                      <a:pt x="5373" y="4502"/>
                    </a:cubicBezTo>
                    <a:cubicBezTo>
                      <a:pt x="5477" y="4451"/>
                      <a:pt x="5581" y="4409"/>
                      <a:pt x="5685" y="4368"/>
                    </a:cubicBezTo>
                    <a:cubicBezTo>
                      <a:pt x="5924" y="4285"/>
                      <a:pt x="6131" y="4202"/>
                      <a:pt x="6339" y="4149"/>
                    </a:cubicBezTo>
                    <a:cubicBezTo>
                      <a:pt x="6774" y="4025"/>
                      <a:pt x="7168" y="3953"/>
                      <a:pt x="7552" y="3942"/>
                    </a:cubicBezTo>
                    <a:lnTo>
                      <a:pt x="7593" y="3942"/>
                    </a:lnTo>
                    <a:cubicBezTo>
                      <a:pt x="7759" y="3942"/>
                      <a:pt x="7925" y="3953"/>
                      <a:pt x="8091" y="3983"/>
                    </a:cubicBezTo>
                    <a:cubicBezTo>
                      <a:pt x="8236" y="4004"/>
                      <a:pt x="8392" y="4036"/>
                      <a:pt x="8579" y="4077"/>
                    </a:cubicBezTo>
                    <a:lnTo>
                      <a:pt x="8589" y="4077"/>
                    </a:lnTo>
                    <a:cubicBezTo>
                      <a:pt x="8807" y="4139"/>
                      <a:pt x="9025" y="4212"/>
                      <a:pt x="9243" y="4274"/>
                    </a:cubicBezTo>
                    <a:cubicBezTo>
                      <a:pt x="9762" y="4440"/>
                      <a:pt x="10301" y="4606"/>
                      <a:pt x="10861" y="4606"/>
                    </a:cubicBezTo>
                    <a:lnTo>
                      <a:pt x="10903" y="4606"/>
                    </a:lnTo>
                    <a:cubicBezTo>
                      <a:pt x="11058" y="4606"/>
                      <a:pt x="11224" y="4596"/>
                      <a:pt x="11380" y="4564"/>
                    </a:cubicBezTo>
                    <a:cubicBezTo>
                      <a:pt x="11535" y="4544"/>
                      <a:pt x="11691" y="4502"/>
                      <a:pt x="11867" y="4451"/>
                    </a:cubicBezTo>
                    <a:cubicBezTo>
                      <a:pt x="12178" y="4357"/>
                      <a:pt x="12500" y="4222"/>
                      <a:pt x="12811" y="4046"/>
                    </a:cubicBezTo>
                    <a:cubicBezTo>
                      <a:pt x="13205" y="3828"/>
                      <a:pt x="13558" y="3559"/>
                      <a:pt x="13859" y="3257"/>
                    </a:cubicBezTo>
                    <a:cubicBezTo>
                      <a:pt x="14160" y="2967"/>
                      <a:pt x="14398" y="2646"/>
                      <a:pt x="14564" y="2314"/>
                    </a:cubicBezTo>
                    <a:cubicBezTo>
                      <a:pt x="14585" y="2355"/>
                      <a:pt x="14605" y="2407"/>
                      <a:pt x="14616" y="2448"/>
                    </a:cubicBezTo>
                    <a:cubicBezTo>
                      <a:pt x="14637" y="2490"/>
                      <a:pt x="14678" y="2510"/>
                      <a:pt x="14709" y="2510"/>
                    </a:cubicBezTo>
                    <a:cubicBezTo>
                      <a:pt x="14730" y="2510"/>
                      <a:pt x="14741" y="2510"/>
                      <a:pt x="14751" y="2500"/>
                    </a:cubicBezTo>
                    <a:cubicBezTo>
                      <a:pt x="14782" y="2490"/>
                      <a:pt x="14803" y="2469"/>
                      <a:pt x="14813" y="2448"/>
                    </a:cubicBezTo>
                    <a:cubicBezTo>
                      <a:pt x="14824" y="2427"/>
                      <a:pt x="14824" y="2397"/>
                      <a:pt x="14803" y="2365"/>
                    </a:cubicBezTo>
                    <a:cubicBezTo>
                      <a:pt x="14730" y="2137"/>
                      <a:pt x="14605" y="1920"/>
                      <a:pt x="14450" y="1722"/>
                    </a:cubicBezTo>
                    <a:cubicBezTo>
                      <a:pt x="14305" y="1535"/>
                      <a:pt x="14118" y="1359"/>
                      <a:pt x="13890" y="1203"/>
                    </a:cubicBezTo>
                    <a:cubicBezTo>
                      <a:pt x="13693" y="1048"/>
                      <a:pt x="13464" y="913"/>
                      <a:pt x="13185" y="789"/>
                    </a:cubicBezTo>
                    <a:cubicBezTo>
                      <a:pt x="12946" y="675"/>
                      <a:pt x="12687" y="571"/>
                      <a:pt x="12396" y="477"/>
                    </a:cubicBezTo>
                    <a:cubicBezTo>
                      <a:pt x="11878" y="311"/>
                      <a:pt x="11318" y="198"/>
                      <a:pt x="10674" y="115"/>
                    </a:cubicBezTo>
                    <a:cubicBezTo>
                      <a:pt x="10166" y="42"/>
                      <a:pt x="9647" y="11"/>
                      <a:pt x="9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66"/>
              <p:cNvSpPr/>
              <p:nvPr/>
            </p:nvSpPr>
            <p:spPr>
              <a:xfrm>
                <a:off x="7024125" y="1264063"/>
                <a:ext cx="210600" cy="186925"/>
              </a:xfrm>
              <a:custGeom>
                <a:avLst/>
                <a:gdLst/>
                <a:ahLst/>
                <a:cxnLst/>
                <a:rect l="l" t="t" r="r" b="b"/>
                <a:pathLst>
                  <a:path w="8424" h="7477" extrusionOk="0">
                    <a:moveTo>
                      <a:pt x="4035" y="1172"/>
                    </a:moveTo>
                    <a:cubicBezTo>
                      <a:pt x="4035" y="1172"/>
                      <a:pt x="4035" y="1177"/>
                      <a:pt x="4033" y="1180"/>
                    </a:cubicBezTo>
                    <a:lnTo>
                      <a:pt x="4033" y="1180"/>
                    </a:lnTo>
                    <a:cubicBezTo>
                      <a:pt x="4034" y="1178"/>
                      <a:pt x="4035" y="1176"/>
                      <a:pt x="4035" y="1172"/>
                    </a:cubicBezTo>
                    <a:close/>
                    <a:moveTo>
                      <a:pt x="4033" y="1180"/>
                    </a:moveTo>
                    <a:cubicBezTo>
                      <a:pt x="4030" y="1183"/>
                      <a:pt x="4025" y="1183"/>
                      <a:pt x="4025" y="1183"/>
                    </a:cubicBezTo>
                    <a:cubicBezTo>
                      <a:pt x="4029" y="1183"/>
                      <a:pt x="4031" y="1181"/>
                      <a:pt x="4033" y="1180"/>
                    </a:cubicBezTo>
                    <a:close/>
                    <a:moveTo>
                      <a:pt x="8195" y="0"/>
                    </a:moveTo>
                    <a:cubicBezTo>
                      <a:pt x="7532" y="0"/>
                      <a:pt x="6857" y="72"/>
                      <a:pt x="6204" y="208"/>
                    </a:cubicBezTo>
                    <a:cubicBezTo>
                      <a:pt x="5498" y="353"/>
                      <a:pt x="4803" y="570"/>
                      <a:pt x="4150" y="892"/>
                    </a:cubicBezTo>
                    <a:cubicBezTo>
                      <a:pt x="3507" y="1193"/>
                      <a:pt x="2905" y="1598"/>
                      <a:pt x="2396" y="2095"/>
                    </a:cubicBezTo>
                    <a:cubicBezTo>
                      <a:pt x="1889" y="2603"/>
                      <a:pt x="1515" y="3216"/>
                      <a:pt x="1235" y="3880"/>
                    </a:cubicBezTo>
                    <a:cubicBezTo>
                      <a:pt x="976" y="4481"/>
                      <a:pt x="799" y="5124"/>
                      <a:pt x="602" y="5757"/>
                    </a:cubicBezTo>
                    <a:cubicBezTo>
                      <a:pt x="602" y="5757"/>
                      <a:pt x="603" y="5757"/>
                      <a:pt x="603" y="5756"/>
                    </a:cubicBezTo>
                    <a:lnTo>
                      <a:pt x="603" y="5756"/>
                    </a:lnTo>
                    <a:cubicBezTo>
                      <a:pt x="524" y="6005"/>
                      <a:pt x="453" y="6255"/>
                      <a:pt x="363" y="6504"/>
                    </a:cubicBezTo>
                    <a:cubicBezTo>
                      <a:pt x="322" y="6628"/>
                      <a:pt x="270" y="6763"/>
                      <a:pt x="218" y="6888"/>
                    </a:cubicBezTo>
                    <a:cubicBezTo>
                      <a:pt x="167" y="7033"/>
                      <a:pt x="104" y="7188"/>
                      <a:pt x="31" y="7333"/>
                    </a:cubicBezTo>
                    <a:cubicBezTo>
                      <a:pt x="1" y="7386"/>
                      <a:pt x="31" y="7448"/>
                      <a:pt x="84" y="7469"/>
                    </a:cubicBezTo>
                    <a:cubicBezTo>
                      <a:pt x="97" y="7474"/>
                      <a:pt x="110" y="7477"/>
                      <a:pt x="123" y="7477"/>
                    </a:cubicBezTo>
                    <a:cubicBezTo>
                      <a:pt x="161" y="7477"/>
                      <a:pt x="195" y="7455"/>
                      <a:pt x="218" y="7416"/>
                    </a:cubicBezTo>
                    <a:cubicBezTo>
                      <a:pt x="301" y="7241"/>
                      <a:pt x="374" y="7054"/>
                      <a:pt x="446" y="6867"/>
                    </a:cubicBezTo>
                    <a:cubicBezTo>
                      <a:pt x="509" y="6701"/>
                      <a:pt x="571" y="6535"/>
                      <a:pt x="623" y="6358"/>
                    </a:cubicBezTo>
                    <a:cubicBezTo>
                      <a:pt x="737" y="6026"/>
                      <a:pt x="841" y="5685"/>
                      <a:pt x="944" y="5342"/>
                    </a:cubicBezTo>
                    <a:cubicBezTo>
                      <a:pt x="955" y="5321"/>
                      <a:pt x="965" y="5300"/>
                      <a:pt x="965" y="5280"/>
                    </a:cubicBezTo>
                    <a:cubicBezTo>
                      <a:pt x="976" y="5249"/>
                      <a:pt x="976" y="5228"/>
                      <a:pt x="986" y="5207"/>
                    </a:cubicBezTo>
                    <a:cubicBezTo>
                      <a:pt x="997" y="5166"/>
                      <a:pt x="1006" y="5124"/>
                      <a:pt x="1027" y="5083"/>
                    </a:cubicBezTo>
                    <a:cubicBezTo>
                      <a:pt x="1048" y="5000"/>
                      <a:pt x="1080" y="4917"/>
                      <a:pt x="1110" y="4823"/>
                    </a:cubicBezTo>
                    <a:cubicBezTo>
                      <a:pt x="1214" y="4491"/>
                      <a:pt x="1328" y="4170"/>
                      <a:pt x="1474" y="3848"/>
                    </a:cubicBezTo>
                    <a:cubicBezTo>
                      <a:pt x="1598" y="3578"/>
                      <a:pt x="1733" y="3309"/>
                      <a:pt x="1889" y="3050"/>
                    </a:cubicBezTo>
                    <a:lnTo>
                      <a:pt x="1889" y="3060"/>
                    </a:lnTo>
                    <a:cubicBezTo>
                      <a:pt x="2117" y="2707"/>
                      <a:pt x="2387" y="2386"/>
                      <a:pt x="2687" y="2105"/>
                    </a:cubicBezTo>
                    <a:cubicBezTo>
                      <a:pt x="2698" y="2105"/>
                      <a:pt x="2698" y="2095"/>
                      <a:pt x="2708" y="2095"/>
                    </a:cubicBezTo>
                    <a:lnTo>
                      <a:pt x="2698" y="2095"/>
                    </a:lnTo>
                    <a:cubicBezTo>
                      <a:pt x="3092" y="1743"/>
                      <a:pt x="3538" y="1432"/>
                      <a:pt x="4015" y="1183"/>
                    </a:cubicBezTo>
                    <a:cubicBezTo>
                      <a:pt x="4025" y="1183"/>
                      <a:pt x="4025" y="1183"/>
                      <a:pt x="4035" y="1172"/>
                    </a:cubicBezTo>
                    <a:lnTo>
                      <a:pt x="4035" y="1172"/>
                    </a:lnTo>
                    <a:cubicBezTo>
                      <a:pt x="4035" y="1172"/>
                      <a:pt x="4035" y="1172"/>
                      <a:pt x="4035" y="1172"/>
                    </a:cubicBezTo>
                    <a:cubicBezTo>
                      <a:pt x="4658" y="851"/>
                      <a:pt x="5332" y="622"/>
                      <a:pt x="6017" y="457"/>
                    </a:cubicBezTo>
                    <a:lnTo>
                      <a:pt x="6027" y="457"/>
                    </a:lnTo>
                    <a:cubicBezTo>
                      <a:pt x="6741" y="290"/>
                      <a:pt x="7464" y="207"/>
                      <a:pt x="8187" y="207"/>
                    </a:cubicBezTo>
                    <a:cubicBezTo>
                      <a:pt x="8232" y="207"/>
                      <a:pt x="8276" y="207"/>
                      <a:pt x="8320" y="208"/>
                    </a:cubicBezTo>
                    <a:cubicBezTo>
                      <a:pt x="8351" y="208"/>
                      <a:pt x="8371" y="187"/>
                      <a:pt x="8392" y="176"/>
                    </a:cubicBezTo>
                    <a:cubicBezTo>
                      <a:pt x="8413" y="155"/>
                      <a:pt x="8424" y="125"/>
                      <a:pt x="8413" y="93"/>
                    </a:cubicBezTo>
                    <a:cubicBezTo>
                      <a:pt x="8413" y="72"/>
                      <a:pt x="8403" y="42"/>
                      <a:pt x="8382" y="31"/>
                    </a:cubicBezTo>
                    <a:cubicBezTo>
                      <a:pt x="8361" y="10"/>
                      <a:pt x="8330" y="0"/>
                      <a:pt x="8299" y="0"/>
                    </a:cubicBezTo>
                    <a:close/>
                  </a:path>
                </a:pathLst>
              </a:custGeom>
              <a:solidFill>
                <a:srgbClr val="9A97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66"/>
              <p:cNvSpPr/>
              <p:nvPr/>
            </p:nvSpPr>
            <p:spPr>
              <a:xfrm>
                <a:off x="7069250" y="1284538"/>
                <a:ext cx="77825" cy="59850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394" extrusionOk="0">
                    <a:moveTo>
                      <a:pt x="301" y="2179"/>
                    </a:moveTo>
                    <a:lnTo>
                      <a:pt x="295" y="2189"/>
                    </a:lnTo>
                    <a:lnTo>
                      <a:pt x="295" y="2189"/>
                    </a:lnTo>
                    <a:cubicBezTo>
                      <a:pt x="301" y="2186"/>
                      <a:pt x="301" y="2179"/>
                      <a:pt x="301" y="2179"/>
                    </a:cubicBezTo>
                    <a:close/>
                    <a:moveTo>
                      <a:pt x="2998" y="0"/>
                    </a:moveTo>
                    <a:cubicBezTo>
                      <a:pt x="2988" y="0"/>
                      <a:pt x="2967" y="11"/>
                      <a:pt x="2957" y="11"/>
                    </a:cubicBezTo>
                    <a:cubicBezTo>
                      <a:pt x="2946" y="6"/>
                      <a:pt x="2936" y="3"/>
                      <a:pt x="2924" y="3"/>
                    </a:cubicBezTo>
                    <a:cubicBezTo>
                      <a:pt x="2913" y="3"/>
                      <a:pt x="2900" y="6"/>
                      <a:pt x="2884" y="11"/>
                    </a:cubicBezTo>
                    <a:cubicBezTo>
                      <a:pt x="2864" y="21"/>
                      <a:pt x="2832" y="42"/>
                      <a:pt x="2801" y="52"/>
                    </a:cubicBezTo>
                    <a:cubicBezTo>
                      <a:pt x="2635" y="94"/>
                      <a:pt x="2469" y="156"/>
                      <a:pt x="2303" y="228"/>
                    </a:cubicBezTo>
                    <a:cubicBezTo>
                      <a:pt x="2075" y="332"/>
                      <a:pt x="1847" y="467"/>
                      <a:pt x="1629" y="602"/>
                    </a:cubicBezTo>
                    <a:cubicBezTo>
                      <a:pt x="1266" y="851"/>
                      <a:pt x="923" y="1152"/>
                      <a:pt x="623" y="1473"/>
                    </a:cubicBezTo>
                    <a:lnTo>
                      <a:pt x="602" y="1494"/>
                    </a:lnTo>
                    <a:cubicBezTo>
                      <a:pt x="374" y="1722"/>
                      <a:pt x="177" y="1971"/>
                      <a:pt x="21" y="2252"/>
                    </a:cubicBezTo>
                    <a:cubicBezTo>
                      <a:pt x="1" y="2303"/>
                      <a:pt x="31" y="2365"/>
                      <a:pt x="73" y="2386"/>
                    </a:cubicBezTo>
                    <a:cubicBezTo>
                      <a:pt x="86" y="2391"/>
                      <a:pt x="101" y="2394"/>
                      <a:pt x="115" y="2394"/>
                    </a:cubicBezTo>
                    <a:cubicBezTo>
                      <a:pt x="155" y="2394"/>
                      <a:pt x="193" y="2373"/>
                      <a:pt x="208" y="2335"/>
                    </a:cubicBezTo>
                    <a:lnTo>
                      <a:pt x="295" y="2189"/>
                    </a:lnTo>
                    <a:lnTo>
                      <a:pt x="295" y="2189"/>
                    </a:lnTo>
                    <a:cubicBezTo>
                      <a:pt x="294" y="2189"/>
                      <a:pt x="293" y="2189"/>
                      <a:pt x="291" y="2189"/>
                    </a:cubicBezTo>
                    <a:cubicBezTo>
                      <a:pt x="395" y="2033"/>
                      <a:pt x="519" y="1888"/>
                      <a:pt x="644" y="1743"/>
                    </a:cubicBezTo>
                    <a:cubicBezTo>
                      <a:pt x="654" y="1743"/>
                      <a:pt x="664" y="1733"/>
                      <a:pt x="664" y="1722"/>
                    </a:cubicBezTo>
                    <a:lnTo>
                      <a:pt x="747" y="1639"/>
                    </a:lnTo>
                    <a:cubicBezTo>
                      <a:pt x="789" y="1598"/>
                      <a:pt x="820" y="1567"/>
                      <a:pt x="861" y="1535"/>
                    </a:cubicBezTo>
                    <a:lnTo>
                      <a:pt x="851" y="1535"/>
                    </a:lnTo>
                    <a:lnTo>
                      <a:pt x="861" y="1525"/>
                    </a:lnTo>
                    <a:lnTo>
                      <a:pt x="861" y="1535"/>
                    </a:lnTo>
                    <a:cubicBezTo>
                      <a:pt x="861" y="1526"/>
                      <a:pt x="871" y="1525"/>
                      <a:pt x="872" y="1516"/>
                    </a:cubicBezTo>
                    <a:lnTo>
                      <a:pt x="872" y="1516"/>
                    </a:lnTo>
                    <a:cubicBezTo>
                      <a:pt x="872" y="1519"/>
                      <a:pt x="870" y="1521"/>
                      <a:pt x="869" y="1522"/>
                    </a:cubicBezTo>
                    <a:lnTo>
                      <a:pt x="869" y="1522"/>
                    </a:lnTo>
                    <a:cubicBezTo>
                      <a:pt x="872" y="1519"/>
                      <a:pt x="872" y="1515"/>
                      <a:pt x="872" y="1515"/>
                    </a:cubicBezTo>
                    <a:lnTo>
                      <a:pt x="872" y="1515"/>
                    </a:lnTo>
                    <a:cubicBezTo>
                      <a:pt x="872" y="1515"/>
                      <a:pt x="872" y="1515"/>
                      <a:pt x="872" y="1515"/>
                    </a:cubicBezTo>
                    <a:cubicBezTo>
                      <a:pt x="1370" y="1069"/>
                      <a:pt x="1961" y="726"/>
                      <a:pt x="2552" y="415"/>
                    </a:cubicBezTo>
                    <a:cubicBezTo>
                      <a:pt x="2562" y="405"/>
                      <a:pt x="2562" y="405"/>
                      <a:pt x="2573" y="405"/>
                    </a:cubicBezTo>
                    <a:lnTo>
                      <a:pt x="2562" y="405"/>
                    </a:lnTo>
                    <a:cubicBezTo>
                      <a:pt x="2677" y="343"/>
                      <a:pt x="2791" y="291"/>
                      <a:pt x="2905" y="228"/>
                    </a:cubicBezTo>
                    <a:cubicBezTo>
                      <a:pt x="2936" y="228"/>
                      <a:pt x="2957" y="218"/>
                      <a:pt x="2988" y="208"/>
                    </a:cubicBezTo>
                    <a:lnTo>
                      <a:pt x="3019" y="208"/>
                    </a:lnTo>
                    <a:cubicBezTo>
                      <a:pt x="3050" y="198"/>
                      <a:pt x="3071" y="187"/>
                      <a:pt x="3092" y="166"/>
                    </a:cubicBezTo>
                    <a:cubicBezTo>
                      <a:pt x="3102" y="145"/>
                      <a:pt x="3113" y="115"/>
                      <a:pt x="3113" y="94"/>
                    </a:cubicBezTo>
                    <a:cubicBezTo>
                      <a:pt x="3113" y="62"/>
                      <a:pt x="3092" y="42"/>
                      <a:pt x="3071" y="21"/>
                    </a:cubicBezTo>
                    <a:cubicBezTo>
                      <a:pt x="3060" y="11"/>
                      <a:pt x="3030" y="0"/>
                      <a:pt x="3009" y="0"/>
                    </a:cubicBezTo>
                    <a:close/>
                  </a:path>
                </a:pathLst>
              </a:custGeom>
              <a:solidFill>
                <a:srgbClr val="9A97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66"/>
              <p:cNvSpPr/>
              <p:nvPr/>
            </p:nvSpPr>
            <p:spPr>
              <a:xfrm>
                <a:off x="7113575" y="1291013"/>
                <a:ext cx="249500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4254" extrusionOk="0">
                    <a:moveTo>
                      <a:pt x="6391" y="1"/>
                    </a:moveTo>
                    <a:cubicBezTo>
                      <a:pt x="5997" y="1"/>
                      <a:pt x="5602" y="42"/>
                      <a:pt x="5208" y="105"/>
                    </a:cubicBezTo>
                    <a:lnTo>
                      <a:pt x="5219" y="105"/>
                    </a:lnTo>
                    <a:cubicBezTo>
                      <a:pt x="4939" y="146"/>
                      <a:pt x="4669" y="208"/>
                      <a:pt x="4399" y="281"/>
                    </a:cubicBezTo>
                    <a:lnTo>
                      <a:pt x="4057" y="374"/>
                    </a:lnTo>
                    <a:cubicBezTo>
                      <a:pt x="3943" y="405"/>
                      <a:pt x="3839" y="426"/>
                      <a:pt x="3735" y="457"/>
                    </a:cubicBezTo>
                    <a:cubicBezTo>
                      <a:pt x="3258" y="592"/>
                      <a:pt x="2781" y="737"/>
                      <a:pt x="2335" y="944"/>
                    </a:cubicBezTo>
                    <a:cubicBezTo>
                      <a:pt x="2138" y="1038"/>
                      <a:pt x="1941" y="1142"/>
                      <a:pt x="1754" y="1276"/>
                    </a:cubicBezTo>
                    <a:cubicBezTo>
                      <a:pt x="1754" y="1276"/>
                      <a:pt x="1744" y="1287"/>
                      <a:pt x="1734" y="1287"/>
                    </a:cubicBezTo>
                    <a:cubicBezTo>
                      <a:pt x="1734" y="1297"/>
                      <a:pt x="1734" y="1297"/>
                      <a:pt x="1723" y="1297"/>
                    </a:cubicBezTo>
                    <a:cubicBezTo>
                      <a:pt x="1702" y="1318"/>
                      <a:pt x="1681" y="1339"/>
                      <a:pt x="1651" y="1359"/>
                    </a:cubicBezTo>
                    <a:lnTo>
                      <a:pt x="1661" y="1359"/>
                    </a:lnTo>
                    <a:cubicBezTo>
                      <a:pt x="1609" y="1412"/>
                      <a:pt x="1557" y="1453"/>
                      <a:pt x="1515" y="1505"/>
                    </a:cubicBezTo>
                    <a:cubicBezTo>
                      <a:pt x="1506" y="1515"/>
                      <a:pt x="1485" y="1515"/>
                      <a:pt x="1474" y="1515"/>
                    </a:cubicBezTo>
                    <a:cubicBezTo>
                      <a:pt x="1391" y="1598"/>
                      <a:pt x="1319" y="1681"/>
                      <a:pt x="1236" y="1764"/>
                    </a:cubicBezTo>
                    <a:cubicBezTo>
                      <a:pt x="1236" y="1774"/>
                      <a:pt x="1225" y="1774"/>
                      <a:pt x="1225" y="1785"/>
                    </a:cubicBezTo>
                    <a:lnTo>
                      <a:pt x="1215" y="1795"/>
                    </a:lnTo>
                    <a:cubicBezTo>
                      <a:pt x="1174" y="1847"/>
                      <a:pt x="1121" y="1889"/>
                      <a:pt x="1080" y="1940"/>
                    </a:cubicBezTo>
                    <a:cubicBezTo>
                      <a:pt x="945" y="2117"/>
                      <a:pt x="821" y="2293"/>
                      <a:pt x="706" y="2470"/>
                    </a:cubicBezTo>
                    <a:lnTo>
                      <a:pt x="717" y="2459"/>
                    </a:lnTo>
                    <a:lnTo>
                      <a:pt x="717" y="2459"/>
                    </a:lnTo>
                    <a:cubicBezTo>
                      <a:pt x="416" y="2957"/>
                      <a:pt x="188" y="3486"/>
                      <a:pt x="1" y="4026"/>
                    </a:cubicBezTo>
                    <a:cubicBezTo>
                      <a:pt x="229" y="4139"/>
                      <a:pt x="520" y="4254"/>
                      <a:pt x="821" y="4254"/>
                    </a:cubicBezTo>
                    <a:cubicBezTo>
                      <a:pt x="1008" y="4254"/>
                      <a:pt x="1174" y="4212"/>
                      <a:pt x="1340" y="4139"/>
                    </a:cubicBezTo>
                    <a:cubicBezTo>
                      <a:pt x="1536" y="4056"/>
                      <a:pt x="1692" y="3911"/>
                      <a:pt x="1827" y="3797"/>
                    </a:cubicBezTo>
                    <a:cubicBezTo>
                      <a:pt x="1900" y="3735"/>
                      <a:pt x="1972" y="3662"/>
                      <a:pt x="2045" y="3600"/>
                    </a:cubicBezTo>
                    <a:cubicBezTo>
                      <a:pt x="2242" y="3424"/>
                      <a:pt x="2439" y="3247"/>
                      <a:pt x="2656" y="3092"/>
                    </a:cubicBezTo>
                    <a:cubicBezTo>
                      <a:pt x="2709" y="3061"/>
                      <a:pt x="2760" y="3019"/>
                      <a:pt x="2822" y="2988"/>
                    </a:cubicBezTo>
                    <a:cubicBezTo>
                      <a:pt x="2895" y="2947"/>
                      <a:pt x="2988" y="2895"/>
                      <a:pt x="3071" y="2853"/>
                    </a:cubicBezTo>
                    <a:cubicBezTo>
                      <a:pt x="3175" y="2812"/>
                      <a:pt x="3269" y="2770"/>
                      <a:pt x="3373" y="2729"/>
                    </a:cubicBezTo>
                    <a:cubicBezTo>
                      <a:pt x="3622" y="2636"/>
                      <a:pt x="3839" y="2563"/>
                      <a:pt x="4046" y="2500"/>
                    </a:cubicBezTo>
                    <a:cubicBezTo>
                      <a:pt x="4472" y="2376"/>
                      <a:pt x="4866" y="2314"/>
                      <a:pt x="5250" y="2304"/>
                    </a:cubicBezTo>
                    <a:lnTo>
                      <a:pt x="5291" y="2304"/>
                    </a:lnTo>
                    <a:cubicBezTo>
                      <a:pt x="5468" y="2304"/>
                      <a:pt x="5634" y="2314"/>
                      <a:pt x="5789" y="2334"/>
                    </a:cubicBezTo>
                    <a:cubicBezTo>
                      <a:pt x="5934" y="2355"/>
                      <a:pt x="6090" y="2387"/>
                      <a:pt x="6277" y="2428"/>
                    </a:cubicBezTo>
                    <a:lnTo>
                      <a:pt x="6287" y="2438"/>
                    </a:lnTo>
                    <a:cubicBezTo>
                      <a:pt x="6515" y="2490"/>
                      <a:pt x="6734" y="2563"/>
                      <a:pt x="6930" y="2625"/>
                    </a:cubicBezTo>
                    <a:cubicBezTo>
                      <a:pt x="7460" y="2791"/>
                      <a:pt x="7999" y="2968"/>
                      <a:pt x="8559" y="2968"/>
                    </a:cubicBezTo>
                    <a:lnTo>
                      <a:pt x="8601" y="2968"/>
                    </a:lnTo>
                    <a:cubicBezTo>
                      <a:pt x="8756" y="2957"/>
                      <a:pt x="8912" y="2947"/>
                      <a:pt x="9078" y="2915"/>
                    </a:cubicBezTo>
                    <a:cubicBezTo>
                      <a:pt x="9233" y="2895"/>
                      <a:pt x="9389" y="2853"/>
                      <a:pt x="9565" y="2802"/>
                    </a:cubicBezTo>
                    <a:cubicBezTo>
                      <a:pt x="9700" y="2760"/>
                      <a:pt x="9845" y="2719"/>
                      <a:pt x="9980" y="2656"/>
                    </a:cubicBezTo>
                    <a:cubicBezTo>
                      <a:pt x="9970" y="2615"/>
                      <a:pt x="9959" y="2583"/>
                      <a:pt x="9938" y="2542"/>
                    </a:cubicBezTo>
                    <a:cubicBezTo>
                      <a:pt x="9866" y="2324"/>
                      <a:pt x="9783" y="2106"/>
                      <a:pt x="9679" y="1899"/>
                    </a:cubicBezTo>
                    <a:cubicBezTo>
                      <a:pt x="9596" y="1733"/>
                      <a:pt x="9503" y="1567"/>
                      <a:pt x="9399" y="1401"/>
                    </a:cubicBezTo>
                    <a:cubicBezTo>
                      <a:pt x="9378" y="1359"/>
                      <a:pt x="9348" y="1329"/>
                      <a:pt x="9327" y="1287"/>
                    </a:cubicBezTo>
                    <a:lnTo>
                      <a:pt x="9316" y="1287"/>
                    </a:lnTo>
                    <a:lnTo>
                      <a:pt x="9316" y="1297"/>
                    </a:lnTo>
                    <a:cubicBezTo>
                      <a:pt x="9348" y="1380"/>
                      <a:pt x="9378" y="1463"/>
                      <a:pt x="9399" y="1546"/>
                    </a:cubicBezTo>
                    <a:cubicBezTo>
                      <a:pt x="9410" y="1557"/>
                      <a:pt x="9399" y="1567"/>
                      <a:pt x="9399" y="1578"/>
                    </a:cubicBezTo>
                    <a:cubicBezTo>
                      <a:pt x="9389" y="1588"/>
                      <a:pt x="9378" y="1588"/>
                      <a:pt x="9378" y="1588"/>
                    </a:cubicBezTo>
                    <a:lnTo>
                      <a:pt x="9348" y="1588"/>
                    </a:lnTo>
                    <a:cubicBezTo>
                      <a:pt x="9348" y="1578"/>
                      <a:pt x="9337" y="1578"/>
                      <a:pt x="9337" y="1578"/>
                    </a:cubicBezTo>
                    <a:cubicBezTo>
                      <a:pt x="9327" y="1578"/>
                      <a:pt x="9327" y="1578"/>
                      <a:pt x="9316" y="1567"/>
                    </a:cubicBezTo>
                    <a:cubicBezTo>
                      <a:pt x="9306" y="1567"/>
                      <a:pt x="9306" y="1557"/>
                      <a:pt x="9295" y="1546"/>
                    </a:cubicBezTo>
                    <a:lnTo>
                      <a:pt x="9295" y="1515"/>
                    </a:lnTo>
                    <a:cubicBezTo>
                      <a:pt x="9254" y="1412"/>
                      <a:pt x="9212" y="1297"/>
                      <a:pt x="9171" y="1193"/>
                    </a:cubicBezTo>
                    <a:cubicBezTo>
                      <a:pt x="9150" y="1131"/>
                      <a:pt x="9119" y="1059"/>
                      <a:pt x="9088" y="997"/>
                    </a:cubicBezTo>
                    <a:cubicBezTo>
                      <a:pt x="9036" y="934"/>
                      <a:pt x="8974" y="872"/>
                      <a:pt x="8922" y="810"/>
                    </a:cubicBezTo>
                    <a:cubicBezTo>
                      <a:pt x="8870" y="769"/>
                      <a:pt x="8818" y="727"/>
                      <a:pt x="8767" y="695"/>
                    </a:cubicBezTo>
                    <a:lnTo>
                      <a:pt x="8777" y="695"/>
                    </a:lnTo>
                    <a:cubicBezTo>
                      <a:pt x="8642" y="603"/>
                      <a:pt x="8518" y="520"/>
                      <a:pt x="8372" y="447"/>
                    </a:cubicBezTo>
                    <a:cubicBezTo>
                      <a:pt x="8248" y="374"/>
                      <a:pt x="8113" y="312"/>
                      <a:pt x="7967" y="260"/>
                    </a:cubicBezTo>
                    <a:cubicBezTo>
                      <a:pt x="7802" y="198"/>
                      <a:pt x="7626" y="146"/>
                      <a:pt x="7439" y="105"/>
                    </a:cubicBezTo>
                    <a:cubicBezTo>
                      <a:pt x="7273" y="73"/>
                      <a:pt x="7086" y="42"/>
                      <a:pt x="6909" y="22"/>
                    </a:cubicBezTo>
                    <a:lnTo>
                      <a:pt x="6920" y="22"/>
                    </a:lnTo>
                    <a:cubicBezTo>
                      <a:pt x="6743" y="11"/>
                      <a:pt x="6568" y="1"/>
                      <a:pt x="63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66"/>
              <p:cNvSpPr/>
              <p:nvPr/>
            </p:nvSpPr>
            <p:spPr>
              <a:xfrm>
                <a:off x="7355550" y="133846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66"/>
              <p:cNvSpPr/>
              <p:nvPr/>
            </p:nvSpPr>
            <p:spPr>
              <a:xfrm>
                <a:off x="7332725" y="1310463"/>
                <a:ext cx="83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499" extrusionOk="0">
                    <a:moveTo>
                      <a:pt x="31" y="0"/>
                    </a:moveTo>
                    <a:cubicBezTo>
                      <a:pt x="31" y="0"/>
                      <a:pt x="21" y="0"/>
                      <a:pt x="11" y="11"/>
                    </a:cubicBezTo>
                    <a:cubicBezTo>
                      <a:pt x="1" y="21"/>
                      <a:pt x="1" y="42"/>
                      <a:pt x="11" y="63"/>
                    </a:cubicBezTo>
                    <a:cubicBezTo>
                      <a:pt x="52" y="104"/>
                      <a:pt x="94" y="156"/>
                      <a:pt x="135" y="219"/>
                    </a:cubicBezTo>
                    <a:cubicBezTo>
                      <a:pt x="156" y="249"/>
                      <a:pt x="177" y="291"/>
                      <a:pt x="197" y="332"/>
                    </a:cubicBezTo>
                    <a:cubicBezTo>
                      <a:pt x="229" y="385"/>
                      <a:pt x="250" y="426"/>
                      <a:pt x="270" y="478"/>
                    </a:cubicBezTo>
                    <a:cubicBezTo>
                      <a:pt x="270" y="488"/>
                      <a:pt x="280" y="498"/>
                      <a:pt x="280" y="498"/>
                    </a:cubicBezTo>
                    <a:lnTo>
                      <a:pt x="312" y="498"/>
                    </a:lnTo>
                    <a:lnTo>
                      <a:pt x="333" y="478"/>
                    </a:lnTo>
                    <a:lnTo>
                      <a:pt x="333" y="447"/>
                    </a:lnTo>
                    <a:cubicBezTo>
                      <a:pt x="312" y="415"/>
                      <a:pt x="301" y="385"/>
                      <a:pt x="280" y="343"/>
                    </a:cubicBezTo>
                    <a:cubicBezTo>
                      <a:pt x="260" y="302"/>
                      <a:pt x="239" y="260"/>
                      <a:pt x="218" y="229"/>
                    </a:cubicBezTo>
                    <a:cubicBezTo>
                      <a:pt x="177" y="146"/>
                      <a:pt x="114" y="83"/>
                      <a:pt x="63" y="11"/>
                    </a:cubicBezTo>
                    <a:cubicBezTo>
                      <a:pt x="52" y="11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66"/>
              <p:cNvSpPr/>
              <p:nvPr/>
            </p:nvSpPr>
            <p:spPr>
              <a:xfrm>
                <a:off x="7328825" y="1305038"/>
                <a:ext cx="1195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685" extrusionOk="0">
                    <a:moveTo>
                      <a:pt x="42" y="0"/>
                    </a:moveTo>
                    <a:cubicBezTo>
                      <a:pt x="32" y="0"/>
                      <a:pt x="21" y="10"/>
                      <a:pt x="21" y="10"/>
                    </a:cubicBezTo>
                    <a:cubicBezTo>
                      <a:pt x="11" y="21"/>
                      <a:pt x="1" y="31"/>
                      <a:pt x="1" y="42"/>
                    </a:cubicBezTo>
                    <a:cubicBezTo>
                      <a:pt x="1" y="42"/>
                      <a:pt x="1" y="62"/>
                      <a:pt x="11" y="62"/>
                    </a:cubicBezTo>
                    <a:lnTo>
                      <a:pt x="136" y="187"/>
                    </a:lnTo>
                    <a:cubicBezTo>
                      <a:pt x="177" y="228"/>
                      <a:pt x="219" y="280"/>
                      <a:pt x="250" y="332"/>
                    </a:cubicBezTo>
                    <a:lnTo>
                      <a:pt x="250" y="321"/>
                    </a:lnTo>
                    <a:cubicBezTo>
                      <a:pt x="270" y="363"/>
                      <a:pt x="302" y="415"/>
                      <a:pt x="323" y="456"/>
                    </a:cubicBezTo>
                    <a:cubicBezTo>
                      <a:pt x="342" y="496"/>
                      <a:pt x="362" y="544"/>
                      <a:pt x="382" y="594"/>
                    </a:cubicBezTo>
                    <a:lnTo>
                      <a:pt x="382" y="594"/>
                    </a:lnTo>
                    <a:cubicBezTo>
                      <a:pt x="379" y="591"/>
                      <a:pt x="374" y="591"/>
                      <a:pt x="374" y="591"/>
                    </a:cubicBezTo>
                    <a:lnTo>
                      <a:pt x="374" y="591"/>
                    </a:lnTo>
                    <a:cubicBezTo>
                      <a:pt x="385" y="612"/>
                      <a:pt x="395" y="632"/>
                      <a:pt x="395" y="653"/>
                    </a:cubicBezTo>
                    <a:cubicBezTo>
                      <a:pt x="406" y="674"/>
                      <a:pt x="416" y="685"/>
                      <a:pt x="436" y="685"/>
                    </a:cubicBezTo>
                    <a:cubicBezTo>
                      <a:pt x="457" y="674"/>
                      <a:pt x="478" y="653"/>
                      <a:pt x="468" y="643"/>
                    </a:cubicBezTo>
                    <a:cubicBezTo>
                      <a:pt x="457" y="581"/>
                      <a:pt x="436" y="519"/>
                      <a:pt x="416" y="466"/>
                    </a:cubicBezTo>
                    <a:cubicBezTo>
                      <a:pt x="385" y="404"/>
                      <a:pt x="353" y="342"/>
                      <a:pt x="312" y="290"/>
                    </a:cubicBezTo>
                    <a:cubicBezTo>
                      <a:pt x="250" y="176"/>
                      <a:pt x="167" y="83"/>
                      <a:pt x="63" y="10"/>
                    </a:cubicBezTo>
                    <a:cubicBezTo>
                      <a:pt x="53" y="0"/>
                      <a:pt x="53" y="0"/>
                      <a:pt x="42" y="0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66"/>
              <p:cNvSpPr/>
              <p:nvPr/>
            </p:nvSpPr>
            <p:spPr>
              <a:xfrm>
                <a:off x="7331175" y="1306063"/>
                <a:ext cx="960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92" extrusionOk="0">
                    <a:moveTo>
                      <a:pt x="42" y="1"/>
                    </a:moveTo>
                    <a:cubicBezTo>
                      <a:pt x="31" y="1"/>
                      <a:pt x="31" y="11"/>
                      <a:pt x="21" y="11"/>
                    </a:cubicBezTo>
                    <a:cubicBezTo>
                      <a:pt x="0" y="31"/>
                      <a:pt x="0" y="52"/>
                      <a:pt x="10" y="63"/>
                    </a:cubicBezTo>
                    <a:cubicBezTo>
                      <a:pt x="42" y="104"/>
                      <a:pt x="73" y="135"/>
                      <a:pt x="104" y="167"/>
                    </a:cubicBezTo>
                    <a:cubicBezTo>
                      <a:pt x="135" y="197"/>
                      <a:pt x="156" y="239"/>
                      <a:pt x="176" y="280"/>
                    </a:cubicBezTo>
                    <a:cubicBezTo>
                      <a:pt x="208" y="312"/>
                      <a:pt x="229" y="342"/>
                      <a:pt x="239" y="384"/>
                    </a:cubicBezTo>
                    <a:cubicBezTo>
                      <a:pt x="259" y="425"/>
                      <a:pt x="280" y="467"/>
                      <a:pt x="291" y="508"/>
                    </a:cubicBezTo>
                    <a:lnTo>
                      <a:pt x="291" y="498"/>
                    </a:lnTo>
                    <a:cubicBezTo>
                      <a:pt x="301" y="519"/>
                      <a:pt x="301" y="540"/>
                      <a:pt x="312" y="561"/>
                    </a:cubicBezTo>
                    <a:cubicBezTo>
                      <a:pt x="312" y="581"/>
                      <a:pt x="332" y="591"/>
                      <a:pt x="353" y="591"/>
                    </a:cubicBezTo>
                    <a:cubicBezTo>
                      <a:pt x="374" y="591"/>
                      <a:pt x="384" y="571"/>
                      <a:pt x="384" y="550"/>
                    </a:cubicBezTo>
                    <a:cubicBezTo>
                      <a:pt x="363" y="498"/>
                      <a:pt x="353" y="457"/>
                      <a:pt x="332" y="415"/>
                    </a:cubicBezTo>
                    <a:cubicBezTo>
                      <a:pt x="322" y="363"/>
                      <a:pt x="291" y="322"/>
                      <a:pt x="270" y="270"/>
                    </a:cubicBezTo>
                    <a:cubicBezTo>
                      <a:pt x="239" y="229"/>
                      <a:pt x="218" y="187"/>
                      <a:pt x="187" y="156"/>
                    </a:cubicBezTo>
                    <a:cubicBezTo>
                      <a:pt x="156" y="104"/>
                      <a:pt x="114" y="63"/>
                      <a:pt x="73" y="21"/>
                    </a:cubicBezTo>
                    <a:cubicBezTo>
                      <a:pt x="63" y="1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66"/>
              <p:cNvSpPr/>
              <p:nvPr/>
            </p:nvSpPr>
            <p:spPr>
              <a:xfrm>
                <a:off x="7332975" y="1307338"/>
                <a:ext cx="912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603" extrusionOk="0">
                    <a:moveTo>
                      <a:pt x="42" y="1"/>
                    </a:moveTo>
                    <a:cubicBezTo>
                      <a:pt x="32" y="1"/>
                      <a:pt x="21" y="12"/>
                      <a:pt x="21" y="12"/>
                    </a:cubicBezTo>
                    <a:cubicBezTo>
                      <a:pt x="1" y="22"/>
                      <a:pt x="1" y="42"/>
                      <a:pt x="11" y="63"/>
                    </a:cubicBezTo>
                    <a:cubicBezTo>
                      <a:pt x="53" y="105"/>
                      <a:pt x="84" y="157"/>
                      <a:pt x="125" y="208"/>
                    </a:cubicBezTo>
                    <a:cubicBezTo>
                      <a:pt x="157" y="250"/>
                      <a:pt x="177" y="302"/>
                      <a:pt x="198" y="344"/>
                    </a:cubicBezTo>
                    <a:cubicBezTo>
                      <a:pt x="229" y="395"/>
                      <a:pt x="260" y="457"/>
                      <a:pt x="270" y="510"/>
                    </a:cubicBezTo>
                    <a:cubicBezTo>
                      <a:pt x="281" y="530"/>
                      <a:pt x="291" y="551"/>
                      <a:pt x="291" y="572"/>
                    </a:cubicBezTo>
                    <a:cubicBezTo>
                      <a:pt x="302" y="593"/>
                      <a:pt x="312" y="603"/>
                      <a:pt x="333" y="603"/>
                    </a:cubicBezTo>
                    <a:cubicBezTo>
                      <a:pt x="353" y="593"/>
                      <a:pt x="364" y="572"/>
                      <a:pt x="364" y="561"/>
                    </a:cubicBezTo>
                    <a:cubicBezTo>
                      <a:pt x="343" y="510"/>
                      <a:pt x="333" y="468"/>
                      <a:pt x="312" y="416"/>
                    </a:cubicBezTo>
                    <a:cubicBezTo>
                      <a:pt x="291" y="364"/>
                      <a:pt x="270" y="323"/>
                      <a:pt x="240" y="271"/>
                    </a:cubicBezTo>
                    <a:cubicBezTo>
                      <a:pt x="219" y="229"/>
                      <a:pt x="198" y="188"/>
                      <a:pt x="167" y="146"/>
                    </a:cubicBezTo>
                    <a:cubicBezTo>
                      <a:pt x="136" y="105"/>
                      <a:pt x="104" y="53"/>
                      <a:pt x="63" y="12"/>
                    </a:cubicBezTo>
                    <a:cubicBezTo>
                      <a:pt x="63" y="12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66"/>
              <p:cNvSpPr/>
              <p:nvPr/>
            </p:nvSpPr>
            <p:spPr>
              <a:xfrm>
                <a:off x="7331950" y="1305788"/>
                <a:ext cx="9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634" extrusionOk="0">
                    <a:moveTo>
                      <a:pt x="11" y="1"/>
                    </a:moveTo>
                    <a:cubicBezTo>
                      <a:pt x="0" y="12"/>
                      <a:pt x="0" y="42"/>
                      <a:pt x="11" y="53"/>
                    </a:cubicBezTo>
                    <a:cubicBezTo>
                      <a:pt x="73" y="125"/>
                      <a:pt x="125" y="187"/>
                      <a:pt x="177" y="270"/>
                    </a:cubicBezTo>
                    <a:lnTo>
                      <a:pt x="177" y="260"/>
                    </a:lnTo>
                    <a:cubicBezTo>
                      <a:pt x="198" y="302"/>
                      <a:pt x="228" y="333"/>
                      <a:pt x="249" y="374"/>
                    </a:cubicBezTo>
                    <a:cubicBezTo>
                      <a:pt x="270" y="426"/>
                      <a:pt x="291" y="468"/>
                      <a:pt x="311" y="519"/>
                    </a:cubicBezTo>
                    <a:cubicBezTo>
                      <a:pt x="311" y="551"/>
                      <a:pt x="322" y="572"/>
                      <a:pt x="332" y="602"/>
                    </a:cubicBezTo>
                    <a:cubicBezTo>
                      <a:pt x="332" y="623"/>
                      <a:pt x="353" y="634"/>
                      <a:pt x="364" y="634"/>
                    </a:cubicBezTo>
                    <a:cubicBezTo>
                      <a:pt x="384" y="623"/>
                      <a:pt x="394" y="613"/>
                      <a:pt x="394" y="592"/>
                    </a:cubicBezTo>
                    <a:cubicBezTo>
                      <a:pt x="394" y="572"/>
                      <a:pt x="384" y="551"/>
                      <a:pt x="384" y="530"/>
                    </a:cubicBezTo>
                    <a:cubicBezTo>
                      <a:pt x="374" y="499"/>
                      <a:pt x="364" y="478"/>
                      <a:pt x="353" y="447"/>
                    </a:cubicBezTo>
                    <a:cubicBezTo>
                      <a:pt x="332" y="395"/>
                      <a:pt x="301" y="343"/>
                      <a:pt x="270" y="291"/>
                    </a:cubicBezTo>
                    <a:cubicBezTo>
                      <a:pt x="218" y="187"/>
                      <a:pt x="135" y="95"/>
                      <a:pt x="62" y="12"/>
                    </a:cubicBezTo>
                    <a:cubicBezTo>
                      <a:pt x="52" y="1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66"/>
              <p:cNvSpPr/>
              <p:nvPr/>
            </p:nvSpPr>
            <p:spPr>
              <a:xfrm>
                <a:off x="7332975" y="1305788"/>
                <a:ext cx="10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663" extrusionOk="0">
                    <a:moveTo>
                      <a:pt x="32" y="1"/>
                    </a:moveTo>
                    <a:cubicBezTo>
                      <a:pt x="32" y="1"/>
                      <a:pt x="21" y="12"/>
                      <a:pt x="11" y="12"/>
                    </a:cubicBezTo>
                    <a:cubicBezTo>
                      <a:pt x="1" y="22"/>
                      <a:pt x="1" y="42"/>
                      <a:pt x="11" y="63"/>
                    </a:cubicBezTo>
                    <a:cubicBezTo>
                      <a:pt x="63" y="115"/>
                      <a:pt x="104" y="178"/>
                      <a:pt x="157" y="250"/>
                    </a:cubicBezTo>
                    <a:cubicBezTo>
                      <a:pt x="187" y="302"/>
                      <a:pt x="219" y="364"/>
                      <a:pt x="250" y="426"/>
                    </a:cubicBezTo>
                    <a:cubicBezTo>
                      <a:pt x="291" y="499"/>
                      <a:pt x="323" y="572"/>
                      <a:pt x="343" y="644"/>
                    </a:cubicBezTo>
                    <a:cubicBezTo>
                      <a:pt x="353" y="644"/>
                      <a:pt x="353" y="655"/>
                      <a:pt x="364" y="655"/>
                    </a:cubicBezTo>
                    <a:cubicBezTo>
                      <a:pt x="369" y="660"/>
                      <a:pt x="374" y="662"/>
                      <a:pt x="379" y="662"/>
                    </a:cubicBezTo>
                    <a:cubicBezTo>
                      <a:pt x="385" y="662"/>
                      <a:pt x="390" y="660"/>
                      <a:pt x="395" y="655"/>
                    </a:cubicBezTo>
                    <a:cubicBezTo>
                      <a:pt x="406" y="655"/>
                      <a:pt x="406" y="644"/>
                      <a:pt x="406" y="634"/>
                    </a:cubicBezTo>
                    <a:cubicBezTo>
                      <a:pt x="416" y="623"/>
                      <a:pt x="416" y="623"/>
                      <a:pt x="406" y="613"/>
                    </a:cubicBezTo>
                    <a:lnTo>
                      <a:pt x="343" y="457"/>
                    </a:lnTo>
                    <a:cubicBezTo>
                      <a:pt x="323" y="406"/>
                      <a:pt x="291" y="343"/>
                      <a:pt x="260" y="291"/>
                    </a:cubicBezTo>
                    <a:cubicBezTo>
                      <a:pt x="208" y="187"/>
                      <a:pt x="136" y="104"/>
                      <a:pt x="63" y="12"/>
                    </a:cubicBezTo>
                    <a:cubicBezTo>
                      <a:pt x="53" y="12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66"/>
              <p:cNvSpPr/>
              <p:nvPr/>
            </p:nvSpPr>
            <p:spPr>
              <a:xfrm>
                <a:off x="7333250" y="1306313"/>
                <a:ext cx="910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613" extrusionOk="0">
                    <a:moveTo>
                      <a:pt x="42" y="1"/>
                    </a:moveTo>
                    <a:cubicBezTo>
                      <a:pt x="31" y="1"/>
                      <a:pt x="21" y="1"/>
                      <a:pt x="10" y="11"/>
                    </a:cubicBezTo>
                    <a:cubicBezTo>
                      <a:pt x="0" y="21"/>
                      <a:pt x="0" y="42"/>
                      <a:pt x="10" y="53"/>
                    </a:cubicBezTo>
                    <a:cubicBezTo>
                      <a:pt x="42" y="94"/>
                      <a:pt x="63" y="125"/>
                      <a:pt x="93" y="166"/>
                    </a:cubicBezTo>
                    <a:cubicBezTo>
                      <a:pt x="125" y="219"/>
                      <a:pt x="166" y="281"/>
                      <a:pt x="197" y="343"/>
                    </a:cubicBezTo>
                    <a:cubicBezTo>
                      <a:pt x="229" y="405"/>
                      <a:pt x="249" y="468"/>
                      <a:pt x="270" y="530"/>
                    </a:cubicBezTo>
                    <a:cubicBezTo>
                      <a:pt x="280" y="551"/>
                      <a:pt x="280" y="571"/>
                      <a:pt x="291" y="592"/>
                    </a:cubicBezTo>
                    <a:cubicBezTo>
                      <a:pt x="291" y="592"/>
                      <a:pt x="291" y="602"/>
                      <a:pt x="301" y="613"/>
                    </a:cubicBezTo>
                    <a:lnTo>
                      <a:pt x="332" y="613"/>
                    </a:lnTo>
                    <a:cubicBezTo>
                      <a:pt x="342" y="613"/>
                      <a:pt x="363" y="592"/>
                      <a:pt x="353" y="571"/>
                    </a:cubicBezTo>
                    <a:cubicBezTo>
                      <a:pt x="342" y="530"/>
                      <a:pt x="332" y="478"/>
                      <a:pt x="312" y="436"/>
                    </a:cubicBezTo>
                    <a:cubicBezTo>
                      <a:pt x="291" y="385"/>
                      <a:pt x="270" y="332"/>
                      <a:pt x="239" y="291"/>
                    </a:cubicBezTo>
                    <a:cubicBezTo>
                      <a:pt x="197" y="187"/>
                      <a:pt x="135" y="94"/>
                      <a:pt x="63" y="11"/>
                    </a:cubicBezTo>
                    <a:cubicBezTo>
                      <a:pt x="52" y="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66"/>
              <p:cNvSpPr/>
              <p:nvPr/>
            </p:nvSpPr>
            <p:spPr>
              <a:xfrm>
                <a:off x="7331425" y="1303463"/>
                <a:ext cx="117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018" extrusionOk="0">
                    <a:moveTo>
                      <a:pt x="53" y="1"/>
                    </a:moveTo>
                    <a:cubicBezTo>
                      <a:pt x="42" y="1"/>
                      <a:pt x="32" y="11"/>
                      <a:pt x="21" y="11"/>
                    </a:cubicBezTo>
                    <a:cubicBezTo>
                      <a:pt x="0" y="32"/>
                      <a:pt x="0" y="63"/>
                      <a:pt x="11" y="84"/>
                    </a:cubicBezTo>
                    <a:cubicBezTo>
                      <a:pt x="42" y="115"/>
                      <a:pt x="63" y="135"/>
                      <a:pt x="83" y="167"/>
                    </a:cubicBezTo>
                    <a:cubicBezTo>
                      <a:pt x="115" y="197"/>
                      <a:pt x="136" y="229"/>
                      <a:pt x="166" y="271"/>
                    </a:cubicBezTo>
                    <a:cubicBezTo>
                      <a:pt x="229" y="363"/>
                      <a:pt x="270" y="467"/>
                      <a:pt x="312" y="571"/>
                    </a:cubicBezTo>
                    <a:cubicBezTo>
                      <a:pt x="353" y="695"/>
                      <a:pt x="374" y="820"/>
                      <a:pt x="385" y="955"/>
                    </a:cubicBezTo>
                    <a:lnTo>
                      <a:pt x="385" y="965"/>
                    </a:lnTo>
                    <a:cubicBezTo>
                      <a:pt x="385" y="976"/>
                      <a:pt x="385" y="986"/>
                      <a:pt x="395" y="997"/>
                    </a:cubicBezTo>
                    <a:cubicBezTo>
                      <a:pt x="405" y="1007"/>
                      <a:pt x="415" y="1017"/>
                      <a:pt x="426" y="1017"/>
                    </a:cubicBezTo>
                    <a:cubicBezTo>
                      <a:pt x="436" y="1017"/>
                      <a:pt x="447" y="1007"/>
                      <a:pt x="457" y="1007"/>
                    </a:cubicBezTo>
                    <a:cubicBezTo>
                      <a:pt x="468" y="997"/>
                      <a:pt x="468" y="986"/>
                      <a:pt x="468" y="976"/>
                    </a:cubicBezTo>
                    <a:cubicBezTo>
                      <a:pt x="468" y="882"/>
                      <a:pt x="457" y="799"/>
                      <a:pt x="447" y="706"/>
                    </a:cubicBezTo>
                    <a:cubicBezTo>
                      <a:pt x="436" y="623"/>
                      <a:pt x="405" y="529"/>
                      <a:pt x="374" y="446"/>
                    </a:cubicBezTo>
                    <a:cubicBezTo>
                      <a:pt x="353" y="363"/>
                      <a:pt x="312" y="280"/>
                      <a:pt x="260" y="208"/>
                    </a:cubicBezTo>
                    <a:cubicBezTo>
                      <a:pt x="239" y="177"/>
                      <a:pt x="208" y="146"/>
                      <a:pt x="187" y="105"/>
                    </a:cubicBezTo>
                    <a:cubicBezTo>
                      <a:pt x="156" y="73"/>
                      <a:pt x="115" y="42"/>
                      <a:pt x="83" y="11"/>
                    </a:cubicBezTo>
                    <a:cubicBezTo>
                      <a:pt x="73" y="1"/>
                      <a:pt x="63" y="1"/>
                      <a:pt x="53" y="1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66"/>
              <p:cNvSpPr/>
              <p:nvPr/>
            </p:nvSpPr>
            <p:spPr>
              <a:xfrm>
                <a:off x="7337650" y="1312813"/>
                <a:ext cx="49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78" extrusionOk="0">
                    <a:moveTo>
                      <a:pt x="32" y="0"/>
                    </a:moveTo>
                    <a:cubicBezTo>
                      <a:pt x="32" y="0"/>
                      <a:pt x="21" y="0"/>
                      <a:pt x="21" y="10"/>
                    </a:cubicBezTo>
                    <a:cubicBezTo>
                      <a:pt x="0" y="10"/>
                      <a:pt x="0" y="42"/>
                      <a:pt x="0" y="52"/>
                    </a:cubicBezTo>
                    <a:cubicBezTo>
                      <a:pt x="21" y="83"/>
                      <a:pt x="32" y="104"/>
                      <a:pt x="53" y="135"/>
                    </a:cubicBezTo>
                    <a:cubicBezTo>
                      <a:pt x="63" y="166"/>
                      <a:pt x="73" y="197"/>
                      <a:pt x="83" y="218"/>
                    </a:cubicBezTo>
                    <a:cubicBezTo>
                      <a:pt x="94" y="259"/>
                      <a:pt x="104" y="291"/>
                      <a:pt x="115" y="332"/>
                    </a:cubicBezTo>
                    <a:cubicBezTo>
                      <a:pt x="125" y="374"/>
                      <a:pt x="125" y="404"/>
                      <a:pt x="125" y="446"/>
                    </a:cubicBezTo>
                    <a:cubicBezTo>
                      <a:pt x="136" y="467"/>
                      <a:pt x="156" y="477"/>
                      <a:pt x="166" y="477"/>
                    </a:cubicBezTo>
                    <a:cubicBezTo>
                      <a:pt x="187" y="467"/>
                      <a:pt x="198" y="457"/>
                      <a:pt x="198" y="436"/>
                    </a:cubicBezTo>
                    <a:cubicBezTo>
                      <a:pt x="198" y="404"/>
                      <a:pt x="187" y="374"/>
                      <a:pt x="187" y="342"/>
                    </a:cubicBezTo>
                    <a:cubicBezTo>
                      <a:pt x="177" y="301"/>
                      <a:pt x="166" y="259"/>
                      <a:pt x="156" y="228"/>
                    </a:cubicBezTo>
                    <a:cubicBezTo>
                      <a:pt x="136" y="155"/>
                      <a:pt x="104" y="83"/>
                      <a:pt x="63" y="21"/>
                    </a:cubicBezTo>
                    <a:cubicBezTo>
                      <a:pt x="6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66"/>
              <p:cNvSpPr/>
              <p:nvPr/>
            </p:nvSpPr>
            <p:spPr>
              <a:xfrm>
                <a:off x="7337400" y="1312013"/>
                <a:ext cx="520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458" extrusionOk="0">
                    <a:moveTo>
                      <a:pt x="21" y="1"/>
                    </a:moveTo>
                    <a:cubicBezTo>
                      <a:pt x="10" y="11"/>
                      <a:pt x="0" y="32"/>
                      <a:pt x="10" y="53"/>
                    </a:cubicBezTo>
                    <a:cubicBezTo>
                      <a:pt x="21" y="84"/>
                      <a:pt x="42" y="104"/>
                      <a:pt x="52" y="136"/>
                    </a:cubicBezTo>
                    <a:cubicBezTo>
                      <a:pt x="63" y="167"/>
                      <a:pt x="83" y="208"/>
                      <a:pt x="93" y="240"/>
                    </a:cubicBezTo>
                    <a:cubicBezTo>
                      <a:pt x="104" y="270"/>
                      <a:pt x="114" y="302"/>
                      <a:pt x="114" y="333"/>
                    </a:cubicBezTo>
                    <a:cubicBezTo>
                      <a:pt x="125" y="364"/>
                      <a:pt x="135" y="395"/>
                      <a:pt x="135" y="426"/>
                    </a:cubicBezTo>
                    <a:cubicBezTo>
                      <a:pt x="135" y="447"/>
                      <a:pt x="156" y="457"/>
                      <a:pt x="176" y="457"/>
                    </a:cubicBezTo>
                    <a:cubicBezTo>
                      <a:pt x="197" y="447"/>
                      <a:pt x="208" y="436"/>
                      <a:pt x="197" y="416"/>
                    </a:cubicBezTo>
                    <a:cubicBezTo>
                      <a:pt x="197" y="343"/>
                      <a:pt x="176" y="270"/>
                      <a:pt x="156" y="208"/>
                    </a:cubicBezTo>
                    <a:cubicBezTo>
                      <a:pt x="135" y="136"/>
                      <a:pt x="104" y="84"/>
                      <a:pt x="73" y="21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66"/>
              <p:cNvSpPr/>
              <p:nvPr/>
            </p:nvSpPr>
            <p:spPr>
              <a:xfrm>
                <a:off x="7334275" y="1307113"/>
                <a:ext cx="730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565" extrusionOk="0">
                    <a:moveTo>
                      <a:pt x="42" y="0"/>
                    </a:moveTo>
                    <a:cubicBezTo>
                      <a:pt x="32" y="0"/>
                      <a:pt x="22" y="0"/>
                      <a:pt x="11" y="10"/>
                    </a:cubicBezTo>
                    <a:cubicBezTo>
                      <a:pt x="11" y="10"/>
                      <a:pt x="1" y="21"/>
                      <a:pt x="1" y="31"/>
                    </a:cubicBezTo>
                    <a:cubicBezTo>
                      <a:pt x="1" y="51"/>
                      <a:pt x="1" y="51"/>
                      <a:pt x="11" y="62"/>
                    </a:cubicBezTo>
                    <a:cubicBezTo>
                      <a:pt x="32" y="93"/>
                      <a:pt x="42" y="114"/>
                      <a:pt x="63" y="134"/>
                    </a:cubicBezTo>
                    <a:lnTo>
                      <a:pt x="52" y="134"/>
                    </a:lnTo>
                    <a:cubicBezTo>
                      <a:pt x="84" y="166"/>
                      <a:pt x="105" y="207"/>
                      <a:pt x="125" y="249"/>
                    </a:cubicBezTo>
                    <a:cubicBezTo>
                      <a:pt x="146" y="280"/>
                      <a:pt x="156" y="321"/>
                      <a:pt x="177" y="363"/>
                    </a:cubicBezTo>
                    <a:cubicBezTo>
                      <a:pt x="177" y="383"/>
                      <a:pt x="188" y="415"/>
                      <a:pt x="198" y="446"/>
                    </a:cubicBezTo>
                    <a:cubicBezTo>
                      <a:pt x="198" y="466"/>
                      <a:pt x="208" y="498"/>
                      <a:pt x="208" y="529"/>
                    </a:cubicBezTo>
                    <a:cubicBezTo>
                      <a:pt x="208" y="539"/>
                      <a:pt x="218" y="549"/>
                      <a:pt x="229" y="560"/>
                    </a:cubicBezTo>
                    <a:cubicBezTo>
                      <a:pt x="236" y="560"/>
                      <a:pt x="243" y="565"/>
                      <a:pt x="250" y="565"/>
                    </a:cubicBezTo>
                    <a:cubicBezTo>
                      <a:pt x="253" y="565"/>
                      <a:pt x="256" y="564"/>
                      <a:pt x="260" y="560"/>
                    </a:cubicBezTo>
                    <a:cubicBezTo>
                      <a:pt x="271" y="560"/>
                      <a:pt x="281" y="560"/>
                      <a:pt x="291" y="549"/>
                    </a:cubicBezTo>
                    <a:lnTo>
                      <a:pt x="291" y="508"/>
                    </a:lnTo>
                    <a:cubicBezTo>
                      <a:pt x="291" y="466"/>
                      <a:pt x="281" y="425"/>
                      <a:pt x="271" y="383"/>
                    </a:cubicBezTo>
                    <a:cubicBezTo>
                      <a:pt x="260" y="332"/>
                      <a:pt x="239" y="290"/>
                      <a:pt x="218" y="249"/>
                    </a:cubicBezTo>
                    <a:cubicBezTo>
                      <a:pt x="208" y="207"/>
                      <a:pt x="188" y="166"/>
                      <a:pt x="156" y="125"/>
                    </a:cubicBezTo>
                    <a:cubicBezTo>
                      <a:pt x="135" y="83"/>
                      <a:pt x="105" y="51"/>
                      <a:pt x="73" y="10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66"/>
              <p:cNvSpPr/>
              <p:nvPr/>
            </p:nvSpPr>
            <p:spPr>
              <a:xfrm>
                <a:off x="7334800" y="1307338"/>
                <a:ext cx="730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645" extrusionOk="0">
                    <a:moveTo>
                      <a:pt x="21" y="1"/>
                    </a:moveTo>
                    <a:cubicBezTo>
                      <a:pt x="11" y="12"/>
                      <a:pt x="1" y="12"/>
                      <a:pt x="1" y="22"/>
                    </a:cubicBezTo>
                    <a:lnTo>
                      <a:pt x="1" y="53"/>
                    </a:lnTo>
                    <a:lnTo>
                      <a:pt x="94" y="208"/>
                    </a:lnTo>
                    <a:cubicBezTo>
                      <a:pt x="125" y="271"/>
                      <a:pt x="156" y="333"/>
                      <a:pt x="177" y="395"/>
                    </a:cubicBezTo>
                    <a:cubicBezTo>
                      <a:pt x="187" y="416"/>
                      <a:pt x="197" y="447"/>
                      <a:pt x="197" y="468"/>
                    </a:cubicBezTo>
                    <a:cubicBezTo>
                      <a:pt x="208" y="510"/>
                      <a:pt x="218" y="540"/>
                      <a:pt x="218" y="582"/>
                    </a:cubicBezTo>
                    <a:lnTo>
                      <a:pt x="218" y="593"/>
                    </a:lnTo>
                    <a:cubicBezTo>
                      <a:pt x="218" y="613"/>
                      <a:pt x="218" y="613"/>
                      <a:pt x="229" y="623"/>
                    </a:cubicBezTo>
                    <a:cubicBezTo>
                      <a:pt x="229" y="634"/>
                      <a:pt x="239" y="634"/>
                      <a:pt x="250" y="644"/>
                    </a:cubicBezTo>
                    <a:cubicBezTo>
                      <a:pt x="260" y="644"/>
                      <a:pt x="270" y="634"/>
                      <a:pt x="280" y="634"/>
                    </a:cubicBezTo>
                    <a:cubicBezTo>
                      <a:pt x="291" y="623"/>
                      <a:pt x="291" y="613"/>
                      <a:pt x="291" y="603"/>
                    </a:cubicBezTo>
                    <a:lnTo>
                      <a:pt x="291" y="551"/>
                    </a:lnTo>
                    <a:cubicBezTo>
                      <a:pt x="291" y="520"/>
                      <a:pt x="280" y="489"/>
                      <a:pt x="280" y="457"/>
                    </a:cubicBezTo>
                    <a:cubicBezTo>
                      <a:pt x="260" y="406"/>
                      <a:pt x="250" y="354"/>
                      <a:pt x="218" y="302"/>
                    </a:cubicBezTo>
                    <a:cubicBezTo>
                      <a:pt x="177" y="198"/>
                      <a:pt x="125" y="105"/>
                      <a:pt x="63" y="12"/>
                    </a:cubicBezTo>
                    <a:cubicBezTo>
                      <a:pt x="52" y="1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66"/>
              <p:cNvSpPr/>
              <p:nvPr/>
            </p:nvSpPr>
            <p:spPr>
              <a:xfrm>
                <a:off x="7334800" y="1307613"/>
                <a:ext cx="80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13" extrusionOk="0">
                    <a:moveTo>
                      <a:pt x="21" y="1"/>
                    </a:moveTo>
                    <a:cubicBezTo>
                      <a:pt x="21" y="1"/>
                      <a:pt x="11" y="11"/>
                      <a:pt x="11" y="22"/>
                    </a:cubicBezTo>
                    <a:cubicBezTo>
                      <a:pt x="1" y="31"/>
                      <a:pt x="1" y="42"/>
                      <a:pt x="11" y="42"/>
                    </a:cubicBezTo>
                    <a:cubicBezTo>
                      <a:pt x="52" y="105"/>
                      <a:pt x="84" y="167"/>
                      <a:pt x="125" y="229"/>
                    </a:cubicBezTo>
                    <a:lnTo>
                      <a:pt x="218" y="446"/>
                    </a:lnTo>
                    <a:cubicBezTo>
                      <a:pt x="229" y="467"/>
                      <a:pt x="229" y="488"/>
                      <a:pt x="239" y="509"/>
                    </a:cubicBezTo>
                    <a:cubicBezTo>
                      <a:pt x="239" y="540"/>
                      <a:pt x="250" y="561"/>
                      <a:pt x="250" y="582"/>
                    </a:cubicBezTo>
                    <a:cubicBezTo>
                      <a:pt x="250" y="602"/>
                      <a:pt x="270" y="612"/>
                      <a:pt x="291" y="612"/>
                    </a:cubicBezTo>
                    <a:cubicBezTo>
                      <a:pt x="312" y="602"/>
                      <a:pt x="322" y="592"/>
                      <a:pt x="322" y="571"/>
                    </a:cubicBezTo>
                    <a:cubicBezTo>
                      <a:pt x="312" y="550"/>
                      <a:pt x="312" y="519"/>
                      <a:pt x="301" y="499"/>
                    </a:cubicBezTo>
                    <a:cubicBezTo>
                      <a:pt x="301" y="478"/>
                      <a:pt x="291" y="457"/>
                      <a:pt x="280" y="426"/>
                    </a:cubicBezTo>
                    <a:cubicBezTo>
                      <a:pt x="270" y="384"/>
                      <a:pt x="250" y="333"/>
                      <a:pt x="229" y="291"/>
                    </a:cubicBezTo>
                    <a:lnTo>
                      <a:pt x="73" y="11"/>
                    </a:lnTo>
                    <a:cubicBezTo>
                      <a:pt x="63" y="1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66"/>
              <p:cNvSpPr/>
              <p:nvPr/>
            </p:nvSpPr>
            <p:spPr>
              <a:xfrm>
                <a:off x="7338425" y="1312813"/>
                <a:ext cx="442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68" extrusionOk="0">
                    <a:moveTo>
                      <a:pt x="32" y="0"/>
                    </a:moveTo>
                    <a:cubicBezTo>
                      <a:pt x="22" y="0"/>
                      <a:pt x="11" y="10"/>
                      <a:pt x="11" y="10"/>
                    </a:cubicBezTo>
                    <a:cubicBezTo>
                      <a:pt x="1" y="21"/>
                      <a:pt x="1" y="21"/>
                      <a:pt x="1" y="31"/>
                    </a:cubicBezTo>
                    <a:lnTo>
                      <a:pt x="1" y="62"/>
                    </a:lnTo>
                    <a:cubicBezTo>
                      <a:pt x="11" y="62"/>
                      <a:pt x="11" y="72"/>
                      <a:pt x="11" y="72"/>
                    </a:cubicBezTo>
                    <a:cubicBezTo>
                      <a:pt x="32" y="93"/>
                      <a:pt x="42" y="114"/>
                      <a:pt x="52" y="135"/>
                    </a:cubicBezTo>
                    <a:cubicBezTo>
                      <a:pt x="63" y="155"/>
                      <a:pt x="73" y="187"/>
                      <a:pt x="84" y="218"/>
                    </a:cubicBezTo>
                    <a:lnTo>
                      <a:pt x="84" y="208"/>
                    </a:lnTo>
                    <a:cubicBezTo>
                      <a:pt x="84" y="228"/>
                      <a:pt x="94" y="249"/>
                      <a:pt x="94" y="270"/>
                    </a:cubicBezTo>
                    <a:cubicBezTo>
                      <a:pt x="105" y="291"/>
                      <a:pt x="105" y="321"/>
                      <a:pt x="105" y="342"/>
                    </a:cubicBezTo>
                    <a:cubicBezTo>
                      <a:pt x="105" y="357"/>
                      <a:pt x="116" y="367"/>
                      <a:pt x="130" y="367"/>
                    </a:cubicBezTo>
                    <a:cubicBezTo>
                      <a:pt x="135" y="367"/>
                      <a:pt x="140" y="366"/>
                      <a:pt x="146" y="363"/>
                    </a:cubicBezTo>
                    <a:cubicBezTo>
                      <a:pt x="156" y="363"/>
                      <a:pt x="167" y="363"/>
                      <a:pt x="167" y="353"/>
                    </a:cubicBezTo>
                    <a:cubicBezTo>
                      <a:pt x="177" y="342"/>
                      <a:pt x="177" y="332"/>
                      <a:pt x="177" y="332"/>
                    </a:cubicBezTo>
                    <a:cubicBezTo>
                      <a:pt x="167" y="301"/>
                      <a:pt x="167" y="270"/>
                      <a:pt x="156" y="238"/>
                    </a:cubicBezTo>
                    <a:cubicBezTo>
                      <a:pt x="156" y="208"/>
                      <a:pt x="146" y="187"/>
                      <a:pt x="135" y="166"/>
                    </a:cubicBezTo>
                    <a:cubicBezTo>
                      <a:pt x="115" y="114"/>
                      <a:pt x="84" y="62"/>
                      <a:pt x="52" y="10"/>
                    </a:cubicBezTo>
                    <a:cubicBezTo>
                      <a:pt x="52" y="10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66"/>
              <p:cNvSpPr/>
              <p:nvPr/>
            </p:nvSpPr>
            <p:spPr>
              <a:xfrm>
                <a:off x="7153275" y="1318763"/>
                <a:ext cx="122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6" extrusionOk="0">
                    <a:moveTo>
                      <a:pt x="446" y="0"/>
                    </a:moveTo>
                    <a:cubicBezTo>
                      <a:pt x="446" y="0"/>
                      <a:pt x="436" y="11"/>
                      <a:pt x="425" y="11"/>
                    </a:cubicBezTo>
                    <a:cubicBezTo>
                      <a:pt x="395" y="42"/>
                      <a:pt x="353" y="63"/>
                      <a:pt x="322" y="94"/>
                    </a:cubicBezTo>
                    <a:cubicBezTo>
                      <a:pt x="280" y="125"/>
                      <a:pt x="249" y="156"/>
                      <a:pt x="218" y="198"/>
                    </a:cubicBezTo>
                    <a:cubicBezTo>
                      <a:pt x="135" y="270"/>
                      <a:pt x="73" y="353"/>
                      <a:pt x="10" y="447"/>
                    </a:cubicBezTo>
                    <a:cubicBezTo>
                      <a:pt x="0" y="457"/>
                      <a:pt x="0" y="478"/>
                      <a:pt x="21" y="488"/>
                    </a:cubicBezTo>
                    <a:cubicBezTo>
                      <a:pt x="26" y="493"/>
                      <a:pt x="34" y="496"/>
                      <a:pt x="42" y="496"/>
                    </a:cubicBezTo>
                    <a:cubicBezTo>
                      <a:pt x="49" y="496"/>
                      <a:pt x="57" y="493"/>
                      <a:pt x="63" y="488"/>
                    </a:cubicBezTo>
                    <a:cubicBezTo>
                      <a:pt x="93" y="436"/>
                      <a:pt x="125" y="395"/>
                      <a:pt x="166" y="353"/>
                    </a:cubicBezTo>
                    <a:cubicBezTo>
                      <a:pt x="197" y="312"/>
                      <a:pt x="239" y="260"/>
                      <a:pt x="280" y="219"/>
                    </a:cubicBezTo>
                    <a:lnTo>
                      <a:pt x="280" y="229"/>
                    </a:lnTo>
                    <a:cubicBezTo>
                      <a:pt x="342" y="166"/>
                      <a:pt x="405" y="115"/>
                      <a:pt x="467" y="63"/>
                    </a:cubicBezTo>
                    <a:cubicBezTo>
                      <a:pt x="488" y="53"/>
                      <a:pt x="488" y="32"/>
                      <a:pt x="478" y="21"/>
                    </a:cubicBezTo>
                    <a:cubicBezTo>
                      <a:pt x="467" y="11"/>
                      <a:pt x="457" y="0"/>
                      <a:pt x="446" y="0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66"/>
              <p:cNvSpPr/>
              <p:nvPr/>
            </p:nvSpPr>
            <p:spPr>
              <a:xfrm>
                <a:off x="7151975" y="1317988"/>
                <a:ext cx="1247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45" extrusionOk="0">
                    <a:moveTo>
                      <a:pt x="457" y="1"/>
                    </a:moveTo>
                    <a:cubicBezTo>
                      <a:pt x="447" y="1"/>
                      <a:pt x="436" y="1"/>
                      <a:pt x="426" y="11"/>
                    </a:cubicBezTo>
                    <a:lnTo>
                      <a:pt x="301" y="104"/>
                    </a:lnTo>
                    <a:lnTo>
                      <a:pt x="187" y="218"/>
                    </a:lnTo>
                    <a:cubicBezTo>
                      <a:pt x="115" y="301"/>
                      <a:pt x="52" y="395"/>
                      <a:pt x="0" y="488"/>
                    </a:cubicBezTo>
                    <a:cubicBezTo>
                      <a:pt x="0" y="499"/>
                      <a:pt x="0" y="519"/>
                      <a:pt x="21" y="529"/>
                    </a:cubicBezTo>
                    <a:cubicBezTo>
                      <a:pt x="26" y="540"/>
                      <a:pt x="37" y="545"/>
                      <a:pt x="47" y="545"/>
                    </a:cubicBezTo>
                    <a:cubicBezTo>
                      <a:pt x="57" y="545"/>
                      <a:pt x="68" y="540"/>
                      <a:pt x="73" y="529"/>
                    </a:cubicBezTo>
                    <a:cubicBezTo>
                      <a:pt x="115" y="467"/>
                      <a:pt x="145" y="416"/>
                      <a:pt x="187" y="363"/>
                    </a:cubicBezTo>
                    <a:cubicBezTo>
                      <a:pt x="228" y="312"/>
                      <a:pt x="270" y="260"/>
                      <a:pt x="311" y="218"/>
                    </a:cubicBezTo>
                    <a:cubicBezTo>
                      <a:pt x="311" y="218"/>
                      <a:pt x="322" y="218"/>
                      <a:pt x="322" y="208"/>
                    </a:cubicBezTo>
                    <a:lnTo>
                      <a:pt x="322" y="218"/>
                    </a:lnTo>
                    <a:cubicBezTo>
                      <a:pt x="364" y="167"/>
                      <a:pt x="426" y="125"/>
                      <a:pt x="477" y="73"/>
                    </a:cubicBezTo>
                    <a:cubicBezTo>
                      <a:pt x="498" y="63"/>
                      <a:pt x="498" y="31"/>
                      <a:pt x="488" y="21"/>
                    </a:cubicBezTo>
                    <a:cubicBezTo>
                      <a:pt x="477" y="1"/>
                      <a:pt x="467" y="1"/>
                      <a:pt x="457" y="1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66"/>
              <p:cNvSpPr/>
              <p:nvPr/>
            </p:nvSpPr>
            <p:spPr>
              <a:xfrm>
                <a:off x="7149900" y="1318763"/>
                <a:ext cx="14300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11" extrusionOk="0">
                    <a:moveTo>
                      <a:pt x="509" y="0"/>
                    </a:moveTo>
                    <a:cubicBezTo>
                      <a:pt x="498" y="0"/>
                      <a:pt x="488" y="0"/>
                      <a:pt x="477" y="11"/>
                    </a:cubicBezTo>
                    <a:cubicBezTo>
                      <a:pt x="270" y="136"/>
                      <a:pt x="104" y="322"/>
                      <a:pt x="11" y="540"/>
                    </a:cubicBezTo>
                    <a:cubicBezTo>
                      <a:pt x="0" y="561"/>
                      <a:pt x="11" y="592"/>
                      <a:pt x="42" y="602"/>
                    </a:cubicBezTo>
                    <a:cubicBezTo>
                      <a:pt x="47" y="607"/>
                      <a:pt x="52" y="610"/>
                      <a:pt x="57" y="610"/>
                    </a:cubicBezTo>
                    <a:cubicBezTo>
                      <a:pt x="63" y="610"/>
                      <a:pt x="68" y="607"/>
                      <a:pt x="73" y="602"/>
                    </a:cubicBezTo>
                    <a:cubicBezTo>
                      <a:pt x="94" y="602"/>
                      <a:pt x="94" y="592"/>
                      <a:pt x="104" y="581"/>
                    </a:cubicBezTo>
                    <a:lnTo>
                      <a:pt x="104" y="571"/>
                    </a:lnTo>
                    <a:cubicBezTo>
                      <a:pt x="135" y="519"/>
                      <a:pt x="166" y="478"/>
                      <a:pt x="198" y="426"/>
                    </a:cubicBezTo>
                    <a:cubicBezTo>
                      <a:pt x="239" y="374"/>
                      <a:pt x="281" y="332"/>
                      <a:pt x="322" y="291"/>
                    </a:cubicBezTo>
                    <a:cubicBezTo>
                      <a:pt x="384" y="219"/>
                      <a:pt x="467" y="156"/>
                      <a:pt x="550" y="104"/>
                    </a:cubicBezTo>
                    <a:cubicBezTo>
                      <a:pt x="571" y="94"/>
                      <a:pt x="571" y="53"/>
                      <a:pt x="560" y="21"/>
                    </a:cubicBezTo>
                    <a:cubicBezTo>
                      <a:pt x="550" y="11"/>
                      <a:pt x="530" y="0"/>
                      <a:pt x="519" y="0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66"/>
              <p:cNvSpPr/>
              <p:nvPr/>
            </p:nvSpPr>
            <p:spPr>
              <a:xfrm>
                <a:off x="7148600" y="1318238"/>
                <a:ext cx="145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707" extrusionOk="0">
                    <a:moveTo>
                      <a:pt x="529" y="1"/>
                    </a:moveTo>
                    <a:cubicBezTo>
                      <a:pt x="519" y="1"/>
                      <a:pt x="509" y="1"/>
                      <a:pt x="499" y="11"/>
                    </a:cubicBezTo>
                    <a:cubicBezTo>
                      <a:pt x="395" y="94"/>
                      <a:pt x="312" y="187"/>
                      <a:pt x="229" y="291"/>
                    </a:cubicBezTo>
                    <a:cubicBezTo>
                      <a:pt x="146" y="395"/>
                      <a:pt x="73" y="519"/>
                      <a:pt x="11" y="644"/>
                    </a:cubicBezTo>
                    <a:cubicBezTo>
                      <a:pt x="1" y="665"/>
                      <a:pt x="11" y="696"/>
                      <a:pt x="31" y="706"/>
                    </a:cubicBezTo>
                    <a:lnTo>
                      <a:pt x="73" y="706"/>
                    </a:lnTo>
                    <a:cubicBezTo>
                      <a:pt x="84" y="696"/>
                      <a:pt x="94" y="685"/>
                      <a:pt x="94" y="675"/>
                    </a:cubicBezTo>
                    <a:cubicBezTo>
                      <a:pt x="114" y="634"/>
                      <a:pt x="135" y="592"/>
                      <a:pt x="156" y="561"/>
                    </a:cubicBezTo>
                    <a:lnTo>
                      <a:pt x="156" y="572"/>
                    </a:lnTo>
                    <a:cubicBezTo>
                      <a:pt x="197" y="499"/>
                      <a:pt x="239" y="426"/>
                      <a:pt x="291" y="364"/>
                    </a:cubicBezTo>
                    <a:cubicBezTo>
                      <a:pt x="333" y="302"/>
                      <a:pt x="384" y="240"/>
                      <a:pt x="436" y="187"/>
                    </a:cubicBezTo>
                    <a:lnTo>
                      <a:pt x="446" y="177"/>
                    </a:lnTo>
                    <a:lnTo>
                      <a:pt x="446" y="187"/>
                    </a:lnTo>
                    <a:cubicBezTo>
                      <a:pt x="478" y="146"/>
                      <a:pt x="519" y="115"/>
                      <a:pt x="561" y="84"/>
                    </a:cubicBezTo>
                    <a:cubicBezTo>
                      <a:pt x="582" y="74"/>
                      <a:pt x="582" y="42"/>
                      <a:pt x="571" y="21"/>
                    </a:cubicBezTo>
                    <a:cubicBezTo>
                      <a:pt x="561" y="11"/>
                      <a:pt x="540" y="1"/>
                      <a:pt x="529" y="1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66"/>
              <p:cNvSpPr/>
              <p:nvPr/>
            </p:nvSpPr>
            <p:spPr>
              <a:xfrm>
                <a:off x="7146025" y="1319038"/>
                <a:ext cx="158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928" extrusionOk="0">
                    <a:moveTo>
                      <a:pt x="270" y="529"/>
                    </a:moveTo>
                    <a:lnTo>
                      <a:pt x="270" y="529"/>
                    </a:lnTo>
                    <a:cubicBezTo>
                      <a:pt x="268" y="532"/>
                      <a:pt x="266" y="536"/>
                      <a:pt x="263" y="540"/>
                    </a:cubicBezTo>
                    <a:lnTo>
                      <a:pt x="263" y="540"/>
                    </a:lnTo>
                    <a:cubicBezTo>
                      <a:pt x="270" y="539"/>
                      <a:pt x="270" y="538"/>
                      <a:pt x="270" y="529"/>
                    </a:cubicBezTo>
                    <a:close/>
                    <a:moveTo>
                      <a:pt x="591" y="0"/>
                    </a:moveTo>
                    <a:cubicBezTo>
                      <a:pt x="591" y="0"/>
                      <a:pt x="581" y="10"/>
                      <a:pt x="570" y="10"/>
                    </a:cubicBezTo>
                    <a:cubicBezTo>
                      <a:pt x="508" y="72"/>
                      <a:pt x="456" y="125"/>
                      <a:pt x="404" y="187"/>
                    </a:cubicBezTo>
                    <a:cubicBezTo>
                      <a:pt x="342" y="259"/>
                      <a:pt x="290" y="332"/>
                      <a:pt x="249" y="415"/>
                    </a:cubicBezTo>
                    <a:cubicBezTo>
                      <a:pt x="155" y="560"/>
                      <a:pt x="72" y="716"/>
                      <a:pt x="10" y="872"/>
                    </a:cubicBezTo>
                    <a:cubicBezTo>
                      <a:pt x="0" y="892"/>
                      <a:pt x="10" y="923"/>
                      <a:pt x="31" y="923"/>
                    </a:cubicBezTo>
                    <a:cubicBezTo>
                      <a:pt x="36" y="926"/>
                      <a:pt x="42" y="927"/>
                      <a:pt x="47" y="927"/>
                    </a:cubicBezTo>
                    <a:cubicBezTo>
                      <a:pt x="62" y="927"/>
                      <a:pt x="75" y="917"/>
                      <a:pt x="83" y="902"/>
                    </a:cubicBezTo>
                    <a:cubicBezTo>
                      <a:pt x="133" y="781"/>
                      <a:pt x="193" y="660"/>
                      <a:pt x="263" y="540"/>
                    </a:cubicBezTo>
                    <a:lnTo>
                      <a:pt x="263" y="540"/>
                    </a:lnTo>
                    <a:cubicBezTo>
                      <a:pt x="262" y="540"/>
                      <a:pt x="261" y="540"/>
                      <a:pt x="259" y="540"/>
                    </a:cubicBezTo>
                    <a:cubicBezTo>
                      <a:pt x="311" y="467"/>
                      <a:pt x="363" y="384"/>
                      <a:pt x="415" y="311"/>
                    </a:cubicBezTo>
                    <a:cubicBezTo>
                      <a:pt x="466" y="238"/>
                      <a:pt x="529" y="166"/>
                      <a:pt x="591" y="104"/>
                    </a:cubicBezTo>
                    <a:lnTo>
                      <a:pt x="622" y="72"/>
                    </a:lnTo>
                    <a:cubicBezTo>
                      <a:pt x="632" y="72"/>
                      <a:pt x="632" y="62"/>
                      <a:pt x="632" y="52"/>
                    </a:cubicBezTo>
                    <a:lnTo>
                      <a:pt x="632" y="21"/>
                    </a:lnTo>
                    <a:cubicBezTo>
                      <a:pt x="622" y="10"/>
                      <a:pt x="612" y="10"/>
                      <a:pt x="602" y="0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66"/>
              <p:cNvSpPr/>
              <p:nvPr/>
            </p:nvSpPr>
            <p:spPr>
              <a:xfrm>
                <a:off x="7362550" y="1260663"/>
                <a:ext cx="64075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2564" extrusionOk="0">
                    <a:moveTo>
                      <a:pt x="0" y="1"/>
                    </a:moveTo>
                    <a:cubicBezTo>
                      <a:pt x="83" y="53"/>
                      <a:pt x="166" y="115"/>
                      <a:pt x="239" y="167"/>
                    </a:cubicBezTo>
                    <a:cubicBezTo>
                      <a:pt x="311" y="219"/>
                      <a:pt x="374" y="261"/>
                      <a:pt x="436" y="312"/>
                    </a:cubicBezTo>
                    <a:cubicBezTo>
                      <a:pt x="498" y="354"/>
                      <a:pt x="560" y="406"/>
                      <a:pt x="613" y="447"/>
                    </a:cubicBezTo>
                    <a:cubicBezTo>
                      <a:pt x="726" y="540"/>
                      <a:pt x="830" y="634"/>
                      <a:pt x="924" y="738"/>
                    </a:cubicBezTo>
                    <a:cubicBezTo>
                      <a:pt x="1017" y="831"/>
                      <a:pt x="1110" y="934"/>
                      <a:pt x="1183" y="1049"/>
                    </a:cubicBezTo>
                    <a:cubicBezTo>
                      <a:pt x="1256" y="1142"/>
                      <a:pt x="1318" y="1236"/>
                      <a:pt x="1380" y="1339"/>
                    </a:cubicBezTo>
                    <a:cubicBezTo>
                      <a:pt x="1380" y="1349"/>
                      <a:pt x="1380" y="1349"/>
                      <a:pt x="1390" y="1349"/>
                    </a:cubicBezTo>
                    <a:cubicBezTo>
                      <a:pt x="1473" y="1485"/>
                      <a:pt x="1535" y="1630"/>
                      <a:pt x="1598" y="1785"/>
                    </a:cubicBezTo>
                    <a:cubicBezTo>
                      <a:pt x="1660" y="1941"/>
                      <a:pt x="1712" y="2096"/>
                      <a:pt x="1754" y="2252"/>
                    </a:cubicBezTo>
                    <a:lnTo>
                      <a:pt x="1847" y="2563"/>
                    </a:lnTo>
                    <a:cubicBezTo>
                      <a:pt x="2033" y="2345"/>
                      <a:pt x="2189" y="2117"/>
                      <a:pt x="2303" y="1879"/>
                    </a:cubicBezTo>
                    <a:lnTo>
                      <a:pt x="2324" y="1920"/>
                    </a:lnTo>
                    <a:lnTo>
                      <a:pt x="2334" y="1951"/>
                    </a:lnTo>
                    <a:lnTo>
                      <a:pt x="2355" y="2013"/>
                    </a:lnTo>
                    <a:cubicBezTo>
                      <a:pt x="2365" y="2065"/>
                      <a:pt x="2417" y="2075"/>
                      <a:pt x="2448" y="2075"/>
                    </a:cubicBezTo>
                    <a:lnTo>
                      <a:pt x="2490" y="2075"/>
                    </a:lnTo>
                    <a:cubicBezTo>
                      <a:pt x="2521" y="2065"/>
                      <a:pt x="2542" y="2045"/>
                      <a:pt x="2552" y="2013"/>
                    </a:cubicBezTo>
                    <a:cubicBezTo>
                      <a:pt x="2563" y="1992"/>
                      <a:pt x="2563" y="1962"/>
                      <a:pt x="2552" y="1930"/>
                    </a:cubicBezTo>
                    <a:cubicBezTo>
                      <a:pt x="2469" y="1702"/>
                      <a:pt x="2344" y="1485"/>
                      <a:pt x="2189" y="1287"/>
                    </a:cubicBezTo>
                    <a:cubicBezTo>
                      <a:pt x="2044" y="1100"/>
                      <a:pt x="1857" y="924"/>
                      <a:pt x="1629" y="758"/>
                    </a:cubicBezTo>
                    <a:cubicBezTo>
                      <a:pt x="1432" y="613"/>
                      <a:pt x="1193" y="478"/>
                      <a:pt x="924" y="354"/>
                    </a:cubicBezTo>
                    <a:cubicBezTo>
                      <a:pt x="685" y="240"/>
                      <a:pt x="426" y="136"/>
                      <a:pt x="135" y="42"/>
                    </a:cubicBezTo>
                    <a:cubicBezTo>
                      <a:pt x="94" y="32"/>
                      <a:pt x="42" y="12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66"/>
              <p:cNvSpPr/>
              <p:nvPr/>
            </p:nvSpPr>
            <p:spPr>
              <a:xfrm>
                <a:off x="7024375" y="1274663"/>
                <a:ext cx="138775" cy="176375"/>
              </a:xfrm>
              <a:custGeom>
                <a:avLst/>
                <a:gdLst/>
                <a:ahLst/>
                <a:cxnLst/>
                <a:rect l="l" t="t" r="r" b="b"/>
                <a:pathLst>
                  <a:path w="5551" h="7055" extrusionOk="0">
                    <a:moveTo>
                      <a:pt x="5332" y="1"/>
                    </a:moveTo>
                    <a:lnTo>
                      <a:pt x="5332" y="1"/>
                    </a:lnTo>
                    <a:cubicBezTo>
                      <a:pt x="4917" y="125"/>
                      <a:pt x="4513" y="281"/>
                      <a:pt x="4140" y="457"/>
                    </a:cubicBezTo>
                    <a:cubicBezTo>
                      <a:pt x="3465" y="789"/>
                      <a:pt x="2874" y="1194"/>
                      <a:pt x="2386" y="1671"/>
                    </a:cubicBezTo>
                    <a:cubicBezTo>
                      <a:pt x="1920" y="2128"/>
                      <a:pt x="1536" y="2730"/>
                      <a:pt x="1225" y="3456"/>
                    </a:cubicBezTo>
                    <a:cubicBezTo>
                      <a:pt x="1007" y="3964"/>
                      <a:pt x="841" y="4503"/>
                      <a:pt x="685" y="5032"/>
                    </a:cubicBezTo>
                    <a:lnTo>
                      <a:pt x="685" y="5042"/>
                    </a:lnTo>
                    <a:lnTo>
                      <a:pt x="599" y="5312"/>
                    </a:lnTo>
                    <a:lnTo>
                      <a:pt x="561" y="5427"/>
                    </a:lnTo>
                    <a:cubicBezTo>
                      <a:pt x="499" y="5634"/>
                      <a:pt x="426" y="5851"/>
                      <a:pt x="353" y="6080"/>
                    </a:cubicBezTo>
                    <a:cubicBezTo>
                      <a:pt x="312" y="6204"/>
                      <a:pt x="260" y="6329"/>
                      <a:pt x="208" y="6464"/>
                    </a:cubicBezTo>
                    <a:cubicBezTo>
                      <a:pt x="157" y="6609"/>
                      <a:pt x="94" y="6754"/>
                      <a:pt x="21" y="6909"/>
                    </a:cubicBezTo>
                    <a:cubicBezTo>
                      <a:pt x="1" y="6930"/>
                      <a:pt x="1" y="6962"/>
                      <a:pt x="11" y="6982"/>
                    </a:cubicBezTo>
                    <a:cubicBezTo>
                      <a:pt x="21" y="7013"/>
                      <a:pt x="42" y="7034"/>
                      <a:pt x="63" y="7045"/>
                    </a:cubicBezTo>
                    <a:cubicBezTo>
                      <a:pt x="84" y="7055"/>
                      <a:pt x="94" y="7055"/>
                      <a:pt x="115" y="7055"/>
                    </a:cubicBezTo>
                    <a:cubicBezTo>
                      <a:pt x="157" y="7055"/>
                      <a:pt x="187" y="7034"/>
                      <a:pt x="208" y="6992"/>
                    </a:cubicBezTo>
                    <a:cubicBezTo>
                      <a:pt x="291" y="6826"/>
                      <a:pt x="364" y="6651"/>
                      <a:pt x="436" y="6443"/>
                    </a:cubicBezTo>
                    <a:cubicBezTo>
                      <a:pt x="499" y="6287"/>
                      <a:pt x="551" y="6132"/>
                      <a:pt x="623" y="5945"/>
                    </a:cubicBezTo>
                    <a:cubicBezTo>
                      <a:pt x="706" y="5685"/>
                      <a:pt x="779" y="5436"/>
                      <a:pt x="862" y="5188"/>
                    </a:cubicBezTo>
                    <a:lnTo>
                      <a:pt x="872" y="5125"/>
                    </a:lnTo>
                    <a:lnTo>
                      <a:pt x="934" y="4918"/>
                    </a:lnTo>
                    <a:lnTo>
                      <a:pt x="945" y="4897"/>
                    </a:lnTo>
                    <a:cubicBezTo>
                      <a:pt x="955" y="4876"/>
                      <a:pt x="955" y="4866"/>
                      <a:pt x="955" y="4856"/>
                    </a:cubicBezTo>
                    <a:cubicBezTo>
                      <a:pt x="966" y="4835"/>
                      <a:pt x="966" y="4825"/>
                      <a:pt x="966" y="4814"/>
                    </a:cubicBezTo>
                    <a:lnTo>
                      <a:pt x="976" y="4783"/>
                    </a:lnTo>
                    <a:cubicBezTo>
                      <a:pt x="996" y="4742"/>
                      <a:pt x="1007" y="4700"/>
                      <a:pt x="1017" y="4659"/>
                    </a:cubicBezTo>
                    <a:cubicBezTo>
                      <a:pt x="1049" y="4576"/>
                      <a:pt x="1070" y="4493"/>
                      <a:pt x="1100" y="4399"/>
                    </a:cubicBezTo>
                    <a:cubicBezTo>
                      <a:pt x="1173" y="4182"/>
                      <a:pt x="1235" y="3995"/>
                      <a:pt x="1308" y="3818"/>
                    </a:cubicBezTo>
                    <a:cubicBezTo>
                      <a:pt x="1318" y="3829"/>
                      <a:pt x="1339" y="3839"/>
                      <a:pt x="1370" y="3850"/>
                    </a:cubicBezTo>
                    <a:cubicBezTo>
                      <a:pt x="1401" y="3850"/>
                      <a:pt x="1422" y="3839"/>
                      <a:pt x="1443" y="3818"/>
                    </a:cubicBezTo>
                    <a:cubicBezTo>
                      <a:pt x="1464" y="3808"/>
                      <a:pt x="1474" y="3788"/>
                      <a:pt x="1484" y="3756"/>
                    </a:cubicBezTo>
                    <a:lnTo>
                      <a:pt x="1484" y="3735"/>
                    </a:lnTo>
                    <a:cubicBezTo>
                      <a:pt x="1515" y="3622"/>
                      <a:pt x="1557" y="3518"/>
                      <a:pt x="1598" y="3414"/>
                    </a:cubicBezTo>
                    <a:cubicBezTo>
                      <a:pt x="1692" y="3518"/>
                      <a:pt x="1806" y="3611"/>
                      <a:pt x="1951" y="3715"/>
                    </a:cubicBezTo>
                    <a:cubicBezTo>
                      <a:pt x="2086" y="3808"/>
                      <a:pt x="2231" y="3891"/>
                      <a:pt x="2356" y="3954"/>
                    </a:cubicBezTo>
                    <a:lnTo>
                      <a:pt x="2459" y="4005"/>
                    </a:lnTo>
                    <a:cubicBezTo>
                      <a:pt x="2594" y="4088"/>
                      <a:pt x="2729" y="4182"/>
                      <a:pt x="2864" y="4265"/>
                    </a:cubicBezTo>
                    <a:lnTo>
                      <a:pt x="2895" y="4285"/>
                    </a:lnTo>
                    <a:lnTo>
                      <a:pt x="2905" y="4285"/>
                    </a:lnTo>
                    <a:lnTo>
                      <a:pt x="2937" y="4306"/>
                    </a:lnTo>
                    <a:cubicBezTo>
                      <a:pt x="3092" y="4410"/>
                      <a:pt x="3248" y="4503"/>
                      <a:pt x="3403" y="4597"/>
                    </a:cubicBezTo>
                    <a:cubicBezTo>
                      <a:pt x="3455" y="4617"/>
                      <a:pt x="3507" y="4648"/>
                      <a:pt x="3569" y="4680"/>
                    </a:cubicBezTo>
                    <a:lnTo>
                      <a:pt x="3580" y="4648"/>
                    </a:lnTo>
                    <a:lnTo>
                      <a:pt x="3590" y="4607"/>
                    </a:lnTo>
                    <a:cubicBezTo>
                      <a:pt x="3610" y="4534"/>
                      <a:pt x="3642" y="4461"/>
                      <a:pt x="3663" y="4399"/>
                    </a:cubicBezTo>
                    <a:lnTo>
                      <a:pt x="3673" y="4368"/>
                    </a:lnTo>
                    <a:cubicBezTo>
                      <a:pt x="3859" y="3891"/>
                      <a:pt x="4057" y="3476"/>
                      <a:pt x="4285" y="3113"/>
                    </a:cubicBezTo>
                    <a:cubicBezTo>
                      <a:pt x="4399" y="2937"/>
                      <a:pt x="4523" y="2760"/>
                      <a:pt x="4648" y="2594"/>
                    </a:cubicBezTo>
                    <a:cubicBezTo>
                      <a:pt x="4689" y="2543"/>
                      <a:pt x="4742" y="2501"/>
                      <a:pt x="4783" y="2449"/>
                    </a:cubicBezTo>
                    <a:lnTo>
                      <a:pt x="4804" y="2418"/>
                    </a:lnTo>
                    <a:cubicBezTo>
                      <a:pt x="4887" y="2325"/>
                      <a:pt x="4970" y="2242"/>
                      <a:pt x="5053" y="2169"/>
                    </a:cubicBezTo>
                    <a:cubicBezTo>
                      <a:pt x="5063" y="2169"/>
                      <a:pt x="5074" y="2169"/>
                      <a:pt x="5083" y="2159"/>
                    </a:cubicBezTo>
                    <a:cubicBezTo>
                      <a:pt x="5104" y="2128"/>
                      <a:pt x="5136" y="2107"/>
                      <a:pt x="5166" y="2076"/>
                    </a:cubicBezTo>
                    <a:lnTo>
                      <a:pt x="5187" y="2045"/>
                    </a:lnTo>
                    <a:lnTo>
                      <a:pt x="5198" y="2034"/>
                    </a:lnTo>
                    <a:cubicBezTo>
                      <a:pt x="5281" y="1920"/>
                      <a:pt x="5374" y="1827"/>
                      <a:pt x="5468" y="1754"/>
                    </a:cubicBezTo>
                    <a:cubicBezTo>
                      <a:pt x="5478" y="1744"/>
                      <a:pt x="5488" y="1744"/>
                      <a:pt x="5498" y="1744"/>
                    </a:cubicBezTo>
                    <a:cubicBezTo>
                      <a:pt x="5509" y="1744"/>
                      <a:pt x="5519" y="1744"/>
                      <a:pt x="5519" y="1754"/>
                    </a:cubicBezTo>
                    <a:lnTo>
                      <a:pt x="5530" y="1744"/>
                    </a:lnTo>
                    <a:lnTo>
                      <a:pt x="5540" y="1734"/>
                    </a:lnTo>
                    <a:lnTo>
                      <a:pt x="5551" y="1734"/>
                    </a:lnTo>
                    <a:cubicBezTo>
                      <a:pt x="5468" y="1495"/>
                      <a:pt x="5415" y="1246"/>
                      <a:pt x="5385" y="997"/>
                    </a:cubicBezTo>
                    <a:cubicBezTo>
                      <a:pt x="5332" y="665"/>
                      <a:pt x="5322" y="333"/>
                      <a:pt x="5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66"/>
              <p:cNvSpPr/>
              <p:nvPr/>
            </p:nvSpPr>
            <p:spPr>
              <a:xfrm>
                <a:off x="7374750" y="961163"/>
                <a:ext cx="179200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7168" h="9191" extrusionOk="0">
                    <a:moveTo>
                      <a:pt x="2801" y="0"/>
                    </a:moveTo>
                    <a:cubicBezTo>
                      <a:pt x="2718" y="0"/>
                      <a:pt x="2635" y="0"/>
                      <a:pt x="2520" y="10"/>
                    </a:cubicBezTo>
                    <a:cubicBezTo>
                      <a:pt x="2365" y="31"/>
                      <a:pt x="2209" y="52"/>
                      <a:pt x="2064" y="93"/>
                    </a:cubicBezTo>
                    <a:cubicBezTo>
                      <a:pt x="1784" y="166"/>
                      <a:pt x="1504" y="291"/>
                      <a:pt x="1245" y="446"/>
                    </a:cubicBezTo>
                    <a:cubicBezTo>
                      <a:pt x="1006" y="602"/>
                      <a:pt x="788" y="799"/>
                      <a:pt x="612" y="1017"/>
                    </a:cubicBezTo>
                    <a:cubicBezTo>
                      <a:pt x="425" y="1234"/>
                      <a:pt x="291" y="1483"/>
                      <a:pt x="187" y="1743"/>
                    </a:cubicBezTo>
                    <a:cubicBezTo>
                      <a:pt x="62" y="2064"/>
                      <a:pt x="10" y="2428"/>
                      <a:pt x="31" y="2770"/>
                    </a:cubicBezTo>
                    <a:lnTo>
                      <a:pt x="62" y="2988"/>
                    </a:lnTo>
                    <a:cubicBezTo>
                      <a:pt x="21" y="3009"/>
                      <a:pt x="0" y="3060"/>
                      <a:pt x="10" y="3112"/>
                    </a:cubicBezTo>
                    <a:cubicBezTo>
                      <a:pt x="52" y="3278"/>
                      <a:pt x="72" y="3454"/>
                      <a:pt x="104" y="3620"/>
                    </a:cubicBezTo>
                    <a:cubicBezTo>
                      <a:pt x="125" y="3776"/>
                      <a:pt x="155" y="3942"/>
                      <a:pt x="176" y="4097"/>
                    </a:cubicBezTo>
                    <a:cubicBezTo>
                      <a:pt x="187" y="4180"/>
                      <a:pt x="197" y="4253"/>
                      <a:pt x="208" y="4336"/>
                    </a:cubicBezTo>
                    <a:lnTo>
                      <a:pt x="228" y="4450"/>
                    </a:lnTo>
                    <a:lnTo>
                      <a:pt x="228" y="4471"/>
                    </a:lnTo>
                    <a:lnTo>
                      <a:pt x="228" y="4491"/>
                    </a:lnTo>
                    <a:cubicBezTo>
                      <a:pt x="259" y="4678"/>
                      <a:pt x="291" y="4876"/>
                      <a:pt x="321" y="5062"/>
                    </a:cubicBezTo>
                    <a:cubicBezTo>
                      <a:pt x="404" y="5633"/>
                      <a:pt x="529" y="6307"/>
                      <a:pt x="768" y="6930"/>
                    </a:cubicBezTo>
                    <a:cubicBezTo>
                      <a:pt x="881" y="7241"/>
                      <a:pt x="1017" y="7531"/>
                      <a:pt x="1172" y="7790"/>
                    </a:cubicBezTo>
                    <a:cubicBezTo>
                      <a:pt x="1338" y="8060"/>
                      <a:pt x="1535" y="8309"/>
                      <a:pt x="1773" y="8537"/>
                    </a:cubicBezTo>
                    <a:cubicBezTo>
                      <a:pt x="1877" y="8641"/>
                      <a:pt x="2002" y="8755"/>
                      <a:pt x="2158" y="8869"/>
                    </a:cubicBezTo>
                    <a:cubicBezTo>
                      <a:pt x="2282" y="8963"/>
                      <a:pt x="2407" y="9035"/>
                      <a:pt x="2552" y="9087"/>
                    </a:cubicBezTo>
                    <a:cubicBezTo>
                      <a:pt x="2707" y="9149"/>
                      <a:pt x="2884" y="9191"/>
                      <a:pt x="3050" y="9191"/>
                    </a:cubicBezTo>
                    <a:cubicBezTo>
                      <a:pt x="3153" y="9191"/>
                      <a:pt x="3246" y="9180"/>
                      <a:pt x="3340" y="9149"/>
                    </a:cubicBezTo>
                    <a:cubicBezTo>
                      <a:pt x="3465" y="9118"/>
                      <a:pt x="3599" y="9066"/>
                      <a:pt x="3703" y="8983"/>
                    </a:cubicBezTo>
                    <a:cubicBezTo>
                      <a:pt x="3817" y="8910"/>
                      <a:pt x="3910" y="8807"/>
                      <a:pt x="3983" y="8682"/>
                    </a:cubicBezTo>
                    <a:cubicBezTo>
                      <a:pt x="4056" y="8569"/>
                      <a:pt x="4108" y="8423"/>
                      <a:pt x="4129" y="8267"/>
                    </a:cubicBezTo>
                    <a:cubicBezTo>
                      <a:pt x="4149" y="8154"/>
                      <a:pt x="4149" y="8039"/>
                      <a:pt x="4139" y="7905"/>
                    </a:cubicBezTo>
                    <a:lnTo>
                      <a:pt x="4139" y="7905"/>
                    </a:lnTo>
                    <a:cubicBezTo>
                      <a:pt x="4232" y="7946"/>
                      <a:pt x="4336" y="7977"/>
                      <a:pt x="4460" y="7998"/>
                    </a:cubicBezTo>
                    <a:cubicBezTo>
                      <a:pt x="4523" y="7998"/>
                      <a:pt x="4595" y="8008"/>
                      <a:pt x="4657" y="8008"/>
                    </a:cubicBezTo>
                    <a:cubicBezTo>
                      <a:pt x="4751" y="8008"/>
                      <a:pt x="4844" y="7998"/>
                      <a:pt x="4958" y="7988"/>
                    </a:cubicBezTo>
                    <a:cubicBezTo>
                      <a:pt x="5114" y="7956"/>
                      <a:pt x="5280" y="7915"/>
                      <a:pt x="5446" y="7852"/>
                    </a:cubicBezTo>
                    <a:cubicBezTo>
                      <a:pt x="5611" y="7790"/>
                      <a:pt x="5757" y="7718"/>
                      <a:pt x="5892" y="7624"/>
                    </a:cubicBezTo>
                    <a:cubicBezTo>
                      <a:pt x="6182" y="7437"/>
                      <a:pt x="6441" y="7147"/>
                      <a:pt x="6649" y="6753"/>
                    </a:cubicBezTo>
                    <a:cubicBezTo>
                      <a:pt x="6826" y="6421"/>
                      <a:pt x="6960" y="6027"/>
                      <a:pt x="7043" y="5591"/>
                    </a:cubicBezTo>
                    <a:cubicBezTo>
                      <a:pt x="7137" y="5176"/>
                      <a:pt x="7167" y="4751"/>
                      <a:pt x="7137" y="4336"/>
                    </a:cubicBezTo>
                    <a:cubicBezTo>
                      <a:pt x="7116" y="3901"/>
                      <a:pt x="7033" y="3537"/>
                      <a:pt x="6898" y="3205"/>
                    </a:cubicBezTo>
                    <a:cubicBezTo>
                      <a:pt x="6753" y="2873"/>
                      <a:pt x="6545" y="2614"/>
                      <a:pt x="6286" y="2458"/>
                    </a:cubicBezTo>
                    <a:cubicBezTo>
                      <a:pt x="6099" y="2345"/>
                      <a:pt x="5881" y="2282"/>
                      <a:pt x="5643" y="2282"/>
                    </a:cubicBezTo>
                    <a:lnTo>
                      <a:pt x="5560" y="2282"/>
                    </a:lnTo>
                    <a:cubicBezTo>
                      <a:pt x="5321" y="2303"/>
                      <a:pt x="5083" y="2365"/>
                      <a:pt x="4813" y="2490"/>
                    </a:cubicBezTo>
                    <a:cubicBezTo>
                      <a:pt x="4834" y="2407"/>
                      <a:pt x="4855" y="2313"/>
                      <a:pt x="4865" y="2209"/>
                    </a:cubicBezTo>
                    <a:cubicBezTo>
                      <a:pt x="4875" y="2075"/>
                      <a:pt x="4865" y="1919"/>
                      <a:pt x="4844" y="1753"/>
                    </a:cubicBezTo>
                    <a:cubicBezTo>
                      <a:pt x="4802" y="1463"/>
                      <a:pt x="4689" y="1172"/>
                      <a:pt x="4512" y="923"/>
                    </a:cubicBezTo>
                    <a:cubicBezTo>
                      <a:pt x="4346" y="674"/>
                      <a:pt x="4129" y="457"/>
                      <a:pt x="3869" y="301"/>
                    </a:cubicBezTo>
                    <a:cubicBezTo>
                      <a:pt x="3744" y="218"/>
                      <a:pt x="3610" y="156"/>
                      <a:pt x="3454" y="104"/>
                    </a:cubicBezTo>
                    <a:cubicBezTo>
                      <a:pt x="3319" y="52"/>
                      <a:pt x="3163" y="21"/>
                      <a:pt x="2997" y="10"/>
                    </a:cubicBezTo>
                    <a:cubicBezTo>
                      <a:pt x="2935" y="0"/>
                      <a:pt x="2873" y="0"/>
                      <a:pt x="2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66"/>
              <p:cNvSpPr/>
              <p:nvPr/>
            </p:nvSpPr>
            <p:spPr>
              <a:xfrm>
                <a:off x="7374475" y="968663"/>
                <a:ext cx="179475" cy="222275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8891" extrusionOk="0">
                    <a:moveTo>
                      <a:pt x="3891" y="1"/>
                    </a:moveTo>
                    <a:cubicBezTo>
                      <a:pt x="3932" y="32"/>
                      <a:pt x="3974" y="74"/>
                      <a:pt x="4004" y="115"/>
                    </a:cubicBezTo>
                    <a:cubicBezTo>
                      <a:pt x="4087" y="198"/>
                      <a:pt x="4170" y="291"/>
                      <a:pt x="4232" y="395"/>
                    </a:cubicBezTo>
                    <a:cubicBezTo>
                      <a:pt x="4295" y="489"/>
                      <a:pt x="4347" y="602"/>
                      <a:pt x="4398" y="706"/>
                    </a:cubicBezTo>
                    <a:cubicBezTo>
                      <a:pt x="4492" y="945"/>
                      <a:pt x="4544" y="1194"/>
                      <a:pt x="4575" y="1443"/>
                    </a:cubicBezTo>
                    <a:cubicBezTo>
                      <a:pt x="4606" y="1702"/>
                      <a:pt x="4596" y="1962"/>
                      <a:pt x="4575" y="2221"/>
                    </a:cubicBezTo>
                    <a:cubicBezTo>
                      <a:pt x="4554" y="2418"/>
                      <a:pt x="4523" y="2615"/>
                      <a:pt x="4471" y="2812"/>
                    </a:cubicBezTo>
                    <a:cubicBezTo>
                      <a:pt x="4544" y="2792"/>
                      <a:pt x="4617" y="2771"/>
                      <a:pt x="4679" y="2750"/>
                    </a:cubicBezTo>
                    <a:cubicBezTo>
                      <a:pt x="4762" y="2739"/>
                      <a:pt x="4845" y="2729"/>
                      <a:pt x="4928" y="2729"/>
                    </a:cubicBezTo>
                    <a:cubicBezTo>
                      <a:pt x="5011" y="2729"/>
                      <a:pt x="5094" y="2739"/>
                      <a:pt x="5177" y="2760"/>
                    </a:cubicBezTo>
                    <a:cubicBezTo>
                      <a:pt x="5301" y="2792"/>
                      <a:pt x="5415" y="2833"/>
                      <a:pt x="5519" y="2905"/>
                    </a:cubicBezTo>
                    <a:cubicBezTo>
                      <a:pt x="5560" y="2926"/>
                      <a:pt x="5602" y="2947"/>
                      <a:pt x="5643" y="2978"/>
                    </a:cubicBezTo>
                    <a:cubicBezTo>
                      <a:pt x="5675" y="2999"/>
                      <a:pt x="5716" y="3030"/>
                      <a:pt x="5747" y="3061"/>
                    </a:cubicBezTo>
                    <a:cubicBezTo>
                      <a:pt x="5799" y="3113"/>
                      <a:pt x="5851" y="3165"/>
                      <a:pt x="5892" y="3227"/>
                    </a:cubicBezTo>
                    <a:cubicBezTo>
                      <a:pt x="5965" y="3320"/>
                      <a:pt x="6017" y="3435"/>
                      <a:pt x="6069" y="3548"/>
                    </a:cubicBezTo>
                    <a:cubicBezTo>
                      <a:pt x="6110" y="3673"/>
                      <a:pt x="6141" y="3808"/>
                      <a:pt x="6162" y="3933"/>
                    </a:cubicBezTo>
                    <a:cubicBezTo>
                      <a:pt x="6183" y="4067"/>
                      <a:pt x="6193" y="4202"/>
                      <a:pt x="6193" y="4337"/>
                    </a:cubicBezTo>
                    <a:cubicBezTo>
                      <a:pt x="6193" y="4482"/>
                      <a:pt x="6183" y="4617"/>
                      <a:pt x="6173" y="4762"/>
                    </a:cubicBezTo>
                    <a:cubicBezTo>
                      <a:pt x="6162" y="4876"/>
                      <a:pt x="6141" y="5001"/>
                      <a:pt x="6110" y="5125"/>
                    </a:cubicBezTo>
                    <a:cubicBezTo>
                      <a:pt x="6079" y="5281"/>
                      <a:pt x="6037" y="5426"/>
                      <a:pt x="5986" y="5581"/>
                    </a:cubicBezTo>
                    <a:cubicBezTo>
                      <a:pt x="5924" y="5717"/>
                      <a:pt x="5851" y="5862"/>
                      <a:pt x="5768" y="5986"/>
                    </a:cubicBezTo>
                    <a:cubicBezTo>
                      <a:pt x="5685" y="6090"/>
                      <a:pt x="5602" y="6194"/>
                      <a:pt x="5498" y="6277"/>
                    </a:cubicBezTo>
                    <a:cubicBezTo>
                      <a:pt x="5447" y="6318"/>
                      <a:pt x="5394" y="6360"/>
                      <a:pt x="5332" y="6391"/>
                    </a:cubicBezTo>
                    <a:cubicBezTo>
                      <a:pt x="5291" y="6411"/>
                      <a:pt x="5239" y="6443"/>
                      <a:pt x="5177" y="6464"/>
                    </a:cubicBezTo>
                    <a:cubicBezTo>
                      <a:pt x="5062" y="6505"/>
                      <a:pt x="4949" y="6536"/>
                      <a:pt x="4824" y="6547"/>
                    </a:cubicBezTo>
                    <a:cubicBezTo>
                      <a:pt x="4788" y="6549"/>
                      <a:pt x="4753" y="6550"/>
                      <a:pt x="4718" y="6550"/>
                    </a:cubicBezTo>
                    <a:cubicBezTo>
                      <a:pt x="4623" y="6550"/>
                      <a:pt x="4531" y="6541"/>
                      <a:pt x="4440" y="6526"/>
                    </a:cubicBezTo>
                    <a:cubicBezTo>
                      <a:pt x="4170" y="6484"/>
                      <a:pt x="3911" y="6370"/>
                      <a:pt x="3683" y="6225"/>
                    </a:cubicBezTo>
                    <a:lnTo>
                      <a:pt x="3683" y="6225"/>
                    </a:lnTo>
                    <a:cubicBezTo>
                      <a:pt x="3693" y="6298"/>
                      <a:pt x="3714" y="6370"/>
                      <a:pt x="3725" y="6443"/>
                    </a:cubicBezTo>
                    <a:cubicBezTo>
                      <a:pt x="3735" y="6547"/>
                      <a:pt x="3745" y="6650"/>
                      <a:pt x="3745" y="6754"/>
                    </a:cubicBezTo>
                    <a:cubicBezTo>
                      <a:pt x="3755" y="6837"/>
                      <a:pt x="3745" y="6920"/>
                      <a:pt x="3735" y="7003"/>
                    </a:cubicBezTo>
                    <a:cubicBezTo>
                      <a:pt x="3725" y="7075"/>
                      <a:pt x="3714" y="7148"/>
                      <a:pt x="3683" y="7210"/>
                    </a:cubicBezTo>
                    <a:cubicBezTo>
                      <a:pt x="3672" y="7252"/>
                      <a:pt x="3652" y="7283"/>
                      <a:pt x="3631" y="7314"/>
                    </a:cubicBezTo>
                    <a:cubicBezTo>
                      <a:pt x="3621" y="7335"/>
                      <a:pt x="3610" y="7356"/>
                      <a:pt x="3589" y="7386"/>
                    </a:cubicBezTo>
                    <a:cubicBezTo>
                      <a:pt x="3569" y="7418"/>
                      <a:pt x="3538" y="7459"/>
                      <a:pt x="3506" y="7490"/>
                    </a:cubicBezTo>
                    <a:cubicBezTo>
                      <a:pt x="3431" y="7584"/>
                      <a:pt x="3331" y="7670"/>
                      <a:pt x="3212" y="7670"/>
                    </a:cubicBezTo>
                    <a:cubicBezTo>
                      <a:pt x="3200" y="7670"/>
                      <a:pt x="3187" y="7669"/>
                      <a:pt x="3174" y="7667"/>
                    </a:cubicBezTo>
                    <a:cubicBezTo>
                      <a:pt x="3061" y="7656"/>
                      <a:pt x="2967" y="7552"/>
                      <a:pt x="2895" y="7459"/>
                    </a:cubicBezTo>
                    <a:cubicBezTo>
                      <a:pt x="2853" y="7397"/>
                      <a:pt x="2812" y="7324"/>
                      <a:pt x="2780" y="7252"/>
                    </a:cubicBezTo>
                    <a:cubicBezTo>
                      <a:pt x="2739" y="7169"/>
                      <a:pt x="2708" y="7086"/>
                      <a:pt x="2677" y="6992"/>
                    </a:cubicBezTo>
                    <a:cubicBezTo>
                      <a:pt x="2604" y="6806"/>
                      <a:pt x="2552" y="6609"/>
                      <a:pt x="2501" y="6411"/>
                    </a:cubicBezTo>
                    <a:cubicBezTo>
                      <a:pt x="2459" y="6235"/>
                      <a:pt x="2418" y="6059"/>
                      <a:pt x="2386" y="5883"/>
                    </a:cubicBezTo>
                    <a:cubicBezTo>
                      <a:pt x="2365" y="5810"/>
                      <a:pt x="2355" y="5747"/>
                      <a:pt x="2345" y="5675"/>
                    </a:cubicBezTo>
                    <a:lnTo>
                      <a:pt x="2314" y="5551"/>
                    </a:lnTo>
                    <a:cubicBezTo>
                      <a:pt x="2293" y="5468"/>
                      <a:pt x="2272" y="5395"/>
                      <a:pt x="2241" y="5323"/>
                    </a:cubicBezTo>
                    <a:cubicBezTo>
                      <a:pt x="2220" y="5240"/>
                      <a:pt x="2189" y="5157"/>
                      <a:pt x="2169" y="5084"/>
                    </a:cubicBezTo>
                    <a:cubicBezTo>
                      <a:pt x="2106" y="4918"/>
                      <a:pt x="2044" y="4762"/>
                      <a:pt x="1982" y="4596"/>
                    </a:cubicBezTo>
                    <a:lnTo>
                      <a:pt x="1982" y="4606"/>
                    </a:lnTo>
                    <a:cubicBezTo>
                      <a:pt x="1878" y="4357"/>
                      <a:pt x="1764" y="4119"/>
                      <a:pt x="1629" y="3891"/>
                    </a:cubicBezTo>
                    <a:cubicBezTo>
                      <a:pt x="1505" y="3663"/>
                      <a:pt x="1360" y="3445"/>
                      <a:pt x="1204" y="3237"/>
                    </a:cubicBezTo>
                    <a:lnTo>
                      <a:pt x="1194" y="3237"/>
                    </a:lnTo>
                    <a:cubicBezTo>
                      <a:pt x="1058" y="3061"/>
                      <a:pt x="913" y="2895"/>
                      <a:pt x="758" y="2739"/>
                    </a:cubicBezTo>
                    <a:cubicBezTo>
                      <a:pt x="613" y="2584"/>
                      <a:pt x="447" y="2439"/>
                      <a:pt x="270" y="2314"/>
                    </a:cubicBezTo>
                    <a:lnTo>
                      <a:pt x="270" y="2304"/>
                    </a:lnTo>
                    <a:cubicBezTo>
                      <a:pt x="198" y="2252"/>
                      <a:pt x="115" y="2190"/>
                      <a:pt x="42" y="2138"/>
                    </a:cubicBezTo>
                    <a:cubicBezTo>
                      <a:pt x="32" y="2252"/>
                      <a:pt x="32" y="2366"/>
                      <a:pt x="42" y="2470"/>
                    </a:cubicBezTo>
                    <a:lnTo>
                      <a:pt x="73" y="2688"/>
                    </a:lnTo>
                    <a:cubicBezTo>
                      <a:pt x="32" y="2709"/>
                      <a:pt x="0" y="2760"/>
                      <a:pt x="11" y="2812"/>
                    </a:cubicBezTo>
                    <a:cubicBezTo>
                      <a:pt x="53" y="2988"/>
                      <a:pt x="83" y="3165"/>
                      <a:pt x="115" y="3320"/>
                    </a:cubicBezTo>
                    <a:cubicBezTo>
                      <a:pt x="136" y="3476"/>
                      <a:pt x="156" y="3642"/>
                      <a:pt x="187" y="3797"/>
                    </a:cubicBezTo>
                    <a:cubicBezTo>
                      <a:pt x="198" y="3880"/>
                      <a:pt x="208" y="3953"/>
                      <a:pt x="219" y="4036"/>
                    </a:cubicBezTo>
                    <a:lnTo>
                      <a:pt x="228" y="4150"/>
                    </a:lnTo>
                    <a:lnTo>
                      <a:pt x="239" y="4171"/>
                    </a:lnTo>
                    <a:lnTo>
                      <a:pt x="239" y="4191"/>
                    </a:lnTo>
                    <a:cubicBezTo>
                      <a:pt x="270" y="4378"/>
                      <a:pt x="291" y="4576"/>
                      <a:pt x="322" y="4762"/>
                    </a:cubicBezTo>
                    <a:cubicBezTo>
                      <a:pt x="415" y="5343"/>
                      <a:pt x="540" y="6007"/>
                      <a:pt x="768" y="6630"/>
                    </a:cubicBezTo>
                    <a:cubicBezTo>
                      <a:pt x="882" y="6941"/>
                      <a:pt x="1028" y="7231"/>
                      <a:pt x="1183" y="7490"/>
                    </a:cubicBezTo>
                    <a:cubicBezTo>
                      <a:pt x="1349" y="7760"/>
                      <a:pt x="1546" y="8009"/>
                      <a:pt x="1774" y="8237"/>
                    </a:cubicBezTo>
                    <a:cubicBezTo>
                      <a:pt x="1888" y="8352"/>
                      <a:pt x="2013" y="8455"/>
                      <a:pt x="2169" y="8569"/>
                    </a:cubicBezTo>
                    <a:cubicBezTo>
                      <a:pt x="2282" y="8663"/>
                      <a:pt x="2418" y="8735"/>
                      <a:pt x="2563" y="8797"/>
                    </a:cubicBezTo>
                    <a:cubicBezTo>
                      <a:pt x="2718" y="8859"/>
                      <a:pt x="2895" y="8891"/>
                      <a:pt x="3061" y="8891"/>
                    </a:cubicBezTo>
                    <a:cubicBezTo>
                      <a:pt x="3154" y="8891"/>
                      <a:pt x="3257" y="8880"/>
                      <a:pt x="3351" y="8859"/>
                    </a:cubicBezTo>
                    <a:cubicBezTo>
                      <a:pt x="3476" y="8829"/>
                      <a:pt x="3610" y="8766"/>
                      <a:pt x="3714" y="8693"/>
                    </a:cubicBezTo>
                    <a:cubicBezTo>
                      <a:pt x="3828" y="8610"/>
                      <a:pt x="3921" y="8507"/>
                      <a:pt x="4004" y="8382"/>
                    </a:cubicBezTo>
                    <a:cubicBezTo>
                      <a:pt x="4077" y="8269"/>
                      <a:pt x="4119" y="8123"/>
                      <a:pt x="4150" y="7967"/>
                    </a:cubicBezTo>
                    <a:cubicBezTo>
                      <a:pt x="4160" y="7854"/>
                      <a:pt x="4160" y="7739"/>
                      <a:pt x="4150" y="7605"/>
                    </a:cubicBezTo>
                    <a:lnTo>
                      <a:pt x="4150" y="7605"/>
                    </a:lnTo>
                    <a:cubicBezTo>
                      <a:pt x="4232" y="7656"/>
                      <a:pt x="4347" y="7677"/>
                      <a:pt x="4471" y="7698"/>
                    </a:cubicBezTo>
                    <a:cubicBezTo>
                      <a:pt x="4544" y="7708"/>
                      <a:pt x="4606" y="7708"/>
                      <a:pt x="4668" y="7708"/>
                    </a:cubicBezTo>
                    <a:cubicBezTo>
                      <a:pt x="4751" y="7708"/>
                      <a:pt x="4855" y="7698"/>
                      <a:pt x="4969" y="7688"/>
                    </a:cubicBezTo>
                    <a:cubicBezTo>
                      <a:pt x="5125" y="7667"/>
                      <a:pt x="5291" y="7615"/>
                      <a:pt x="5467" y="7552"/>
                    </a:cubicBezTo>
                    <a:cubicBezTo>
                      <a:pt x="5622" y="7490"/>
                      <a:pt x="5768" y="7418"/>
                      <a:pt x="5903" y="7335"/>
                    </a:cubicBezTo>
                    <a:cubicBezTo>
                      <a:pt x="6203" y="7137"/>
                      <a:pt x="6452" y="6847"/>
                      <a:pt x="6660" y="6453"/>
                    </a:cubicBezTo>
                    <a:cubicBezTo>
                      <a:pt x="6837" y="6121"/>
                      <a:pt x="6971" y="5727"/>
                      <a:pt x="7065" y="5302"/>
                    </a:cubicBezTo>
                    <a:cubicBezTo>
                      <a:pt x="7148" y="4876"/>
                      <a:pt x="7178" y="4451"/>
                      <a:pt x="7158" y="4036"/>
                    </a:cubicBezTo>
                    <a:cubicBezTo>
                      <a:pt x="7127" y="3601"/>
                      <a:pt x="7054" y="3237"/>
                      <a:pt x="6909" y="2905"/>
                    </a:cubicBezTo>
                    <a:cubicBezTo>
                      <a:pt x="6764" y="2573"/>
                      <a:pt x="6556" y="2314"/>
                      <a:pt x="6297" y="2158"/>
                    </a:cubicBezTo>
                    <a:cubicBezTo>
                      <a:pt x="6110" y="2045"/>
                      <a:pt x="5892" y="1982"/>
                      <a:pt x="5654" y="1982"/>
                    </a:cubicBezTo>
                    <a:lnTo>
                      <a:pt x="5571" y="1982"/>
                    </a:lnTo>
                    <a:cubicBezTo>
                      <a:pt x="5332" y="1992"/>
                      <a:pt x="5094" y="2065"/>
                      <a:pt x="4824" y="2190"/>
                    </a:cubicBezTo>
                    <a:cubicBezTo>
                      <a:pt x="4845" y="2117"/>
                      <a:pt x="4866" y="2024"/>
                      <a:pt x="4876" y="1909"/>
                    </a:cubicBezTo>
                    <a:cubicBezTo>
                      <a:pt x="4886" y="1775"/>
                      <a:pt x="4876" y="1619"/>
                      <a:pt x="4855" y="1453"/>
                    </a:cubicBezTo>
                    <a:cubicBezTo>
                      <a:pt x="4813" y="1163"/>
                      <a:pt x="4700" y="872"/>
                      <a:pt x="4523" y="623"/>
                    </a:cubicBezTo>
                    <a:cubicBezTo>
                      <a:pt x="4368" y="374"/>
                      <a:pt x="4140" y="157"/>
                      <a:pt x="3891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66"/>
              <p:cNvSpPr/>
              <p:nvPr/>
            </p:nvSpPr>
            <p:spPr>
              <a:xfrm>
                <a:off x="7381200" y="1026238"/>
                <a:ext cx="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1" y="1"/>
                    </a:move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66"/>
              <p:cNvSpPr/>
              <p:nvPr/>
            </p:nvSpPr>
            <p:spPr>
              <a:xfrm>
                <a:off x="7404300" y="104958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66"/>
              <p:cNvSpPr/>
              <p:nvPr/>
            </p:nvSpPr>
            <p:spPr>
              <a:xfrm>
                <a:off x="7404300" y="104958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66"/>
              <p:cNvSpPr/>
              <p:nvPr/>
            </p:nvSpPr>
            <p:spPr>
              <a:xfrm>
                <a:off x="7404550" y="104958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66"/>
              <p:cNvSpPr/>
              <p:nvPr/>
            </p:nvSpPr>
            <p:spPr>
              <a:xfrm>
                <a:off x="7485725" y="1041288"/>
                <a:ext cx="55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2" h="12" extrusionOk="0">
                    <a:moveTo>
                      <a:pt x="1" y="0"/>
                    </a:moveTo>
                    <a:lnTo>
                      <a:pt x="1" y="11"/>
                    </a:lnTo>
                    <a:cubicBezTo>
                      <a:pt x="11" y="11"/>
                      <a:pt x="11" y="11"/>
                      <a:pt x="21" y="0"/>
                    </a:cubicBez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66"/>
              <p:cNvSpPr/>
              <p:nvPr/>
            </p:nvSpPr>
            <p:spPr>
              <a:xfrm>
                <a:off x="7381200" y="102623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66"/>
              <p:cNvSpPr/>
              <p:nvPr/>
            </p:nvSpPr>
            <p:spPr>
              <a:xfrm>
                <a:off x="7487800" y="104258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66"/>
              <p:cNvSpPr/>
              <p:nvPr/>
            </p:nvSpPr>
            <p:spPr>
              <a:xfrm>
                <a:off x="7035800" y="972813"/>
                <a:ext cx="393150" cy="334050"/>
              </a:xfrm>
              <a:custGeom>
                <a:avLst/>
                <a:gdLst/>
                <a:ahLst/>
                <a:cxnLst/>
                <a:rect l="l" t="t" r="r" b="b"/>
                <a:pathLst>
                  <a:path w="15726" h="13362" extrusionOk="0">
                    <a:moveTo>
                      <a:pt x="8153" y="1"/>
                    </a:moveTo>
                    <a:cubicBezTo>
                      <a:pt x="8070" y="1"/>
                      <a:pt x="7987" y="1"/>
                      <a:pt x="7904" y="12"/>
                    </a:cubicBezTo>
                    <a:cubicBezTo>
                      <a:pt x="7095" y="32"/>
                      <a:pt x="6286" y="198"/>
                      <a:pt x="5498" y="499"/>
                    </a:cubicBezTo>
                    <a:cubicBezTo>
                      <a:pt x="4772" y="768"/>
                      <a:pt x="4056" y="1173"/>
                      <a:pt x="3351" y="1681"/>
                    </a:cubicBezTo>
                    <a:cubicBezTo>
                      <a:pt x="3029" y="1920"/>
                      <a:pt x="2708" y="2190"/>
                      <a:pt x="2386" y="2480"/>
                    </a:cubicBezTo>
                    <a:cubicBezTo>
                      <a:pt x="2054" y="2781"/>
                      <a:pt x="1743" y="3092"/>
                      <a:pt x="1473" y="3414"/>
                    </a:cubicBezTo>
                    <a:cubicBezTo>
                      <a:pt x="809" y="4150"/>
                      <a:pt x="384" y="4866"/>
                      <a:pt x="166" y="5592"/>
                    </a:cubicBezTo>
                    <a:cubicBezTo>
                      <a:pt x="52" y="5966"/>
                      <a:pt x="0" y="6360"/>
                      <a:pt x="0" y="6743"/>
                    </a:cubicBezTo>
                    <a:cubicBezTo>
                      <a:pt x="11" y="7148"/>
                      <a:pt x="94" y="7563"/>
                      <a:pt x="239" y="7978"/>
                    </a:cubicBezTo>
                    <a:cubicBezTo>
                      <a:pt x="311" y="8165"/>
                      <a:pt x="394" y="8372"/>
                      <a:pt x="498" y="8590"/>
                    </a:cubicBezTo>
                    <a:cubicBezTo>
                      <a:pt x="592" y="8776"/>
                      <a:pt x="695" y="8974"/>
                      <a:pt x="820" y="9161"/>
                    </a:cubicBezTo>
                    <a:cubicBezTo>
                      <a:pt x="1058" y="9544"/>
                      <a:pt x="1349" y="9887"/>
                      <a:pt x="1681" y="10156"/>
                    </a:cubicBezTo>
                    <a:cubicBezTo>
                      <a:pt x="1701" y="10177"/>
                      <a:pt x="1722" y="10187"/>
                      <a:pt x="1754" y="10187"/>
                    </a:cubicBezTo>
                    <a:cubicBezTo>
                      <a:pt x="1950" y="10302"/>
                      <a:pt x="2127" y="10426"/>
                      <a:pt x="2293" y="10551"/>
                    </a:cubicBezTo>
                    <a:cubicBezTo>
                      <a:pt x="2510" y="10696"/>
                      <a:pt x="2729" y="10851"/>
                      <a:pt x="2957" y="10975"/>
                    </a:cubicBezTo>
                    <a:cubicBezTo>
                      <a:pt x="3340" y="11183"/>
                      <a:pt x="3776" y="11380"/>
                      <a:pt x="4295" y="11588"/>
                    </a:cubicBezTo>
                    <a:cubicBezTo>
                      <a:pt x="5166" y="11930"/>
                      <a:pt x="6048" y="12190"/>
                      <a:pt x="7116" y="12480"/>
                    </a:cubicBezTo>
                    <a:cubicBezTo>
                      <a:pt x="7240" y="12511"/>
                      <a:pt x="7365" y="12552"/>
                      <a:pt x="7489" y="12584"/>
                    </a:cubicBezTo>
                    <a:lnTo>
                      <a:pt x="7635" y="12625"/>
                    </a:lnTo>
                    <a:lnTo>
                      <a:pt x="7811" y="12667"/>
                    </a:lnTo>
                    <a:cubicBezTo>
                      <a:pt x="8060" y="12729"/>
                      <a:pt x="8299" y="12801"/>
                      <a:pt x="8538" y="12863"/>
                    </a:cubicBezTo>
                    <a:lnTo>
                      <a:pt x="8786" y="12926"/>
                    </a:lnTo>
                    <a:cubicBezTo>
                      <a:pt x="8921" y="12967"/>
                      <a:pt x="9045" y="13009"/>
                      <a:pt x="9181" y="13040"/>
                    </a:cubicBezTo>
                    <a:cubicBezTo>
                      <a:pt x="9357" y="13082"/>
                      <a:pt x="9533" y="13133"/>
                      <a:pt x="9730" y="13175"/>
                    </a:cubicBezTo>
                    <a:cubicBezTo>
                      <a:pt x="10114" y="13258"/>
                      <a:pt x="10508" y="13310"/>
                      <a:pt x="10871" y="13341"/>
                    </a:cubicBezTo>
                    <a:cubicBezTo>
                      <a:pt x="11048" y="13351"/>
                      <a:pt x="11214" y="13361"/>
                      <a:pt x="11380" y="13361"/>
                    </a:cubicBezTo>
                    <a:cubicBezTo>
                      <a:pt x="11597" y="13361"/>
                      <a:pt x="11805" y="13351"/>
                      <a:pt x="12012" y="13320"/>
                    </a:cubicBezTo>
                    <a:cubicBezTo>
                      <a:pt x="12417" y="13278"/>
                      <a:pt x="12780" y="13185"/>
                      <a:pt x="13102" y="13050"/>
                    </a:cubicBezTo>
                    <a:cubicBezTo>
                      <a:pt x="13278" y="12978"/>
                      <a:pt x="13444" y="12884"/>
                      <a:pt x="13600" y="12791"/>
                    </a:cubicBezTo>
                    <a:cubicBezTo>
                      <a:pt x="13755" y="12697"/>
                      <a:pt x="13900" y="12573"/>
                      <a:pt x="14056" y="12438"/>
                    </a:cubicBezTo>
                    <a:cubicBezTo>
                      <a:pt x="14336" y="12179"/>
                      <a:pt x="14575" y="11847"/>
                      <a:pt x="14792" y="11422"/>
                    </a:cubicBezTo>
                    <a:cubicBezTo>
                      <a:pt x="14969" y="11079"/>
                      <a:pt x="15124" y="10685"/>
                      <a:pt x="15269" y="10187"/>
                    </a:cubicBezTo>
                    <a:cubicBezTo>
                      <a:pt x="15321" y="10011"/>
                      <a:pt x="15373" y="9814"/>
                      <a:pt x="15435" y="9565"/>
                    </a:cubicBezTo>
                    <a:cubicBezTo>
                      <a:pt x="15487" y="9337"/>
                      <a:pt x="15529" y="9161"/>
                      <a:pt x="15570" y="8974"/>
                    </a:cubicBezTo>
                    <a:cubicBezTo>
                      <a:pt x="15633" y="8600"/>
                      <a:pt x="15674" y="8206"/>
                      <a:pt x="15695" y="7812"/>
                    </a:cubicBezTo>
                    <a:cubicBezTo>
                      <a:pt x="15726" y="7034"/>
                      <a:pt x="15643" y="6245"/>
                      <a:pt x="15456" y="5489"/>
                    </a:cubicBezTo>
                    <a:cubicBezTo>
                      <a:pt x="15259" y="4721"/>
                      <a:pt x="14958" y="4005"/>
                      <a:pt x="14554" y="3352"/>
                    </a:cubicBezTo>
                    <a:cubicBezTo>
                      <a:pt x="14346" y="3030"/>
                      <a:pt x="14118" y="2718"/>
                      <a:pt x="13858" y="2428"/>
                    </a:cubicBezTo>
                    <a:cubicBezTo>
                      <a:pt x="13600" y="2148"/>
                      <a:pt x="13309" y="1879"/>
                      <a:pt x="12987" y="1640"/>
                    </a:cubicBezTo>
                    <a:cubicBezTo>
                      <a:pt x="12842" y="1526"/>
                      <a:pt x="12676" y="1411"/>
                      <a:pt x="12459" y="1266"/>
                    </a:cubicBezTo>
                    <a:cubicBezTo>
                      <a:pt x="12261" y="1142"/>
                      <a:pt x="12054" y="1028"/>
                      <a:pt x="11846" y="914"/>
                    </a:cubicBezTo>
                    <a:cubicBezTo>
                      <a:pt x="11442" y="706"/>
                      <a:pt x="11016" y="530"/>
                      <a:pt x="10571" y="385"/>
                    </a:cubicBezTo>
                    <a:cubicBezTo>
                      <a:pt x="10145" y="250"/>
                      <a:pt x="9689" y="146"/>
                      <a:pt x="9211" y="74"/>
                    </a:cubicBezTo>
                    <a:cubicBezTo>
                      <a:pt x="8849" y="32"/>
                      <a:pt x="8496" y="1"/>
                      <a:pt x="8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66"/>
              <p:cNvSpPr/>
              <p:nvPr/>
            </p:nvSpPr>
            <p:spPr>
              <a:xfrm>
                <a:off x="7250000" y="1079413"/>
                <a:ext cx="178950" cy="227450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9098" extrusionOk="0">
                    <a:moveTo>
                      <a:pt x="208" y="8403"/>
                    </a:moveTo>
                    <a:cubicBezTo>
                      <a:pt x="200" y="8403"/>
                      <a:pt x="198" y="8408"/>
                      <a:pt x="198" y="8411"/>
                    </a:cubicBezTo>
                    <a:lnTo>
                      <a:pt x="198" y="8411"/>
                    </a:lnTo>
                    <a:cubicBezTo>
                      <a:pt x="201" y="8408"/>
                      <a:pt x="204" y="8406"/>
                      <a:pt x="208" y="8403"/>
                    </a:cubicBezTo>
                    <a:close/>
                    <a:moveTo>
                      <a:pt x="6473" y="0"/>
                    </a:moveTo>
                    <a:lnTo>
                      <a:pt x="6473" y="0"/>
                    </a:lnTo>
                    <a:cubicBezTo>
                      <a:pt x="6525" y="197"/>
                      <a:pt x="6567" y="395"/>
                      <a:pt x="6597" y="602"/>
                    </a:cubicBezTo>
                    <a:cubicBezTo>
                      <a:pt x="6650" y="913"/>
                      <a:pt x="6671" y="1234"/>
                      <a:pt x="6680" y="1566"/>
                    </a:cubicBezTo>
                    <a:cubicBezTo>
                      <a:pt x="6680" y="1878"/>
                      <a:pt x="6660" y="2200"/>
                      <a:pt x="6608" y="2521"/>
                    </a:cubicBezTo>
                    <a:cubicBezTo>
                      <a:pt x="6525" y="3164"/>
                      <a:pt x="6339" y="3786"/>
                      <a:pt x="6090" y="4388"/>
                    </a:cubicBezTo>
                    <a:cubicBezTo>
                      <a:pt x="5830" y="5000"/>
                      <a:pt x="5498" y="5581"/>
                      <a:pt x="5094" y="6121"/>
                    </a:cubicBezTo>
                    <a:cubicBezTo>
                      <a:pt x="4896" y="6390"/>
                      <a:pt x="4679" y="6649"/>
                      <a:pt x="4440" y="6898"/>
                    </a:cubicBezTo>
                    <a:cubicBezTo>
                      <a:pt x="4326" y="7023"/>
                      <a:pt x="4202" y="7147"/>
                      <a:pt x="4077" y="7262"/>
                    </a:cubicBezTo>
                    <a:cubicBezTo>
                      <a:pt x="3942" y="7386"/>
                      <a:pt x="3808" y="7500"/>
                      <a:pt x="3662" y="7604"/>
                    </a:cubicBezTo>
                    <a:cubicBezTo>
                      <a:pt x="3527" y="7697"/>
                      <a:pt x="3382" y="7790"/>
                      <a:pt x="3227" y="7852"/>
                    </a:cubicBezTo>
                    <a:cubicBezTo>
                      <a:pt x="3071" y="7926"/>
                      <a:pt x="2915" y="7977"/>
                      <a:pt x="2749" y="8008"/>
                    </a:cubicBezTo>
                    <a:cubicBezTo>
                      <a:pt x="2584" y="8039"/>
                      <a:pt x="2418" y="8050"/>
                      <a:pt x="2241" y="8050"/>
                    </a:cubicBezTo>
                    <a:cubicBezTo>
                      <a:pt x="2158" y="8039"/>
                      <a:pt x="2065" y="8029"/>
                      <a:pt x="1971" y="8018"/>
                    </a:cubicBezTo>
                    <a:cubicBezTo>
                      <a:pt x="1930" y="8018"/>
                      <a:pt x="1888" y="8008"/>
                      <a:pt x="1857" y="7998"/>
                    </a:cubicBezTo>
                    <a:cubicBezTo>
                      <a:pt x="1816" y="7998"/>
                      <a:pt x="1784" y="7998"/>
                      <a:pt x="1743" y="7988"/>
                    </a:cubicBezTo>
                    <a:cubicBezTo>
                      <a:pt x="1629" y="7977"/>
                      <a:pt x="1515" y="7977"/>
                      <a:pt x="1401" y="7977"/>
                    </a:cubicBezTo>
                    <a:cubicBezTo>
                      <a:pt x="1286" y="7977"/>
                      <a:pt x="1183" y="7988"/>
                      <a:pt x="1069" y="8008"/>
                    </a:cubicBezTo>
                    <a:lnTo>
                      <a:pt x="1079" y="8008"/>
                    </a:lnTo>
                    <a:cubicBezTo>
                      <a:pt x="996" y="8018"/>
                      <a:pt x="913" y="8039"/>
                      <a:pt x="830" y="8071"/>
                    </a:cubicBezTo>
                    <a:cubicBezTo>
                      <a:pt x="747" y="8091"/>
                      <a:pt x="675" y="8122"/>
                      <a:pt x="602" y="8154"/>
                    </a:cubicBezTo>
                    <a:cubicBezTo>
                      <a:pt x="530" y="8184"/>
                      <a:pt x="457" y="8226"/>
                      <a:pt x="384" y="8267"/>
                    </a:cubicBezTo>
                    <a:cubicBezTo>
                      <a:pt x="322" y="8309"/>
                      <a:pt x="260" y="8361"/>
                      <a:pt x="198" y="8413"/>
                    </a:cubicBezTo>
                    <a:cubicBezTo>
                      <a:pt x="198" y="8413"/>
                      <a:pt x="198" y="8412"/>
                      <a:pt x="198" y="8411"/>
                    </a:cubicBezTo>
                    <a:lnTo>
                      <a:pt x="198" y="8411"/>
                    </a:lnTo>
                    <a:cubicBezTo>
                      <a:pt x="130" y="8470"/>
                      <a:pt x="70" y="8520"/>
                      <a:pt x="11" y="8589"/>
                    </a:cubicBezTo>
                    <a:cubicBezTo>
                      <a:pt x="11" y="8589"/>
                      <a:pt x="0" y="8599"/>
                      <a:pt x="0" y="8610"/>
                    </a:cubicBezTo>
                    <a:lnTo>
                      <a:pt x="218" y="8672"/>
                    </a:lnTo>
                    <a:cubicBezTo>
                      <a:pt x="353" y="8703"/>
                      <a:pt x="477" y="8745"/>
                      <a:pt x="613" y="8776"/>
                    </a:cubicBezTo>
                    <a:cubicBezTo>
                      <a:pt x="789" y="8828"/>
                      <a:pt x="965" y="8869"/>
                      <a:pt x="1162" y="8911"/>
                    </a:cubicBezTo>
                    <a:cubicBezTo>
                      <a:pt x="1546" y="8994"/>
                      <a:pt x="1930" y="9046"/>
                      <a:pt x="2303" y="9077"/>
                    </a:cubicBezTo>
                    <a:cubicBezTo>
                      <a:pt x="2480" y="9097"/>
                      <a:pt x="2656" y="9097"/>
                      <a:pt x="2812" y="9097"/>
                    </a:cubicBezTo>
                    <a:cubicBezTo>
                      <a:pt x="3019" y="9097"/>
                      <a:pt x="3237" y="9087"/>
                      <a:pt x="3444" y="9067"/>
                    </a:cubicBezTo>
                    <a:cubicBezTo>
                      <a:pt x="3849" y="9014"/>
                      <a:pt x="4212" y="8921"/>
                      <a:pt x="4534" y="8786"/>
                    </a:cubicBezTo>
                    <a:cubicBezTo>
                      <a:pt x="4710" y="8714"/>
                      <a:pt x="4876" y="8631"/>
                      <a:pt x="5032" y="8527"/>
                    </a:cubicBezTo>
                    <a:cubicBezTo>
                      <a:pt x="5187" y="8433"/>
                      <a:pt x="5332" y="8309"/>
                      <a:pt x="5488" y="8174"/>
                    </a:cubicBezTo>
                    <a:cubicBezTo>
                      <a:pt x="5768" y="7915"/>
                      <a:pt x="6007" y="7583"/>
                      <a:pt x="6224" y="7168"/>
                    </a:cubicBezTo>
                    <a:cubicBezTo>
                      <a:pt x="6411" y="6815"/>
                      <a:pt x="6556" y="6421"/>
                      <a:pt x="6701" y="5923"/>
                    </a:cubicBezTo>
                    <a:cubicBezTo>
                      <a:pt x="6753" y="5757"/>
                      <a:pt x="6805" y="5560"/>
                      <a:pt x="6867" y="5301"/>
                    </a:cubicBezTo>
                    <a:cubicBezTo>
                      <a:pt x="6929" y="5083"/>
                      <a:pt x="6971" y="4897"/>
                      <a:pt x="7002" y="4710"/>
                    </a:cubicBezTo>
                    <a:cubicBezTo>
                      <a:pt x="7065" y="4336"/>
                      <a:pt x="7116" y="3942"/>
                      <a:pt x="7127" y="3548"/>
                    </a:cubicBezTo>
                    <a:cubicBezTo>
                      <a:pt x="7158" y="2770"/>
                      <a:pt x="7075" y="1981"/>
                      <a:pt x="6888" y="1225"/>
                    </a:cubicBezTo>
                    <a:cubicBezTo>
                      <a:pt x="6784" y="799"/>
                      <a:pt x="6639" y="395"/>
                      <a:pt x="6473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66"/>
              <p:cNvSpPr/>
              <p:nvPr/>
            </p:nvSpPr>
            <p:spPr>
              <a:xfrm>
                <a:off x="7293550" y="127908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66"/>
              <p:cNvSpPr/>
              <p:nvPr/>
            </p:nvSpPr>
            <p:spPr>
              <a:xfrm>
                <a:off x="7061200" y="1160838"/>
                <a:ext cx="63050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3673" extrusionOk="0">
                    <a:moveTo>
                      <a:pt x="841" y="1"/>
                    </a:moveTo>
                    <a:cubicBezTo>
                      <a:pt x="800" y="1"/>
                      <a:pt x="758" y="11"/>
                      <a:pt x="717" y="11"/>
                    </a:cubicBezTo>
                    <a:cubicBezTo>
                      <a:pt x="675" y="21"/>
                      <a:pt x="644" y="31"/>
                      <a:pt x="602" y="42"/>
                    </a:cubicBezTo>
                    <a:cubicBezTo>
                      <a:pt x="572" y="52"/>
                      <a:pt x="540" y="63"/>
                      <a:pt x="499" y="84"/>
                    </a:cubicBezTo>
                    <a:cubicBezTo>
                      <a:pt x="468" y="94"/>
                      <a:pt x="436" y="114"/>
                      <a:pt x="406" y="135"/>
                    </a:cubicBezTo>
                    <a:cubicBezTo>
                      <a:pt x="385" y="156"/>
                      <a:pt x="353" y="167"/>
                      <a:pt x="333" y="187"/>
                    </a:cubicBezTo>
                    <a:lnTo>
                      <a:pt x="291" y="229"/>
                    </a:lnTo>
                    <a:cubicBezTo>
                      <a:pt x="286" y="234"/>
                      <a:pt x="278" y="236"/>
                      <a:pt x="271" y="236"/>
                    </a:cubicBezTo>
                    <a:cubicBezTo>
                      <a:pt x="263" y="236"/>
                      <a:pt x="255" y="234"/>
                      <a:pt x="250" y="229"/>
                    </a:cubicBezTo>
                    <a:lnTo>
                      <a:pt x="229" y="208"/>
                    </a:lnTo>
                    <a:cubicBezTo>
                      <a:pt x="198" y="270"/>
                      <a:pt x="167" y="343"/>
                      <a:pt x="136" y="416"/>
                    </a:cubicBezTo>
                    <a:cubicBezTo>
                      <a:pt x="139" y="416"/>
                      <a:pt x="141" y="414"/>
                      <a:pt x="143" y="413"/>
                    </a:cubicBezTo>
                    <a:lnTo>
                      <a:pt x="143" y="413"/>
                    </a:lnTo>
                    <a:cubicBezTo>
                      <a:pt x="113" y="494"/>
                      <a:pt x="83" y="584"/>
                      <a:pt x="63" y="674"/>
                    </a:cubicBezTo>
                    <a:cubicBezTo>
                      <a:pt x="42" y="768"/>
                      <a:pt x="21" y="861"/>
                      <a:pt x="11" y="944"/>
                    </a:cubicBezTo>
                    <a:lnTo>
                      <a:pt x="21" y="944"/>
                    </a:lnTo>
                    <a:cubicBezTo>
                      <a:pt x="11" y="1048"/>
                      <a:pt x="1" y="1152"/>
                      <a:pt x="11" y="1255"/>
                    </a:cubicBezTo>
                    <a:cubicBezTo>
                      <a:pt x="11" y="1359"/>
                      <a:pt x="21" y="1453"/>
                      <a:pt x="42" y="1557"/>
                    </a:cubicBezTo>
                    <a:cubicBezTo>
                      <a:pt x="63" y="1670"/>
                      <a:pt x="94" y="1795"/>
                      <a:pt x="125" y="1909"/>
                    </a:cubicBezTo>
                    <a:cubicBezTo>
                      <a:pt x="167" y="2023"/>
                      <a:pt x="208" y="2137"/>
                      <a:pt x="260" y="2251"/>
                    </a:cubicBezTo>
                    <a:lnTo>
                      <a:pt x="270" y="2251"/>
                    </a:lnTo>
                    <a:cubicBezTo>
                      <a:pt x="395" y="2396"/>
                      <a:pt x="519" y="2521"/>
                      <a:pt x="655" y="2645"/>
                    </a:cubicBezTo>
                    <a:cubicBezTo>
                      <a:pt x="685" y="2666"/>
                      <a:pt x="706" y="2677"/>
                      <a:pt x="738" y="2677"/>
                    </a:cubicBezTo>
                    <a:cubicBezTo>
                      <a:pt x="934" y="2781"/>
                      <a:pt x="1121" y="2915"/>
                      <a:pt x="1277" y="3030"/>
                    </a:cubicBezTo>
                    <a:cubicBezTo>
                      <a:pt x="1484" y="3164"/>
                      <a:pt x="1702" y="3330"/>
                      <a:pt x="1941" y="3454"/>
                    </a:cubicBezTo>
                    <a:cubicBezTo>
                      <a:pt x="2075" y="3527"/>
                      <a:pt x="2220" y="3600"/>
                      <a:pt x="2366" y="3673"/>
                    </a:cubicBezTo>
                    <a:cubicBezTo>
                      <a:pt x="2428" y="3434"/>
                      <a:pt x="2469" y="3185"/>
                      <a:pt x="2501" y="2936"/>
                    </a:cubicBezTo>
                    <a:cubicBezTo>
                      <a:pt x="2522" y="2760"/>
                      <a:pt x="2522" y="2573"/>
                      <a:pt x="2522" y="2396"/>
                    </a:cubicBezTo>
                    <a:cubicBezTo>
                      <a:pt x="2511" y="2220"/>
                      <a:pt x="2501" y="2054"/>
                      <a:pt x="2469" y="1878"/>
                    </a:cubicBezTo>
                    <a:lnTo>
                      <a:pt x="2469" y="1889"/>
                    </a:lnTo>
                    <a:cubicBezTo>
                      <a:pt x="2449" y="1753"/>
                      <a:pt x="2418" y="1619"/>
                      <a:pt x="2376" y="1484"/>
                    </a:cubicBezTo>
                    <a:cubicBezTo>
                      <a:pt x="2335" y="1359"/>
                      <a:pt x="2294" y="1235"/>
                      <a:pt x="2231" y="1121"/>
                    </a:cubicBezTo>
                    <a:lnTo>
                      <a:pt x="2231" y="1110"/>
                    </a:lnTo>
                    <a:cubicBezTo>
                      <a:pt x="2179" y="996"/>
                      <a:pt x="2128" y="893"/>
                      <a:pt x="2055" y="789"/>
                    </a:cubicBezTo>
                    <a:cubicBezTo>
                      <a:pt x="1992" y="685"/>
                      <a:pt x="1920" y="582"/>
                      <a:pt x="1837" y="488"/>
                    </a:cubicBezTo>
                    <a:lnTo>
                      <a:pt x="1837" y="478"/>
                    </a:lnTo>
                    <a:lnTo>
                      <a:pt x="1713" y="353"/>
                    </a:lnTo>
                    <a:cubicBezTo>
                      <a:pt x="1671" y="312"/>
                      <a:pt x="1630" y="280"/>
                      <a:pt x="1588" y="250"/>
                    </a:cubicBezTo>
                    <a:lnTo>
                      <a:pt x="1432" y="156"/>
                    </a:lnTo>
                    <a:cubicBezTo>
                      <a:pt x="1381" y="125"/>
                      <a:pt x="1339" y="104"/>
                      <a:pt x="1287" y="84"/>
                    </a:cubicBezTo>
                    <a:cubicBezTo>
                      <a:pt x="1235" y="63"/>
                      <a:pt x="1183" y="52"/>
                      <a:pt x="1121" y="31"/>
                    </a:cubicBezTo>
                    <a:cubicBezTo>
                      <a:pt x="1069" y="21"/>
                      <a:pt x="1017" y="11"/>
                      <a:pt x="966" y="11"/>
                    </a:cubicBezTo>
                    <a:cubicBezTo>
                      <a:pt x="934" y="1"/>
                      <a:pt x="904" y="1"/>
                      <a:pt x="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66"/>
              <p:cNvSpPr/>
              <p:nvPr/>
            </p:nvSpPr>
            <p:spPr>
              <a:xfrm>
                <a:off x="7107125" y="117301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66"/>
              <p:cNvSpPr/>
              <p:nvPr/>
            </p:nvSpPr>
            <p:spPr>
              <a:xfrm>
                <a:off x="7116975" y="118858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66"/>
              <p:cNvSpPr/>
              <p:nvPr/>
            </p:nvSpPr>
            <p:spPr>
              <a:xfrm>
                <a:off x="7067700" y="121711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66"/>
              <p:cNvSpPr/>
              <p:nvPr/>
            </p:nvSpPr>
            <p:spPr>
              <a:xfrm>
                <a:off x="7067700" y="121711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66"/>
              <p:cNvSpPr/>
              <p:nvPr/>
            </p:nvSpPr>
            <p:spPr>
              <a:xfrm>
                <a:off x="7067700" y="121711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66"/>
              <p:cNvSpPr/>
              <p:nvPr/>
            </p:nvSpPr>
            <p:spPr>
              <a:xfrm>
                <a:off x="7067700" y="121711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66"/>
              <p:cNvSpPr/>
              <p:nvPr/>
            </p:nvSpPr>
            <p:spPr>
              <a:xfrm>
                <a:off x="7067700" y="1217113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66"/>
              <p:cNvSpPr/>
              <p:nvPr/>
            </p:nvSpPr>
            <p:spPr>
              <a:xfrm>
                <a:off x="7067950" y="121711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8A5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66"/>
              <p:cNvSpPr/>
              <p:nvPr/>
            </p:nvSpPr>
            <p:spPr>
              <a:xfrm>
                <a:off x="7133825" y="1298013"/>
                <a:ext cx="199175" cy="187775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7511" extrusionOk="0">
                    <a:moveTo>
                      <a:pt x="5083" y="1"/>
                    </a:moveTo>
                    <a:cubicBezTo>
                      <a:pt x="4865" y="21"/>
                      <a:pt x="4647" y="84"/>
                      <a:pt x="4481" y="136"/>
                    </a:cubicBezTo>
                    <a:cubicBezTo>
                      <a:pt x="4212" y="229"/>
                      <a:pt x="3953" y="333"/>
                      <a:pt x="3693" y="447"/>
                    </a:cubicBezTo>
                    <a:cubicBezTo>
                      <a:pt x="3527" y="519"/>
                      <a:pt x="3361" y="592"/>
                      <a:pt x="3195" y="654"/>
                    </a:cubicBezTo>
                    <a:lnTo>
                      <a:pt x="3216" y="644"/>
                    </a:lnTo>
                    <a:lnTo>
                      <a:pt x="3216" y="644"/>
                    </a:lnTo>
                    <a:cubicBezTo>
                      <a:pt x="3061" y="706"/>
                      <a:pt x="2905" y="758"/>
                      <a:pt x="2739" y="789"/>
                    </a:cubicBezTo>
                    <a:cubicBezTo>
                      <a:pt x="2729" y="727"/>
                      <a:pt x="2718" y="664"/>
                      <a:pt x="2697" y="592"/>
                    </a:cubicBezTo>
                    <a:cubicBezTo>
                      <a:pt x="2687" y="551"/>
                      <a:pt x="2646" y="519"/>
                      <a:pt x="2604" y="519"/>
                    </a:cubicBezTo>
                    <a:lnTo>
                      <a:pt x="2573" y="519"/>
                    </a:lnTo>
                    <a:cubicBezTo>
                      <a:pt x="2552" y="530"/>
                      <a:pt x="2521" y="540"/>
                      <a:pt x="2510" y="571"/>
                    </a:cubicBezTo>
                    <a:cubicBezTo>
                      <a:pt x="2500" y="592"/>
                      <a:pt x="2490" y="623"/>
                      <a:pt x="2500" y="644"/>
                    </a:cubicBezTo>
                    <a:cubicBezTo>
                      <a:pt x="2542" y="800"/>
                      <a:pt x="2563" y="934"/>
                      <a:pt x="2573" y="1069"/>
                    </a:cubicBezTo>
                    <a:cubicBezTo>
                      <a:pt x="2593" y="1235"/>
                      <a:pt x="2593" y="1391"/>
                      <a:pt x="2563" y="1526"/>
                    </a:cubicBezTo>
                    <a:cubicBezTo>
                      <a:pt x="2542" y="1640"/>
                      <a:pt x="2510" y="1754"/>
                      <a:pt x="2459" y="1858"/>
                    </a:cubicBezTo>
                    <a:cubicBezTo>
                      <a:pt x="2407" y="1971"/>
                      <a:pt x="2344" y="2075"/>
                      <a:pt x="2261" y="2179"/>
                    </a:cubicBezTo>
                    <a:cubicBezTo>
                      <a:pt x="2106" y="2356"/>
                      <a:pt x="1929" y="2501"/>
                      <a:pt x="1774" y="2625"/>
                    </a:cubicBezTo>
                    <a:cubicBezTo>
                      <a:pt x="1691" y="2688"/>
                      <a:pt x="1608" y="2750"/>
                      <a:pt x="1535" y="2812"/>
                    </a:cubicBezTo>
                    <a:cubicBezTo>
                      <a:pt x="1411" y="2905"/>
                      <a:pt x="1286" y="2999"/>
                      <a:pt x="1173" y="3092"/>
                    </a:cubicBezTo>
                    <a:cubicBezTo>
                      <a:pt x="1069" y="3175"/>
                      <a:pt x="965" y="3268"/>
                      <a:pt x="882" y="3351"/>
                    </a:cubicBezTo>
                    <a:cubicBezTo>
                      <a:pt x="778" y="3455"/>
                      <a:pt x="675" y="3559"/>
                      <a:pt x="581" y="3683"/>
                    </a:cubicBezTo>
                    <a:cubicBezTo>
                      <a:pt x="353" y="3963"/>
                      <a:pt x="198" y="4254"/>
                      <a:pt x="94" y="4565"/>
                    </a:cubicBezTo>
                    <a:cubicBezTo>
                      <a:pt x="52" y="4710"/>
                      <a:pt x="21" y="4866"/>
                      <a:pt x="11" y="5021"/>
                    </a:cubicBezTo>
                    <a:cubicBezTo>
                      <a:pt x="0" y="5166"/>
                      <a:pt x="11" y="5322"/>
                      <a:pt x="32" y="5478"/>
                    </a:cubicBezTo>
                    <a:cubicBezTo>
                      <a:pt x="52" y="5623"/>
                      <a:pt x="104" y="5758"/>
                      <a:pt x="166" y="5913"/>
                    </a:cubicBezTo>
                    <a:cubicBezTo>
                      <a:pt x="228" y="6048"/>
                      <a:pt x="301" y="6183"/>
                      <a:pt x="415" y="6328"/>
                    </a:cubicBezTo>
                    <a:cubicBezTo>
                      <a:pt x="509" y="6453"/>
                      <a:pt x="633" y="6577"/>
                      <a:pt x="778" y="6702"/>
                    </a:cubicBezTo>
                    <a:cubicBezTo>
                      <a:pt x="924" y="6816"/>
                      <a:pt x="1079" y="6930"/>
                      <a:pt x="1256" y="7034"/>
                    </a:cubicBezTo>
                    <a:cubicBezTo>
                      <a:pt x="1567" y="7210"/>
                      <a:pt x="1909" y="7345"/>
                      <a:pt x="2272" y="7428"/>
                    </a:cubicBezTo>
                    <a:cubicBezTo>
                      <a:pt x="2531" y="7480"/>
                      <a:pt x="2812" y="7511"/>
                      <a:pt x="3091" y="7511"/>
                    </a:cubicBezTo>
                    <a:cubicBezTo>
                      <a:pt x="3506" y="7511"/>
                      <a:pt x="3953" y="7448"/>
                      <a:pt x="4419" y="7335"/>
                    </a:cubicBezTo>
                    <a:cubicBezTo>
                      <a:pt x="4751" y="7252"/>
                      <a:pt x="5094" y="7127"/>
                      <a:pt x="5488" y="6971"/>
                    </a:cubicBezTo>
                    <a:cubicBezTo>
                      <a:pt x="5643" y="6909"/>
                      <a:pt x="5809" y="6837"/>
                      <a:pt x="5965" y="6764"/>
                    </a:cubicBezTo>
                    <a:cubicBezTo>
                      <a:pt x="6099" y="6692"/>
                      <a:pt x="6235" y="6609"/>
                      <a:pt x="6380" y="6515"/>
                    </a:cubicBezTo>
                    <a:cubicBezTo>
                      <a:pt x="6660" y="6328"/>
                      <a:pt x="6919" y="6100"/>
                      <a:pt x="7148" y="5851"/>
                    </a:cubicBezTo>
                    <a:cubicBezTo>
                      <a:pt x="7386" y="5592"/>
                      <a:pt x="7583" y="5312"/>
                      <a:pt x="7718" y="5021"/>
                    </a:cubicBezTo>
                    <a:cubicBezTo>
                      <a:pt x="7863" y="4700"/>
                      <a:pt x="7946" y="4368"/>
                      <a:pt x="7967" y="4046"/>
                    </a:cubicBezTo>
                    <a:cubicBezTo>
                      <a:pt x="7967" y="3880"/>
                      <a:pt x="7957" y="3714"/>
                      <a:pt x="7925" y="3538"/>
                    </a:cubicBezTo>
                    <a:cubicBezTo>
                      <a:pt x="7884" y="3351"/>
                      <a:pt x="7832" y="3175"/>
                      <a:pt x="7749" y="3020"/>
                    </a:cubicBezTo>
                    <a:cubicBezTo>
                      <a:pt x="7718" y="2967"/>
                      <a:pt x="7676" y="2905"/>
                      <a:pt x="7625" y="2843"/>
                    </a:cubicBezTo>
                    <a:cubicBezTo>
                      <a:pt x="7583" y="2791"/>
                      <a:pt x="7531" y="2739"/>
                      <a:pt x="7469" y="2698"/>
                    </a:cubicBezTo>
                    <a:cubicBezTo>
                      <a:pt x="7386" y="2625"/>
                      <a:pt x="7272" y="2573"/>
                      <a:pt x="7127" y="2532"/>
                    </a:cubicBezTo>
                    <a:cubicBezTo>
                      <a:pt x="7044" y="2511"/>
                      <a:pt x="6950" y="2490"/>
                      <a:pt x="6867" y="2469"/>
                    </a:cubicBezTo>
                    <a:cubicBezTo>
                      <a:pt x="6826" y="2459"/>
                      <a:pt x="6784" y="2459"/>
                      <a:pt x="6753" y="2449"/>
                    </a:cubicBezTo>
                    <a:cubicBezTo>
                      <a:pt x="6587" y="2407"/>
                      <a:pt x="6463" y="2376"/>
                      <a:pt x="6348" y="2324"/>
                    </a:cubicBezTo>
                    <a:cubicBezTo>
                      <a:pt x="6276" y="2283"/>
                      <a:pt x="6224" y="2252"/>
                      <a:pt x="6172" y="2210"/>
                    </a:cubicBezTo>
                    <a:cubicBezTo>
                      <a:pt x="6110" y="2169"/>
                      <a:pt x="6069" y="2117"/>
                      <a:pt x="6016" y="2054"/>
                    </a:cubicBezTo>
                    <a:cubicBezTo>
                      <a:pt x="5965" y="1971"/>
                      <a:pt x="5913" y="1879"/>
                      <a:pt x="5871" y="1775"/>
                    </a:cubicBezTo>
                    <a:cubicBezTo>
                      <a:pt x="5758" y="1464"/>
                      <a:pt x="5716" y="1132"/>
                      <a:pt x="5685" y="830"/>
                    </a:cubicBezTo>
                    <a:cubicBezTo>
                      <a:pt x="5675" y="779"/>
                      <a:pt x="5675" y="706"/>
                      <a:pt x="5664" y="644"/>
                    </a:cubicBezTo>
                    <a:cubicBezTo>
                      <a:pt x="5654" y="509"/>
                      <a:pt x="5643" y="374"/>
                      <a:pt x="5622" y="240"/>
                    </a:cubicBezTo>
                    <a:cubicBezTo>
                      <a:pt x="5643" y="198"/>
                      <a:pt x="5633" y="146"/>
                      <a:pt x="5602" y="115"/>
                    </a:cubicBezTo>
                    <a:cubicBezTo>
                      <a:pt x="5581" y="84"/>
                      <a:pt x="5550" y="53"/>
                      <a:pt x="5498" y="53"/>
                    </a:cubicBezTo>
                    <a:lnTo>
                      <a:pt x="5488" y="53"/>
                    </a:lnTo>
                    <a:cubicBezTo>
                      <a:pt x="5394" y="21"/>
                      <a:pt x="5290" y="1"/>
                      <a:pt x="5166" y="1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66"/>
              <p:cNvSpPr/>
              <p:nvPr/>
            </p:nvSpPr>
            <p:spPr>
              <a:xfrm>
                <a:off x="7196050" y="1298013"/>
                <a:ext cx="799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1533" extrusionOk="0">
                    <a:moveTo>
                      <a:pt x="2594" y="1"/>
                    </a:moveTo>
                    <a:cubicBezTo>
                      <a:pt x="2376" y="21"/>
                      <a:pt x="2158" y="84"/>
                      <a:pt x="1992" y="136"/>
                    </a:cubicBezTo>
                    <a:cubicBezTo>
                      <a:pt x="1723" y="219"/>
                      <a:pt x="1464" y="333"/>
                      <a:pt x="1215" y="436"/>
                    </a:cubicBezTo>
                    <a:cubicBezTo>
                      <a:pt x="1049" y="509"/>
                      <a:pt x="893" y="581"/>
                      <a:pt x="727" y="644"/>
                    </a:cubicBezTo>
                    <a:lnTo>
                      <a:pt x="706" y="644"/>
                    </a:lnTo>
                    <a:cubicBezTo>
                      <a:pt x="561" y="706"/>
                      <a:pt x="416" y="758"/>
                      <a:pt x="250" y="789"/>
                    </a:cubicBezTo>
                    <a:cubicBezTo>
                      <a:pt x="250" y="717"/>
                      <a:pt x="229" y="654"/>
                      <a:pt x="219" y="592"/>
                    </a:cubicBezTo>
                    <a:cubicBezTo>
                      <a:pt x="198" y="551"/>
                      <a:pt x="157" y="519"/>
                      <a:pt x="115" y="519"/>
                    </a:cubicBezTo>
                    <a:lnTo>
                      <a:pt x="84" y="519"/>
                    </a:lnTo>
                    <a:cubicBezTo>
                      <a:pt x="63" y="530"/>
                      <a:pt x="32" y="540"/>
                      <a:pt x="21" y="571"/>
                    </a:cubicBezTo>
                    <a:cubicBezTo>
                      <a:pt x="1" y="592"/>
                      <a:pt x="1" y="623"/>
                      <a:pt x="11" y="644"/>
                    </a:cubicBezTo>
                    <a:cubicBezTo>
                      <a:pt x="42" y="800"/>
                      <a:pt x="74" y="934"/>
                      <a:pt x="84" y="1069"/>
                    </a:cubicBezTo>
                    <a:cubicBezTo>
                      <a:pt x="94" y="1225"/>
                      <a:pt x="94" y="1360"/>
                      <a:pt x="84" y="1494"/>
                    </a:cubicBezTo>
                    <a:cubicBezTo>
                      <a:pt x="302" y="1519"/>
                      <a:pt x="520" y="1532"/>
                      <a:pt x="738" y="1532"/>
                    </a:cubicBezTo>
                    <a:cubicBezTo>
                      <a:pt x="977" y="1532"/>
                      <a:pt x="1215" y="1517"/>
                      <a:pt x="1453" y="1484"/>
                    </a:cubicBezTo>
                    <a:cubicBezTo>
                      <a:pt x="1630" y="1464"/>
                      <a:pt x="1816" y="1432"/>
                      <a:pt x="1992" y="1381"/>
                    </a:cubicBezTo>
                    <a:cubicBezTo>
                      <a:pt x="2158" y="1339"/>
                      <a:pt x="2324" y="1287"/>
                      <a:pt x="2480" y="1215"/>
                    </a:cubicBezTo>
                    <a:cubicBezTo>
                      <a:pt x="2594" y="1173"/>
                      <a:pt x="2708" y="1111"/>
                      <a:pt x="2822" y="1049"/>
                    </a:cubicBezTo>
                    <a:cubicBezTo>
                      <a:pt x="2926" y="986"/>
                      <a:pt x="3030" y="913"/>
                      <a:pt x="3133" y="841"/>
                    </a:cubicBezTo>
                    <a:lnTo>
                      <a:pt x="3144" y="841"/>
                    </a:lnTo>
                    <a:cubicBezTo>
                      <a:pt x="3154" y="820"/>
                      <a:pt x="3175" y="810"/>
                      <a:pt x="3196" y="800"/>
                    </a:cubicBezTo>
                    <a:cubicBezTo>
                      <a:pt x="3186" y="747"/>
                      <a:pt x="3186" y="696"/>
                      <a:pt x="3175" y="644"/>
                    </a:cubicBezTo>
                    <a:cubicBezTo>
                      <a:pt x="3165" y="509"/>
                      <a:pt x="3154" y="374"/>
                      <a:pt x="3133" y="240"/>
                    </a:cubicBezTo>
                    <a:cubicBezTo>
                      <a:pt x="3154" y="198"/>
                      <a:pt x="3144" y="146"/>
                      <a:pt x="3113" y="115"/>
                    </a:cubicBezTo>
                    <a:cubicBezTo>
                      <a:pt x="3103" y="74"/>
                      <a:pt x="3061" y="53"/>
                      <a:pt x="3009" y="53"/>
                    </a:cubicBezTo>
                    <a:lnTo>
                      <a:pt x="2999" y="53"/>
                    </a:lnTo>
                    <a:cubicBezTo>
                      <a:pt x="2905" y="21"/>
                      <a:pt x="2801" y="1"/>
                      <a:pt x="2677" y="1"/>
                    </a:cubicBezTo>
                    <a:close/>
                  </a:path>
                </a:pathLst>
              </a:custGeom>
              <a:solidFill>
                <a:srgbClr val="D99C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66"/>
              <p:cNvSpPr/>
              <p:nvPr/>
            </p:nvSpPr>
            <p:spPr>
              <a:xfrm>
                <a:off x="7069250" y="1006813"/>
                <a:ext cx="304725" cy="318725"/>
              </a:xfrm>
              <a:custGeom>
                <a:avLst/>
                <a:gdLst/>
                <a:ahLst/>
                <a:cxnLst/>
                <a:rect l="l" t="t" r="r" b="b"/>
                <a:pathLst>
                  <a:path w="12189" h="12749" extrusionOk="0">
                    <a:moveTo>
                      <a:pt x="5405" y="0"/>
                    </a:moveTo>
                    <a:cubicBezTo>
                      <a:pt x="5239" y="0"/>
                      <a:pt x="5083" y="10"/>
                      <a:pt x="4927" y="31"/>
                    </a:cubicBezTo>
                    <a:cubicBezTo>
                      <a:pt x="4575" y="83"/>
                      <a:pt x="4222" y="176"/>
                      <a:pt x="3859" y="321"/>
                    </a:cubicBezTo>
                    <a:cubicBezTo>
                      <a:pt x="3590" y="425"/>
                      <a:pt x="3320" y="570"/>
                      <a:pt x="3050" y="736"/>
                    </a:cubicBezTo>
                    <a:cubicBezTo>
                      <a:pt x="2926" y="809"/>
                      <a:pt x="2801" y="902"/>
                      <a:pt x="2666" y="996"/>
                    </a:cubicBezTo>
                    <a:lnTo>
                      <a:pt x="2355" y="1245"/>
                    </a:lnTo>
                    <a:lnTo>
                      <a:pt x="2293" y="1296"/>
                    </a:lnTo>
                    <a:lnTo>
                      <a:pt x="2200" y="1369"/>
                    </a:lnTo>
                    <a:cubicBezTo>
                      <a:pt x="2002" y="1524"/>
                      <a:pt x="1795" y="1690"/>
                      <a:pt x="1598" y="1877"/>
                    </a:cubicBezTo>
                    <a:cubicBezTo>
                      <a:pt x="1338" y="2116"/>
                      <a:pt x="1162" y="2334"/>
                      <a:pt x="1027" y="2552"/>
                    </a:cubicBezTo>
                    <a:cubicBezTo>
                      <a:pt x="1017" y="2562"/>
                      <a:pt x="1017" y="2573"/>
                      <a:pt x="1017" y="2583"/>
                    </a:cubicBezTo>
                    <a:cubicBezTo>
                      <a:pt x="602" y="3931"/>
                      <a:pt x="135" y="5466"/>
                      <a:pt x="52" y="7022"/>
                    </a:cubicBezTo>
                    <a:cubicBezTo>
                      <a:pt x="1" y="7821"/>
                      <a:pt x="73" y="8578"/>
                      <a:pt x="260" y="9253"/>
                    </a:cubicBezTo>
                    <a:cubicBezTo>
                      <a:pt x="363" y="9615"/>
                      <a:pt x="499" y="9968"/>
                      <a:pt x="685" y="10311"/>
                    </a:cubicBezTo>
                    <a:cubicBezTo>
                      <a:pt x="799" y="10539"/>
                      <a:pt x="955" y="10767"/>
                      <a:pt x="1131" y="10995"/>
                    </a:cubicBezTo>
                    <a:cubicBezTo>
                      <a:pt x="1764" y="11763"/>
                      <a:pt x="2718" y="12333"/>
                      <a:pt x="3828" y="12593"/>
                    </a:cubicBezTo>
                    <a:cubicBezTo>
                      <a:pt x="4284" y="12697"/>
                      <a:pt x="4761" y="12748"/>
                      <a:pt x="5249" y="12748"/>
                    </a:cubicBezTo>
                    <a:lnTo>
                      <a:pt x="5467" y="12748"/>
                    </a:lnTo>
                    <a:cubicBezTo>
                      <a:pt x="6017" y="12727"/>
                      <a:pt x="6566" y="12644"/>
                      <a:pt x="7096" y="12489"/>
                    </a:cubicBezTo>
                    <a:cubicBezTo>
                      <a:pt x="7594" y="12333"/>
                      <a:pt x="8060" y="12126"/>
                      <a:pt x="8486" y="11867"/>
                    </a:cubicBezTo>
                    <a:cubicBezTo>
                      <a:pt x="8693" y="11732"/>
                      <a:pt x="8901" y="11586"/>
                      <a:pt x="9097" y="11420"/>
                    </a:cubicBezTo>
                    <a:cubicBezTo>
                      <a:pt x="9222" y="11317"/>
                      <a:pt x="9305" y="11234"/>
                      <a:pt x="9388" y="11141"/>
                    </a:cubicBezTo>
                    <a:cubicBezTo>
                      <a:pt x="9512" y="11016"/>
                      <a:pt x="9616" y="10881"/>
                      <a:pt x="9710" y="10747"/>
                    </a:cubicBezTo>
                    <a:cubicBezTo>
                      <a:pt x="9814" y="10809"/>
                      <a:pt x="9927" y="10860"/>
                      <a:pt x="10042" y="10892"/>
                    </a:cubicBezTo>
                    <a:cubicBezTo>
                      <a:pt x="10145" y="10933"/>
                      <a:pt x="10270" y="10954"/>
                      <a:pt x="10394" y="10964"/>
                    </a:cubicBezTo>
                    <a:lnTo>
                      <a:pt x="10477" y="10964"/>
                    </a:lnTo>
                    <a:cubicBezTo>
                      <a:pt x="10664" y="10964"/>
                      <a:pt x="10861" y="10922"/>
                      <a:pt x="11038" y="10850"/>
                    </a:cubicBezTo>
                    <a:cubicBezTo>
                      <a:pt x="11411" y="10684"/>
                      <a:pt x="11743" y="10362"/>
                      <a:pt x="11940" y="9947"/>
                    </a:cubicBezTo>
                    <a:cubicBezTo>
                      <a:pt x="12137" y="9532"/>
                      <a:pt x="12189" y="9087"/>
                      <a:pt x="12064" y="8713"/>
                    </a:cubicBezTo>
                    <a:cubicBezTo>
                      <a:pt x="11992" y="8506"/>
                      <a:pt x="11877" y="8319"/>
                      <a:pt x="11711" y="8184"/>
                    </a:cubicBezTo>
                    <a:cubicBezTo>
                      <a:pt x="11504" y="7987"/>
                      <a:pt x="11224" y="7863"/>
                      <a:pt x="10923" y="7821"/>
                    </a:cubicBezTo>
                    <a:cubicBezTo>
                      <a:pt x="10872" y="7811"/>
                      <a:pt x="10799" y="7811"/>
                      <a:pt x="10736" y="7811"/>
                    </a:cubicBezTo>
                    <a:cubicBezTo>
                      <a:pt x="10633" y="7811"/>
                      <a:pt x="10519" y="7821"/>
                      <a:pt x="10415" y="7852"/>
                    </a:cubicBezTo>
                    <a:cubicBezTo>
                      <a:pt x="10581" y="7292"/>
                      <a:pt x="10653" y="6701"/>
                      <a:pt x="10623" y="6089"/>
                    </a:cubicBezTo>
                    <a:cubicBezTo>
                      <a:pt x="10591" y="5445"/>
                      <a:pt x="10457" y="4802"/>
                      <a:pt x="10218" y="4159"/>
                    </a:cubicBezTo>
                    <a:cubicBezTo>
                      <a:pt x="9989" y="3548"/>
                      <a:pt x="9678" y="2956"/>
                      <a:pt x="9284" y="2417"/>
                    </a:cubicBezTo>
                    <a:cubicBezTo>
                      <a:pt x="8901" y="1867"/>
                      <a:pt x="8454" y="1400"/>
                      <a:pt x="7956" y="996"/>
                    </a:cubicBezTo>
                    <a:cubicBezTo>
                      <a:pt x="7666" y="768"/>
                      <a:pt x="7386" y="581"/>
                      <a:pt x="7106" y="436"/>
                    </a:cubicBezTo>
                    <a:cubicBezTo>
                      <a:pt x="6764" y="249"/>
                      <a:pt x="6390" y="125"/>
                      <a:pt x="6017" y="51"/>
                    </a:cubicBezTo>
                    <a:cubicBezTo>
                      <a:pt x="5819" y="21"/>
                      <a:pt x="5612" y="0"/>
                      <a:pt x="5405" y="0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66"/>
              <p:cNvSpPr/>
              <p:nvPr/>
            </p:nvSpPr>
            <p:spPr>
              <a:xfrm>
                <a:off x="7071575" y="1006813"/>
                <a:ext cx="271275" cy="202525"/>
              </a:xfrm>
              <a:custGeom>
                <a:avLst/>
                <a:gdLst/>
                <a:ahLst/>
                <a:cxnLst/>
                <a:rect l="l" t="t" r="r" b="b"/>
                <a:pathLst>
                  <a:path w="10851" h="8101" extrusionOk="0">
                    <a:moveTo>
                      <a:pt x="5312" y="0"/>
                    </a:moveTo>
                    <a:cubicBezTo>
                      <a:pt x="5156" y="0"/>
                      <a:pt x="4990" y="10"/>
                      <a:pt x="4834" y="31"/>
                    </a:cubicBezTo>
                    <a:cubicBezTo>
                      <a:pt x="4482" y="72"/>
                      <a:pt x="4119" y="176"/>
                      <a:pt x="3766" y="311"/>
                    </a:cubicBezTo>
                    <a:cubicBezTo>
                      <a:pt x="3497" y="425"/>
                      <a:pt x="3227" y="570"/>
                      <a:pt x="2957" y="736"/>
                    </a:cubicBezTo>
                    <a:cubicBezTo>
                      <a:pt x="2843" y="809"/>
                      <a:pt x="2718" y="892"/>
                      <a:pt x="2573" y="996"/>
                    </a:cubicBezTo>
                    <a:cubicBezTo>
                      <a:pt x="2459" y="1079"/>
                      <a:pt x="2356" y="1162"/>
                      <a:pt x="2252" y="1245"/>
                    </a:cubicBezTo>
                    <a:lnTo>
                      <a:pt x="2200" y="1286"/>
                    </a:lnTo>
                    <a:lnTo>
                      <a:pt x="2107" y="1369"/>
                    </a:lnTo>
                    <a:cubicBezTo>
                      <a:pt x="1909" y="1524"/>
                      <a:pt x="1702" y="1690"/>
                      <a:pt x="1505" y="1867"/>
                    </a:cubicBezTo>
                    <a:cubicBezTo>
                      <a:pt x="1245" y="2105"/>
                      <a:pt x="1059" y="2324"/>
                      <a:pt x="934" y="2552"/>
                    </a:cubicBezTo>
                    <a:cubicBezTo>
                      <a:pt x="924" y="2562"/>
                      <a:pt x="924" y="2573"/>
                      <a:pt x="913" y="2583"/>
                    </a:cubicBezTo>
                    <a:cubicBezTo>
                      <a:pt x="561" y="3755"/>
                      <a:pt x="167" y="5062"/>
                      <a:pt x="1" y="6400"/>
                    </a:cubicBezTo>
                    <a:cubicBezTo>
                      <a:pt x="146" y="6224"/>
                      <a:pt x="291" y="6037"/>
                      <a:pt x="447" y="5871"/>
                    </a:cubicBezTo>
                    <a:cubicBezTo>
                      <a:pt x="696" y="5591"/>
                      <a:pt x="966" y="5332"/>
                      <a:pt x="1245" y="5093"/>
                    </a:cubicBezTo>
                    <a:cubicBezTo>
                      <a:pt x="1567" y="4813"/>
                      <a:pt x="1899" y="4564"/>
                      <a:pt x="2231" y="4304"/>
                    </a:cubicBezTo>
                    <a:cubicBezTo>
                      <a:pt x="2386" y="4170"/>
                      <a:pt x="2552" y="4046"/>
                      <a:pt x="2718" y="3910"/>
                    </a:cubicBezTo>
                    <a:cubicBezTo>
                      <a:pt x="2854" y="3786"/>
                      <a:pt x="2988" y="3661"/>
                      <a:pt x="3112" y="3516"/>
                    </a:cubicBezTo>
                    <a:cubicBezTo>
                      <a:pt x="3299" y="3299"/>
                      <a:pt x="3465" y="3060"/>
                      <a:pt x="3610" y="2822"/>
                    </a:cubicBezTo>
                    <a:cubicBezTo>
                      <a:pt x="3756" y="2573"/>
                      <a:pt x="3880" y="2324"/>
                      <a:pt x="4005" y="2064"/>
                    </a:cubicBezTo>
                    <a:lnTo>
                      <a:pt x="4005" y="2075"/>
                    </a:lnTo>
                    <a:cubicBezTo>
                      <a:pt x="4005" y="2064"/>
                      <a:pt x="4015" y="2054"/>
                      <a:pt x="4025" y="2033"/>
                    </a:cubicBezTo>
                    <a:cubicBezTo>
                      <a:pt x="4025" y="2033"/>
                      <a:pt x="4025" y="2022"/>
                      <a:pt x="4036" y="2022"/>
                    </a:cubicBezTo>
                    <a:lnTo>
                      <a:pt x="4025" y="2022"/>
                    </a:lnTo>
                    <a:cubicBezTo>
                      <a:pt x="4025" y="2002"/>
                      <a:pt x="4036" y="1981"/>
                      <a:pt x="4057" y="1981"/>
                    </a:cubicBezTo>
                    <a:lnTo>
                      <a:pt x="4067" y="1981"/>
                    </a:lnTo>
                    <a:cubicBezTo>
                      <a:pt x="4078" y="1981"/>
                      <a:pt x="4098" y="1992"/>
                      <a:pt x="4098" y="2012"/>
                    </a:cubicBezTo>
                    <a:cubicBezTo>
                      <a:pt x="4129" y="2147"/>
                      <a:pt x="4161" y="2292"/>
                      <a:pt x="4202" y="2427"/>
                    </a:cubicBezTo>
                    <a:lnTo>
                      <a:pt x="4202" y="2417"/>
                    </a:lnTo>
                    <a:cubicBezTo>
                      <a:pt x="4306" y="2748"/>
                      <a:pt x="4419" y="3070"/>
                      <a:pt x="4565" y="3382"/>
                    </a:cubicBezTo>
                    <a:cubicBezTo>
                      <a:pt x="4710" y="3693"/>
                      <a:pt x="4866" y="3993"/>
                      <a:pt x="5042" y="4284"/>
                    </a:cubicBezTo>
                    <a:lnTo>
                      <a:pt x="5042" y="4274"/>
                    </a:lnTo>
                    <a:cubicBezTo>
                      <a:pt x="5302" y="4709"/>
                      <a:pt x="5602" y="5124"/>
                      <a:pt x="5924" y="5508"/>
                    </a:cubicBezTo>
                    <a:cubicBezTo>
                      <a:pt x="6090" y="5705"/>
                      <a:pt x="6256" y="5892"/>
                      <a:pt x="6432" y="6068"/>
                    </a:cubicBezTo>
                    <a:cubicBezTo>
                      <a:pt x="6598" y="6234"/>
                      <a:pt x="6764" y="6400"/>
                      <a:pt x="6930" y="6556"/>
                    </a:cubicBezTo>
                    <a:lnTo>
                      <a:pt x="6920" y="6545"/>
                    </a:lnTo>
                    <a:lnTo>
                      <a:pt x="6920" y="6545"/>
                    </a:lnTo>
                    <a:cubicBezTo>
                      <a:pt x="7386" y="6991"/>
                      <a:pt x="7884" y="7416"/>
                      <a:pt x="8455" y="7728"/>
                    </a:cubicBezTo>
                    <a:lnTo>
                      <a:pt x="8859" y="7914"/>
                    </a:lnTo>
                    <a:cubicBezTo>
                      <a:pt x="8994" y="7967"/>
                      <a:pt x="9140" y="8008"/>
                      <a:pt x="9285" y="8039"/>
                    </a:cubicBezTo>
                    <a:lnTo>
                      <a:pt x="9274" y="8039"/>
                    </a:lnTo>
                    <a:cubicBezTo>
                      <a:pt x="9368" y="8059"/>
                      <a:pt x="9472" y="8080"/>
                      <a:pt x="9565" y="8091"/>
                    </a:cubicBezTo>
                    <a:cubicBezTo>
                      <a:pt x="9617" y="8091"/>
                      <a:pt x="9658" y="8101"/>
                      <a:pt x="9710" y="8101"/>
                    </a:cubicBezTo>
                    <a:lnTo>
                      <a:pt x="9855" y="8101"/>
                    </a:lnTo>
                    <a:cubicBezTo>
                      <a:pt x="9938" y="8101"/>
                      <a:pt x="10032" y="8091"/>
                      <a:pt x="10125" y="8070"/>
                    </a:cubicBezTo>
                    <a:cubicBezTo>
                      <a:pt x="10208" y="8059"/>
                      <a:pt x="10291" y="8039"/>
                      <a:pt x="10364" y="8018"/>
                    </a:cubicBezTo>
                    <a:cubicBezTo>
                      <a:pt x="10488" y="7977"/>
                      <a:pt x="10613" y="7935"/>
                      <a:pt x="10737" y="7873"/>
                    </a:cubicBezTo>
                    <a:cubicBezTo>
                      <a:pt x="10779" y="7863"/>
                      <a:pt x="10809" y="7842"/>
                      <a:pt x="10851" y="7821"/>
                    </a:cubicBezTo>
                    <a:lnTo>
                      <a:pt x="10830" y="7821"/>
                    </a:lnTo>
                    <a:cubicBezTo>
                      <a:pt x="10768" y="7811"/>
                      <a:pt x="10706" y="7811"/>
                      <a:pt x="10654" y="7811"/>
                    </a:cubicBezTo>
                    <a:cubicBezTo>
                      <a:pt x="10540" y="7811"/>
                      <a:pt x="10426" y="7821"/>
                      <a:pt x="10322" y="7852"/>
                    </a:cubicBezTo>
                    <a:cubicBezTo>
                      <a:pt x="10488" y="7303"/>
                      <a:pt x="10560" y="6701"/>
                      <a:pt x="10530" y="6089"/>
                    </a:cubicBezTo>
                    <a:cubicBezTo>
                      <a:pt x="10498" y="5445"/>
                      <a:pt x="10364" y="4802"/>
                      <a:pt x="10125" y="4159"/>
                    </a:cubicBezTo>
                    <a:cubicBezTo>
                      <a:pt x="9907" y="3548"/>
                      <a:pt x="9585" y="2956"/>
                      <a:pt x="9202" y="2417"/>
                    </a:cubicBezTo>
                    <a:cubicBezTo>
                      <a:pt x="8808" y="1867"/>
                      <a:pt x="8361" y="1390"/>
                      <a:pt x="7863" y="996"/>
                    </a:cubicBezTo>
                    <a:cubicBezTo>
                      <a:pt x="7573" y="768"/>
                      <a:pt x="7293" y="581"/>
                      <a:pt x="7024" y="436"/>
                    </a:cubicBezTo>
                    <a:cubicBezTo>
                      <a:pt x="6671" y="249"/>
                      <a:pt x="6297" y="125"/>
                      <a:pt x="5924" y="51"/>
                    </a:cubicBezTo>
                    <a:cubicBezTo>
                      <a:pt x="5726" y="21"/>
                      <a:pt x="5519" y="0"/>
                      <a:pt x="5312" y="0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66"/>
              <p:cNvSpPr/>
              <p:nvPr/>
            </p:nvSpPr>
            <p:spPr>
              <a:xfrm>
                <a:off x="7126025" y="1265863"/>
                <a:ext cx="235250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9410" h="2397" extrusionOk="0">
                    <a:moveTo>
                      <a:pt x="9410" y="0"/>
                    </a:moveTo>
                    <a:lnTo>
                      <a:pt x="9410" y="0"/>
                    </a:lnTo>
                    <a:cubicBezTo>
                      <a:pt x="9337" y="53"/>
                      <a:pt x="9264" y="104"/>
                      <a:pt x="9181" y="146"/>
                    </a:cubicBezTo>
                    <a:cubicBezTo>
                      <a:pt x="9067" y="219"/>
                      <a:pt x="8933" y="270"/>
                      <a:pt x="8808" y="302"/>
                    </a:cubicBezTo>
                    <a:cubicBezTo>
                      <a:pt x="8673" y="332"/>
                      <a:pt x="8548" y="353"/>
                      <a:pt x="8414" y="364"/>
                    </a:cubicBezTo>
                    <a:cubicBezTo>
                      <a:pt x="8279" y="364"/>
                      <a:pt x="8144" y="364"/>
                      <a:pt x="8009" y="332"/>
                    </a:cubicBezTo>
                    <a:cubicBezTo>
                      <a:pt x="7864" y="311"/>
                      <a:pt x="7729" y="270"/>
                      <a:pt x="7605" y="219"/>
                    </a:cubicBezTo>
                    <a:cubicBezTo>
                      <a:pt x="7532" y="187"/>
                      <a:pt x="7469" y="156"/>
                      <a:pt x="7397" y="125"/>
                    </a:cubicBezTo>
                    <a:cubicBezTo>
                      <a:pt x="7335" y="94"/>
                      <a:pt x="7283" y="53"/>
                      <a:pt x="7231" y="21"/>
                    </a:cubicBezTo>
                    <a:cubicBezTo>
                      <a:pt x="7148" y="166"/>
                      <a:pt x="7055" y="311"/>
                      <a:pt x="6951" y="436"/>
                    </a:cubicBezTo>
                    <a:cubicBezTo>
                      <a:pt x="6847" y="571"/>
                      <a:pt x="6733" y="696"/>
                      <a:pt x="6609" y="799"/>
                    </a:cubicBezTo>
                    <a:cubicBezTo>
                      <a:pt x="6494" y="924"/>
                      <a:pt x="6360" y="1028"/>
                      <a:pt x="6225" y="1131"/>
                    </a:cubicBezTo>
                    <a:cubicBezTo>
                      <a:pt x="6080" y="1224"/>
                      <a:pt x="5934" y="1318"/>
                      <a:pt x="5789" y="1401"/>
                    </a:cubicBezTo>
                    <a:cubicBezTo>
                      <a:pt x="5499" y="1567"/>
                      <a:pt x="5177" y="1701"/>
                      <a:pt x="4866" y="1816"/>
                    </a:cubicBezTo>
                    <a:cubicBezTo>
                      <a:pt x="4544" y="1920"/>
                      <a:pt x="4212" y="2013"/>
                      <a:pt x="3880" y="2075"/>
                    </a:cubicBezTo>
                    <a:cubicBezTo>
                      <a:pt x="3528" y="2140"/>
                      <a:pt x="3167" y="2180"/>
                      <a:pt x="2805" y="2180"/>
                    </a:cubicBezTo>
                    <a:cubicBezTo>
                      <a:pt x="2762" y="2180"/>
                      <a:pt x="2720" y="2180"/>
                      <a:pt x="2677" y="2179"/>
                    </a:cubicBezTo>
                    <a:cubicBezTo>
                      <a:pt x="2294" y="2179"/>
                      <a:pt x="1910" y="2148"/>
                      <a:pt x="1536" y="2075"/>
                    </a:cubicBezTo>
                    <a:cubicBezTo>
                      <a:pt x="1163" y="2003"/>
                      <a:pt x="789" y="1909"/>
                      <a:pt x="437" y="1775"/>
                    </a:cubicBezTo>
                    <a:cubicBezTo>
                      <a:pt x="291" y="1722"/>
                      <a:pt x="146" y="1671"/>
                      <a:pt x="1" y="1609"/>
                    </a:cubicBezTo>
                    <a:lnTo>
                      <a:pt x="1" y="1609"/>
                    </a:lnTo>
                    <a:cubicBezTo>
                      <a:pt x="468" y="1888"/>
                      <a:pt x="987" y="2096"/>
                      <a:pt x="1557" y="2231"/>
                    </a:cubicBezTo>
                    <a:cubicBezTo>
                      <a:pt x="2013" y="2335"/>
                      <a:pt x="2490" y="2397"/>
                      <a:pt x="2978" y="2397"/>
                    </a:cubicBezTo>
                    <a:cubicBezTo>
                      <a:pt x="3051" y="2397"/>
                      <a:pt x="3124" y="2397"/>
                      <a:pt x="3196" y="2386"/>
                    </a:cubicBezTo>
                    <a:cubicBezTo>
                      <a:pt x="3746" y="2376"/>
                      <a:pt x="4295" y="2282"/>
                      <a:pt x="4825" y="2127"/>
                    </a:cubicBezTo>
                    <a:cubicBezTo>
                      <a:pt x="5323" y="1982"/>
                      <a:pt x="5789" y="1775"/>
                      <a:pt x="6215" y="1505"/>
                    </a:cubicBezTo>
                    <a:cubicBezTo>
                      <a:pt x="6422" y="1380"/>
                      <a:pt x="6630" y="1224"/>
                      <a:pt x="6826" y="1058"/>
                    </a:cubicBezTo>
                    <a:cubicBezTo>
                      <a:pt x="6951" y="955"/>
                      <a:pt x="7034" y="872"/>
                      <a:pt x="7128" y="779"/>
                    </a:cubicBezTo>
                    <a:cubicBezTo>
                      <a:pt x="7241" y="654"/>
                      <a:pt x="7345" y="519"/>
                      <a:pt x="7439" y="385"/>
                    </a:cubicBezTo>
                    <a:cubicBezTo>
                      <a:pt x="7543" y="447"/>
                      <a:pt x="7656" y="498"/>
                      <a:pt x="7771" y="540"/>
                    </a:cubicBezTo>
                    <a:cubicBezTo>
                      <a:pt x="7874" y="571"/>
                      <a:pt x="7999" y="592"/>
                      <a:pt x="8123" y="602"/>
                    </a:cubicBezTo>
                    <a:lnTo>
                      <a:pt x="8206" y="602"/>
                    </a:lnTo>
                    <a:cubicBezTo>
                      <a:pt x="8393" y="602"/>
                      <a:pt x="8590" y="560"/>
                      <a:pt x="8767" y="488"/>
                    </a:cubicBezTo>
                    <a:cubicBezTo>
                      <a:pt x="9005" y="385"/>
                      <a:pt x="9223" y="219"/>
                      <a:pt x="9410" y="0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66"/>
              <p:cNvSpPr/>
              <p:nvPr/>
            </p:nvSpPr>
            <p:spPr>
              <a:xfrm>
                <a:off x="7326500" y="1217113"/>
                <a:ext cx="19225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800" extrusionOk="0">
                    <a:moveTo>
                      <a:pt x="509" y="0"/>
                    </a:moveTo>
                    <a:cubicBezTo>
                      <a:pt x="488" y="0"/>
                      <a:pt x="467" y="11"/>
                      <a:pt x="457" y="21"/>
                    </a:cubicBezTo>
                    <a:cubicBezTo>
                      <a:pt x="426" y="52"/>
                      <a:pt x="426" y="104"/>
                      <a:pt x="446" y="125"/>
                    </a:cubicBezTo>
                    <a:cubicBezTo>
                      <a:pt x="467" y="145"/>
                      <a:pt x="478" y="156"/>
                      <a:pt x="488" y="177"/>
                    </a:cubicBezTo>
                    <a:cubicBezTo>
                      <a:pt x="519" y="218"/>
                      <a:pt x="550" y="270"/>
                      <a:pt x="561" y="322"/>
                    </a:cubicBezTo>
                    <a:cubicBezTo>
                      <a:pt x="592" y="384"/>
                      <a:pt x="602" y="447"/>
                      <a:pt x="612" y="519"/>
                    </a:cubicBezTo>
                    <a:cubicBezTo>
                      <a:pt x="612" y="613"/>
                      <a:pt x="612" y="696"/>
                      <a:pt x="592" y="789"/>
                    </a:cubicBezTo>
                    <a:cubicBezTo>
                      <a:pt x="571" y="924"/>
                      <a:pt x="529" y="1058"/>
                      <a:pt x="467" y="1193"/>
                    </a:cubicBezTo>
                    <a:cubicBezTo>
                      <a:pt x="416" y="1297"/>
                      <a:pt x="353" y="1401"/>
                      <a:pt x="280" y="1494"/>
                    </a:cubicBezTo>
                    <a:cubicBezTo>
                      <a:pt x="218" y="1556"/>
                      <a:pt x="167" y="1618"/>
                      <a:pt x="94" y="1671"/>
                    </a:cubicBezTo>
                    <a:lnTo>
                      <a:pt x="31" y="1701"/>
                    </a:lnTo>
                    <a:cubicBezTo>
                      <a:pt x="11" y="1722"/>
                      <a:pt x="1" y="1743"/>
                      <a:pt x="11" y="1774"/>
                    </a:cubicBezTo>
                    <a:cubicBezTo>
                      <a:pt x="19" y="1790"/>
                      <a:pt x="37" y="1799"/>
                      <a:pt x="59" y="1799"/>
                    </a:cubicBezTo>
                    <a:cubicBezTo>
                      <a:pt x="67" y="1799"/>
                      <a:pt x="75" y="1798"/>
                      <a:pt x="84" y="1795"/>
                    </a:cubicBezTo>
                    <a:cubicBezTo>
                      <a:pt x="218" y="1712"/>
                      <a:pt x="333" y="1598"/>
                      <a:pt x="436" y="1473"/>
                    </a:cubicBezTo>
                    <a:cubicBezTo>
                      <a:pt x="488" y="1401"/>
                      <a:pt x="529" y="1328"/>
                      <a:pt x="571" y="1256"/>
                    </a:cubicBezTo>
                    <a:cubicBezTo>
                      <a:pt x="623" y="1173"/>
                      <a:pt x="654" y="1079"/>
                      <a:pt x="685" y="996"/>
                    </a:cubicBezTo>
                    <a:cubicBezTo>
                      <a:pt x="748" y="830"/>
                      <a:pt x="768" y="643"/>
                      <a:pt x="758" y="467"/>
                    </a:cubicBezTo>
                    <a:cubicBezTo>
                      <a:pt x="748" y="436"/>
                      <a:pt x="748" y="394"/>
                      <a:pt x="737" y="364"/>
                    </a:cubicBezTo>
                    <a:cubicBezTo>
                      <a:pt x="727" y="322"/>
                      <a:pt x="716" y="281"/>
                      <a:pt x="695" y="239"/>
                    </a:cubicBezTo>
                    <a:cubicBezTo>
                      <a:pt x="665" y="156"/>
                      <a:pt x="612" y="94"/>
                      <a:pt x="561" y="32"/>
                    </a:cubicBezTo>
                    <a:cubicBezTo>
                      <a:pt x="550" y="11"/>
                      <a:pt x="529" y="0"/>
                      <a:pt x="509" y="0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66"/>
              <p:cNvSpPr/>
              <p:nvPr/>
            </p:nvSpPr>
            <p:spPr>
              <a:xfrm>
                <a:off x="7342825" y="1223588"/>
                <a:ext cx="200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293" extrusionOk="0">
                    <a:moveTo>
                      <a:pt x="250" y="1"/>
                    </a:moveTo>
                    <a:cubicBezTo>
                      <a:pt x="178" y="11"/>
                      <a:pt x="105" y="32"/>
                      <a:pt x="42" y="73"/>
                    </a:cubicBezTo>
                    <a:cubicBezTo>
                      <a:pt x="22" y="84"/>
                      <a:pt x="12" y="94"/>
                      <a:pt x="1" y="115"/>
                    </a:cubicBezTo>
                    <a:cubicBezTo>
                      <a:pt x="1" y="135"/>
                      <a:pt x="1" y="156"/>
                      <a:pt x="12" y="177"/>
                    </a:cubicBezTo>
                    <a:cubicBezTo>
                      <a:pt x="22" y="188"/>
                      <a:pt x="32" y="208"/>
                      <a:pt x="53" y="208"/>
                    </a:cubicBezTo>
                    <a:cubicBezTo>
                      <a:pt x="63" y="213"/>
                      <a:pt x="74" y="216"/>
                      <a:pt x="84" y="216"/>
                    </a:cubicBezTo>
                    <a:cubicBezTo>
                      <a:pt x="95" y="216"/>
                      <a:pt x="105" y="213"/>
                      <a:pt x="115" y="208"/>
                    </a:cubicBezTo>
                    <a:cubicBezTo>
                      <a:pt x="136" y="188"/>
                      <a:pt x="167" y="167"/>
                      <a:pt x="198" y="156"/>
                    </a:cubicBezTo>
                    <a:cubicBezTo>
                      <a:pt x="240" y="146"/>
                      <a:pt x="291" y="135"/>
                      <a:pt x="333" y="125"/>
                    </a:cubicBezTo>
                    <a:cubicBezTo>
                      <a:pt x="385" y="125"/>
                      <a:pt x="436" y="125"/>
                      <a:pt x="489" y="135"/>
                    </a:cubicBezTo>
                    <a:cubicBezTo>
                      <a:pt x="519" y="135"/>
                      <a:pt x="561" y="146"/>
                      <a:pt x="592" y="167"/>
                    </a:cubicBezTo>
                    <a:cubicBezTo>
                      <a:pt x="613" y="177"/>
                      <a:pt x="634" y="188"/>
                      <a:pt x="655" y="208"/>
                    </a:cubicBezTo>
                    <a:cubicBezTo>
                      <a:pt x="675" y="218"/>
                      <a:pt x="685" y="229"/>
                      <a:pt x="696" y="250"/>
                    </a:cubicBezTo>
                    <a:cubicBezTo>
                      <a:pt x="706" y="260"/>
                      <a:pt x="706" y="260"/>
                      <a:pt x="706" y="271"/>
                    </a:cubicBezTo>
                    <a:cubicBezTo>
                      <a:pt x="719" y="283"/>
                      <a:pt x="732" y="292"/>
                      <a:pt x="744" y="292"/>
                    </a:cubicBezTo>
                    <a:cubicBezTo>
                      <a:pt x="752" y="292"/>
                      <a:pt x="760" y="289"/>
                      <a:pt x="768" y="281"/>
                    </a:cubicBezTo>
                    <a:cubicBezTo>
                      <a:pt x="789" y="271"/>
                      <a:pt x="800" y="250"/>
                      <a:pt x="789" y="218"/>
                    </a:cubicBezTo>
                    <a:cubicBezTo>
                      <a:pt x="779" y="198"/>
                      <a:pt x="758" y="177"/>
                      <a:pt x="738" y="156"/>
                    </a:cubicBezTo>
                    <a:cubicBezTo>
                      <a:pt x="717" y="125"/>
                      <a:pt x="685" y="105"/>
                      <a:pt x="655" y="84"/>
                    </a:cubicBezTo>
                    <a:cubicBezTo>
                      <a:pt x="602" y="52"/>
                      <a:pt x="530" y="22"/>
                      <a:pt x="468" y="11"/>
                    </a:cubicBezTo>
                    <a:cubicBezTo>
                      <a:pt x="436" y="1"/>
                      <a:pt x="395" y="1"/>
                      <a:pt x="364" y="1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66"/>
              <p:cNvSpPr/>
              <p:nvPr/>
            </p:nvSpPr>
            <p:spPr>
              <a:xfrm>
                <a:off x="7040200" y="1413663"/>
                <a:ext cx="342850" cy="446600"/>
              </a:xfrm>
              <a:custGeom>
                <a:avLst/>
                <a:gdLst/>
                <a:ahLst/>
                <a:cxnLst/>
                <a:rect l="l" t="t" r="r" b="b"/>
                <a:pathLst>
                  <a:path w="13714" h="17864" extrusionOk="0">
                    <a:moveTo>
                      <a:pt x="4347" y="1"/>
                    </a:moveTo>
                    <a:cubicBezTo>
                      <a:pt x="4295" y="53"/>
                      <a:pt x="4243" y="105"/>
                      <a:pt x="4181" y="157"/>
                    </a:cubicBezTo>
                    <a:cubicBezTo>
                      <a:pt x="3600" y="779"/>
                      <a:pt x="3051" y="1464"/>
                      <a:pt x="2563" y="2169"/>
                    </a:cubicBezTo>
                    <a:cubicBezTo>
                      <a:pt x="2304" y="2543"/>
                      <a:pt x="2055" y="2937"/>
                      <a:pt x="1847" y="3320"/>
                    </a:cubicBezTo>
                    <a:cubicBezTo>
                      <a:pt x="1733" y="3507"/>
                      <a:pt x="1629" y="3705"/>
                      <a:pt x="1536" y="3901"/>
                    </a:cubicBezTo>
                    <a:cubicBezTo>
                      <a:pt x="1442" y="4088"/>
                      <a:pt x="1349" y="4285"/>
                      <a:pt x="1276" y="4503"/>
                    </a:cubicBezTo>
                    <a:cubicBezTo>
                      <a:pt x="955" y="5364"/>
                      <a:pt x="997" y="6287"/>
                      <a:pt x="1080" y="7169"/>
                    </a:cubicBezTo>
                    <a:cubicBezTo>
                      <a:pt x="1100" y="7356"/>
                      <a:pt x="1121" y="7553"/>
                      <a:pt x="1142" y="7750"/>
                    </a:cubicBezTo>
                    <a:cubicBezTo>
                      <a:pt x="1173" y="7999"/>
                      <a:pt x="1204" y="8258"/>
                      <a:pt x="1225" y="8518"/>
                    </a:cubicBezTo>
                    <a:cubicBezTo>
                      <a:pt x="1246" y="8756"/>
                      <a:pt x="1256" y="8984"/>
                      <a:pt x="1256" y="9191"/>
                    </a:cubicBezTo>
                    <a:cubicBezTo>
                      <a:pt x="1266" y="9399"/>
                      <a:pt x="1266" y="9617"/>
                      <a:pt x="1256" y="9866"/>
                    </a:cubicBezTo>
                    <a:cubicBezTo>
                      <a:pt x="1246" y="10343"/>
                      <a:pt x="1204" y="10851"/>
                      <a:pt x="1142" y="11349"/>
                    </a:cubicBezTo>
                    <a:lnTo>
                      <a:pt x="1142" y="11318"/>
                    </a:lnTo>
                    <a:cubicBezTo>
                      <a:pt x="986" y="12501"/>
                      <a:pt x="675" y="13631"/>
                      <a:pt x="229" y="14689"/>
                    </a:cubicBezTo>
                    <a:lnTo>
                      <a:pt x="239" y="14668"/>
                    </a:lnTo>
                    <a:lnTo>
                      <a:pt x="239" y="14668"/>
                    </a:lnTo>
                    <a:cubicBezTo>
                      <a:pt x="167" y="14824"/>
                      <a:pt x="94" y="14990"/>
                      <a:pt x="22" y="15156"/>
                    </a:cubicBezTo>
                    <a:cubicBezTo>
                      <a:pt x="11" y="15187"/>
                      <a:pt x="1" y="15208"/>
                      <a:pt x="11" y="15229"/>
                    </a:cubicBezTo>
                    <a:cubicBezTo>
                      <a:pt x="11" y="15249"/>
                      <a:pt x="22" y="15260"/>
                      <a:pt x="32" y="15281"/>
                    </a:cubicBezTo>
                    <a:cubicBezTo>
                      <a:pt x="32" y="15291"/>
                      <a:pt x="32" y="15302"/>
                      <a:pt x="42" y="15322"/>
                    </a:cubicBezTo>
                    <a:lnTo>
                      <a:pt x="52" y="15332"/>
                    </a:lnTo>
                    <a:cubicBezTo>
                      <a:pt x="73" y="15353"/>
                      <a:pt x="94" y="15364"/>
                      <a:pt x="115" y="15385"/>
                    </a:cubicBezTo>
                    <a:cubicBezTo>
                      <a:pt x="291" y="15519"/>
                      <a:pt x="478" y="15634"/>
                      <a:pt x="665" y="15758"/>
                    </a:cubicBezTo>
                    <a:lnTo>
                      <a:pt x="675" y="15758"/>
                    </a:lnTo>
                    <a:cubicBezTo>
                      <a:pt x="1080" y="16017"/>
                      <a:pt x="1505" y="16256"/>
                      <a:pt x="1940" y="16463"/>
                    </a:cubicBezTo>
                    <a:cubicBezTo>
                      <a:pt x="2573" y="16775"/>
                      <a:pt x="3258" y="17044"/>
                      <a:pt x="3973" y="17262"/>
                    </a:cubicBezTo>
                    <a:cubicBezTo>
                      <a:pt x="5270" y="17656"/>
                      <a:pt x="6629" y="17863"/>
                      <a:pt x="7998" y="17863"/>
                    </a:cubicBezTo>
                    <a:lnTo>
                      <a:pt x="8288" y="17863"/>
                    </a:lnTo>
                    <a:cubicBezTo>
                      <a:pt x="9015" y="17843"/>
                      <a:pt x="9741" y="17770"/>
                      <a:pt x="10457" y="17625"/>
                    </a:cubicBezTo>
                    <a:cubicBezTo>
                      <a:pt x="11204" y="17490"/>
                      <a:pt x="11919" y="17282"/>
                      <a:pt x="12573" y="17024"/>
                    </a:cubicBezTo>
                    <a:cubicBezTo>
                      <a:pt x="12926" y="16888"/>
                      <a:pt x="13288" y="16712"/>
                      <a:pt x="13641" y="16505"/>
                    </a:cubicBezTo>
                    <a:lnTo>
                      <a:pt x="13662" y="16505"/>
                    </a:lnTo>
                    <a:cubicBezTo>
                      <a:pt x="13693" y="16484"/>
                      <a:pt x="13714" y="16443"/>
                      <a:pt x="13714" y="16411"/>
                    </a:cubicBezTo>
                    <a:cubicBezTo>
                      <a:pt x="13693" y="16028"/>
                      <a:pt x="13673" y="15644"/>
                      <a:pt x="13662" y="15270"/>
                    </a:cubicBezTo>
                    <a:cubicBezTo>
                      <a:pt x="13631" y="14648"/>
                      <a:pt x="13610" y="14005"/>
                      <a:pt x="13527" y="13382"/>
                    </a:cubicBezTo>
                    <a:cubicBezTo>
                      <a:pt x="13496" y="13123"/>
                      <a:pt x="13454" y="12874"/>
                      <a:pt x="13403" y="12635"/>
                    </a:cubicBezTo>
                    <a:cubicBezTo>
                      <a:pt x="13351" y="12407"/>
                      <a:pt x="13288" y="12200"/>
                      <a:pt x="13205" y="12013"/>
                    </a:cubicBezTo>
                    <a:cubicBezTo>
                      <a:pt x="13143" y="11837"/>
                      <a:pt x="13050" y="11660"/>
                      <a:pt x="12946" y="11484"/>
                    </a:cubicBezTo>
                    <a:cubicBezTo>
                      <a:pt x="12863" y="11339"/>
                      <a:pt x="12760" y="11194"/>
                      <a:pt x="12624" y="11017"/>
                    </a:cubicBezTo>
                    <a:cubicBezTo>
                      <a:pt x="12490" y="10841"/>
                      <a:pt x="12345" y="10664"/>
                      <a:pt x="12210" y="10498"/>
                    </a:cubicBezTo>
                    <a:cubicBezTo>
                      <a:pt x="12096" y="10353"/>
                      <a:pt x="11971" y="10208"/>
                      <a:pt x="11857" y="10053"/>
                    </a:cubicBezTo>
                    <a:cubicBezTo>
                      <a:pt x="11681" y="9835"/>
                      <a:pt x="11546" y="9627"/>
                      <a:pt x="11411" y="9420"/>
                    </a:cubicBezTo>
                    <a:cubicBezTo>
                      <a:pt x="11287" y="9202"/>
                      <a:pt x="11162" y="8974"/>
                      <a:pt x="11059" y="8735"/>
                    </a:cubicBezTo>
                    <a:cubicBezTo>
                      <a:pt x="10872" y="8289"/>
                      <a:pt x="10747" y="7812"/>
                      <a:pt x="10674" y="7314"/>
                    </a:cubicBezTo>
                    <a:cubicBezTo>
                      <a:pt x="10623" y="6909"/>
                      <a:pt x="10602" y="6453"/>
                      <a:pt x="10612" y="5924"/>
                    </a:cubicBezTo>
                    <a:cubicBezTo>
                      <a:pt x="10623" y="5717"/>
                      <a:pt x="10633" y="5478"/>
                      <a:pt x="10654" y="5198"/>
                    </a:cubicBezTo>
                    <a:cubicBezTo>
                      <a:pt x="10664" y="5053"/>
                      <a:pt x="10685" y="4866"/>
                      <a:pt x="10706" y="4680"/>
                    </a:cubicBezTo>
                    <a:lnTo>
                      <a:pt x="10706" y="4669"/>
                    </a:lnTo>
                    <a:lnTo>
                      <a:pt x="10706" y="4659"/>
                    </a:lnTo>
                    <a:cubicBezTo>
                      <a:pt x="10737" y="4461"/>
                      <a:pt x="10768" y="4254"/>
                      <a:pt x="10799" y="4057"/>
                    </a:cubicBezTo>
                    <a:cubicBezTo>
                      <a:pt x="10810" y="3963"/>
                      <a:pt x="10830" y="3880"/>
                      <a:pt x="10840" y="3788"/>
                    </a:cubicBezTo>
                    <a:cubicBezTo>
                      <a:pt x="10882" y="3507"/>
                      <a:pt x="10944" y="3144"/>
                      <a:pt x="10976" y="2771"/>
                    </a:cubicBezTo>
                    <a:cubicBezTo>
                      <a:pt x="11006" y="2387"/>
                      <a:pt x="11006" y="2076"/>
                      <a:pt x="10965" y="1785"/>
                    </a:cubicBezTo>
                    <a:cubicBezTo>
                      <a:pt x="10934" y="1453"/>
                      <a:pt x="10851" y="1174"/>
                      <a:pt x="10727" y="955"/>
                    </a:cubicBezTo>
                    <a:cubicBezTo>
                      <a:pt x="10644" y="821"/>
                      <a:pt x="10540" y="696"/>
                      <a:pt x="10425" y="603"/>
                    </a:cubicBezTo>
                    <a:cubicBezTo>
                      <a:pt x="10395" y="572"/>
                      <a:pt x="10363" y="540"/>
                      <a:pt x="10332" y="520"/>
                    </a:cubicBezTo>
                    <a:cubicBezTo>
                      <a:pt x="10280" y="489"/>
                      <a:pt x="10229" y="447"/>
                      <a:pt x="10166" y="416"/>
                    </a:cubicBezTo>
                    <a:cubicBezTo>
                      <a:pt x="10135" y="406"/>
                      <a:pt x="10114" y="385"/>
                      <a:pt x="10083" y="374"/>
                    </a:cubicBezTo>
                    <a:cubicBezTo>
                      <a:pt x="9990" y="457"/>
                      <a:pt x="9897" y="540"/>
                      <a:pt x="9793" y="613"/>
                    </a:cubicBezTo>
                    <a:cubicBezTo>
                      <a:pt x="9699" y="686"/>
                      <a:pt x="9616" y="748"/>
                      <a:pt x="9533" y="789"/>
                    </a:cubicBezTo>
                    <a:cubicBezTo>
                      <a:pt x="9461" y="831"/>
                      <a:pt x="9388" y="872"/>
                      <a:pt x="9284" y="914"/>
                    </a:cubicBezTo>
                    <a:cubicBezTo>
                      <a:pt x="8922" y="1070"/>
                      <a:pt x="8507" y="1183"/>
                      <a:pt x="8060" y="1246"/>
                    </a:cubicBezTo>
                    <a:cubicBezTo>
                      <a:pt x="7811" y="1277"/>
                      <a:pt x="7562" y="1287"/>
                      <a:pt x="7313" y="1287"/>
                    </a:cubicBezTo>
                    <a:cubicBezTo>
                      <a:pt x="7085" y="1287"/>
                      <a:pt x="6847" y="1277"/>
                      <a:pt x="6629" y="1246"/>
                    </a:cubicBezTo>
                    <a:lnTo>
                      <a:pt x="6608" y="1246"/>
                    </a:lnTo>
                    <a:cubicBezTo>
                      <a:pt x="6235" y="1194"/>
                      <a:pt x="5882" y="1100"/>
                      <a:pt x="5571" y="966"/>
                    </a:cubicBezTo>
                    <a:cubicBezTo>
                      <a:pt x="5312" y="862"/>
                      <a:pt x="5084" y="727"/>
                      <a:pt x="4876" y="572"/>
                    </a:cubicBezTo>
                    <a:cubicBezTo>
                      <a:pt x="4710" y="437"/>
                      <a:pt x="4565" y="291"/>
                      <a:pt x="4441" y="136"/>
                    </a:cubicBezTo>
                    <a:cubicBezTo>
                      <a:pt x="4409" y="95"/>
                      <a:pt x="4378" y="42"/>
                      <a:pt x="4347" y="1"/>
                    </a:cubicBezTo>
                    <a:close/>
                  </a:path>
                </a:pathLst>
              </a:custGeom>
              <a:solidFill>
                <a:srgbClr val="DF82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66"/>
              <p:cNvSpPr/>
              <p:nvPr/>
            </p:nvSpPr>
            <p:spPr>
              <a:xfrm>
                <a:off x="7039700" y="1432088"/>
                <a:ext cx="218100" cy="423250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6930" extrusionOk="0">
                    <a:moveTo>
                      <a:pt x="5155" y="1"/>
                    </a:moveTo>
                    <a:cubicBezTo>
                      <a:pt x="5155" y="446"/>
                      <a:pt x="5124" y="893"/>
                      <a:pt x="5062" y="1339"/>
                    </a:cubicBezTo>
                    <a:cubicBezTo>
                      <a:pt x="4968" y="1930"/>
                      <a:pt x="4823" y="2511"/>
                      <a:pt x="4636" y="3071"/>
                    </a:cubicBezTo>
                    <a:cubicBezTo>
                      <a:pt x="4440" y="3641"/>
                      <a:pt x="4191" y="4192"/>
                      <a:pt x="3880" y="4710"/>
                    </a:cubicBezTo>
                    <a:cubicBezTo>
                      <a:pt x="3589" y="5218"/>
                      <a:pt x="3236" y="5695"/>
                      <a:pt x="2832" y="6121"/>
                    </a:cubicBezTo>
                    <a:cubicBezTo>
                      <a:pt x="2448" y="6536"/>
                      <a:pt x="2002" y="6909"/>
                      <a:pt x="1515" y="7200"/>
                    </a:cubicBezTo>
                    <a:cubicBezTo>
                      <a:pt x="1411" y="7251"/>
                      <a:pt x="1307" y="7313"/>
                      <a:pt x="1203" y="7366"/>
                    </a:cubicBezTo>
                    <a:cubicBezTo>
                      <a:pt x="1213" y="7500"/>
                      <a:pt x="1224" y="7645"/>
                      <a:pt x="1234" y="7781"/>
                    </a:cubicBezTo>
                    <a:cubicBezTo>
                      <a:pt x="1255" y="8019"/>
                      <a:pt x="1276" y="8237"/>
                      <a:pt x="1276" y="8454"/>
                    </a:cubicBezTo>
                    <a:cubicBezTo>
                      <a:pt x="1286" y="8662"/>
                      <a:pt x="1286" y="8880"/>
                      <a:pt x="1276" y="9129"/>
                    </a:cubicBezTo>
                    <a:cubicBezTo>
                      <a:pt x="1266" y="9606"/>
                      <a:pt x="1224" y="10104"/>
                      <a:pt x="1151" y="10612"/>
                    </a:cubicBezTo>
                    <a:lnTo>
                      <a:pt x="1162" y="10581"/>
                    </a:lnTo>
                    <a:lnTo>
                      <a:pt x="1162" y="10581"/>
                    </a:lnTo>
                    <a:cubicBezTo>
                      <a:pt x="996" y="11774"/>
                      <a:pt x="685" y="12905"/>
                      <a:pt x="249" y="13952"/>
                    </a:cubicBezTo>
                    <a:lnTo>
                      <a:pt x="259" y="13931"/>
                    </a:lnTo>
                    <a:lnTo>
                      <a:pt x="208" y="14046"/>
                    </a:lnTo>
                    <a:cubicBezTo>
                      <a:pt x="155" y="14170"/>
                      <a:pt x="93" y="14295"/>
                      <a:pt x="42" y="14419"/>
                    </a:cubicBezTo>
                    <a:cubicBezTo>
                      <a:pt x="31" y="14429"/>
                      <a:pt x="21" y="14429"/>
                      <a:pt x="10" y="14450"/>
                    </a:cubicBezTo>
                    <a:cubicBezTo>
                      <a:pt x="0" y="14471"/>
                      <a:pt x="0" y="14492"/>
                      <a:pt x="0" y="14523"/>
                    </a:cubicBezTo>
                    <a:lnTo>
                      <a:pt x="21" y="14544"/>
                    </a:lnTo>
                    <a:lnTo>
                      <a:pt x="42" y="14565"/>
                    </a:lnTo>
                    <a:lnTo>
                      <a:pt x="62" y="14585"/>
                    </a:lnTo>
                    <a:lnTo>
                      <a:pt x="72" y="14595"/>
                    </a:lnTo>
                    <a:lnTo>
                      <a:pt x="83" y="14606"/>
                    </a:lnTo>
                    <a:lnTo>
                      <a:pt x="135" y="14648"/>
                    </a:lnTo>
                    <a:cubicBezTo>
                      <a:pt x="311" y="14782"/>
                      <a:pt x="487" y="14897"/>
                      <a:pt x="685" y="15021"/>
                    </a:cubicBezTo>
                    <a:cubicBezTo>
                      <a:pt x="1089" y="15280"/>
                      <a:pt x="1515" y="15519"/>
                      <a:pt x="1960" y="15736"/>
                    </a:cubicBezTo>
                    <a:cubicBezTo>
                      <a:pt x="2593" y="16048"/>
                      <a:pt x="3278" y="16307"/>
                      <a:pt x="3993" y="16525"/>
                    </a:cubicBezTo>
                    <a:cubicBezTo>
                      <a:pt x="4553" y="16701"/>
                      <a:pt x="5124" y="16836"/>
                      <a:pt x="5694" y="16930"/>
                    </a:cubicBezTo>
                    <a:cubicBezTo>
                      <a:pt x="5798" y="16919"/>
                      <a:pt x="5902" y="16898"/>
                      <a:pt x="5996" y="16877"/>
                    </a:cubicBezTo>
                    <a:lnTo>
                      <a:pt x="5985" y="16877"/>
                    </a:lnTo>
                    <a:cubicBezTo>
                      <a:pt x="6182" y="16836"/>
                      <a:pt x="6369" y="16784"/>
                      <a:pt x="6566" y="16722"/>
                    </a:cubicBezTo>
                    <a:cubicBezTo>
                      <a:pt x="6743" y="16660"/>
                      <a:pt x="6929" y="16577"/>
                      <a:pt x="7095" y="16494"/>
                    </a:cubicBezTo>
                    <a:cubicBezTo>
                      <a:pt x="7220" y="16421"/>
                      <a:pt x="7344" y="16349"/>
                      <a:pt x="7469" y="16266"/>
                    </a:cubicBezTo>
                    <a:cubicBezTo>
                      <a:pt x="7582" y="16193"/>
                      <a:pt x="7686" y="16100"/>
                      <a:pt x="7790" y="16006"/>
                    </a:cubicBezTo>
                    <a:cubicBezTo>
                      <a:pt x="7884" y="15923"/>
                      <a:pt x="7977" y="15830"/>
                      <a:pt x="8070" y="15726"/>
                    </a:cubicBezTo>
                    <a:cubicBezTo>
                      <a:pt x="8153" y="15623"/>
                      <a:pt x="8226" y="15519"/>
                      <a:pt x="8299" y="15415"/>
                    </a:cubicBezTo>
                    <a:cubicBezTo>
                      <a:pt x="8423" y="15218"/>
                      <a:pt x="8537" y="15010"/>
                      <a:pt x="8610" y="14782"/>
                    </a:cubicBezTo>
                    <a:cubicBezTo>
                      <a:pt x="8640" y="14689"/>
                      <a:pt x="8661" y="14585"/>
                      <a:pt x="8682" y="14492"/>
                    </a:cubicBezTo>
                    <a:cubicBezTo>
                      <a:pt x="8703" y="14399"/>
                      <a:pt x="8713" y="14295"/>
                      <a:pt x="8723" y="14201"/>
                    </a:cubicBezTo>
                    <a:cubicBezTo>
                      <a:pt x="8723" y="14077"/>
                      <a:pt x="8723" y="13952"/>
                      <a:pt x="8713" y="13828"/>
                    </a:cubicBezTo>
                    <a:cubicBezTo>
                      <a:pt x="8703" y="13703"/>
                      <a:pt x="8682" y="13590"/>
                      <a:pt x="8651" y="13465"/>
                    </a:cubicBezTo>
                    <a:lnTo>
                      <a:pt x="8651" y="13465"/>
                    </a:lnTo>
                    <a:lnTo>
                      <a:pt x="8661" y="13475"/>
                    </a:lnTo>
                    <a:cubicBezTo>
                      <a:pt x="8557" y="13019"/>
                      <a:pt x="8371" y="12594"/>
                      <a:pt x="8163" y="12179"/>
                    </a:cubicBezTo>
                    <a:lnTo>
                      <a:pt x="8163" y="12189"/>
                    </a:lnTo>
                    <a:cubicBezTo>
                      <a:pt x="7967" y="11805"/>
                      <a:pt x="7748" y="11442"/>
                      <a:pt x="7520" y="11079"/>
                    </a:cubicBezTo>
                    <a:cubicBezTo>
                      <a:pt x="7303" y="10727"/>
                      <a:pt x="7075" y="10363"/>
                      <a:pt x="6867" y="10000"/>
                    </a:cubicBezTo>
                    <a:cubicBezTo>
                      <a:pt x="6773" y="9844"/>
                      <a:pt x="6690" y="9679"/>
                      <a:pt x="6607" y="9513"/>
                    </a:cubicBezTo>
                    <a:cubicBezTo>
                      <a:pt x="6524" y="9357"/>
                      <a:pt x="6452" y="9191"/>
                      <a:pt x="6379" y="9025"/>
                    </a:cubicBezTo>
                    <a:cubicBezTo>
                      <a:pt x="6317" y="8859"/>
                      <a:pt x="6265" y="8703"/>
                      <a:pt x="6224" y="8537"/>
                    </a:cubicBezTo>
                    <a:cubicBezTo>
                      <a:pt x="6203" y="8454"/>
                      <a:pt x="6182" y="8372"/>
                      <a:pt x="6172" y="8289"/>
                    </a:cubicBezTo>
                    <a:cubicBezTo>
                      <a:pt x="6151" y="8164"/>
                      <a:pt x="6130" y="8040"/>
                      <a:pt x="6109" y="7926"/>
                    </a:cubicBezTo>
                    <a:cubicBezTo>
                      <a:pt x="6058" y="7449"/>
                      <a:pt x="6037" y="6972"/>
                      <a:pt x="6068" y="6494"/>
                    </a:cubicBezTo>
                    <a:cubicBezTo>
                      <a:pt x="6109" y="6027"/>
                      <a:pt x="6182" y="5571"/>
                      <a:pt x="6296" y="5125"/>
                    </a:cubicBezTo>
                    <a:cubicBezTo>
                      <a:pt x="6411" y="4689"/>
                      <a:pt x="6556" y="4264"/>
                      <a:pt x="6722" y="3839"/>
                    </a:cubicBezTo>
                    <a:cubicBezTo>
                      <a:pt x="6898" y="3413"/>
                      <a:pt x="7105" y="2998"/>
                      <a:pt x="7323" y="2594"/>
                    </a:cubicBezTo>
                    <a:cubicBezTo>
                      <a:pt x="7738" y="1836"/>
                      <a:pt x="8205" y="1110"/>
                      <a:pt x="8672" y="384"/>
                    </a:cubicBezTo>
                    <a:lnTo>
                      <a:pt x="8672" y="384"/>
                    </a:lnTo>
                    <a:cubicBezTo>
                      <a:pt x="8485" y="437"/>
                      <a:pt x="8288" y="478"/>
                      <a:pt x="8080" y="499"/>
                    </a:cubicBezTo>
                    <a:cubicBezTo>
                      <a:pt x="7831" y="540"/>
                      <a:pt x="7582" y="550"/>
                      <a:pt x="7333" y="550"/>
                    </a:cubicBezTo>
                    <a:cubicBezTo>
                      <a:pt x="7105" y="550"/>
                      <a:pt x="6867" y="540"/>
                      <a:pt x="6639" y="509"/>
                    </a:cubicBezTo>
                    <a:lnTo>
                      <a:pt x="6628" y="509"/>
                    </a:lnTo>
                    <a:cubicBezTo>
                      <a:pt x="6255" y="457"/>
                      <a:pt x="5902" y="363"/>
                      <a:pt x="5591" y="229"/>
                    </a:cubicBezTo>
                    <a:cubicBezTo>
                      <a:pt x="5436" y="167"/>
                      <a:pt x="5290" y="94"/>
                      <a:pt x="5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66"/>
              <p:cNvSpPr/>
              <p:nvPr/>
            </p:nvSpPr>
            <p:spPr>
              <a:xfrm>
                <a:off x="6841300" y="1263013"/>
                <a:ext cx="327550" cy="338950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3558" extrusionOk="0">
                    <a:moveTo>
                      <a:pt x="7563" y="1"/>
                    </a:moveTo>
                    <a:cubicBezTo>
                      <a:pt x="7542" y="1"/>
                      <a:pt x="7531" y="11"/>
                      <a:pt x="7510" y="21"/>
                    </a:cubicBezTo>
                    <a:cubicBezTo>
                      <a:pt x="7407" y="94"/>
                      <a:pt x="7282" y="156"/>
                      <a:pt x="7168" y="197"/>
                    </a:cubicBezTo>
                    <a:cubicBezTo>
                      <a:pt x="7003" y="260"/>
                      <a:pt x="6837" y="301"/>
                      <a:pt x="6650" y="322"/>
                    </a:cubicBezTo>
                    <a:lnTo>
                      <a:pt x="6639" y="322"/>
                    </a:lnTo>
                    <a:cubicBezTo>
                      <a:pt x="6556" y="322"/>
                      <a:pt x="6463" y="333"/>
                      <a:pt x="6369" y="333"/>
                    </a:cubicBezTo>
                    <a:cubicBezTo>
                      <a:pt x="6152" y="333"/>
                      <a:pt x="5903" y="312"/>
                      <a:pt x="5602" y="260"/>
                    </a:cubicBezTo>
                    <a:cubicBezTo>
                      <a:pt x="5166" y="187"/>
                      <a:pt x="4803" y="146"/>
                      <a:pt x="4461" y="146"/>
                    </a:cubicBezTo>
                    <a:lnTo>
                      <a:pt x="4440" y="146"/>
                    </a:lnTo>
                    <a:cubicBezTo>
                      <a:pt x="4077" y="146"/>
                      <a:pt x="3725" y="187"/>
                      <a:pt x="3393" y="270"/>
                    </a:cubicBezTo>
                    <a:cubicBezTo>
                      <a:pt x="3050" y="363"/>
                      <a:pt x="2708" y="519"/>
                      <a:pt x="2386" y="716"/>
                    </a:cubicBezTo>
                    <a:cubicBezTo>
                      <a:pt x="2106" y="893"/>
                      <a:pt x="1837" y="1121"/>
                      <a:pt x="1577" y="1380"/>
                    </a:cubicBezTo>
                    <a:cubicBezTo>
                      <a:pt x="1360" y="1598"/>
                      <a:pt x="1173" y="1836"/>
                      <a:pt x="996" y="2096"/>
                    </a:cubicBezTo>
                    <a:cubicBezTo>
                      <a:pt x="830" y="2324"/>
                      <a:pt x="685" y="2594"/>
                      <a:pt x="550" y="2884"/>
                    </a:cubicBezTo>
                    <a:cubicBezTo>
                      <a:pt x="322" y="3392"/>
                      <a:pt x="156" y="3973"/>
                      <a:pt x="73" y="4606"/>
                    </a:cubicBezTo>
                    <a:cubicBezTo>
                      <a:pt x="0" y="5176"/>
                      <a:pt x="0" y="5799"/>
                      <a:pt x="73" y="6442"/>
                    </a:cubicBezTo>
                    <a:cubicBezTo>
                      <a:pt x="146" y="7044"/>
                      <a:pt x="281" y="7656"/>
                      <a:pt x="477" y="8268"/>
                    </a:cubicBezTo>
                    <a:cubicBezTo>
                      <a:pt x="882" y="9471"/>
                      <a:pt x="1505" y="10550"/>
                      <a:pt x="2293" y="11390"/>
                    </a:cubicBezTo>
                    <a:cubicBezTo>
                      <a:pt x="2780" y="11909"/>
                      <a:pt x="3340" y="12355"/>
                      <a:pt x="3953" y="12718"/>
                    </a:cubicBezTo>
                    <a:cubicBezTo>
                      <a:pt x="4564" y="13071"/>
                      <a:pt x="5198" y="13320"/>
                      <a:pt x="5851" y="13454"/>
                    </a:cubicBezTo>
                    <a:cubicBezTo>
                      <a:pt x="6183" y="13516"/>
                      <a:pt x="6515" y="13558"/>
                      <a:pt x="6847" y="13558"/>
                    </a:cubicBezTo>
                    <a:lnTo>
                      <a:pt x="6940" y="13558"/>
                    </a:lnTo>
                    <a:cubicBezTo>
                      <a:pt x="7231" y="13558"/>
                      <a:pt x="7542" y="13537"/>
                      <a:pt x="7842" y="13475"/>
                    </a:cubicBezTo>
                    <a:cubicBezTo>
                      <a:pt x="8506" y="13361"/>
                      <a:pt x="9160" y="13081"/>
                      <a:pt x="9741" y="12677"/>
                    </a:cubicBezTo>
                    <a:cubicBezTo>
                      <a:pt x="10373" y="12241"/>
                      <a:pt x="10903" y="11670"/>
                      <a:pt x="11276" y="11038"/>
                    </a:cubicBezTo>
                    <a:cubicBezTo>
                      <a:pt x="11597" y="10487"/>
                      <a:pt x="11836" y="9834"/>
                      <a:pt x="12012" y="9035"/>
                    </a:cubicBezTo>
                    <a:cubicBezTo>
                      <a:pt x="12137" y="8507"/>
                      <a:pt x="12220" y="7956"/>
                      <a:pt x="12293" y="7438"/>
                    </a:cubicBezTo>
                    <a:cubicBezTo>
                      <a:pt x="12334" y="7158"/>
                      <a:pt x="12376" y="6888"/>
                      <a:pt x="12417" y="6629"/>
                    </a:cubicBezTo>
                    <a:cubicBezTo>
                      <a:pt x="12448" y="6463"/>
                      <a:pt x="12479" y="6287"/>
                      <a:pt x="12521" y="6110"/>
                    </a:cubicBezTo>
                    <a:cubicBezTo>
                      <a:pt x="12552" y="5923"/>
                      <a:pt x="12593" y="5737"/>
                      <a:pt x="12655" y="5550"/>
                    </a:cubicBezTo>
                    <a:cubicBezTo>
                      <a:pt x="12697" y="5405"/>
                      <a:pt x="12759" y="5249"/>
                      <a:pt x="12811" y="5104"/>
                    </a:cubicBezTo>
                    <a:cubicBezTo>
                      <a:pt x="12904" y="4876"/>
                      <a:pt x="12987" y="4648"/>
                      <a:pt x="13050" y="4399"/>
                    </a:cubicBezTo>
                    <a:cubicBezTo>
                      <a:pt x="13070" y="4305"/>
                      <a:pt x="13081" y="4212"/>
                      <a:pt x="13091" y="4118"/>
                    </a:cubicBezTo>
                    <a:cubicBezTo>
                      <a:pt x="13102" y="4025"/>
                      <a:pt x="13091" y="3932"/>
                      <a:pt x="13081" y="3807"/>
                    </a:cubicBezTo>
                    <a:cubicBezTo>
                      <a:pt x="13070" y="3714"/>
                      <a:pt x="13050" y="3620"/>
                      <a:pt x="13019" y="3548"/>
                    </a:cubicBezTo>
                    <a:cubicBezTo>
                      <a:pt x="12998" y="3465"/>
                      <a:pt x="12967" y="3371"/>
                      <a:pt x="12925" y="3279"/>
                    </a:cubicBezTo>
                    <a:cubicBezTo>
                      <a:pt x="12780" y="2957"/>
                      <a:pt x="12572" y="2677"/>
                      <a:pt x="12314" y="2449"/>
                    </a:cubicBezTo>
                    <a:cubicBezTo>
                      <a:pt x="12137" y="2303"/>
                      <a:pt x="11929" y="2179"/>
                      <a:pt x="11712" y="2096"/>
                    </a:cubicBezTo>
                    <a:cubicBezTo>
                      <a:pt x="11504" y="2023"/>
                      <a:pt x="11297" y="1971"/>
                      <a:pt x="11090" y="1961"/>
                    </a:cubicBezTo>
                    <a:lnTo>
                      <a:pt x="11016" y="1961"/>
                    </a:lnTo>
                    <a:cubicBezTo>
                      <a:pt x="10954" y="1981"/>
                      <a:pt x="10892" y="1992"/>
                      <a:pt x="10820" y="2013"/>
                    </a:cubicBezTo>
                    <a:cubicBezTo>
                      <a:pt x="10737" y="2044"/>
                      <a:pt x="10664" y="2075"/>
                      <a:pt x="10592" y="2106"/>
                    </a:cubicBezTo>
                    <a:cubicBezTo>
                      <a:pt x="10031" y="2396"/>
                      <a:pt x="9564" y="2749"/>
                      <a:pt x="9202" y="3154"/>
                    </a:cubicBezTo>
                    <a:cubicBezTo>
                      <a:pt x="8994" y="3382"/>
                      <a:pt x="8797" y="3641"/>
                      <a:pt x="8641" y="3922"/>
                    </a:cubicBezTo>
                    <a:cubicBezTo>
                      <a:pt x="8485" y="4191"/>
                      <a:pt x="8351" y="4503"/>
                      <a:pt x="8227" y="4834"/>
                    </a:cubicBezTo>
                    <a:cubicBezTo>
                      <a:pt x="8164" y="5031"/>
                      <a:pt x="8091" y="5239"/>
                      <a:pt x="8040" y="5446"/>
                    </a:cubicBezTo>
                    <a:cubicBezTo>
                      <a:pt x="8008" y="5550"/>
                      <a:pt x="7978" y="5654"/>
                      <a:pt x="7936" y="5757"/>
                    </a:cubicBezTo>
                    <a:cubicBezTo>
                      <a:pt x="7853" y="6048"/>
                      <a:pt x="7739" y="6380"/>
                      <a:pt x="7583" y="6702"/>
                    </a:cubicBezTo>
                    <a:lnTo>
                      <a:pt x="7593" y="6691"/>
                    </a:lnTo>
                    <a:lnTo>
                      <a:pt x="7593" y="6691"/>
                    </a:lnTo>
                    <a:cubicBezTo>
                      <a:pt x="7469" y="6940"/>
                      <a:pt x="7344" y="7147"/>
                      <a:pt x="7189" y="7313"/>
                    </a:cubicBezTo>
                    <a:cubicBezTo>
                      <a:pt x="7089" y="7434"/>
                      <a:pt x="6988" y="7535"/>
                      <a:pt x="6877" y="7608"/>
                    </a:cubicBezTo>
                    <a:lnTo>
                      <a:pt x="6877" y="7608"/>
                    </a:lnTo>
                    <a:cubicBezTo>
                      <a:pt x="6878" y="7607"/>
                      <a:pt x="6878" y="7605"/>
                      <a:pt x="6878" y="7604"/>
                    </a:cubicBezTo>
                    <a:lnTo>
                      <a:pt x="6878" y="7604"/>
                    </a:lnTo>
                    <a:lnTo>
                      <a:pt x="6867" y="7614"/>
                    </a:lnTo>
                    <a:cubicBezTo>
                      <a:pt x="6871" y="7612"/>
                      <a:pt x="6874" y="7610"/>
                      <a:pt x="6877" y="7608"/>
                    </a:cubicBezTo>
                    <a:lnTo>
                      <a:pt x="6877" y="7608"/>
                    </a:lnTo>
                    <a:cubicBezTo>
                      <a:pt x="6875" y="7614"/>
                      <a:pt x="6867" y="7614"/>
                      <a:pt x="6867" y="7614"/>
                    </a:cubicBezTo>
                    <a:cubicBezTo>
                      <a:pt x="6774" y="7677"/>
                      <a:pt x="6681" y="7728"/>
                      <a:pt x="6577" y="7760"/>
                    </a:cubicBezTo>
                    <a:cubicBezTo>
                      <a:pt x="6484" y="7790"/>
                      <a:pt x="6390" y="7811"/>
                      <a:pt x="6297" y="7822"/>
                    </a:cubicBezTo>
                    <a:cubicBezTo>
                      <a:pt x="6266" y="7832"/>
                      <a:pt x="6235" y="7832"/>
                      <a:pt x="6203" y="7832"/>
                    </a:cubicBezTo>
                    <a:cubicBezTo>
                      <a:pt x="6141" y="7832"/>
                      <a:pt x="6069" y="7822"/>
                      <a:pt x="6007" y="7811"/>
                    </a:cubicBezTo>
                    <a:cubicBezTo>
                      <a:pt x="5903" y="7790"/>
                      <a:pt x="5809" y="7760"/>
                      <a:pt x="5716" y="7718"/>
                    </a:cubicBezTo>
                    <a:cubicBezTo>
                      <a:pt x="5622" y="7677"/>
                      <a:pt x="5550" y="7614"/>
                      <a:pt x="5467" y="7552"/>
                    </a:cubicBezTo>
                    <a:cubicBezTo>
                      <a:pt x="5384" y="7479"/>
                      <a:pt x="5311" y="7396"/>
                      <a:pt x="5249" y="7313"/>
                    </a:cubicBezTo>
                    <a:cubicBezTo>
                      <a:pt x="5166" y="7179"/>
                      <a:pt x="5104" y="7054"/>
                      <a:pt x="5052" y="6919"/>
                    </a:cubicBezTo>
                    <a:cubicBezTo>
                      <a:pt x="5021" y="6815"/>
                      <a:pt x="5000" y="6712"/>
                      <a:pt x="4990" y="6608"/>
                    </a:cubicBezTo>
                    <a:cubicBezTo>
                      <a:pt x="4979" y="6525"/>
                      <a:pt x="4979" y="6432"/>
                      <a:pt x="5000" y="6338"/>
                    </a:cubicBezTo>
                    <a:cubicBezTo>
                      <a:pt x="5021" y="6224"/>
                      <a:pt x="5052" y="6121"/>
                      <a:pt x="5104" y="6017"/>
                    </a:cubicBezTo>
                    <a:cubicBezTo>
                      <a:pt x="5177" y="5872"/>
                      <a:pt x="5270" y="5737"/>
                      <a:pt x="5384" y="5602"/>
                    </a:cubicBezTo>
                    <a:cubicBezTo>
                      <a:pt x="5696" y="5239"/>
                      <a:pt x="6090" y="4959"/>
                      <a:pt x="6452" y="4710"/>
                    </a:cubicBezTo>
                    <a:cubicBezTo>
                      <a:pt x="6567" y="4627"/>
                      <a:pt x="6691" y="4554"/>
                      <a:pt x="6805" y="4471"/>
                    </a:cubicBezTo>
                    <a:cubicBezTo>
                      <a:pt x="6888" y="4420"/>
                      <a:pt x="6982" y="4357"/>
                      <a:pt x="7065" y="4295"/>
                    </a:cubicBezTo>
                    <a:cubicBezTo>
                      <a:pt x="7241" y="4181"/>
                      <a:pt x="7427" y="4056"/>
                      <a:pt x="7604" y="3911"/>
                    </a:cubicBezTo>
                    <a:cubicBezTo>
                      <a:pt x="7780" y="3766"/>
                      <a:pt x="7936" y="3600"/>
                      <a:pt x="8061" y="3424"/>
                    </a:cubicBezTo>
                    <a:cubicBezTo>
                      <a:pt x="8216" y="3216"/>
                      <a:pt x="8330" y="2967"/>
                      <a:pt x="8423" y="2698"/>
                    </a:cubicBezTo>
                    <a:cubicBezTo>
                      <a:pt x="8506" y="2469"/>
                      <a:pt x="8558" y="2210"/>
                      <a:pt x="8579" y="1961"/>
                    </a:cubicBezTo>
                    <a:cubicBezTo>
                      <a:pt x="8600" y="1702"/>
                      <a:pt x="8579" y="1442"/>
                      <a:pt x="8527" y="1204"/>
                    </a:cubicBezTo>
                    <a:cubicBezTo>
                      <a:pt x="8496" y="1089"/>
                      <a:pt x="8455" y="965"/>
                      <a:pt x="8402" y="851"/>
                    </a:cubicBezTo>
                    <a:cubicBezTo>
                      <a:pt x="8361" y="747"/>
                      <a:pt x="8299" y="644"/>
                      <a:pt x="8227" y="529"/>
                    </a:cubicBezTo>
                    <a:cubicBezTo>
                      <a:pt x="8081" y="333"/>
                      <a:pt x="7884" y="146"/>
                      <a:pt x="7646" y="21"/>
                    </a:cubicBezTo>
                    <a:cubicBezTo>
                      <a:pt x="7625" y="11"/>
                      <a:pt x="7604" y="1"/>
                      <a:pt x="75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66"/>
              <p:cNvSpPr/>
              <p:nvPr/>
            </p:nvSpPr>
            <p:spPr>
              <a:xfrm>
                <a:off x="6933625" y="1327588"/>
                <a:ext cx="235225" cy="2746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10986" extrusionOk="0">
                    <a:moveTo>
                      <a:pt x="8766" y="0"/>
                    </a:moveTo>
                    <a:cubicBezTo>
                      <a:pt x="8651" y="156"/>
                      <a:pt x="8547" y="311"/>
                      <a:pt x="8465" y="477"/>
                    </a:cubicBezTo>
                    <a:cubicBezTo>
                      <a:pt x="8340" y="696"/>
                      <a:pt x="8236" y="924"/>
                      <a:pt x="8133" y="1173"/>
                    </a:cubicBezTo>
                    <a:cubicBezTo>
                      <a:pt x="8070" y="1307"/>
                      <a:pt x="8008" y="1463"/>
                      <a:pt x="7957" y="1618"/>
                    </a:cubicBezTo>
                    <a:cubicBezTo>
                      <a:pt x="7687" y="2376"/>
                      <a:pt x="7500" y="3174"/>
                      <a:pt x="7323" y="3942"/>
                    </a:cubicBezTo>
                    <a:cubicBezTo>
                      <a:pt x="7220" y="4409"/>
                      <a:pt x="7106" y="4886"/>
                      <a:pt x="6982" y="5353"/>
                    </a:cubicBezTo>
                    <a:cubicBezTo>
                      <a:pt x="6784" y="6058"/>
                      <a:pt x="6577" y="6618"/>
                      <a:pt x="6338" y="7106"/>
                    </a:cubicBezTo>
                    <a:cubicBezTo>
                      <a:pt x="6193" y="7397"/>
                      <a:pt x="6037" y="7655"/>
                      <a:pt x="5871" y="7894"/>
                    </a:cubicBezTo>
                    <a:cubicBezTo>
                      <a:pt x="5685" y="8153"/>
                      <a:pt x="5488" y="8392"/>
                      <a:pt x="5270" y="8600"/>
                    </a:cubicBezTo>
                    <a:cubicBezTo>
                      <a:pt x="5031" y="8817"/>
                      <a:pt x="4772" y="9025"/>
                      <a:pt x="4502" y="9191"/>
                    </a:cubicBezTo>
                    <a:cubicBezTo>
                      <a:pt x="4502" y="9201"/>
                      <a:pt x="4492" y="9201"/>
                      <a:pt x="4492" y="9201"/>
                    </a:cubicBezTo>
                    <a:cubicBezTo>
                      <a:pt x="4378" y="9284"/>
                      <a:pt x="4264" y="9347"/>
                      <a:pt x="4149" y="9419"/>
                    </a:cubicBezTo>
                    <a:cubicBezTo>
                      <a:pt x="3755" y="9626"/>
                      <a:pt x="3340" y="9772"/>
                      <a:pt x="2905" y="9886"/>
                    </a:cubicBezTo>
                    <a:cubicBezTo>
                      <a:pt x="2614" y="9948"/>
                      <a:pt x="2324" y="10011"/>
                      <a:pt x="2023" y="10041"/>
                    </a:cubicBezTo>
                    <a:cubicBezTo>
                      <a:pt x="1722" y="10073"/>
                      <a:pt x="1432" y="10094"/>
                      <a:pt x="1131" y="10094"/>
                    </a:cubicBezTo>
                    <a:cubicBezTo>
                      <a:pt x="851" y="10083"/>
                      <a:pt x="581" y="10073"/>
                      <a:pt x="301" y="10031"/>
                    </a:cubicBezTo>
                    <a:cubicBezTo>
                      <a:pt x="198" y="10011"/>
                      <a:pt x="94" y="10000"/>
                      <a:pt x="0" y="9979"/>
                    </a:cubicBezTo>
                    <a:lnTo>
                      <a:pt x="0" y="9979"/>
                    </a:lnTo>
                    <a:cubicBezTo>
                      <a:pt x="83" y="10031"/>
                      <a:pt x="166" y="10083"/>
                      <a:pt x="260" y="10135"/>
                    </a:cubicBezTo>
                    <a:cubicBezTo>
                      <a:pt x="861" y="10488"/>
                      <a:pt x="1505" y="10737"/>
                      <a:pt x="2158" y="10871"/>
                    </a:cubicBezTo>
                    <a:cubicBezTo>
                      <a:pt x="2500" y="10944"/>
                      <a:pt x="2832" y="10975"/>
                      <a:pt x="3154" y="10986"/>
                    </a:cubicBezTo>
                    <a:lnTo>
                      <a:pt x="3247" y="10986"/>
                    </a:lnTo>
                    <a:cubicBezTo>
                      <a:pt x="3538" y="10986"/>
                      <a:pt x="3838" y="10954"/>
                      <a:pt x="4149" y="10903"/>
                    </a:cubicBezTo>
                    <a:cubicBezTo>
                      <a:pt x="4813" y="10778"/>
                      <a:pt x="5467" y="10498"/>
                      <a:pt x="6048" y="10094"/>
                    </a:cubicBezTo>
                    <a:cubicBezTo>
                      <a:pt x="6680" y="9658"/>
                      <a:pt x="7210" y="9087"/>
                      <a:pt x="7583" y="8455"/>
                    </a:cubicBezTo>
                    <a:cubicBezTo>
                      <a:pt x="7904" y="7904"/>
                      <a:pt x="8153" y="7251"/>
                      <a:pt x="8330" y="6452"/>
                    </a:cubicBezTo>
                    <a:cubicBezTo>
                      <a:pt x="8444" y="5924"/>
                      <a:pt x="8527" y="5384"/>
                      <a:pt x="8610" y="4855"/>
                    </a:cubicBezTo>
                    <a:lnTo>
                      <a:pt x="8621" y="4772"/>
                    </a:lnTo>
                    <a:cubicBezTo>
                      <a:pt x="8651" y="4523"/>
                      <a:pt x="8693" y="4285"/>
                      <a:pt x="8734" y="4046"/>
                    </a:cubicBezTo>
                    <a:cubicBezTo>
                      <a:pt x="8766" y="3880"/>
                      <a:pt x="8796" y="3704"/>
                      <a:pt x="8828" y="3527"/>
                    </a:cubicBezTo>
                    <a:cubicBezTo>
                      <a:pt x="8869" y="3351"/>
                      <a:pt x="8900" y="3164"/>
                      <a:pt x="8962" y="2978"/>
                    </a:cubicBezTo>
                    <a:cubicBezTo>
                      <a:pt x="9004" y="2842"/>
                      <a:pt x="9056" y="2708"/>
                      <a:pt x="9108" y="2583"/>
                    </a:cubicBezTo>
                    <a:lnTo>
                      <a:pt x="9108" y="2552"/>
                    </a:lnTo>
                    <a:lnTo>
                      <a:pt x="9118" y="2542"/>
                    </a:lnTo>
                    <a:cubicBezTo>
                      <a:pt x="9201" y="2314"/>
                      <a:pt x="9305" y="2065"/>
                      <a:pt x="9357" y="1816"/>
                    </a:cubicBezTo>
                    <a:cubicBezTo>
                      <a:pt x="9377" y="1722"/>
                      <a:pt x="9398" y="1618"/>
                      <a:pt x="9398" y="1535"/>
                    </a:cubicBezTo>
                    <a:cubicBezTo>
                      <a:pt x="9409" y="1442"/>
                      <a:pt x="9409" y="1349"/>
                      <a:pt x="9398" y="1224"/>
                    </a:cubicBezTo>
                    <a:cubicBezTo>
                      <a:pt x="9388" y="1131"/>
                      <a:pt x="9357" y="1037"/>
                      <a:pt x="9336" y="954"/>
                    </a:cubicBezTo>
                    <a:cubicBezTo>
                      <a:pt x="9305" y="871"/>
                      <a:pt x="9274" y="788"/>
                      <a:pt x="9232" y="696"/>
                    </a:cubicBezTo>
                    <a:cubicBezTo>
                      <a:pt x="9118" y="436"/>
                      <a:pt x="8962" y="198"/>
                      <a:pt x="87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66"/>
              <p:cNvSpPr/>
              <p:nvPr/>
            </p:nvSpPr>
            <p:spPr>
              <a:xfrm>
                <a:off x="6933875" y="1577038"/>
                <a:ext cx="749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997" extrusionOk="0">
                    <a:moveTo>
                      <a:pt x="1" y="1"/>
                    </a:moveTo>
                    <a:lnTo>
                      <a:pt x="250" y="157"/>
                    </a:lnTo>
                    <a:cubicBezTo>
                      <a:pt x="861" y="510"/>
                      <a:pt x="1495" y="759"/>
                      <a:pt x="2148" y="893"/>
                    </a:cubicBezTo>
                    <a:cubicBezTo>
                      <a:pt x="2428" y="945"/>
                      <a:pt x="2719" y="987"/>
                      <a:pt x="2998" y="997"/>
                    </a:cubicBezTo>
                    <a:cubicBezTo>
                      <a:pt x="2760" y="955"/>
                      <a:pt x="2532" y="904"/>
                      <a:pt x="2304" y="842"/>
                    </a:cubicBezTo>
                    <a:cubicBezTo>
                      <a:pt x="1671" y="665"/>
                      <a:pt x="1059" y="416"/>
                      <a:pt x="488" y="84"/>
                    </a:cubicBezTo>
                    <a:cubicBezTo>
                      <a:pt x="426" y="74"/>
                      <a:pt x="354" y="63"/>
                      <a:pt x="291" y="53"/>
                    </a:cubicBezTo>
                    <a:cubicBezTo>
                      <a:pt x="198" y="42"/>
                      <a:pt x="105" y="22"/>
                      <a:pt x="1" y="1"/>
                    </a:cubicBezTo>
                    <a:close/>
                  </a:path>
                </a:pathLst>
              </a:custGeom>
              <a:solidFill>
                <a:srgbClr val="9A97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66"/>
              <p:cNvSpPr/>
              <p:nvPr/>
            </p:nvSpPr>
            <p:spPr>
              <a:xfrm>
                <a:off x="6933625" y="1577038"/>
                <a:ext cx="7625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1008" extrusionOk="0">
                    <a:moveTo>
                      <a:pt x="0" y="1"/>
                    </a:moveTo>
                    <a:cubicBezTo>
                      <a:pt x="83" y="53"/>
                      <a:pt x="166" y="105"/>
                      <a:pt x="260" y="157"/>
                    </a:cubicBezTo>
                    <a:cubicBezTo>
                      <a:pt x="861" y="510"/>
                      <a:pt x="1505" y="759"/>
                      <a:pt x="2158" y="893"/>
                    </a:cubicBezTo>
                    <a:cubicBezTo>
                      <a:pt x="2459" y="955"/>
                      <a:pt x="2759" y="997"/>
                      <a:pt x="3050" y="1008"/>
                    </a:cubicBezTo>
                    <a:cubicBezTo>
                      <a:pt x="2801" y="955"/>
                      <a:pt x="2563" y="904"/>
                      <a:pt x="2314" y="842"/>
                    </a:cubicBezTo>
                    <a:cubicBezTo>
                      <a:pt x="1681" y="665"/>
                      <a:pt x="1069" y="416"/>
                      <a:pt x="498" y="84"/>
                    </a:cubicBezTo>
                    <a:cubicBezTo>
                      <a:pt x="436" y="74"/>
                      <a:pt x="364" y="63"/>
                      <a:pt x="301" y="53"/>
                    </a:cubicBezTo>
                    <a:cubicBezTo>
                      <a:pt x="208" y="42"/>
                      <a:pt x="104" y="22"/>
                      <a:pt x="11" y="1"/>
                    </a:cubicBez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66"/>
              <p:cNvSpPr/>
              <p:nvPr/>
            </p:nvSpPr>
            <p:spPr>
              <a:xfrm>
                <a:off x="6841300" y="1267163"/>
                <a:ext cx="104775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12479" extrusionOk="0">
                    <a:moveTo>
                      <a:pt x="4025" y="1"/>
                    </a:moveTo>
                    <a:lnTo>
                      <a:pt x="4025" y="1"/>
                    </a:lnTo>
                    <a:cubicBezTo>
                      <a:pt x="3808" y="21"/>
                      <a:pt x="3600" y="52"/>
                      <a:pt x="3393" y="104"/>
                    </a:cubicBezTo>
                    <a:cubicBezTo>
                      <a:pt x="3050" y="197"/>
                      <a:pt x="2708" y="342"/>
                      <a:pt x="2386" y="550"/>
                    </a:cubicBezTo>
                    <a:cubicBezTo>
                      <a:pt x="2106" y="727"/>
                      <a:pt x="1837" y="944"/>
                      <a:pt x="1567" y="1214"/>
                    </a:cubicBezTo>
                    <a:cubicBezTo>
                      <a:pt x="1360" y="1432"/>
                      <a:pt x="1162" y="1670"/>
                      <a:pt x="986" y="1930"/>
                    </a:cubicBezTo>
                    <a:cubicBezTo>
                      <a:pt x="830" y="2158"/>
                      <a:pt x="685" y="2428"/>
                      <a:pt x="550" y="2708"/>
                    </a:cubicBezTo>
                    <a:cubicBezTo>
                      <a:pt x="311" y="3226"/>
                      <a:pt x="156" y="3807"/>
                      <a:pt x="73" y="4440"/>
                    </a:cubicBezTo>
                    <a:cubicBezTo>
                      <a:pt x="0" y="5010"/>
                      <a:pt x="0" y="5633"/>
                      <a:pt x="73" y="6276"/>
                    </a:cubicBezTo>
                    <a:cubicBezTo>
                      <a:pt x="136" y="6878"/>
                      <a:pt x="270" y="7490"/>
                      <a:pt x="477" y="8102"/>
                    </a:cubicBezTo>
                    <a:cubicBezTo>
                      <a:pt x="882" y="9305"/>
                      <a:pt x="1505" y="10384"/>
                      <a:pt x="2293" y="11224"/>
                    </a:cubicBezTo>
                    <a:cubicBezTo>
                      <a:pt x="2718" y="11670"/>
                      <a:pt x="3185" y="12075"/>
                      <a:pt x="3704" y="12396"/>
                    </a:cubicBezTo>
                    <a:cubicBezTo>
                      <a:pt x="3797" y="12417"/>
                      <a:pt x="3901" y="12437"/>
                      <a:pt x="3994" y="12448"/>
                    </a:cubicBezTo>
                    <a:cubicBezTo>
                      <a:pt x="4057" y="12458"/>
                      <a:pt x="4129" y="12469"/>
                      <a:pt x="4191" y="12479"/>
                    </a:cubicBezTo>
                    <a:cubicBezTo>
                      <a:pt x="4098" y="12417"/>
                      <a:pt x="4004" y="12354"/>
                      <a:pt x="3911" y="12303"/>
                    </a:cubicBezTo>
                    <a:cubicBezTo>
                      <a:pt x="3755" y="12189"/>
                      <a:pt x="3610" y="12085"/>
                      <a:pt x="3465" y="11960"/>
                    </a:cubicBezTo>
                    <a:cubicBezTo>
                      <a:pt x="3310" y="11836"/>
                      <a:pt x="3164" y="11711"/>
                      <a:pt x="3029" y="11577"/>
                    </a:cubicBezTo>
                    <a:cubicBezTo>
                      <a:pt x="2770" y="11307"/>
                      <a:pt x="2521" y="11027"/>
                      <a:pt x="2293" y="10726"/>
                    </a:cubicBezTo>
                    <a:cubicBezTo>
                      <a:pt x="2075" y="10425"/>
                      <a:pt x="1867" y="10114"/>
                      <a:pt x="1692" y="9782"/>
                    </a:cubicBezTo>
                    <a:cubicBezTo>
                      <a:pt x="1515" y="9450"/>
                      <a:pt x="1370" y="9108"/>
                      <a:pt x="1245" y="8765"/>
                    </a:cubicBezTo>
                    <a:cubicBezTo>
                      <a:pt x="1121" y="8403"/>
                      <a:pt x="1017" y="8039"/>
                      <a:pt x="945" y="7666"/>
                    </a:cubicBezTo>
                    <a:cubicBezTo>
                      <a:pt x="872" y="7272"/>
                      <a:pt x="820" y="6878"/>
                      <a:pt x="789" y="6483"/>
                    </a:cubicBezTo>
                    <a:cubicBezTo>
                      <a:pt x="768" y="6079"/>
                      <a:pt x="768" y="5674"/>
                      <a:pt x="799" y="5270"/>
                    </a:cubicBezTo>
                    <a:cubicBezTo>
                      <a:pt x="830" y="4865"/>
                      <a:pt x="882" y="4471"/>
                      <a:pt x="975" y="4077"/>
                    </a:cubicBezTo>
                    <a:cubicBezTo>
                      <a:pt x="1017" y="3880"/>
                      <a:pt x="1069" y="3693"/>
                      <a:pt x="1131" y="3496"/>
                    </a:cubicBezTo>
                    <a:cubicBezTo>
                      <a:pt x="1194" y="3299"/>
                      <a:pt x="1266" y="3113"/>
                      <a:pt x="1339" y="2926"/>
                    </a:cubicBezTo>
                    <a:cubicBezTo>
                      <a:pt x="1411" y="2749"/>
                      <a:pt x="1494" y="2583"/>
                      <a:pt x="1588" y="2417"/>
                    </a:cubicBezTo>
                    <a:cubicBezTo>
                      <a:pt x="1660" y="2272"/>
                      <a:pt x="1743" y="2127"/>
                      <a:pt x="1837" y="1992"/>
                    </a:cubicBezTo>
                    <a:cubicBezTo>
                      <a:pt x="2023" y="1712"/>
                      <a:pt x="2231" y="1432"/>
                      <a:pt x="2469" y="1183"/>
                    </a:cubicBezTo>
                    <a:cubicBezTo>
                      <a:pt x="2718" y="913"/>
                      <a:pt x="2978" y="674"/>
                      <a:pt x="3268" y="457"/>
                    </a:cubicBezTo>
                    <a:cubicBezTo>
                      <a:pt x="3506" y="280"/>
                      <a:pt x="3755" y="125"/>
                      <a:pt x="40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66"/>
              <p:cNvSpPr/>
              <p:nvPr/>
            </p:nvSpPr>
            <p:spPr>
              <a:xfrm>
                <a:off x="6856075" y="1479013"/>
                <a:ext cx="7185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4099" extrusionOk="0">
                    <a:moveTo>
                      <a:pt x="903" y="1"/>
                    </a:moveTo>
                    <a:cubicBezTo>
                      <a:pt x="789" y="12"/>
                      <a:pt x="686" y="53"/>
                      <a:pt x="592" y="115"/>
                    </a:cubicBezTo>
                    <a:cubicBezTo>
                      <a:pt x="374" y="261"/>
                      <a:pt x="260" y="520"/>
                      <a:pt x="198" y="706"/>
                    </a:cubicBezTo>
                    <a:cubicBezTo>
                      <a:pt x="115" y="914"/>
                      <a:pt x="63" y="1153"/>
                      <a:pt x="32" y="1464"/>
                    </a:cubicBezTo>
                    <a:cubicBezTo>
                      <a:pt x="1" y="1723"/>
                      <a:pt x="1" y="1941"/>
                      <a:pt x="22" y="2149"/>
                    </a:cubicBezTo>
                    <a:cubicBezTo>
                      <a:pt x="52" y="2501"/>
                      <a:pt x="177" y="2843"/>
                      <a:pt x="364" y="3144"/>
                    </a:cubicBezTo>
                    <a:cubicBezTo>
                      <a:pt x="457" y="3290"/>
                      <a:pt x="571" y="3435"/>
                      <a:pt x="696" y="3569"/>
                    </a:cubicBezTo>
                    <a:cubicBezTo>
                      <a:pt x="810" y="3673"/>
                      <a:pt x="924" y="3767"/>
                      <a:pt x="1038" y="3839"/>
                    </a:cubicBezTo>
                    <a:cubicBezTo>
                      <a:pt x="1163" y="3912"/>
                      <a:pt x="1297" y="3974"/>
                      <a:pt x="1442" y="4026"/>
                    </a:cubicBezTo>
                    <a:cubicBezTo>
                      <a:pt x="1588" y="4078"/>
                      <a:pt x="1733" y="4099"/>
                      <a:pt x="1868" y="4099"/>
                    </a:cubicBezTo>
                    <a:cubicBezTo>
                      <a:pt x="2023" y="4099"/>
                      <a:pt x="2159" y="4067"/>
                      <a:pt x="2272" y="4005"/>
                    </a:cubicBezTo>
                    <a:cubicBezTo>
                      <a:pt x="2325" y="3974"/>
                      <a:pt x="2387" y="3922"/>
                      <a:pt x="2428" y="3871"/>
                    </a:cubicBezTo>
                    <a:cubicBezTo>
                      <a:pt x="2470" y="3829"/>
                      <a:pt x="2500" y="3767"/>
                      <a:pt x="2532" y="3694"/>
                    </a:cubicBezTo>
                    <a:cubicBezTo>
                      <a:pt x="2594" y="3559"/>
                      <a:pt x="2604" y="3424"/>
                      <a:pt x="2625" y="3290"/>
                    </a:cubicBezTo>
                    <a:cubicBezTo>
                      <a:pt x="2636" y="3175"/>
                      <a:pt x="2646" y="3071"/>
                      <a:pt x="2646" y="2958"/>
                    </a:cubicBezTo>
                    <a:lnTo>
                      <a:pt x="2656" y="2822"/>
                    </a:lnTo>
                    <a:cubicBezTo>
                      <a:pt x="2656" y="2771"/>
                      <a:pt x="2666" y="2709"/>
                      <a:pt x="2666" y="2656"/>
                    </a:cubicBezTo>
                    <a:cubicBezTo>
                      <a:pt x="2708" y="2553"/>
                      <a:pt x="2739" y="2449"/>
                      <a:pt x="2770" y="2345"/>
                    </a:cubicBezTo>
                    <a:cubicBezTo>
                      <a:pt x="2822" y="2149"/>
                      <a:pt x="2853" y="1962"/>
                      <a:pt x="2864" y="1775"/>
                    </a:cubicBezTo>
                    <a:cubicBezTo>
                      <a:pt x="2874" y="1692"/>
                      <a:pt x="2864" y="1609"/>
                      <a:pt x="2864" y="1515"/>
                    </a:cubicBezTo>
                    <a:cubicBezTo>
                      <a:pt x="2853" y="1432"/>
                      <a:pt x="2843" y="1370"/>
                      <a:pt x="2822" y="1298"/>
                    </a:cubicBezTo>
                    <a:cubicBezTo>
                      <a:pt x="2791" y="1225"/>
                      <a:pt x="2739" y="1111"/>
                      <a:pt x="2646" y="1059"/>
                    </a:cubicBezTo>
                    <a:cubicBezTo>
                      <a:pt x="2604" y="1028"/>
                      <a:pt x="2553" y="1018"/>
                      <a:pt x="2500" y="1018"/>
                    </a:cubicBezTo>
                    <a:cubicBezTo>
                      <a:pt x="2459" y="1018"/>
                      <a:pt x="2417" y="1028"/>
                      <a:pt x="2376" y="1038"/>
                    </a:cubicBezTo>
                    <a:cubicBezTo>
                      <a:pt x="2345" y="1049"/>
                      <a:pt x="2304" y="1070"/>
                      <a:pt x="2272" y="1091"/>
                    </a:cubicBezTo>
                    <a:cubicBezTo>
                      <a:pt x="2272" y="1070"/>
                      <a:pt x="2283" y="1038"/>
                      <a:pt x="2283" y="1018"/>
                    </a:cubicBezTo>
                    <a:cubicBezTo>
                      <a:pt x="2314" y="862"/>
                      <a:pt x="2325" y="727"/>
                      <a:pt x="2325" y="613"/>
                    </a:cubicBezTo>
                    <a:cubicBezTo>
                      <a:pt x="2314" y="478"/>
                      <a:pt x="2272" y="364"/>
                      <a:pt x="2210" y="271"/>
                    </a:cubicBezTo>
                    <a:cubicBezTo>
                      <a:pt x="2138" y="146"/>
                      <a:pt x="2044" y="74"/>
                      <a:pt x="1940" y="42"/>
                    </a:cubicBezTo>
                    <a:cubicBezTo>
                      <a:pt x="1910" y="32"/>
                      <a:pt x="1889" y="22"/>
                      <a:pt x="1847" y="22"/>
                    </a:cubicBezTo>
                    <a:cubicBezTo>
                      <a:pt x="1785" y="22"/>
                      <a:pt x="1723" y="42"/>
                      <a:pt x="1650" y="74"/>
                    </a:cubicBezTo>
                    <a:cubicBezTo>
                      <a:pt x="1608" y="105"/>
                      <a:pt x="1567" y="136"/>
                      <a:pt x="1536" y="167"/>
                    </a:cubicBezTo>
                    <a:cubicBezTo>
                      <a:pt x="1484" y="208"/>
                      <a:pt x="1453" y="250"/>
                      <a:pt x="1422" y="291"/>
                    </a:cubicBezTo>
                    <a:cubicBezTo>
                      <a:pt x="1401" y="323"/>
                      <a:pt x="1370" y="344"/>
                      <a:pt x="1349" y="374"/>
                    </a:cubicBezTo>
                    <a:cubicBezTo>
                      <a:pt x="1349" y="333"/>
                      <a:pt x="1339" y="302"/>
                      <a:pt x="1329" y="271"/>
                    </a:cubicBezTo>
                    <a:cubicBezTo>
                      <a:pt x="1318" y="229"/>
                      <a:pt x="1297" y="188"/>
                      <a:pt x="1276" y="157"/>
                    </a:cubicBezTo>
                    <a:cubicBezTo>
                      <a:pt x="1246" y="115"/>
                      <a:pt x="1214" y="84"/>
                      <a:pt x="1173" y="53"/>
                    </a:cubicBezTo>
                    <a:cubicBezTo>
                      <a:pt x="1142" y="32"/>
                      <a:pt x="1110" y="22"/>
                      <a:pt x="1059" y="12"/>
                    </a:cubicBezTo>
                    <a:cubicBezTo>
                      <a:pt x="1027" y="1"/>
                      <a:pt x="997" y="1"/>
                      <a:pt x="965" y="1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66"/>
              <p:cNvSpPr/>
              <p:nvPr/>
            </p:nvSpPr>
            <p:spPr>
              <a:xfrm>
                <a:off x="6915225" y="1529863"/>
                <a:ext cx="98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225" extrusionOk="0">
                    <a:moveTo>
                      <a:pt x="290" y="0"/>
                    </a:moveTo>
                    <a:cubicBezTo>
                      <a:pt x="270" y="0"/>
                      <a:pt x="249" y="0"/>
                      <a:pt x="238" y="11"/>
                    </a:cubicBezTo>
                    <a:cubicBezTo>
                      <a:pt x="217" y="21"/>
                      <a:pt x="197" y="42"/>
                      <a:pt x="187" y="73"/>
                    </a:cubicBezTo>
                    <a:cubicBezTo>
                      <a:pt x="134" y="426"/>
                      <a:pt x="51" y="768"/>
                      <a:pt x="0" y="1131"/>
                    </a:cubicBezTo>
                    <a:cubicBezTo>
                      <a:pt x="0" y="1152"/>
                      <a:pt x="21" y="1183"/>
                      <a:pt x="31" y="1203"/>
                    </a:cubicBezTo>
                    <a:cubicBezTo>
                      <a:pt x="51" y="1214"/>
                      <a:pt x="83" y="1224"/>
                      <a:pt x="104" y="1224"/>
                    </a:cubicBezTo>
                    <a:cubicBezTo>
                      <a:pt x="134" y="1224"/>
                      <a:pt x="166" y="1214"/>
                      <a:pt x="176" y="1203"/>
                    </a:cubicBezTo>
                    <a:cubicBezTo>
                      <a:pt x="197" y="1183"/>
                      <a:pt x="207" y="1152"/>
                      <a:pt x="207" y="1131"/>
                    </a:cubicBezTo>
                    <a:cubicBezTo>
                      <a:pt x="207" y="1110"/>
                      <a:pt x="217" y="1079"/>
                      <a:pt x="217" y="1058"/>
                    </a:cubicBezTo>
                    <a:cubicBezTo>
                      <a:pt x="259" y="747"/>
                      <a:pt x="342" y="436"/>
                      <a:pt x="383" y="125"/>
                    </a:cubicBezTo>
                    <a:cubicBezTo>
                      <a:pt x="394" y="94"/>
                      <a:pt x="394" y="73"/>
                      <a:pt x="373" y="42"/>
                    </a:cubicBezTo>
                    <a:cubicBezTo>
                      <a:pt x="363" y="21"/>
                      <a:pt x="342" y="11"/>
                      <a:pt x="321" y="0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66"/>
              <p:cNvSpPr/>
              <p:nvPr/>
            </p:nvSpPr>
            <p:spPr>
              <a:xfrm>
                <a:off x="6916250" y="1527538"/>
                <a:ext cx="96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359" extrusionOk="0">
                    <a:moveTo>
                      <a:pt x="280" y="0"/>
                    </a:moveTo>
                    <a:cubicBezTo>
                      <a:pt x="259" y="0"/>
                      <a:pt x="239" y="0"/>
                      <a:pt x="229" y="10"/>
                    </a:cubicBezTo>
                    <a:cubicBezTo>
                      <a:pt x="208" y="21"/>
                      <a:pt x="187" y="42"/>
                      <a:pt x="176" y="72"/>
                    </a:cubicBezTo>
                    <a:cubicBezTo>
                      <a:pt x="114" y="467"/>
                      <a:pt x="42" y="861"/>
                      <a:pt x="10" y="1255"/>
                    </a:cubicBezTo>
                    <a:cubicBezTo>
                      <a:pt x="1" y="1307"/>
                      <a:pt x="52" y="1359"/>
                      <a:pt x="104" y="1359"/>
                    </a:cubicBezTo>
                    <a:cubicBezTo>
                      <a:pt x="135" y="1359"/>
                      <a:pt x="166" y="1349"/>
                      <a:pt x="176" y="1328"/>
                    </a:cubicBezTo>
                    <a:cubicBezTo>
                      <a:pt x="197" y="1307"/>
                      <a:pt x="208" y="1286"/>
                      <a:pt x="208" y="1255"/>
                    </a:cubicBezTo>
                    <a:cubicBezTo>
                      <a:pt x="218" y="1141"/>
                      <a:pt x="229" y="1027"/>
                      <a:pt x="249" y="923"/>
                    </a:cubicBezTo>
                    <a:lnTo>
                      <a:pt x="249" y="913"/>
                    </a:lnTo>
                    <a:cubicBezTo>
                      <a:pt x="280" y="653"/>
                      <a:pt x="332" y="394"/>
                      <a:pt x="374" y="125"/>
                    </a:cubicBezTo>
                    <a:cubicBezTo>
                      <a:pt x="384" y="93"/>
                      <a:pt x="384" y="72"/>
                      <a:pt x="363" y="42"/>
                    </a:cubicBezTo>
                    <a:cubicBezTo>
                      <a:pt x="353" y="21"/>
                      <a:pt x="332" y="10"/>
                      <a:pt x="301" y="0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66"/>
              <p:cNvSpPr/>
              <p:nvPr/>
            </p:nvSpPr>
            <p:spPr>
              <a:xfrm>
                <a:off x="6914700" y="1529088"/>
                <a:ext cx="111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1397" extrusionOk="0">
                    <a:moveTo>
                      <a:pt x="342" y="0"/>
                    </a:moveTo>
                    <a:cubicBezTo>
                      <a:pt x="321" y="0"/>
                      <a:pt x="301" y="0"/>
                      <a:pt x="291" y="10"/>
                    </a:cubicBezTo>
                    <a:cubicBezTo>
                      <a:pt x="270" y="21"/>
                      <a:pt x="249" y="52"/>
                      <a:pt x="238" y="73"/>
                    </a:cubicBezTo>
                    <a:cubicBezTo>
                      <a:pt x="176" y="478"/>
                      <a:pt x="63" y="861"/>
                      <a:pt x="0" y="1266"/>
                    </a:cubicBezTo>
                    <a:cubicBezTo>
                      <a:pt x="0" y="1297"/>
                      <a:pt x="0" y="1317"/>
                      <a:pt x="10" y="1349"/>
                    </a:cubicBezTo>
                    <a:cubicBezTo>
                      <a:pt x="21" y="1370"/>
                      <a:pt x="52" y="1390"/>
                      <a:pt x="72" y="1390"/>
                    </a:cubicBezTo>
                    <a:cubicBezTo>
                      <a:pt x="85" y="1394"/>
                      <a:pt x="96" y="1397"/>
                      <a:pt x="107" y="1397"/>
                    </a:cubicBezTo>
                    <a:cubicBezTo>
                      <a:pt x="123" y="1397"/>
                      <a:pt x="137" y="1392"/>
                      <a:pt x="155" y="1380"/>
                    </a:cubicBezTo>
                    <a:cubicBezTo>
                      <a:pt x="176" y="1370"/>
                      <a:pt x="197" y="1349"/>
                      <a:pt x="197" y="1317"/>
                    </a:cubicBezTo>
                    <a:cubicBezTo>
                      <a:pt x="259" y="923"/>
                      <a:pt x="374" y="529"/>
                      <a:pt x="436" y="125"/>
                    </a:cubicBezTo>
                    <a:cubicBezTo>
                      <a:pt x="446" y="104"/>
                      <a:pt x="446" y="73"/>
                      <a:pt x="425" y="52"/>
                    </a:cubicBezTo>
                    <a:cubicBezTo>
                      <a:pt x="415" y="21"/>
                      <a:pt x="394" y="10"/>
                      <a:pt x="363" y="0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66"/>
              <p:cNvSpPr/>
              <p:nvPr/>
            </p:nvSpPr>
            <p:spPr>
              <a:xfrm>
                <a:off x="6855825" y="1514813"/>
                <a:ext cx="63300" cy="669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677" extrusionOk="0">
                    <a:moveTo>
                      <a:pt x="42" y="0"/>
                    </a:moveTo>
                    <a:lnTo>
                      <a:pt x="42" y="32"/>
                    </a:lnTo>
                    <a:cubicBezTo>
                      <a:pt x="11" y="291"/>
                      <a:pt x="0" y="509"/>
                      <a:pt x="21" y="717"/>
                    </a:cubicBezTo>
                    <a:cubicBezTo>
                      <a:pt x="62" y="1069"/>
                      <a:pt x="187" y="1411"/>
                      <a:pt x="374" y="1712"/>
                    </a:cubicBezTo>
                    <a:cubicBezTo>
                      <a:pt x="467" y="1868"/>
                      <a:pt x="571" y="2003"/>
                      <a:pt x="706" y="2137"/>
                    </a:cubicBezTo>
                    <a:cubicBezTo>
                      <a:pt x="809" y="2241"/>
                      <a:pt x="934" y="2335"/>
                      <a:pt x="1048" y="2418"/>
                    </a:cubicBezTo>
                    <a:cubicBezTo>
                      <a:pt x="1162" y="2480"/>
                      <a:pt x="1297" y="2542"/>
                      <a:pt x="1442" y="2594"/>
                    </a:cubicBezTo>
                    <a:cubicBezTo>
                      <a:pt x="1598" y="2646"/>
                      <a:pt x="1743" y="2677"/>
                      <a:pt x="1878" y="2677"/>
                    </a:cubicBezTo>
                    <a:cubicBezTo>
                      <a:pt x="2033" y="2677"/>
                      <a:pt x="2169" y="2635"/>
                      <a:pt x="2282" y="2573"/>
                    </a:cubicBezTo>
                    <a:cubicBezTo>
                      <a:pt x="2345" y="2542"/>
                      <a:pt x="2397" y="2501"/>
                      <a:pt x="2438" y="2448"/>
                    </a:cubicBezTo>
                    <a:cubicBezTo>
                      <a:pt x="2480" y="2397"/>
                      <a:pt x="2510" y="2356"/>
                      <a:pt x="2531" y="2293"/>
                    </a:cubicBezTo>
                    <a:lnTo>
                      <a:pt x="2531" y="2293"/>
                    </a:lnTo>
                    <a:cubicBezTo>
                      <a:pt x="2480" y="2303"/>
                      <a:pt x="2427" y="2303"/>
                      <a:pt x="2376" y="2303"/>
                    </a:cubicBezTo>
                    <a:cubicBezTo>
                      <a:pt x="2137" y="2293"/>
                      <a:pt x="1899" y="2252"/>
                      <a:pt x="1681" y="2158"/>
                    </a:cubicBezTo>
                    <a:cubicBezTo>
                      <a:pt x="1546" y="2107"/>
                      <a:pt x="1422" y="2044"/>
                      <a:pt x="1297" y="1971"/>
                    </a:cubicBezTo>
                    <a:cubicBezTo>
                      <a:pt x="1183" y="1899"/>
                      <a:pt x="1069" y="1805"/>
                      <a:pt x="965" y="1712"/>
                    </a:cubicBezTo>
                    <a:cubicBezTo>
                      <a:pt x="747" y="1515"/>
                      <a:pt x="560" y="1287"/>
                      <a:pt x="415" y="1028"/>
                    </a:cubicBezTo>
                    <a:cubicBezTo>
                      <a:pt x="228" y="717"/>
                      <a:pt x="104" y="364"/>
                      <a:pt x="42" y="0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66"/>
              <p:cNvSpPr/>
              <p:nvPr/>
            </p:nvSpPr>
            <p:spPr>
              <a:xfrm>
                <a:off x="6877075" y="1489138"/>
                <a:ext cx="127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705" extrusionOk="0">
                    <a:moveTo>
                      <a:pt x="457" y="1"/>
                    </a:moveTo>
                    <a:cubicBezTo>
                      <a:pt x="447" y="1"/>
                      <a:pt x="436" y="11"/>
                      <a:pt x="436" y="22"/>
                    </a:cubicBezTo>
                    <a:cubicBezTo>
                      <a:pt x="374" y="135"/>
                      <a:pt x="323" y="260"/>
                      <a:pt x="261" y="384"/>
                    </a:cubicBezTo>
                    <a:cubicBezTo>
                      <a:pt x="198" y="520"/>
                      <a:pt x="146" y="665"/>
                      <a:pt x="105" y="810"/>
                    </a:cubicBezTo>
                    <a:cubicBezTo>
                      <a:pt x="53" y="944"/>
                      <a:pt x="22" y="1090"/>
                      <a:pt x="12" y="1235"/>
                    </a:cubicBezTo>
                    <a:cubicBezTo>
                      <a:pt x="1" y="1308"/>
                      <a:pt x="1" y="1380"/>
                      <a:pt x="1" y="1442"/>
                    </a:cubicBezTo>
                    <a:cubicBezTo>
                      <a:pt x="1" y="1515"/>
                      <a:pt x="12" y="1588"/>
                      <a:pt x="32" y="1661"/>
                    </a:cubicBezTo>
                    <a:cubicBezTo>
                      <a:pt x="41" y="1686"/>
                      <a:pt x="56" y="1705"/>
                      <a:pt x="79" y="1705"/>
                    </a:cubicBezTo>
                    <a:cubicBezTo>
                      <a:pt x="84" y="1705"/>
                      <a:pt x="89" y="1704"/>
                      <a:pt x="95" y="1702"/>
                    </a:cubicBezTo>
                    <a:cubicBezTo>
                      <a:pt x="105" y="1702"/>
                      <a:pt x="115" y="1691"/>
                      <a:pt x="125" y="1681"/>
                    </a:cubicBezTo>
                    <a:cubicBezTo>
                      <a:pt x="136" y="1671"/>
                      <a:pt x="136" y="1650"/>
                      <a:pt x="136" y="1640"/>
                    </a:cubicBezTo>
                    <a:cubicBezTo>
                      <a:pt x="125" y="1629"/>
                      <a:pt x="125" y="1608"/>
                      <a:pt x="125" y="1598"/>
                    </a:cubicBezTo>
                    <a:lnTo>
                      <a:pt x="125" y="1608"/>
                    </a:lnTo>
                    <a:cubicBezTo>
                      <a:pt x="115" y="1525"/>
                      <a:pt x="115" y="1442"/>
                      <a:pt x="115" y="1359"/>
                    </a:cubicBezTo>
                    <a:cubicBezTo>
                      <a:pt x="125" y="1266"/>
                      <a:pt x="125" y="1183"/>
                      <a:pt x="146" y="1100"/>
                    </a:cubicBezTo>
                    <a:lnTo>
                      <a:pt x="146" y="1121"/>
                    </a:lnTo>
                    <a:cubicBezTo>
                      <a:pt x="167" y="944"/>
                      <a:pt x="219" y="778"/>
                      <a:pt x="281" y="613"/>
                    </a:cubicBezTo>
                    <a:cubicBezTo>
                      <a:pt x="333" y="437"/>
                      <a:pt x="406" y="271"/>
                      <a:pt x="478" y="115"/>
                    </a:cubicBezTo>
                    <a:lnTo>
                      <a:pt x="478" y="125"/>
                    </a:lnTo>
                    <a:cubicBezTo>
                      <a:pt x="478" y="105"/>
                      <a:pt x="489" y="84"/>
                      <a:pt x="499" y="63"/>
                    </a:cubicBezTo>
                    <a:cubicBezTo>
                      <a:pt x="509" y="52"/>
                      <a:pt x="509" y="42"/>
                      <a:pt x="509" y="32"/>
                    </a:cubicBezTo>
                    <a:cubicBezTo>
                      <a:pt x="499" y="22"/>
                      <a:pt x="499" y="11"/>
                      <a:pt x="489" y="1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66"/>
              <p:cNvSpPr/>
              <p:nvPr/>
            </p:nvSpPr>
            <p:spPr>
              <a:xfrm>
                <a:off x="6904050" y="1507563"/>
                <a:ext cx="8325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277" extrusionOk="0">
                    <a:moveTo>
                      <a:pt x="281" y="0"/>
                    </a:moveTo>
                    <a:cubicBezTo>
                      <a:pt x="260" y="0"/>
                      <a:pt x="250" y="11"/>
                      <a:pt x="240" y="32"/>
                    </a:cubicBezTo>
                    <a:cubicBezTo>
                      <a:pt x="177" y="218"/>
                      <a:pt x="115" y="415"/>
                      <a:pt x="63" y="612"/>
                    </a:cubicBezTo>
                    <a:cubicBezTo>
                      <a:pt x="42" y="705"/>
                      <a:pt x="32" y="799"/>
                      <a:pt x="21" y="892"/>
                    </a:cubicBezTo>
                    <a:cubicBezTo>
                      <a:pt x="11" y="1007"/>
                      <a:pt x="1" y="1110"/>
                      <a:pt x="11" y="1224"/>
                    </a:cubicBezTo>
                    <a:cubicBezTo>
                      <a:pt x="11" y="1235"/>
                      <a:pt x="11" y="1245"/>
                      <a:pt x="21" y="1256"/>
                    </a:cubicBezTo>
                    <a:cubicBezTo>
                      <a:pt x="32" y="1266"/>
                      <a:pt x="42" y="1276"/>
                      <a:pt x="53" y="1276"/>
                    </a:cubicBezTo>
                    <a:cubicBezTo>
                      <a:pt x="84" y="1276"/>
                      <a:pt x="104" y="1256"/>
                      <a:pt x="104" y="1224"/>
                    </a:cubicBezTo>
                    <a:cubicBezTo>
                      <a:pt x="104" y="1141"/>
                      <a:pt x="115" y="1058"/>
                      <a:pt x="115" y="975"/>
                    </a:cubicBezTo>
                    <a:cubicBezTo>
                      <a:pt x="125" y="882"/>
                      <a:pt x="136" y="799"/>
                      <a:pt x="146" y="705"/>
                    </a:cubicBezTo>
                    <a:lnTo>
                      <a:pt x="146" y="716"/>
                    </a:lnTo>
                    <a:cubicBezTo>
                      <a:pt x="187" y="488"/>
                      <a:pt x="240" y="270"/>
                      <a:pt x="323" y="52"/>
                    </a:cubicBezTo>
                    <a:cubicBezTo>
                      <a:pt x="333" y="32"/>
                      <a:pt x="312" y="11"/>
                      <a:pt x="291" y="0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66"/>
              <p:cNvSpPr/>
              <p:nvPr/>
            </p:nvSpPr>
            <p:spPr>
              <a:xfrm>
                <a:off x="7207975" y="1287388"/>
                <a:ext cx="392400" cy="58997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23599" extrusionOk="0">
                    <a:moveTo>
                      <a:pt x="7895" y="1"/>
                    </a:moveTo>
                    <a:cubicBezTo>
                      <a:pt x="7874" y="1"/>
                      <a:pt x="7854" y="11"/>
                      <a:pt x="7833" y="21"/>
                    </a:cubicBezTo>
                    <a:cubicBezTo>
                      <a:pt x="7656" y="156"/>
                      <a:pt x="7459" y="291"/>
                      <a:pt x="7252" y="416"/>
                    </a:cubicBezTo>
                    <a:cubicBezTo>
                      <a:pt x="6401" y="923"/>
                      <a:pt x="5447" y="1225"/>
                      <a:pt x="4721" y="1432"/>
                    </a:cubicBezTo>
                    <a:lnTo>
                      <a:pt x="4700" y="1432"/>
                    </a:lnTo>
                    <a:cubicBezTo>
                      <a:pt x="4265" y="1557"/>
                      <a:pt x="3808" y="1670"/>
                      <a:pt x="3372" y="1774"/>
                    </a:cubicBezTo>
                    <a:lnTo>
                      <a:pt x="3269" y="1806"/>
                    </a:lnTo>
                    <a:cubicBezTo>
                      <a:pt x="3237" y="1806"/>
                      <a:pt x="3216" y="1816"/>
                      <a:pt x="3196" y="1847"/>
                    </a:cubicBezTo>
                    <a:cubicBezTo>
                      <a:pt x="3186" y="1868"/>
                      <a:pt x="3175" y="1889"/>
                      <a:pt x="3175" y="1919"/>
                    </a:cubicBezTo>
                    <a:cubicBezTo>
                      <a:pt x="3175" y="1930"/>
                      <a:pt x="3186" y="1930"/>
                      <a:pt x="3186" y="1940"/>
                    </a:cubicBezTo>
                    <a:cubicBezTo>
                      <a:pt x="3154" y="1972"/>
                      <a:pt x="3154" y="2013"/>
                      <a:pt x="3175" y="2055"/>
                    </a:cubicBezTo>
                    <a:lnTo>
                      <a:pt x="3269" y="2272"/>
                    </a:lnTo>
                    <a:lnTo>
                      <a:pt x="3279" y="2283"/>
                    </a:lnTo>
                    <a:cubicBezTo>
                      <a:pt x="3382" y="2552"/>
                      <a:pt x="3455" y="2811"/>
                      <a:pt x="3497" y="3081"/>
                    </a:cubicBezTo>
                    <a:cubicBezTo>
                      <a:pt x="3528" y="3341"/>
                      <a:pt x="3528" y="3611"/>
                      <a:pt x="3497" y="3880"/>
                    </a:cubicBezTo>
                    <a:cubicBezTo>
                      <a:pt x="3455" y="4222"/>
                      <a:pt x="3352" y="4554"/>
                      <a:pt x="3206" y="4927"/>
                    </a:cubicBezTo>
                    <a:lnTo>
                      <a:pt x="3206" y="4918"/>
                    </a:lnTo>
                    <a:cubicBezTo>
                      <a:pt x="2895" y="5644"/>
                      <a:pt x="2439" y="6317"/>
                      <a:pt x="1982" y="6971"/>
                    </a:cubicBezTo>
                    <a:cubicBezTo>
                      <a:pt x="1816" y="7210"/>
                      <a:pt x="1651" y="7469"/>
                      <a:pt x="1485" y="7718"/>
                    </a:cubicBezTo>
                    <a:cubicBezTo>
                      <a:pt x="810" y="8756"/>
                      <a:pt x="364" y="9855"/>
                      <a:pt x="146" y="10985"/>
                    </a:cubicBezTo>
                    <a:cubicBezTo>
                      <a:pt x="42" y="11545"/>
                      <a:pt x="1" y="12116"/>
                      <a:pt x="22" y="12677"/>
                    </a:cubicBezTo>
                    <a:cubicBezTo>
                      <a:pt x="53" y="13247"/>
                      <a:pt x="146" y="13818"/>
                      <a:pt x="302" y="14367"/>
                    </a:cubicBezTo>
                    <a:cubicBezTo>
                      <a:pt x="468" y="14927"/>
                      <a:pt x="706" y="15477"/>
                      <a:pt x="1028" y="16017"/>
                    </a:cubicBezTo>
                    <a:cubicBezTo>
                      <a:pt x="1319" y="16525"/>
                      <a:pt x="1671" y="16981"/>
                      <a:pt x="2065" y="17386"/>
                    </a:cubicBezTo>
                    <a:cubicBezTo>
                      <a:pt x="2407" y="17728"/>
                      <a:pt x="2802" y="18050"/>
                      <a:pt x="3237" y="18309"/>
                    </a:cubicBezTo>
                    <a:cubicBezTo>
                      <a:pt x="3621" y="18537"/>
                      <a:pt x="4057" y="18734"/>
                      <a:pt x="4544" y="18900"/>
                    </a:cubicBezTo>
                    <a:cubicBezTo>
                      <a:pt x="5519" y="19222"/>
                      <a:pt x="6547" y="19346"/>
                      <a:pt x="7418" y="19408"/>
                    </a:cubicBezTo>
                    <a:cubicBezTo>
                      <a:pt x="7895" y="19450"/>
                      <a:pt x="8372" y="19481"/>
                      <a:pt x="8829" y="19502"/>
                    </a:cubicBezTo>
                    <a:cubicBezTo>
                      <a:pt x="9057" y="19512"/>
                      <a:pt x="9295" y="19523"/>
                      <a:pt x="9523" y="19544"/>
                    </a:cubicBezTo>
                    <a:cubicBezTo>
                      <a:pt x="9928" y="19564"/>
                      <a:pt x="10260" y="19595"/>
                      <a:pt x="10571" y="19616"/>
                    </a:cubicBezTo>
                    <a:cubicBezTo>
                      <a:pt x="10841" y="19647"/>
                      <a:pt x="11204" y="19678"/>
                      <a:pt x="11577" y="19730"/>
                    </a:cubicBezTo>
                    <a:cubicBezTo>
                      <a:pt x="11982" y="19782"/>
                      <a:pt x="12501" y="19875"/>
                      <a:pt x="12999" y="20083"/>
                    </a:cubicBezTo>
                    <a:lnTo>
                      <a:pt x="13019" y="20083"/>
                    </a:lnTo>
                    <a:cubicBezTo>
                      <a:pt x="13009" y="20083"/>
                      <a:pt x="13009" y="20083"/>
                      <a:pt x="12999" y="20072"/>
                    </a:cubicBezTo>
                    <a:lnTo>
                      <a:pt x="12999" y="20072"/>
                    </a:lnTo>
                    <a:lnTo>
                      <a:pt x="13029" y="20083"/>
                    </a:lnTo>
                    <a:cubicBezTo>
                      <a:pt x="13237" y="20176"/>
                      <a:pt x="13424" y="20290"/>
                      <a:pt x="13589" y="20415"/>
                    </a:cubicBezTo>
                    <a:cubicBezTo>
                      <a:pt x="13725" y="20519"/>
                      <a:pt x="13828" y="20632"/>
                      <a:pt x="13932" y="20747"/>
                    </a:cubicBezTo>
                    <a:cubicBezTo>
                      <a:pt x="14025" y="20881"/>
                      <a:pt x="14119" y="21026"/>
                      <a:pt x="14181" y="21182"/>
                    </a:cubicBezTo>
                    <a:cubicBezTo>
                      <a:pt x="14253" y="21358"/>
                      <a:pt x="14306" y="21545"/>
                      <a:pt x="14336" y="21743"/>
                    </a:cubicBezTo>
                    <a:lnTo>
                      <a:pt x="14336" y="21722"/>
                    </a:lnTo>
                    <a:lnTo>
                      <a:pt x="14336" y="21722"/>
                    </a:lnTo>
                    <a:cubicBezTo>
                      <a:pt x="14357" y="21939"/>
                      <a:pt x="14357" y="22168"/>
                      <a:pt x="14326" y="22386"/>
                    </a:cubicBezTo>
                    <a:cubicBezTo>
                      <a:pt x="14295" y="22593"/>
                      <a:pt x="14243" y="22790"/>
                      <a:pt x="14170" y="22977"/>
                    </a:cubicBezTo>
                    <a:lnTo>
                      <a:pt x="14170" y="22987"/>
                    </a:lnTo>
                    <a:cubicBezTo>
                      <a:pt x="14098" y="23143"/>
                      <a:pt x="14015" y="23288"/>
                      <a:pt x="13911" y="23423"/>
                    </a:cubicBezTo>
                    <a:cubicBezTo>
                      <a:pt x="13901" y="23444"/>
                      <a:pt x="13880" y="23465"/>
                      <a:pt x="13880" y="23495"/>
                    </a:cubicBezTo>
                    <a:cubicBezTo>
                      <a:pt x="13880" y="23548"/>
                      <a:pt x="13932" y="23599"/>
                      <a:pt x="13984" y="23599"/>
                    </a:cubicBezTo>
                    <a:lnTo>
                      <a:pt x="14025" y="23599"/>
                    </a:lnTo>
                    <a:cubicBezTo>
                      <a:pt x="14917" y="23599"/>
                      <a:pt x="15343" y="22572"/>
                      <a:pt x="15509" y="21960"/>
                    </a:cubicBezTo>
                    <a:cubicBezTo>
                      <a:pt x="15560" y="21773"/>
                      <a:pt x="15613" y="21566"/>
                      <a:pt x="15643" y="21348"/>
                    </a:cubicBezTo>
                    <a:cubicBezTo>
                      <a:pt x="15675" y="21151"/>
                      <a:pt x="15685" y="20975"/>
                      <a:pt x="15696" y="20809"/>
                    </a:cubicBezTo>
                    <a:cubicBezTo>
                      <a:pt x="15696" y="20591"/>
                      <a:pt x="15675" y="20353"/>
                      <a:pt x="15633" y="20072"/>
                    </a:cubicBezTo>
                    <a:cubicBezTo>
                      <a:pt x="15592" y="19823"/>
                      <a:pt x="15519" y="19574"/>
                      <a:pt x="15426" y="19325"/>
                    </a:cubicBezTo>
                    <a:cubicBezTo>
                      <a:pt x="15260" y="18869"/>
                      <a:pt x="15000" y="18454"/>
                      <a:pt x="14658" y="18081"/>
                    </a:cubicBezTo>
                    <a:cubicBezTo>
                      <a:pt x="14347" y="17728"/>
                      <a:pt x="13963" y="17427"/>
                      <a:pt x="13506" y="17168"/>
                    </a:cubicBezTo>
                    <a:cubicBezTo>
                      <a:pt x="13082" y="16930"/>
                      <a:pt x="12604" y="16743"/>
                      <a:pt x="12075" y="16608"/>
                    </a:cubicBezTo>
                    <a:cubicBezTo>
                      <a:pt x="11546" y="16473"/>
                      <a:pt x="10996" y="16411"/>
                      <a:pt x="10457" y="16359"/>
                    </a:cubicBezTo>
                    <a:lnTo>
                      <a:pt x="10426" y="16359"/>
                    </a:lnTo>
                    <a:lnTo>
                      <a:pt x="10115" y="16328"/>
                    </a:lnTo>
                    <a:cubicBezTo>
                      <a:pt x="9741" y="16286"/>
                      <a:pt x="9347" y="16245"/>
                      <a:pt x="8963" y="16193"/>
                    </a:cubicBezTo>
                    <a:cubicBezTo>
                      <a:pt x="8103" y="16079"/>
                      <a:pt x="7469" y="15923"/>
                      <a:pt x="6899" y="15685"/>
                    </a:cubicBezTo>
                    <a:lnTo>
                      <a:pt x="6899" y="15685"/>
                    </a:lnTo>
                    <a:lnTo>
                      <a:pt x="6930" y="15695"/>
                    </a:lnTo>
                    <a:cubicBezTo>
                      <a:pt x="6557" y="15540"/>
                      <a:pt x="6215" y="15342"/>
                      <a:pt x="5913" y="15114"/>
                    </a:cubicBezTo>
                    <a:cubicBezTo>
                      <a:pt x="5789" y="15010"/>
                      <a:pt x="5664" y="14917"/>
                      <a:pt x="5561" y="14803"/>
                    </a:cubicBezTo>
                    <a:cubicBezTo>
                      <a:pt x="5457" y="14710"/>
                      <a:pt x="5353" y="14595"/>
                      <a:pt x="5250" y="14461"/>
                    </a:cubicBezTo>
                    <a:cubicBezTo>
                      <a:pt x="5053" y="14201"/>
                      <a:pt x="4897" y="13921"/>
                      <a:pt x="4762" y="13610"/>
                    </a:cubicBezTo>
                    <a:cubicBezTo>
                      <a:pt x="4638" y="13299"/>
                      <a:pt x="4544" y="12977"/>
                      <a:pt x="4503" y="12635"/>
                    </a:cubicBezTo>
                    <a:cubicBezTo>
                      <a:pt x="4461" y="12303"/>
                      <a:pt x="4461" y="11981"/>
                      <a:pt x="4493" y="11660"/>
                    </a:cubicBezTo>
                    <a:cubicBezTo>
                      <a:pt x="4523" y="11515"/>
                      <a:pt x="4555" y="11359"/>
                      <a:pt x="4586" y="11214"/>
                    </a:cubicBezTo>
                    <a:cubicBezTo>
                      <a:pt x="4627" y="11089"/>
                      <a:pt x="4669" y="10944"/>
                      <a:pt x="4742" y="10789"/>
                    </a:cubicBezTo>
                    <a:cubicBezTo>
                      <a:pt x="4897" y="10404"/>
                      <a:pt x="5125" y="10031"/>
                      <a:pt x="5436" y="9627"/>
                    </a:cubicBezTo>
                    <a:cubicBezTo>
                      <a:pt x="5841" y="9097"/>
                      <a:pt x="6318" y="8620"/>
                      <a:pt x="6775" y="8164"/>
                    </a:cubicBezTo>
                    <a:cubicBezTo>
                      <a:pt x="7107" y="7822"/>
                      <a:pt x="7459" y="7469"/>
                      <a:pt x="7771" y="7106"/>
                    </a:cubicBezTo>
                    <a:cubicBezTo>
                      <a:pt x="8195" y="6629"/>
                      <a:pt x="8507" y="6183"/>
                      <a:pt x="8725" y="5747"/>
                    </a:cubicBezTo>
                    <a:cubicBezTo>
                      <a:pt x="8912" y="5384"/>
                      <a:pt x="9046" y="4980"/>
                      <a:pt x="9150" y="4492"/>
                    </a:cubicBezTo>
                    <a:cubicBezTo>
                      <a:pt x="9233" y="4108"/>
                      <a:pt x="9285" y="3693"/>
                      <a:pt x="9295" y="3268"/>
                    </a:cubicBezTo>
                    <a:cubicBezTo>
                      <a:pt x="9306" y="2832"/>
                      <a:pt x="9274" y="2407"/>
                      <a:pt x="9191" y="2002"/>
                    </a:cubicBezTo>
                    <a:cubicBezTo>
                      <a:pt x="9108" y="1587"/>
                      <a:pt x="8974" y="1204"/>
                      <a:pt x="8787" y="872"/>
                    </a:cubicBezTo>
                    <a:cubicBezTo>
                      <a:pt x="8693" y="706"/>
                      <a:pt x="8590" y="561"/>
                      <a:pt x="8465" y="405"/>
                    </a:cubicBezTo>
                    <a:cubicBezTo>
                      <a:pt x="8341" y="270"/>
                      <a:pt x="8195" y="135"/>
                      <a:pt x="8030" y="21"/>
                    </a:cubicBezTo>
                    <a:cubicBezTo>
                      <a:pt x="8009" y="11"/>
                      <a:pt x="7999" y="1"/>
                      <a:pt x="7978" y="1"/>
                    </a:cubicBezTo>
                    <a:cubicBezTo>
                      <a:pt x="7967" y="1"/>
                      <a:pt x="7957" y="1"/>
                      <a:pt x="7937" y="11"/>
                    </a:cubicBezTo>
                    <a:cubicBezTo>
                      <a:pt x="7926" y="1"/>
                      <a:pt x="7916" y="1"/>
                      <a:pt x="78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66"/>
              <p:cNvSpPr/>
              <p:nvPr/>
            </p:nvSpPr>
            <p:spPr>
              <a:xfrm>
                <a:off x="7484425" y="1697888"/>
                <a:ext cx="115950" cy="1789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71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2" y="12"/>
                      <a:pt x="94" y="32"/>
                      <a:pt x="136" y="42"/>
                    </a:cubicBezTo>
                    <a:cubicBezTo>
                      <a:pt x="322" y="95"/>
                      <a:pt x="498" y="157"/>
                      <a:pt x="675" y="229"/>
                    </a:cubicBezTo>
                    <a:cubicBezTo>
                      <a:pt x="758" y="261"/>
                      <a:pt x="841" y="291"/>
                      <a:pt x="913" y="323"/>
                    </a:cubicBezTo>
                    <a:cubicBezTo>
                      <a:pt x="1152" y="427"/>
                      <a:pt x="1380" y="530"/>
                      <a:pt x="1598" y="655"/>
                    </a:cubicBezTo>
                    <a:cubicBezTo>
                      <a:pt x="1785" y="758"/>
                      <a:pt x="1971" y="883"/>
                      <a:pt x="2137" y="1007"/>
                    </a:cubicBezTo>
                    <a:cubicBezTo>
                      <a:pt x="2220" y="1070"/>
                      <a:pt x="2293" y="1132"/>
                      <a:pt x="2366" y="1194"/>
                    </a:cubicBezTo>
                    <a:cubicBezTo>
                      <a:pt x="2490" y="1287"/>
                      <a:pt x="2605" y="1391"/>
                      <a:pt x="2718" y="1505"/>
                    </a:cubicBezTo>
                    <a:cubicBezTo>
                      <a:pt x="2957" y="1754"/>
                      <a:pt x="3175" y="2024"/>
                      <a:pt x="3361" y="2324"/>
                    </a:cubicBezTo>
                    <a:cubicBezTo>
                      <a:pt x="3538" y="2615"/>
                      <a:pt x="3683" y="2926"/>
                      <a:pt x="3787" y="3258"/>
                    </a:cubicBezTo>
                    <a:cubicBezTo>
                      <a:pt x="3891" y="3580"/>
                      <a:pt x="3953" y="3922"/>
                      <a:pt x="3984" y="4265"/>
                    </a:cubicBezTo>
                    <a:lnTo>
                      <a:pt x="3984" y="4358"/>
                    </a:lnTo>
                    <a:cubicBezTo>
                      <a:pt x="3994" y="4461"/>
                      <a:pt x="4004" y="4565"/>
                      <a:pt x="4004" y="4679"/>
                    </a:cubicBezTo>
                    <a:cubicBezTo>
                      <a:pt x="3994" y="4980"/>
                      <a:pt x="3974" y="5291"/>
                      <a:pt x="3912" y="5592"/>
                    </a:cubicBezTo>
                    <a:cubicBezTo>
                      <a:pt x="3849" y="5904"/>
                      <a:pt x="3766" y="6204"/>
                      <a:pt x="3631" y="6484"/>
                    </a:cubicBezTo>
                    <a:cubicBezTo>
                      <a:pt x="3569" y="6630"/>
                      <a:pt x="3497" y="6764"/>
                      <a:pt x="3414" y="6899"/>
                    </a:cubicBezTo>
                    <a:cubicBezTo>
                      <a:pt x="3351" y="6982"/>
                      <a:pt x="3299" y="7075"/>
                      <a:pt x="3227" y="7158"/>
                    </a:cubicBezTo>
                    <a:cubicBezTo>
                      <a:pt x="3942" y="6982"/>
                      <a:pt x="4295" y="6090"/>
                      <a:pt x="4461" y="5540"/>
                    </a:cubicBezTo>
                    <a:cubicBezTo>
                      <a:pt x="4513" y="5343"/>
                      <a:pt x="4555" y="5136"/>
                      <a:pt x="4585" y="4928"/>
                    </a:cubicBezTo>
                    <a:cubicBezTo>
                      <a:pt x="4617" y="4721"/>
                      <a:pt x="4638" y="4544"/>
                      <a:pt x="4638" y="4389"/>
                    </a:cubicBezTo>
                    <a:cubicBezTo>
                      <a:pt x="4638" y="4171"/>
                      <a:pt x="4617" y="3933"/>
                      <a:pt x="4575" y="3652"/>
                    </a:cubicBezTo>
                    <a:cubicBezTo>
                      <a:pt x="4534" y="3403"/>
                      <a:pt x="4461" y="3154"/>
                      <a:pt x="4368" y="2905"/>
                    </a:cubicBezTo>
                    <a:cubicBezTo>
                      <a:pt x="4202" y="2449"/>
                      <a:pt x="3942" y="2034"/>
                      <a:pt x="3600" y="1661"/>
                    </a:cubicBezTo>
                    <a:cubicBezTo>
                      <a:pt x="3289" y="1308"/>
                      <a:pt x="2905" y="1007"/>
                      <a:pt x="2448" y="748"/>
                    </a:cubicBezTo>
                    <a:cubicBezTo>
                      <a:pt x="2024" y="510"/>
                      <a:pt x="1546" y="323"/>
                      <a:pt x="1017" y="188"/>
                    </a:cubicBezTo>
                    <a:cubicBezTo>
                      <a:pt x="685" y="95"/>
                      <a:pt x="343" y="4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66"/>
              <p:cNvSpPr/>
              <p:nvPr/>
            </p:nvSpPr>
            <p:spPr>
              <a:xfrm>
                <a:off x="7207975" y="1318238"/>
                <a:ext cx="138500" cy="3988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15955" extrusionOk="0">
                    <a:moveTo>
                      <a:pt x="5374" y="1"/>
                    </a:moveTo>
                    <a:cubicBezTo>
                      <a:pt x="5146" y="74"/>
                      <a:pt x="4928" y="136"/>
                      <a:pt x="4721" y="187"/>
                    </a:cubicBezTo>
                    <a:lnTo>
                      <a:pt x="4700" y="198"/>
                    </a:lnTo>
                    <a:cubicBezTo>
                      <a:pt x="4285" y="312"/>
                      <a:pt x="3860" y="416"/>
                      <a:pt x="3424" y="530"/>
                    </a:cubicBezTo>
                    <a:lnTo>
                      <a:pt x="3372" y="540"/>
                    </a:lnTo>
                    <a:lnTo>
                      <a:pt x="3269" y="561"/>
                    </a:lnTo>
                    <a:cubicBezTo>
                      <a:pt x="3237" y="572"/>
                      <a:pt x="3216" y="582"/>
                      <a:pt x="3196" y="602"/>
                    </a:cubicBezTo>
                    <a:cubicBezTo>
                      <a:pt x="3175" y="634"/>
                      <a:pt x="3175" y="655"/>
                      <a:pt x="3175" y="685"/>
                    </a:cubicBezTo>
                    <a:cubicBezTo>
                      <a:pt x="3175" y="696"/>
                      <a:pt x="3175" y="706"/>
                      <a:pt x="3186" y="706"/>
                    </a:cubicBezTo>
                    <a:cubicBezTo>
                      <a:pt x="3154" y="738"/>
                      <a:pt x="3144" y="779"/>
                      <a:pt x="3165" y="821"/>
                    </a:cubicBezTo>
                    <a:cubicBezTo>
                      <a:pt x="3206" y="893"/>
                      <a:pt x="3237" y="966"/>
                      <a:pt x="3269" y="1038"/>
                    </a:cubicBezTo>
                    <a:cubicBezTo>
                      <a:pt x="3269" y="1038"/>
                      <a:pt x="3269" y="1049"/>
                      <a:pt x="3279" y="1059"/>
                    </a:cubicBezTo>
                    <a:cubicBezTo>
                      <a:pt x="3382" y="1318"/>
                      <a:pt x="3455" y="1577"/>
                      <a:pt x="3497" y="1847"/>
                    </a:cubicBezTo>
                    <a:cubicBezTo>
                      <a:pt x="3528" y="2107"/>
                      <a:pt x="3528" y="2377"/>
                      <a:pt x="3497" y="2646"/>
                    </a:cubicBezTo>
                    <a:cubicBezTo>
                      <a:pt x="3445" y="2978"/>
                      <a:pt x="3352" y="3320"/>
                      <a:pt x="3196" y="3684"/>
                    </a:cubicBezTo>
                    <a:cubicBezTo>
                      <a:pt x="2895" y="4410"/>
                      <a:pt x="2428" y="5083"/>
                      <a:pt x="1982" y="5727"/>
                    </a:cubicBezTo>
                    <a:cubicBezTo>
                      <a:pt x="1826" y="5966"/>
                      <a:pt x="1651" y="6225"/>
                      <a:pt x="1485" y="6484"/>
                    </a:cubicBezTo>
                    <a:cubicBezTo>
                      <a:pt x="810" y="7522"/>
                      <a:pt x="353" y="8621"/>
                      <a:pt x="146" y="9751"/>
                    </a:cubicBezTo>
                    <a:cubicBezTo>
                      <a:pt x="42" y="10311"/>
                      <a:pt x="1" y="10882"/>
                      <a:pt x="22" y="11443"/>
                    </a:cubicBezTo>
                    <a:cubicBezTo>
                      <a:pt x="42" y="12013"/>
                      <a:pt x="136" y="12584"/>
                      <a:pt x="302" y="13133"/>
                    </a:cubicBezTo>
                    <a:cubicBezTo>
                      <a:pt x="468" y="13693"/>
                      <a:pt x="706" y="14243"/>
                      <a:pt x="1017" y="14783"/>
                    </a:cubicBezTo>
                    <a:cubicBezTo>
                      <a:pt x="1277" y="15208"/>
                      <a:pt x="1557" y="15602"/>
                      <a:pt x="1879" y="15954"/>
                    </a:cubicBezTo>
                    <a:cubicBezTo>
                      <a:pt x="1826" y="15851"/>
                      <a:pt x="1785" y="15737"/>
                      <a:pt x="1743" y="15623"/>
                    </a:cubicBezTo>
                    <a:cubicBezTo>
                      <a:pt x="1598" y="15228"/>
                      <a:pt x="1485" y="14824"/>
                      <a:pt x="1422" y="14409"/>
                    </a:cubicBezTo>
                    <a:cubicBezTo>
                      <a:pt x="1391" y="14223"/>
                      <a:pt x="1360" y="14025"/>
                      <a:pt x="1349" y="13828"/>
                    </a:cubicBezTo>
                    <a:cubicBezTo>
                      <a:pt x="1329" y="13589"/>
                      <a:pt x="1329" y="13340"/>
                      <a:pt x="1339" y="13091"/>
                    </a:cubicBezTo>
                    <a:cubicBezTo>
                      <a:pt x="1360" y="12501"/>
                      <a:pt x="1453" y="11920"/>
                      <a:pt x="1598" y="11360"/>
                    </a:cubicBezTo>
                    <a:cubicBezTo>
                      <a:pt x="1754" y="10789"/>
                      <a:pt x="1951" y="10239"/>
                      <a:pt x="2190" y="9700"/>
                    </a:cubicBezTo>
                    <a:cubicBezTo>
                      <a:pt x="2418" y="9160"/>
                      <a:pt x="2688" y="8631"/>
                      <a:pt x="2978" y="8102"/>
                    </a:cubicBezTo>
                    <a:cubicBezTo>
                      <a:pt x="3165" y="7760"/>
                      <a:pt x="3362" y="7407"/>
                      <a:pt x="3559" y="7065"/>
                    </a:cubicBezTo>
                    <a:cubicBezTo>
                      <a:pt x="3963" y="6307"/>
                      <a:pt x="4357" y="5551"/>
                      <a:pt x="4689" y="4752"/>
                    </a:cubicBezTo>
                    <a:lnTo>
                      <a:pt x="4689" y="4762"/>
                    </a:lnTo>
                    <a:cubicBezTo>
                      <a:pt x="4876" y="4316"/>
                      <a:pt x="5053" y="3870"/>
                      <a:pt x="5187" y="3403"/>
                    </a:cubicBezTo>
                    <a:cubicBezTo>
                      <a:pt x="5323" y="2957"/>
                      <a:pt x="5426" y="2501"/>
                      <a:pt x="5489" y="2045"/>
                    </a:cubicBezTo>
                    <a:cubicBezTo>
                      <a:pt x="5519" y="1796"/>
                      <a:pt x="5540" y="1547"/>
                      <a:pt x="5540" y="1308"/>
                    </a:cubicBezTo>
                    <a:cubicBezTo>
                      <a:pt x="5540" y="1070"/>
                      <a:pt x="5530" y="841"/>
                      <a:pt x="5499" y="613"/>
                    </a:cubicBezTo>
                    <a:cubicBezTo>
                      <a:pt x="5478" y="426"/>
                      <a:pt x="5447" y="250"/>
                      <a:pt x="5395" y="74"/>
                    </a:cubicBezTo>
                    <a:cubicBezTo>
                      <a:pt x="5395" y="42"/>
                      <a:pt x="5385" y="21"/>
                      <a:pt x="53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66"/>
              <p:cNvSpPr/>
              <p:nvPr/>
            </p:nvSpPr>
            <p:spPr>
              <a:xfrm>
                <a:off x="7345425" y="1333288"/>
                <a:ext cx="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1" y="1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5B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66"/>
              <p:cNvSpPr/>
              <p:nvPr/>
            </p:nvSpPr>
            <p:spPr>
              <a:xfrm>
                <a:off x="7295900" y="1287113"/>
                <a:ext cx="144975" cy="3734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4939" extrusionOk="0">
                    <a:moveTo>
                      <a:pt x="4378" y="1"/>
                    </a:moveTo>
                    <a:cubicBezTo>
                      <a:pt x="4357" y="1"/>
                      <a:pt x="4337" y="12"/>
                      <a:pt x="4316" y="32"/>
                    </a:cubicBezTo>
                    <a:cubicBezTo>
                      <a:pt x="4222" y="95"/>
                      <a:pt x="4129" y="167"/>
                      <a:pt x="4035" y="229"/>
                    </a:cubicBezTo>
                    <a:cubicBezTo>
                      <a:pt x="4046" y="250"/>
                      <a:pt x="4056" y="281"/>
                      <a:pt x="4067" y="302"/>
                    </a:cubicBezTo>
                    <a:cubicBezTo>
                      <a:pt x="4233" y="634"/>
                      <a:pt x="4367" y="997"/>
                      <a:pt x="4450" y="1370"/>
                    </a:cubicBezTo>
                    <a:cubicBezTo>
                      <a:pt x="4544" y="1723"/>
                      <a:pt x="4596" y="2086"/>
                      <a:pt x="4606" y="2449"/>
                    </a:cubicBezTo>
                    <a:cubicBezTo>
                      <a:pt x="4606" y="2802"/>
                      <a:pt x="4586" y="3154"/>
                      <a:pt x="4503" y="3497"/>
                    </a:cubicBezTo>
                    <a:cubicBezTo>
                      <a:pt x="4440" y="3725"/>
                      <a:pt x="4367" y="3963"/>
                      <a:pt x="4284" y="4192"/>
                    </a:cubicBezTo>
                    <a:cubicBezTo>
                      <a:pt x="4191" y="4410"/>
                      <a:pt x="4098" y="4617"/>
                      <a:pt x="3984" y="4825"/>
                    </a:cubicBezTo>
                    <a:cubicBezTo>
                      <a:pt x="3641" y="5468"/>
                      <a:pt x="3216" y="6049"/>
                      <a:pt x="2770" y="6619"/>
                    </a:cubicBezTo>
                    <a:cubicBezTo>
                      <a:pt x="2770" y="6630"/>
                      <a:pt x="2770" y="6630"/>
                      <a:pt x="2760" y="6630"/>
                    </a:cubicBezTo>
                    <a:cubicBezTo>
                      <a:pt x="2615" y="6816"/>
                      <a:pt x="2469" y="7013"/>
                      <a:pt x="2324" y="7200"/>
                    </a:cubicBezTo>
                    <a:cubicBezTo>
                      <a:pt x="2189" y="7377"/>
                      <a:pt x="2055" y="7552"/>
                      <a:pt x="1909" y="7718"/>
                    </a:cubicBezTo>
                    <a:cubicBezTo>
                      <a:pt x="1764" y="7905"/>
                      <a:pt x="1619" y="8092"/>
                      <a:pt x="1484" y="8279"/>
                    </a:cubicBezTo>
                    <a:cubicBezTo>
                      <a:pt x="1255" y="8569"/>
                      <a:pt x="1027" y="8870"/>
                      <a:pt x="831" y="9181"/>
                    </a:cubicBezTo>
                    <a:cubicBezTo>
                      <a:pt x="727" y="9337"/>
                      <a:pt x="633" y="9493"/>
                      <a:pt x="550" y="9659"/>
                    </a:cubicBezTo>
                    <a:cubicBezTo>
                      <a:pt x="467" y="9814"/>
                      <a:pt x="384" y="9970"/>
                      <a:pt x="322" y="10125"/>
                    </a:cubicBezTo>
                    <a:cubicBezTo>
                      <a:pt x="250" y="10302"/>
                      <a:pt x="187" y="10478"/>
                      <a:pt x="135" y="10664"/>
                    </a:cubicBezTo>
                    <a:cubicBezTo>
                      <a:pt x="84" y="10830"/>
                      <a:pt x="52" y="10996"/>
                      <a:pt x="31" y="11162"/>
                    </a:cubicBezTo>
                    <a:lnTo>
                      <a:pt x="31" y="11152"/>
                    </a:lnTo>
                    <a:cubicBezTo>
                      <a:pt x="11" y="11339"/>
                      <a:pt x="1" y="11526"/>
                      <a:pt x="1" y="11713"/>
                    </a:cubicBezTo>
                    <a:cubicBezTo>
                      <a:pt x="1" y="11899"/>
                      <a:pt x="11" y="12075"/>
                      <a:pt x="31" y="12252"/>
                    </a:cubicBezTo>
                    <a:cubicBezTo>
                      <a:pt x="52" y="12407"/>
                      <a:pt x="84" y="12563"/>
                      <a:pt x="125" y="12718"/>
                    </a:cubicBezTo>
                    <a:cubicBezTo>
                      <a:pt x="167" y="12863"/>
                      <a:pt x="218" y="13020"/>
                      <a:pt x="270" y="13165"/>
                    </a:cubicBezTo>
                    <a:cubicBezTo>
                      <a:pt x="333" y="13299"/>
                      <a:pt x="395" y="13434"/>
                      <a:pt x="478" y="13559"/>
                    </a:cubicBezTo>
                    <a:cubicBezTo>
                      <a:pt x="540" y="13652"/>
                      <a:pt x="602" y="13756"/>
                      <a:pt x="674" y="13849"/>
                    </a:cubicBezTo>
                    <a:cubicBezTo>
                      <a:pt x="757" y="13953"/>
                      <a:pt x="851" y="14057"/>
                      <a:pt x="955" y="14161"/>
                    </a:cubicBezTo>
                    <a:cubicBezTo>
                      <a:pt x="1048" y="14253"/>
                      <a:pt x="1142" y="14336"/>
                      <a:pt x="1245" y="14419"/>
                    </a:cubicBezTo>
                    <a:lnTo>
                      <a:pt x="1255" y="14419"/>
                    </a:lnTo>
                    <a:cubicBezTo>
                      <a:pt x="1380" y="14523"/>
                      <a:pt x="1515" y="14606"/>
                      <a:pt x="1650" y="14689"/>
                    </a:cubicBezTo>
                    <a:cubicBezTo>
                      <a:pt x="1785" y="14762"/>
                      <a:pt x="1930" y="14834"/>
                      <a:pt x="2075" y="14897"/>
                    </a:cubicBezTo>
                    <a:lnTo>
                      <a:pt x="2064" y="14897"/>
                    </a:lnTo>
                    <a:cubicBezTo>
                      <a:pt x="2106" y="14907"/>
                      <a:pt x="2138" y="14928"/>
                      <a:pt x="2179" y="14938"/>
                    </a:cubicBezTo>
                    <a:cubicBezTo>
                      <a:pt x="2127" y="14897"/>
                      <a:pt x="2085" y="14855"/>
                      <a:pt x="2044" y="14814"/>
                    </a:cubicBezTo>
                    <a:cubicBezTo>
                      <a:pt x="1951" y="14721"/>
                      <a:pt x="1847" y="14606"/>
                      <a:pt x="1733" y="14461"/>
                    </a:cubicBezTo>
                    <a:cubicBezTo>
                      <a:pt x="1546" y="14212"/>
                      <a:pt x="1380" y="13922"/>
                      <a:pt x="1245" y="13621"/>
                    </a:cubicBezTo>
                    <a:cubicBezTo>
                      <a:pt x="1121" y="13310"/>
                      <a:pt x="1038" y="12988"/>
                      <a:pt x="986" y="12646"/>
                    </a:cubicBezTo>
                    <a:cubicBezTo>
                      <a:pt x="944" y="12324"/>
                      <a:pt x="944" y="11992"/>
                      <a:pt x="986" y="11671"/>
                    </a:cubicBezTo>
                    <a:cubicBezTo>
                      <a:pt x="1006" y="11526"/>
                      <a:pt x="1038" y="11370"/>
                      <a:pt x="1079" y="11225"/>
                    </a:cubicBezTo>
                    <a:cubicBezTo>
                      <a:pt x="1110" y="11100"/>
                      <a:pt x="1162" y="10955"/>
                      <a:pt x="1225" y="10800"/>
                    </a:cubicBezTo>
                    <a:cubicBezTo>
                      <a:pt x="1391" y="10415"/>
                      <a:pt x="1619" y="10042"/>
                      <a:pt x="1919" y="9638"/>
                    </a:cubicBezTo>
                    <a:cubicBezTo>
                      <a:pt x="2334" y="9108"/>
                      <a:pt x="2801" y="8631"/>
                      <a:pt x="3258" y="8175"/>
                    </a:cubicBezTo>
                    <a:lnTo>
                      <a:pt x="3279" y="8154"/>
                    </a:lnTo>
                    <a:cubicBezTo>
                      <a:pt x="3610" y="7822"/>
                      <a:pt x="3942" y="7480"/>
                      <a:pt x="4264" y="7117"/>
                    </a:cubicBezTo>
                    <a:cubicBezTo>
                      <a:pt x="4678" y="6640"/>
                      <a:pt x="4990" y="6194"/>
                      <a:pt x="5208" y="5758"/>
                    </a:cubicBezTo>
                    <a:cubicBezTo>
                      <a:pt x="5395" y="5395"/>
                      <a:pt x="5529" y="4991"/>
                      <a:pt x="5633" y="4503"/>
                    </a:cubicBezTo>
                    <a:cubicBezTo>
                      <a:pt x="5727" y="4109"/>
                      <a:pt x="5768" y="3704"/>
                      <a:pt x="5778" y="3279"/>
                    </a:cubicBezTo>
                    <a:cubicBezTo>
                      <a:pt x="5799" y="2854"/>
                      <a:pt x="5757" y="2418"/>
                      <a:pt x="5685" y="2013"/>
                    </a:cubicBezTo>
                    <a:cubicBezTo>
                      <a:pt x="5602" y="1598"/>
                      <a:pt x="5457" y="1215"/>
                      <a:pt x="5270" y="883"/>
                    </a:cubicBezTo>
                    <a:cubicBezTo>
                      <a:pt x="5187" y="717"/>
                      <a:pt x="5073" y="561"/>
                      <a:pt x="4948" y="416"/>
                    </a:cubicBezTo>
                    <a:cubicBezTo>
                      <a:pt x="4824" y="281"/>
                      <a:pt x="4678" y="146"/>
                      <a:pt x="4513" y="22"/>
                    </a:cubicBezTo>
                    <a:cubicBezTo>
                      <a:pt x="4492" y="12"/>
                      <a:pt x="4482" y="12"/>
                      <a:pt x="4461" y="12"/>
                    </a:cubicBezTo>
                    <a:lnTo>
                      <a:pt x="4420" y="12"/>
                    </a:lnTo>
                    <a:cubicBezTo>
                      <a:pt x="4409" y="12"/>
                      <a:pt x="4399" y="1"/>
                      <a:pt x="4378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66"/>
              <p:cNvSpPr/>
              <p:nvPr/>
            </p:nvSpPr>
            <p:spPr>
              <a:xfrm>
                <a:off x="7242225" y="1670688"/>
                <a:ext cx="326775" cy="179200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7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04"/>
                      <a:pt x="32" y="208"/>
                      <a:pt x="52" y="321"/>
                    </a:cubicBezTo>
                    <a:cubicBezTo>
                      <a:pt x="115" y="726"/>
                      <a:pt x="218" y="1130"/>
                      <a:pt x="373" y="1525"/>
                    </a:cubicBezTo>
                    <a:cubicBezTo>
                      <a:pt x="415" y="1639"/>
                      <a:pt x="456" y="1743"/>
                      <a:pt x="498" y="1846"/>
                    </a:cubicBezTo>
                    <a:cubicBezTo>
                      <a:pt x="560" y="1919"/>
                      <a:pt x="622" y="1992"/>
                      <a:pt x="685" y="2054"/>
                    </a:cubicBezTo>
                    <a:cubicBezTo>
                      <a:pt x="1037" y="2407"/>
                      <a:pt x="1432" y="2718"/>
                      <a:pt x="1867" y="2977"/>
                    </a:cubicBezTo>
                    <a:cubicBezTo>
                      <a:pt x="2251" y="3205"/>
                      <a:pt x="2687" y="3402"/>
                      <a:pt x="3174" y="3568"/>
                    </a:cubicBezTo>
                    <a:cubicBezTo>
                      <a:pt x="4149" y="3900"/>
                      <a:pt x="5177" y="4014"/>
                      <a:pt x="6048" y="4087"/>
                    </a:cubicBezTo>
                    <a:cubicBezTo>
                      <a:pt x="6494" y="4118"/>
                      <a:pt x="6950" y="4149"/>
                      <a:pt x="7386" y="4170"/>
                    </a:cubicBezTo>
                    <a:lnTo>
                      <a:pt x="7459" y="4170"/>
                    </a:lnTo>
                    <a:cubicBezTo>
                      <a:pt x="7687" y="4191"/>
                      <a:pt x="7925" y="4201"/>
                      <a:pt x="8153" y="4212"/>
                    </a:cubicBezTo>
                    <a:cubicBezTo>
                      <a:pt x="8547" y="4232"/>
                      <a:pt x="8879" y="4263"/>
                      <a:pt x="9201" y="4295"/>
                    </a:cubicBezTo>
                    <a:cubicBezTo>
                      <a:pt x="9450" y="4315"/>
                      <a:pt x="9824" y="4346"/>
                      <a:pt x="10197" y="4398"/>
                    </a:cubicBezTo>
                    <a:cubicBezTo>
                      <a:pt x="10601" y="4460"/>
                      <a:pt x="11131" y="4543"/>
                      <a:pt x="11629" y="4751"/>
                    </a:cubicBezTo>
                    <a:lnTo>
                      <a:pt x="11649" y="4751"/>
                    </a:lnTo>
                    <a:cubicBezTo>
                      <a:pt x="11878" y="4855"/>
                      <a:pt x="12054" y="4968"/>
                      <a:pt x="12219" y="5083"/>
                    </a:cubicBezTo>
                    <a:cubicBezTo>
                      <a:pt x="12344" y="5187"/>
                      <a:pt x="12458" y="5300"/>
                      <a:pt x="12562" y="5415"/>
                    </a:cubicBezTo>
                    <a:cubicBezTo>
                      <a:pt x="12655" y="5549"/>
                      <a:pt x="12738" y="5694"/>
                      <a:pt x="12811" y="5850"/>
                    </a:cubicBezTo>
                    <a:cubicBezTo>
                      <a:pt x="12883" y="6026"/>
                      <a:pt x="12936" y="6224"/>
                      <a:pt x="12956" y="6411"/>
                    </a:cubicBezTo>
                    <a:lnTo>
                      <a:pt x="12966" y="6390"/>
                    </a:lnTo>
                    <a:lnTo>
                      <a:pt x="12966" y="6390"/>
                    </a:lnTo>
                    <a:cubicBezTo>
                      <a:pt x="12987" y="6618"/>
                      <a:pt x="12987" y="6846"/>
                      <a:pt x="12956" y="7054"/>
                    </a:cubicBezTo>
                    <a:cubicBezTo>
                      <a:pt x="12956" y="7095"/>
                      <a:pt x="12946" y="7126"/>
                      <a:pt x="12936" y="7167"/>
                    </a:cubicBezTo>
                    <a:cubicBezTo>
                      <a:pt x="12946" y="7137"/>
                      <a:pt x="12956" y="7105"/>
                      <a:pt x="12966" y="7084"/>
                    </a:cubicBezTo>
                    <a:cubicBezTo>
                      <a:pt x="12998" y="6950"/>
                      <a:pt x="13029" y="6815"/>
                      <a:pt x="13049" y="6690"/>
                    </a:cubicBezTo>
                    <a:lnTo>
                      <a:pt x="13039" y="6690"/>
                    </a:lnTo>
                    <a:cubicBezTo>
                      <a:pt x="13070" y="6474"/>
                      <a:pt x="13070" y="6256"/>
                      <a:pt x="13040" y="6040"/>
                    </a:cubicBezTo>
                    <a:lnTo>
                      <a:pt x="13040" y="6040"/>
                    </a:lnTo>
                    <a:cubicBezTo>
                      <a:pt x="13040" y="6043"/>
                      <a:pt x="13043" y="6047"/>
                      <a:pt x="13049" y="6047"/>
                    </a:cubicBezTo>
                    <a:cubicBezTo>
                      <a:pt x="13029" y="5954"/>
                      <a:pt x="13008" y="5850"/>
                      <a:pt x="12987" y="5757"/>
                    </a:cubicBezTo>
                    <a:cubicBezTo>
                      <a:pt x="12956" y="5664"/>
                      <a:pt x="12925" y="5581"/>
                      <a:pt x="12894" y="5487"/>
                    </a:cubicBezTo>
                    <a:lnTo>
                      <a:pt x="12894" y="5498"/>
                    </a:lnTo>
                    <a:cubicBezTo>
                      <a:pt x="12853" y="5404"/>
                      <a:pt x="12811" y="5321"/>
                      <a:pt x="12759" y="5238"/>
                    </a:cubicBezTo>
                    <a:cubicBezTo>
                      <a:pt x="12717" y="5155"/>
                      <a:pt x="12666" y="5083"/>
                      <a:pt x="12604" y="5010"/>
                    </a:cubicBezTo>
                    <a:cubicBezTo>
                      <a:pt x="12531" y="4917"/>
                      <a:pt x="12458" y="4823"/>
                      <a:pt x="12375" y="4740"/>
                    </a:cubicBezTo>
                    <a:cubicBezTo>
                      <a:pt x="12282" y="4657"/>
                      <a:pt x="12199" y="4585"/>
                      <a:pt x="12106" y="4502"/>
                    </a:cubicBezTo>
                    <a:lnTo>
                      <a:pt x="12095" y="4502"/>
                    </a:lnTo>
                    <a:cubicBezTo>
                      <a:pt x="11784" y="4263"/>
                      <a:pt x="11431" y="4076"/>
                      <a:pt x="11078" y="3921"/>
                    </a:cubicBezTo>
                    <a:cubicBezTo>
                      <a:pt x="10716" y="3776"/>
                      <a:pt x="10342" y="3661"/>
                      <a:pt x="9969" y="3568"/>
                    </a:cubicBezTo>
                    <a:cubicBezTo>
                      <a:pt x="9596" y="3475"/>
                      <a:pt x="9211" y="3402"/>
                      <a:pt x="8828" y="3350"/>
                    </a:cubicBezTo>
                    <a:lnTo>
                      <a:pt x="8838" y="3350"/>
                    </a:lnTo>
                    <a:cubicBezTo>
                      <a:pt x="8361" y="3288"/>
                      <a:pt x="7884" y="3246"/>
                      <a:pt x="7406" y="3246"/>
                    </a:cubicBezTo>
                    <a:cubicBezTo>
                      <a:pt x="7368" y="3243"/>
                      <a:pt x="7329" y="3242"/>
                      <a:pt x="7290" y="3242"/>
                    </a:cubicBezTo>
                    <a:cubicBezTo>
                      <a:pt x="7211" y="3242"/>
                      <a:pt x="7130" y="3246"/>
                      <a:pt x="7054" y="3246"/>
                    </a:cubicBezTo>
                    <a:lnTo>
                      <a:pt x="6463" y="3246"/>
                    </a:lnTo>
                    <a:cubicBezTo>
                      <a:pt x="6089" y="3246"/>
                      <a:pt x="5716" y="3236"/>
                      <a:pt x="5353" y="3216"/>
                    </a:cubicBezTo>
                    <a:cubicBezTo>
                      <a:pt x="4969" y="3195"/>
                      <a:pt x="4596" y="3153"/>
                      <a:pt x="4222" y="3080"/>
                    </a:cubicBezTo>
                    <a:cubicBezTo>
                      <a:pt x="3849" y="3008"/>
                      <a:pt x="3485" y="2914"/>
                      <a:pt x="3133" y="2769"/>
                    </a:cubicBezTo>
                    <a:cubicBezTo>
                      <a:pt x="2770" y="2635"/>
                      <a:pt x="2417" y="2458"/>
                      <a:pt x="2095" y="2241"/>
                    </a:cubicBezTo>
                    <a:cubicBezTo>
                      <a:pt x="1919" y="2126"/>
                      <a:pt x="1743" y="2012"/>
                      <a:pt x="1588" y="1877"/>
                    </a:cubicBezTo>
                    <a:cubicBezTo>
                      <a:pt x="1432" y="1753"/>
                      <a:pt x="1276" y="1628"/>
                      <a:pt x="1141" y="1494"/>
                    </a:cubicBezTo>
                    <a:cubicBezTo>
                      <a:pt x="882" y="1245"/>
                      <a:pt x="643" y="964"/>
                      <a:pt x="436" y="674"/>
                    </a:cubicBezTo>
                    <a:cubicBezTo>
                      <a:pt x="281" y="456"/>
                      <a:pt x="135" y="238"/>
                      <a:pt x="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66"/>
              <p:cNvSpPr/>
              <p:nvPr/>
            </p:nvSpPr>
            <p:spPr>
              <a:xfrm>
                <a:off x="6938550" y="1519738"/>
                <a:ext cx="6020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1931" extrusionOk="0">
                    <a:moveTo>
                      <a:pt x="1110" y="1"/>
                    </a:moveTo>
                    <a:cubicBezTo>
                      <a:pt x="872" y="1"/>
                      <a:pt x="654" y="52"/>
                      <a:pt x="478" y="167"/>
                    </a:cubicBezTo>
                    <a:cubicBezTo>
                      <a:pt x="322" y="250"/>
                      <a:pt x="208" y="374"/>
                      <a:pt x="146" y="499"/>
                    </a:cubicBezTo>
                    <a:cubicBezTo>
                      <a:pt x="125" y="520"/>
                      <a:pt x="104" y="540"/>
                      <a:pt x="94" y="561"/>
                    </a:cubicBezTo>
                    <a:cubicBezTo>
                      <a:pt x="21" y="654"/>
                      <a:pt x="1" y="789"/>
                      <a:pt x="1" y="935"/>
                    </a:cubicBezTo>
                    <a:cubicBezTo>
                      <a:pt x="11" y="1018"/>
                      <a:pt x="31" y="1110"/>
                      <a:pt x="52" y="1193"/>
                    </a:cubicBezTo>
                    <a:cubicBezTo>
                      <a:pt x="104" y="1329"/>
                      <a:pt x="177" y="1442"/>
                      <a:pt x="270" y="1557"/>
                    </a:cubicBezTo>
                    <a:cubicBezTo>
                      <a:pt x="353" y="1640"/>
                      <a:pt x="457" y="1723"/>
                      <a:pt x="581" y="1774"/>
                    </a:cubicBezTo>
                    <a:cubicBezTo>
                      <a:pt x="695" y="1837"/>
                      <a:pt x="820" y="1878"/>
                      <a:pt x="955" y="1899"/>
                    </a:cubicBezTo>
                    <a:cubicBezTo>
                      <a:pt x="1048" y="1920"/>
                      <a:pt x="1142" y="1930"/>
                      <a:pt x="1235" y="1930"/>
                    </a:cubicBezTo>
                    <a:cubicBezTo>
                      <a:pt x="1411" y="1930"/>
                      <a:pt x="1567" y="1899"/>
                      <a:pt x="1723" y="1847"/>
                    </a:cubicBezTo>
                    <a:cubicBezTo>
                      <a:pt x="1981" y="1754"/>
                      <a:pt x="2189" y="1588"/>
                      <a:pt x="2283" y="1380"/>
                    </a:cubicBezTo>
                    <a:cubicBezTo>
                      <a:pt x="2407" y="1121"/>
                      <a:pt x="2386" y="799"/>
                      <a:pt x="2230" y="540"/>
                    </a:cubicBezTo>
                    <a:cubicBezTo>
                      <a:pt x="2064" y="281"/>
                      <a:pt x="1774" y="94"/>
                      <a:pt x="1421" y="32"/>
                    </a:cubicBezTo>
                    <a:cubicBezTo>
                      <a:pt x="1318" y="11"/>
                      <a:pt x="1214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66"/>
              <p:cNvSpPr/>
              <p:nvPr/>
            </p:nvSpPr>
            <p:spPr>
              <a:xfrm>
                <a:off x="7009600" y="1498738"/>
                <a:ext cx="314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132" extrusionOk="0">
                    <a:moveTo>
                      <a:pt x="831" y="0"/>
                    </a:moveTo>
                    <a:cubicBezTo>
                      <a:pt x="695" y="0"/>
                      <a:pt x="550" y="42"/>
                      <a:pt x="426" y="125"/>
                    </a:cubicBezTo>
                    <a:cubicBezTo>
                      <a:pt x="354" y="166"/>
                      <a:pt x="291" y="219"/>
                      <a:pt x="239" y="281"/>
                    </a:cubicBezTo>
                    <a:cubicBezTo>
                      <a:pt x="177" y="343"/>
                      <a:pt x="125" y="415"/>
                      <a:pt x="94" y="488"/>
                    </a:cubicBezTo>
                    <a:cubicBezTo>
                      <a:pt x="52" y="581"/>
                      <a:pt x="1" y="737"/>
                      <a:pt x="42" y="882"/>
                    </a:cubicBezTo>
                    <a:cubicBezTo>
                      <a:pt x="52" y="924"/>
                      <a:pt x="84" y="975"/>
                      <a:pt x="125" y="1017"/>
                    </a:cubicBezTo>
                    <a:cubicBezTo>
                      <a:pt x="167" y="1069"/>
                      <a:pt x="218" y="1090"/>
                      <a:pt x="260" y="1111"/>
                    </a:cubicBezTo>
                    <a:cubicBezTo>
                      <a:pt x="301" y="1131"/>
                      <a:pt x="354" y="1131"/>
                      <a:pt x="405" y="1131"/>
                    </a:cubicBezTo>
                    <a:lnTo>
                      <a:pt x="426" y="1131"/>
                    </a:lnTo>
                    <a:cubicBezTo>
                      <a:pt x="478" y="1131"/>
                      <a:pt x="519" y="1131"/>
                      <a:pt x="571" y="1121"/>
                    </a:cubicBezTo>
                    <a:cubicBezTo>
                      <a:pt x="665" y="1100"/>
                      <a:pt x="758" y="1058"/>
                      <a:pt x="861" y="1007"/>
                    </a:cubicBezTo>
                    <a:cubicBezTo>
                      <a:pt x="965" y="945"/>
                      <a:pt x="1048" y="872"/>
                      <a:pt x="1110" y="799"/>
                    </a:cubicBezTo>
                    <a:cubicBezTo>
                      <a:pt x="1131" y="758"/>
                      <a:pt x="1163" y="716"/>
                      <a:pt x="1183" y="675"/>
                    </a:cubicBezTo>
                    <a:cubicBezTo>
                      <a:pt x="1214" y="613"/>
                      <a:pt x="1235" y="560"/>
                      <a:pt x="1235" y="498"/>
                    </a:cubicBezTo>
                    <a:cubicBezTo>
                      <a:pt x="1256" y="405"/>
                      <a:pt x="1246" y="332"/>
                      <a:pt x="1225" y="270"/>
                    </a:cubicBezTo>
                    <a:cubicBezTo>
                      <a:pt x="1193" y="208"/>
                      <a:pt x="1152" y="156"/>
                      <a:pt x="1090" y="115"/>
                    </a:cubicBezTo>
                    <a:cubicBezTo>
                      <a:pt x="1069" y="94"/>
                      <a:pt x="1038" y="83"/>
                      <a:pt x="1017" y="73"/>
                    </a:cubicBezTo>
                    <a:lnTo>
                      <a:pt x="986" y="42"/>
                    </a:lnTo>
                    <a:cubicBezTo>
                      <a:pt x="965" y="11"/>
                      <a:pt x="924" y="0"/>
                      <a:pt x="8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66"/>
              <p:cNvSpPr/>
              <p:nvPr/>
            </p:nvSpPr>
            <p:spPr>
              <a:xfrm>
                <a:off x="6917800" y="1448938"/>
                <a:ext cx="53700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149" extrusionOk="0">
                    <a:moveTo>
                      <a:pt x="654" y="1"/>
                    </a:moveTo>
                    <a:cubicBezTo>
                      <a:pt x="612" y="1"/>
                      <a:pt x="571" y="1"/>
                      <a:pt x="540" y="11"/>
                    </a:cubicBezTo>
                    <a:cubicBezTo>
                      <a:pt x="467" y="21"/>
                      <a:pt x="405" y="42"/>
                      <a:pt x="333" y="74"/>
                    </a:cubicBezTo>
                    <a:cubicBezTo>
                      <a:pt x="229" y="115"/>
                      <a:pt x="146" y="187"/>
                      <a:pt x="94" y="270"/>
                    </a:cubicBezTo>
                    <a:cubicBezTo>
                      <a:pt x="1" y="436"/>
                      <a:pt x="42" y="634"/>
                      <a:pt x="84" y="738"/>
                    </a:cubicBezTo>
                    <a:cubicBezTo>
                      <a:pt x="94" y="768"/>
                      <a:pt x="114" y="800"/>
                      <a:pt x="125" y="841"/>
                    </a:cubicBezTo>
                    <a:cubicBezTo>
                      <a:pt x="125" y="851"/>
                      <a:pt x="135" y="862"/>
                      <a:pt x="135" y="872"/>
                    </a:cubicBezTo>
                    <a:cubicBezTo>
                      <a:pt x="167" y="987"/>
                      <a:pt x="218" y="1100"/>
                      <a:pt x="280" y="1225"/>
                    </a:cubicBezTo>
                    <a:cubicBezTo>
                      <a:pt x="343" y="1328"/>
                      <a:pt x="426" y="1453"/>
                      <a:pt x="529" y="1577"/>
                    </a:cubicBezTo>
                    <a:cubicBezTo>
                      <a:pt x="612" y="1671"/>
                      <a:pt x="706" y="1775"/>
                      <a:pt x="799" y="1847"/>
                    </a:cubicBezTo>
                    <a:cubicBezTo>
                      <a:pt x="1048" y="2055"/>
                      <a:pt x="1276" y="2148"/>
                      <a:pt x="1494" y="2148"/>
                    </a:cubicBezTo>
                    <a:lnTo>
                      <a:pt x="1525" y="2148"/>
                    </a:lnTo>
                    <a:cubicBezTo>
                      <a:pt x="1587" y="2148"/>
                      <a:pt x="1640" y="2138"/>
                      <a:pt x="1702" y="2117"/>
                    </a:cubicBezTo>
                    <a:cubicBezTo>
                      <a:pt x="1774" y="2096"/>
                      <a:pt x="1836" y="2055"/>
                      <a:pt x="1899" y="2003"/>
                    </a:cubicBezTo>
                    <a:cubicBezTo>
                      <a:pt x="2002" y="1920"/>
                      <a:pt x="2075" y="1806"/>
                      <a:pt x="2117" y="1692"/>
                    </a:cubicBezTo>
                    <a:cubicBezTo>
                      <a:pt x="2148" y="1577"/>
                      <a:pt x="2148" y="1453"/>
                      <a:pt x="2106" y="1308"/>
                    </a:cubicBezTo>
                    <a:cubicBezTo>
                      <a:pt x="2075" y="1194"/>
                      <a:pt x="2023" y="1079"/>
                      <a:pt x="1951" y="945"/>
                    </a:cubicBezTo>
                    <a:cubicBezTo>
                      <a:pt x="1878" y="841"/>
                      <a:pt x="1795" y="727"/>
                      <a:pt x="1681" y="602"/>
                    </a:cubicBezTo>
                    <a:cubicBezTo>
                      <a:pt x="1587" y="499"/>
                      <a:pt x="1484" y="406"/>
                      <a:pt x="1370" y="323"/>
                    </a:cubicBezTo>
                    <a:cubicBezTo>
                      <a:pt x="1246" y="229"/>
                      <a:pt x="1142" y="157"/>
                      <a:pt x="1038" y="104"/>
                    </a:cubicBezTo>
                    <a:cubicBezTo>
                      <a:pt x="976" y="74"/>
                      <a:pt x="924" y="53"/>
                      <a:pt x="861" y="32"/>
                    </a:cubicBezTo>
                    <a:cubicBezTo>
                      <a:pt x="820" y="21"/>
                      <a:pt x="768" y="11"/>
                      <a:pt x="6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66"/>
              <p:cNvSpPr/>
              <p:nvPr/>
            </p:nvSpPr>
            <p:spPr>
              <a:xfrm>
                <a:off x="6872675" y="1421713"/>
                <a:ext cx="239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235" extrusionOk="0">
                    <a:moveTo>
                      <a:pt x="374" y="1"/>
                    </a:moveTo>
                    <a:cubicBezTo>
                      <a:pt x="322" y="1"/>
                      <a:pt x="260" y="22"/>
                      <a:pt x="208" y="52"/>
                    </a:cubicBezTo>
                    <a:cubicBezTo>
                      <a:pt x="156" y="94"/>
                      <a:pt x="105" y="146"/>
                      <a:pt x="73" y="208"/>
                    </a:cubicBezTo>
                    <a:cubicBezTo>
                      <a:pt x="42" y="260"/>
                      <a:pt x="22" y="322"/>
                      <a:pt x="11" y="395"/>
                    </a:cubicBezTo>
                    <a:cubicBezTo>
                      <a:pt x="1" y="478"/>
                      <a:pt x="1" y="550"/>
                      <a:pt x="11" y="613"/>
                    </a:cubicBezTo>
                    <a:cubicBezTo>
                      <a:pt x="11" y="654"/>
                      <a:pt x="22" y="696"/>
                      <a:pt x="32" y="737"/>
                    </a:cubicBezTo>
                    <a:cubicBezTo>
                      <a:pt x="42" y="778"/>
                      <a:pt x="52" y="820"/>
                      <a:pt x="73" y="861"/>
                    </a:cubicBezTo>
                    <a:cubicBezTo>
                      <a:pt x="105" y="935"/>
                      <a:pt x="156" y="1007"/>
                      <a:pt x="218" y="1069"/>
                    </a:cubicBezTo>
                    <a:lnTo>
                      <a:pt x="250" y="1100"/>
                    </a:lnTo>
                    <a:cubicBezTo>
                      <a:pt x="322" y="1183"/>
                      <a:pt x="437" y="1235"/>
                      <a:pt x="540" y="1235"/>
                    </a:cubicBezTo>
                    <a:cubicBezTo>
                      <a:pt x="561" y="1235"/>
                      <a:pt x="571" y="1225"/>
                      <a:pt x="582" y="1225"/>
                    </a:cubicBezTo>
                    <a:cubicBezTo>
                      <a:pt x="654" y="1225"/>
                      <a:pt x="727" y="1193"/>
                      <a:pt x="799" y="1142"/>
                    </a:cubicBezTo>
                    <a:cubicBezTo>
                      <a:pt x="851" y="1090"/>
                      <a:pt x="903" y="1027"/>
                      <a:pt x="924" y="944"/>
                    </a:cubicBezTo>
                    <a:cubicBezTo>
                      <a:pt x="955" y="852"/>
                      <a:pt x="955" y="758"/>
                      <a:pt x="924" y="633"/>
                    </a:cubicBezTo>
                    <a:cubicBezTo>
                      <a:pt x="914" y="592"/>
                      <a:pt x="903" y="540"/>
                      <a:pt x="872" y="478"/>
                    </a:cubicBezTo>
                    <a:cubicBezTo>
                      <a:pt x="841" y="395"/>
                      <a:pt x="799" y="312"/>
                      <a:pt x="748" y="239"/>
                    </a:cubicBezTo>
                    <a:cubicBezTo>
                      <a:pt x="727" y="208"/>
                      <a:pt x="695" y="177"/>
                      <a:pt x="675" y="146"/>
                    </a:cubicBezTo>
                    <a:cubicBezTo>
                      <a:pt x="644" y="115"/>
                      <a:pt x="612" y="94"/>
                      <a:pt x="582" y="63"/>
                    </a:cubicBezTo>
                    <a:cubicBezTo>
                      <a:pt x="529" y="32"/>
                      <a:pt x="457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66"/>
              <p:cNvSpPr/>
              <p:nvPr/>
            </p:nvSpPr>
            <p:spPr>
              <a:xfrm>
                <a:off x="7083775" y="1384888"/>
                <a:ext cx="319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003" extrusionOk="0">
                    <a:moveTo>
                      <a:pt x="768" y="1"/>
                    </a:moveTo>
                    <a:cubicBezTo>
                      <a:pt x="685" y="1"/>
                      <a:pt x="581" y="42"/>
                      <a:pt x="508" y="94"/>
                    </a:cubicBezTo>
                    <a:cubicBezTo>
                      <a:pt x="478" y="125"/>
                      <a:pt x="446" y="146"/>
                      <a:pt x="415" y="177"/>
                    </a:cubicBezTo>
                    <a:cubicBezTo>
                      <a:pt x="395" y="208"/>
                      <a:pt x="374" y="229"/>
                      <a:pt x="342" y="260"/>
                    </a:cubicBezTo>
                    <a:lnTo>
                      <a:pt x="332" y="281"/>
                    </a:lnTo>
                    <a:cubicBezTo>
                      <a:pt x="280" y="354"/>
                      <a:pt x="239" y="426"/>
                      <a:pt x="208" y="499"/>
                    </a:cubicBezTo>
                    <a:cubicBezTo>
                      <a:pt x="197" y="530"/>
                      <a:pt x="176" y="561"/>
                      <a:pt x="166" y="592"/>
                    </a:cubicBezTo>
                    <a:cubicBezTo>
                      <a:pt x="146" y="644"/>
                      <a:pt x="125" y="686"/>
                      <a:pt x="104" y="737"/>
                    </a:cubicBezTo>
                    <a:cubicBezTo>
                      <a:pt x="21" y="944"/>
                      <a:pt x="1" y="1183"/>
                      <a:pt x="31" y="1432"/>
                    </a:cubicBezTo>
                    <a:cubicBezTo>
                      <a:pt x="52" y="1525"/>
                      <a:pt x="83" y="1629"/>
                      <a:pt x="125" y="1723"/>
                    </a:cubicBezTo>
                    <a:cubicBezTo>
                      <a:pt x="156" y="1774"/>
                      <a:pt x="197" y="1857"/>
                      <a:pt x="280" y="1920"/>
                    </a:cubicBezTo>
                    <a:cubicBezTo>
                      <a:pt x="353" y="1972"/>
                      <a:pt x="425" y="2003"/>
                      <a:pt x="508" y="2003"/>
                    </a:cubicBezTo>
                    <a:cubicBezTo>
                      <a:pt x="612" y="2003"/>
                      <a:pt x="706" y="1961"/>
                      <a:pt x="799" y="1878"/>
                    </a:cubicBezTo>
                    <a:cubicBezTo>
                      <a:pt x="893" y="1806"/>
                      <a:pt x="976" y="1691"/>
                      <a:pt x="1027" y="1598"/>
                    </a:cubicBezTo>
                    <a:cubicBezTo>
                      <a:pt x="1110" y="1442"/>
                      <a:pt x="1183" y="1276"/>
                      <a:pt x="1225" y="1121"/>
                    </a:cubicBezTo>
                    <a:cubicBezTo>
                      <a:pt x="1255" y="965"/>
                      <a:pt x="1276" y="799"/>
                      <a:pt x="1266" y="654"/>
                    </a:cubicBezTo>
                    <a:cubicBezTo>
                      <a:pt x="1245" y="499"/>
                      <a:pt x="1214" y="364"/>
                      <a:pt x="1152" y="250"/>
                    </a:cubicBezTo>
                    <a:cubicBezTo>
                      <a:pt x="1079" y="135"/>
                      <a:pt x="986" y="52"/>
                      <a:pt x="872" y="22"/>
                    </a:cubicBezTo>
                    <a:cubicBezTo>
                      <a:pt x="840" y="11"/>
                      <a:pt x="810" y="1"/>
                      <a:pt x="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66"/>
              <p:cNvSpPr/>
              <p:nvPr/>
            </p:nvSpPr>
            <p:spPr>
              <a:xfrm>
                <a:off x="7052650" y="1425088"/>
                <a:ext cx="233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111" extrusionOk="0">
                    <a:moveTo>
                      <a:pt x="457" y="0"/>
                    </a:moveTo>
                    <a:cubicBezTo>
                      <a:pt x="374" y="0"/>
                      <a:pt x="291" y="32"/>
                      <a:pt x="229" y="73"/>
                    </a:cubicBezTo>
                    <a:cubicBezTo>
                      <a:pt x="208" y="94"/>
                      <a:pt x="187" y="104"/>
                      <a:pt x="167" y="125"/>
                    </a:cubicBezTo>
                    <a:cubicBezTo>
                      <a:pt x="156" y="146"/>
                      <a:pt x="135" y="166"/>
                      <a:pt x="125" y="177"/>
                    </a:cubicBezTo>
                    <a:cubicBezTo>
                      <a:pt x="94" y="219"/>
                      <a:pt x="73" y="260"/>
                      <a:pt x="63" y="302"/>
                    </a:cubicBezTo>
                    <a:cubicBezTo>
                      <a:pt x="31" y="374"/>
                      <a:pt x="21" y="457"/>
                      <a:pt x="21" y="561"/>
                    </a:cubicBezTo>
                    <a:cubicBezTo>
                      <a:pt x="11" y="592"/>
                      <a:pt x="11" y="623"/>
                      <a:pt x="1" y="664"/>
                    </a:cubicBezTo>
                    <a:cubicBezTo>
                      <a:pt x="1" y="830"/>
                      <a:pt x="94" y="1048"/>
                      <a:pt x="291" y="1100"/>
                    </a:cubicBezTo>
                    <a:cubicBezTo>
                      <a:pt x="312" y="1100"/>
                      <a:pt x="343" y="1111"/>
                      <a:pt x="374" y="1111"/>
                    </a:cubicBezTo>
                    <a:cubicBezTo>
                      <a:pt x="446" y="1111"/>
                      <a:pt x="529" y="1079"/>
                      <a:pt x="602" y="1028"/>
                    </a:cubicBezTo>
                    <a:cubicBezTo>
                      <a:pt x="727" y="934"/>
                      <a:pt x="831" y="809"/>
                      <a:pt x="882" y="664"/>
                    </a:cubicBezTo>
                    <a:cubicBezTo>
                      <a:pt x="934" y="551"/>
                      <a:pt x="934" y="415"/>
                      <a:pt x="903" y="312"/>
                    </a:cubicBezTo>
                    <a:cubicBezTo>
                      <a:pt x="851" y="187"/>
                      <a:pt x="778" y="94"/>
                      <a:pt x="675" y="53"/>
                    </a:cubicBezTo>
                    <a:cubicBezTo>
                      <a:pt x="612" y="11"/>
                      <a:pt x="540" y="0"/>
                      <a:pt x="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66"/>
              <p:cNvSpPr/>
              <p:nvPr/>
            </p:nvSpPr>
            <p:spPr>
              <a:xfrm>
                <a:off x="7356575" y="1317713"/>
                <a:ext cx="3347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91" extrusionOk="0">
                    <a:moveTo>
                      <a:pt x="686" y="1"/>
                    </a:moveTo>
                    <a:cubicBezTo>
                      <a:pt x="592" y="1"/>
                      <a:pt x="488" y="42"/>
                      <a:pt x="384" y="136"/>
                    </a:cubicBezTo>
                    <a:lnTo>
                      <a:pt x="260" y="291"/>
                    </a:lnTo>
                    <a:cubicBezTo>
                      <a:pt x="218" y="354"/>
                      <a:pt x="188" y="427"/>
                      <a:pt x="156" y="478"/>
                    </a:cubicBezTo>
                    <a:cubicBezTo>
                      <a:pt x="84" y="634"/>
                      <a:pt x="52" y="789"/>
                      <a:pt x="32" y="987"/>
                    </a:cubicBezTo>
                    <a:cubicBezTo>
                      <a:pt x="11" y="1142"/>
                      <a:pt x="1" y="1308"/>
                      <a:pt x="11" y="1505"/>
                    </a:cubicBezTo>
                    <a:cubicBezTo>
                      <a:pt x="11" y="1598"/>
                      <a:pt x="22" y="1692"/>
                      <a:pt x="32" y="1785"/>
                    </a:cubicBezTo>
                    <a:cubicBezTo>
                      <a:pt x="52" y="1879"/>
                      <a:pt x="63" y="1983"/>
                      <a:pt x="94" y="2086"/>
                    </a:cubicBezTo>
                    <a:cubicBezTo>
                      <a:pt x="115" y="2169"/>
                      <a:pt x="188" y="2232"/>
                      <a:pt x="271" y="2252"/>
                    </a:cubicBezTo>
                    <a:cubicBezTo>
                      <a:pt x="291" y="2283"/>
                      <a:pt x="322" y="2315"/>
                      <a:pt x="364" y="2345"/>
                    </a:cubicBezTo>
                    <a:cubicBezTo>
                      <a:pt x="426" y="2407"/>
                      <a:pt x="499" y="2449"/>
                      <a:pt x="571" y="2480"/>
                    </a:cubicBezTo>
                    <a:cubicBezTo>
                      <a:pt x="603" y="2480"/>
                      <a:pt x="633" y="2490"/>
                      <a:pt x="675" y="2490"/>
                    </a:cubicBezTo>
                    <a:cubicBezTo>
                      <a:pt x="716" y="2490"/>
                      <a:pt x="758" y="2480"/>
                      <a:pt x="789" y="2470"/>
                    </a:cubicBezTo>
                    <a:cubicBezTo>
                      <a:pt x="914" y="2428"/>
                      <a:pt x="1027" y="2324"/>
                      <a:pt x="1121" y="2159"/>
                    </a:cubicBezTo>
                    <a:cubicBezTo>
                      <a:pt x="1163" y="2086"/>
                      <a:pt x="1193" y="2013"/>
                      <a:pt x="1225" y="1941"/>
                    </a:cubicBezTo>
                    <a:cubicBezTo>
                      <a:pt x="1246" y="1889"/>
                      <a:pt x="1276" y="1827"/>
                      <a:pt x="1287" y="1775"/>
                    </a:cubicBezTo>
                    <a:cubicBezTo>
                      <a:pt x="1318" y="1661"/>
                      <a:pt x="1329" y="1536"/>
                      <a:pt x="1329" y="1443"/>
                    </a:cubicBezTo>
                    <a:cubicBezTo>
                      <a:pt x="1339" y="1329"/>
                      <a:pt x="1329" y="1215"/>
                      <a:pt x="1318" y="1091"/>
                    </a:cubicBezTo>
                    <a:cubicBezTo>
                      <a:pt x="1287" y="810"/>
                      <a:pt x="1235" y="572"/>
                      <a:pt x="1142" y="364"/>
                    </a:cubicBezTo>
                    <a:cubicBezTo>
                      <a:pt x="1090" y="261"/>
                      <a:pt x="955" y="1"/>
                      <a:pt x="6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66"/>
              <p:cNvSpPr/>
              <p:nvPr/>
            </p:nvSpPr>
            <p:spPr>
              <a:xfrm>
                <a:off x="7373425" y="1384638"/>
                <a:ext cx="2232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221" extrusionOk="0">
                    <a:moveTo>
                      <a:pt x="468" y="457"/>
                    </a:moveTo>
                    <a:lnTo>
                      <a:pt x="468" y="488"/>
                    </a:lnTo>
                    <a:cubicBezTo>
                      <a:pt x="478" y="509"/>
                      <a:pt x="478" y="540"/>
                      <a:pt x="468" y="571"/>
                    </a:cubicBezTo>
                    <a:cubicBezTo>
                      <a:pt x="457" y="623"/>
                      <a:pt x="436" y="685"/>
                      <a:pt x="416" y="737"/>
                    </a:cubicBezTo>
                    <a:cubicBezTo>
                      <a:pt x="395" y="799"/>
                      <a:pt x="364" y="851"/>
                      <a:pt x="333" y="903"/>
                    </a:cubicBezTo>
                    <a:lnTo>
                      <a:pt x="291" y="945"/>
                    </a:lnTo>
                    <a:lnTo>
                      <a:pt x="270" y="945"/>
                    </a:lnTo>
                    <a:cubicBezTo>
                      <a:pt x="270" y="934"/>
                      <a:pt x="261" y="924"/>
                      <a:pt x="261" y="913"/>
                    </a:cubicBezTo>
                    <a:cubicBezTo>
                      <a:pt x="250" y="892"/>
                      <a:pt x="240" y="872"/>
                      <a:pt x="240" y="851"/>
                    </a:cubicBezTo>
                    <a:lnTo>
                      <a:pt x="240" y="799"/>
                    </a:lnTo>
                    <a:cubicBezTo>
                      <a:pt x="302" y="779"/>
                      <a:pt x="364" y="726"/>
                      <a:pt x="385" y="664"/>
                    </a:cubicBezTo>
                    <a:lnTo>
                      <a:pt x="416" y="540"/>
                    </a:lnTo>
                    <a:cubicBezTo>
                      <a:pt x="436" y="509"/>
                      <a:pt x="447" y="488"/>
                      <a:pt x="457" y="467"/>
                    </a:cubicBezTo>
                    <a:lnTo>
                      <a:pt x="468" y="457"/>
                    </a:lnTo>
                    <a:close/>
                    <a:moveTo>
                      <a:pt x="457" y="0"/>
                    </a:moveTo>
                    <a:cubicBezTo>
                      <a:pt x="416" y="0"/>
                      <a:pt x="385" y="0"/>
                      <a:pt x="344" y="21"/>
                    </a:cubicBezTo>
                    <a:cubicBezTo>
                      <a:pt x="270" y="42"/>
                      <a:pt x="219" y="73"/>
                      <a:pt x="167" y="135"/>
                    </a:cubicBezTo>
                    <a:cubicBezTo>
                      <a:pt x="105" y="187"/>
                      <a:pt x="63" y="260"/>
                      <a:pt x="42" y="343"/>
                    </a:cubicBezTo>
                    <a:cubicBezTo>
                      <a:pt x="22" y="374"/>
                      <a:pt x="22" y="415"/>
                      <a:pt x="12" y="447"/>
                    </a:cubicBezTo>
                    <a:cubicBezTo>
                      <a:pt x="1" y="498"/>
                      <a:pt x="1" y="550"/>
                      <a:pt x="1" y="613"/>
                    </a:cubicBezTo>
                    <a:cubicBezTo>
                      <a:pt x="1" y="643"/>
                      <a:pt x="12" y="685"/>
                      <a:pt x="32" y="716"/>
                    </a:cubicBezTo>
                    <a:cubicBezTo>
                      <a:pt x="12" y="841"/>
                      <a:pt x="22" y="975"/>
                      <a:pt x="74" y="1079"/>
                    </a:cubicBezTo>
                    <a:cubicBezTo>
                      <a:pt x="105" y="1131"/>
                      <a:pt x="146" y="1173"/>
                      <a:pt x="188" y="1193"/>
                    </a:cubicBezTo>
                    <a:cubicBezTo>
                      <a:pt x="227" y="1213"/>
                      <a:pt x="267" y="1220"/>
                      <a:pt x="309" y="1220"/>
                    </a:cubicBezTo>
                    <a:cubicBezTo>
                      <a:pt x="333" y="1220"/>
                      <a:pt x="359" y="1218"/>
                      <a:pt x="385" y="1214"/>
                    </a:cubicBezTo>
                    <a:cubicBezTo>
                      <a:pt x="447" y="1193"/>
                      <a:pt x="509" y="1152"/>
                      <a:pt x="561" y="1111"/>
                    </a:cubicBezTo>
                    <a:cubicBezTo>
                      <a:pt x="644" y="1048"/>
                      <a:pt x="696" y="954"/>
                      <a:pt x="748" y="872"/>
                    </a:cubicBezTo>
                    <a:cubicBezTo>
                      <a:pt x="831" y="747"/>
                      <a:pt x="893" y="592"/>
                      <a:pt x="883" y="436"/>
                    </a:cubicBezTo>
                    <a:cubicBezTo>
                      <a:pt x="883" y="405"/>
                      <a:pt x="872" y="364"/>
                      <a:pt x="862" y="322"/>
                    </a:cubicBezTo>
                    <a:lnTo>
                      <a:pt x="831" y="228"/>
                    </a:lnTo>
                    <a:cubicBezTo>
                      <a:pt x="821" y="208"/>
                      <a:pt x="810" y="198"/>
                      <a:pt x="800" y="177"/>
                    </a:cubicBezTo>
                    <a:cubicBezTo>
                      <a:pt x="779" y="145"/>
                      <a:pt x="758" y="125"/>
                      <a:pt x="727" y="94"/>
                    </a:cubicBezTo>
                    <a:cubicBezTo>
                      <a:pt x="675" y="52"/>
                      <a:pt x="623" y="21"/>
                      <a:pt x="551" y="11"/>
                    </a:cubicBezTo>
                    <a:cubicBezTo>
                      <a:pt x="519" y="0"/>
                      <a:pt x="489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66"/>
              <p:cNvSpPr/>
              <p:nvPr/>
            </p:nvSpPr>
            <p:spPr>
              <a:xfrm>
                <a:off x="7376825" y="1393963"/>
                <a:ext cx="1195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35" extrusionOk="0">
                    <a:moveTo>
                      <a:pt x="311" y="1"/>
                    </a:moveTo>
                    <a:cubicBezTo>
                      <a:pt x="280" y="1"/>
                      <a:pt x="238" y="11"/>
                      <a:pt x="217" y="32"/>
                    </a:cubicBezTo>
                    <a:cubicBezTo>
                      <a:pt x="197" y="63"/>
                      <a:pt x="187" y="94"/>
                      <a:pt x="176" y="125"/>
                    </a:cubicBezTo>
                    <a:lnTo>
                      <a:pt x="176" y="177"/>
                    </a:lnTo>
                    <a:cubicBezTo>
                      <a:pt x="104" y="302"/>
                      <a:pt x="31" y="426"/>
                      <a:pt x="10" y="572"/>
                    </a:cubicBezTo>
                    <a:cubicBezTo>
                      <a:pt x="0" y="592"/>
                      <a:pt x="0" y="613"/>
                      <a:pt x="10" y="634"/>
                    </a:cubicBezTo>
                    <a:cubicBezTo>
                      <a:pt x="21" y="675"/>
                      <a:pt x="42" y="696"/>
                      <a:pt x="72" y="717"/>
                    </a:cubicBezTo>
                    <a:cubicBezTo>
                      <a:pt x="93" y="729"/>
                      <a:pt x="115" y="735"/>
                      <a:pt x="137" y="735"/>
                    </a:cubicBezTo>
                    <a:cubicBezTo>
                      <a:pt x="170" y="735"/>
                      <a:pt x="203" y="721"/>
                      <a:pt x="228" y="696"/>
                    </a:cubicBezTo>
                    <a:cubicBezTo>
                      <a:pt x="342" y="581"/>
                      <a:pt x="404" y="426"/>
                      <a:pt x="436" y="260"/>
                    </a:cubicBezTo>
                    <a:cubicBezTo>
                      <a:pt x="436" y="260"/>
                      <a:pt x="446" y="250"/>
                      <a:pt x="446" y="240"/>
                    </a:cubicBezTo>
                    <a:cubicBezTo>
                      <a:pt x="477" y="187"/>
                      <a:pt x="466" y="125"/>
                      <a:pt x="436" y="84"/>
                    </a:cubicBezTo>
                    <a:cubicBezTo>
                      <a:pt x="415" y="32"/>
                      <a:pt x="363" y="1"/>
                      <a:pt x="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66"/>
              <p:cNvSpPr/>
              <p:nvPr/>
            </p:nvSpPr>
            <p:spPr>
              <a:xfrm>
                <a:off x="7329875" y="1432338"/>
                <a:ext cx="244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112" extrusionOk="0">
                    <a:moveTo>
                      <a:pt x="633" y="1"/>
                    </a:moveTo>
                    <a:cubicBezTo>
                      <a:pt x="592" y="1"/>
                      <a:pt x="560" y="12"/>
                      <a:pt x="530" y="12"/>
                    </a:cubicBezTo>
                    <a:cubicBezTo>
                      <a:pt x="467" y="32"/>
                      <a:pt x="405" y="63"/>
                      <a:pt x="353" y="105"/>
                    </a:cubicBezTo>
                    <a:cubicBezTo>
                      <a:pt x="208" y="219"/>
                      <a:pt x="83" y="385"/>
                      <a:pt x="32" y="572"/>
                    </a:cubicBezTo>
                    <a:cubicBezTo>
                      <a:pt x="11" y="655"/>
                      <a:pt x="0" y="758"/>
                      <a:pt x="32" y="841"/>
                    </a:cubicBezTo>
                    <a:cubicBezTo>
                      <a:pt x="52" y="945"/>
                      <a:pt x="125" y="1028"/>
                      <a:pt x="218" y="1070"/>
                    </a:cubicBezTo>
                    <a:cubicBezTo>
                      <a:pt x="260" y="1090"/>
                      <a:pt x="311" y="1111"/>
                      <a:pt x="374" y="1111"/>
                    </a:cubicBezTo>
                    <a:cubicBezTo>
                      <a:pt x="426" y="1100"/>
                      <a:pt x="477" y="1090"/>
                      <a:pt x="530" y="1059"/>
                    </a:cubicBezTo>
                    <a:cubicBezTo>
                      <a:pt x="550" y="1038"/>
                      <a:pt x="571" y="1017"/>
                      <a:pt x="592" y="1007"/>
                    </a:cubicBezTo>
                    <a:lnTo>
                      <a:pt x="685" y="945"/>
                    </a:lnTo>
                    <a:cubicBezTo>
                      <a:pt x="779" y="872"/>
                      <a:pt x="851" y="768"/>
                      <a:pt x="903" y="665"/>
                    </a:cubicBezTo>
                    <a:cubicBezTo>
                      <a:pt x="924" y="602"/>
                      <a:pt x="944" y="551"/>
                      <a:pt x="954" y="489"/>
                    </a:cubicBezTo>
                    <a:cubicBezTo>
                      <a:pt x="975" y="416"/>
                      <a:pt x="975" y="353"/>
                      <a:pt x="965" y="281"/>
                    </a:cubicBezTo>
                    <a:cubicBezTo>
                      <a:pt x="954" y="229"/>
                      <a:pt x="924" y="167"/>
                      <a:pt x="882" y="125"/>
                    </a:cubicBezTo>
                    <a:cubicBezTo>
                      <a:pt x="841" y="74"/>
                      <a:pt x="779" y="32"/>
                      <a:pt x="716" y="12"/>
                    </a:cubicBezTo>
                    <a:cubicBezTo>
                      <a:pt x="685" y="12"/>
                      <a:pt x="664" y="1"/>
                      <a:pt x="6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66"/>
              <p:cNvSpPr/>
              <p:nvPr/>
            </p:nvSpPr>
            <p:spPr>
              <a:xfrm>
                <a:off x="7265550" y="1605588"/>
                <a:ext cx="27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350" extrusionOk="0">
                    <a:moveTo>
                      <a:pt x="468" y="0"/>
                    </a:moveTo>
                    <a:cubicBezTo>
                      <a:pt x="353" y="0"/>
                      <a:pt x="240" y="32"/>
                      <a:pt x="157" y="115"/>
                    </a:cubicBezTo>
                    <a:cubicBezTo>
                      <a:pt x="1" y="281"/>
                      <a:pt x="11" y="509"/>
                      <a:pt x="84" y="705"/>
                    </a:cubicBezTo>
                    <a:cubicBezTo>
                      <a:pt x="146" y="892"/>
                      <a:pt x="250" y="1058"/>
                      <a:pt x="364" y="1214"/>
                    </a:cubicBezTo>
                    <a:cubicBezTo>
                      <a:pt x="374" y="1245"/>
                      <a:pt x="416" y="1256"/>
                      <a:pt x="457" y="1266"/>
                    </a:cubicBezTo>
                    <a:cubicBezTo>
                      <a:pt x="489" y="1266"/>
                      <a:pt x="519" y="1256"/>
                      <a:pt x="551" y="1224"/>
                    </a:cubicBezTo>
                    <a:cubicBezTo>
                      <a:pt x="602" y="1276"/>
                      <a:pt x="675" y="1307"/>
                      <a:pt x="738" y="1339"/>
                    </a:cubicBezTo>
                    <a:cubicBezTo>
                      <a:pt x="753" y="1346"/>
                      <a:pt x="772" y="1350"/>
                      <a:pt x="791" y="1350"/>
                    </a:cubicBezTo>
                    <a:cubicBezTo>
                      <a:pt x="823" y="1350"/>
                      <a:pt x="857" y="1341"/>
                      <a:pt x="883" y="1328"/>
                    </a:cubicBezTo>
                    <a:cubicBezTo>
                      <a:pt x="924" y="1307"/>
                      <a:pt x="945" y="1276"/>
                      <a:pt x="966" y="1224"/>
                    </a:cubicBezTo>
                    <a:cubicBezTo>
                      <a:pt x="1028" y="1090"/>
                      <a:pt x="1079" y="944"/>
                      <a:pt x="1090" y="799"/>
                    </a:cubicBezTo>
                    <a:cubicBezTo>
                      <a:pt x="1100" y="664"/>
                      <a:pt x="1079" y="539"/>
                      <a:pt x="1038" y="426"/>
                    </a:cubicBezTo>
                    <a:cubicBezTo>
                      <a:pt x="976" y="239"/>
                      <a:pt x="820" y="94"/>
                      <a:pt x="634" y="21"/>
                    </a:cubicBezTo>
                    <a:cubicBezTo>
                      <a:pt x="581" y="11"/>
                      <a:pt x="519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66"/>
              <p:cNvSpPr/>
              <p:nvPr/>
            </p:nvSpPr>
            <p:spPr>
              <a:xfrm>
                <a:off x="7378900" y="1717088"/>
                <a:ext cx="31125" cy="2200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80" extrusionOk="0">
                    <a:moveTo>
                      <a:pt x="481" y="204"/>
                    </a:moveTo>
                    <a:cubicBezTo>
                      <a:pt x="517" y="204"/>
                      <a:pt x="554" y="211"/>
                      <a:pt x="591" y="219"/>
                    </a:cubicBezTo>
                    <a:cubicBezTo>
                      <a:pt x="653" y="229"/>
                      <a:pt x="705" y="249"/>
                      <a:pt x="768" y="270"/>
                    </a:cubicBezTo>
                    <a:cubicBezTo>
                      <a:pt x="819" y="302"/>
                      <a:pt x="861" y="332"/>
                      <a:pt x="913" y="374"/>
                    </a:cubicBezTo>
                    <a:cubicBezTo>
                      <a:pt x="944" y="395"/>
                      <a:pt x="964" y="426"/>
                      <a:pt x="996" y="468"/>
                    </a:cubicBezTo>
                    <a:cubicBezTo>
                      <a:pt x="1006" y="478"/>
                      <a:pt x="1017" y="498"/>
                      <a:pt x="1017" y="519"/>
                    </a:cubicBezTo>
                    <a:cubicBezTo>
                      <a:pt x="1027" y="530"/>
                      <a:pt x="1027" y="540"/>
                      <a:pt x="1027" y="551"/>
                    </a:cubicBezTo>
                    <a:lnTo>
                      <a:pt x="1027" y="571"/>
                    </a:lnTo>
                    <a:lnTo>
                      <a:pt x="1027" y="581"/>
                    </a:lnTo>
                    <a:cubicBezTo>
                      <a:pt x="1017" y="581"/>
                      <a:pt x="1017" y="592"/>
                      <a:pt x="1017" y="592"/>
                    </a:cubicBezTo>
                    <a:cubicBezTo>
                      <a:pt x="1006" y="602"/>
                      <a:pt x="996" y="613"/>
                      <a:pt x="985" y="613"/>
                    </a:cubicBezTo>
                    <a:cubicBezTo>
                      <a:pt x="975" y="623"/>
                      <a:pt x="954" y="634"/>
                      <a:pt x="934" y="644"/>
                    </a:cubicBezTo>
                    <a:cubicBezTo>
                      <a:pt x="892" y="654"/>
                      <a:pt x="861" y="664"/>
                      <a:pt x="819" y="664"/>
                    </a:cubicBezTo>
                    <a:cubicBezTo>
                      <a:pt x="809" y="664"/>
                      <a:pt x="809" y="654"/>
                      <a:pt x="798" y="654"/>
                    </a:cubicBezTo>
                    <a:cubicBezTo>
                      <a:pt x="778" y="634"/>
                      <a:pt x="757" y="634"/>
                      <a:pt x="726" y="634"/>
                    </a:cubicBezTo>
                    <a:cubicBezTo>
                      <a:pt x="715" y="644"/>
                      <a:pt x="715" y="644"/>
                      <a:pt x="705" y="644"/>
                    </a:cubicBezTo>
                    <a:cubicBezTo>
                      <a:pt x="643" y="644"/>
                      <a:pt x="581" y="644"/>
                      <a:pt x="519" y="634"/>
                    </a:cubicBezTo>
                    <a:cubicBezTo>
                      <a:pt x="477" y="623"/>
                      <a:pt x="436" y="613"/>
                      <a:pt x="404" y="592"/>
                    </a:cubicBezTo>
                    <a:cubicBezTo>
                      <a:pt x="373" y="571"/>
                      <a:pt x="353" y="561"/>
                      <a:pt x="321" y="540"/>
                    </a:cubicBezTo>
                    <a:cubicBezTo>
                      <a:pt x="311" y="519"/>
                      <a:pt x="290" y="498"/>
                      <a:pt x="270" y="478"/>
                    </a:cubicBezTo>
                    <a:cubicBezTo>
                      <a:pt x="259" y="468"/>
                      <a:pt x="249" y="447"/>
                      <a:pt x="249" y="426"/>
                    </a:cubicBezTo>
                    <a:cubicBezTo>
                      <a:pt x="238" y="415"/>
                      <a:pt x="238" y="395"/>
                      <a:pt x="238" y="374"/>
                    </a:cubicBezTo>
                    <a:lnTo>
                      <a:pt x="238" y="332"/>
                    </a:lnTo>
                    <a:lnTo>
                      <a:pt x="238" y="322"/>
                    </a:lnTo>
                    <a:lnTo>
                      <a:pt x="270" y="322"/>
                    </a:lnTo>
                    <a:cubicBezTo>
                      <a:pt x="332" y="322"/>
                      <a:pt x="373" y="281"/>
                      <a:pt x="383" y="219"/>
                    </a:cubicBezTo>
                    <a:lnTo>
                      <a:pt x="383" y="208"/>
                    </a:lnTo>
                    <a:lnTo>
                      <a:pt x="436" y="208"/>
                    </a:lnTo>
                    <a:cubicBezTo>
                      <a:pt x="451" y="205"/>
                      <a:pt x="466" y="204"/>
                      <a:pt x="481" y="204"/>
                    </a:cubicBezTo>
                    <a:close/>
                    <a:moveTo>
                      <a:pt x="446" y="0"/>
                    </a:moveTo>
                    <a:cubicBezTo>
                      <a:pt x="373" y="0"/>
                      <a:pt x="311" y="11"/>
                      <a:pt x="249" y="42"/>
                    </a:cubicBezTo>
                    <a:cubicBezTo>
                      <a:pt x="187" y="63"/>
                      <a:pt x="145" y="104"/>
                      <a:pt x="104" y="156"/>
                    </a:cubicBezTo>
                    <a:cubicBezTo>
                      <a:pt x="104" y="156"/>
                      <a:pt x="93" y="156"/>
                      <a:pt x="93" y="166"/>
                    </a:cubicBezTo>
                    <a:lnTo>
                      <a:pt x="83" y="166"/>
                    </a:lnTo>
                    <a:cubicBezTo>
                      <a:pt x="51" y="187"/>
                      <a:pt x="42" y="219"/>
                      <a:pt x="21" y="249"/>
                    </a:cubicBezTo>
                    <a:cubicBezTo>
                      <a:pt x="10" y="281"/>
                      <a:pt x="0" y="312"/>
                      <a:pt x="0" y="353"/>
                    </a:cubicBezTo>
                    <a:cubicBezTo>
                      <a:pt x="0" y="385"/>
                      <a:pt x="0" y="415"/>
                      <a:pt x="10" y="447"/>
                    </a:cubicBezTo>
                    <a:cubicBezTo>
                      <a:pt x="10" y="478"/>
                      <a:pt x="21" y="509"/>
                      <a:pt x="42" y="540"/>
                    </a:cubicBezTo>
                    <a:cubicBezTo>
                      <a:pt x="62" y="602"/>
                      <a:pt x="114" y="654"/>
                      <a:pt x="166" y="706"/>
                    </a:cubicBezTo>
                    <a:cubicBezTo>
                      <a:pt x="228" y="747"/>
                      <a:pt x="290" y="779"/>
                      <a:pt x="353" y="810"/>
                    </a:cubicBezTo>
                    <a:cubicBezTo>
                      <a:pt x="425" y="830"/>
                      <a:pt x="508" y="851"/>
                      <a:pt x="591" y="862"/>
                    </a:cubicBezTo>
                    <a:cubicBezTo>
                      <a:pt x="642" y="873"/>
                      <a:pt x="695" y="879"/>
                      <a:pt x="749" y="879"/>
                    </a:cubicBezTo>
                    <a:cubicBezTo>
                      <a:pt x="840" y="879"/>
                      <a:pt x="932" y="863"/>
                      <a:pt x="1017" y="830"/>
                    </a:cubicBezTo>
                    <a:cubicBezTo>
                      <a:pt x="1068" y="810"/>
                      <a:pt x="1120" y="779"/>
                      <a:pt x="1151" y="737"/>
                    </a:cubicBezTo>
                    <a:cubicBezTo>
                      <a:pt x="1172" y="727"/>
                      <a:pt x="1193" y="706"/>
                      <a:pt x="1203" y="685"/>
                    </a:cubicBezTo>
                    <a:cubicBezTo>
                      <a:pt x="1213" y="644"/>
                      <a:pt x="1224" y="623"/>
                      <a:pt x="1234" y="581"/>
                    </a:cubicBezTo>
                    <a:cubicBezTo>
                      <a:pt x="1245" y="540"/>
                      <a:pt x="1224" y="478"/>
                      <a:pt x="1213" y="436"/>
                    </a:cubicBezTo>
                    <a:cubicBezTo>
                      <a:pt x="1193" y="385"/>
                      <a:pt x="1162" y="343"/>
                      <a:pt x="1120" y="302"/>
                    </a:cubicBezTo>
                    <a:cubicBezTo>
                      <a:pt x="1047" y="198"/>
                      <a:pt x="934" y="136"/>
                      <a:pt x="830" y="73"/>
                    </a:cubicBezTo>
                    <a:cubicBezTo>
                      <a:pt x="768" y="53"/>
                      <a:pt x="715" y="32"/>
                      <a:pt x="653" y="21"/>
                    </a:cubicBezTo>
                    <a:cubicBezTo>
                      <a:pt x="591" y="11"/>
                      <a:pt x="529" y="0"/>
                      <a:pt x="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66"/>
              <p:cNvSpPr/>
              <p:nvPr/>
            </p:nvSpPr>
            <p:spPr>
              <a:xfrm>
                <a:off x="7437225" y="1705938"/>
                <a:ext cx="327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948" extrusionOk="0">
                    <a:moveTo>
                      <a:pt x="478" y="208"/>
                    </a:moveTo>
                    <a:cubicBezTo>
                      <a:pt x="540" y="208"/>
                      <a:pt x="602" y="208"/>
                      <a:pt x="664" y="218"/>
                    </a:cubicBezTo>
                    <a:cubicBezTo>
                      <a:pt x="747" y="239"/>
                      <a:pt x="820" y="260"/>
                      <a:pt x="893" y="291"/>
                    </a:cubicBezTo>
                    <a:cubicBezTo>
                      <a:pt x="934" y="312"/>
                      <a:pt x="976" y="343"/>
                      <a:pt x="1017" y="374"/>
                    </a:cubicBezTo>
                    <a:cubicBezTo>
                      <a:pt x="1038" y="395"/>
                      <a:pt x="1059" y="416"/>
                      <a:pt x="1069" y="436"/>
                    </a:cubicBezTo>
                    <a:cubicBezTo>
                      <a:pt x="1079" y="446"/>
                      <a:pt x="1079" y="457"/>
                      <a:pt x="1090" y="478"/>
                    </a:cubicBezTo>
                    <a:cubicBezTo>
                      <a:pt x="1090" y="488"/>
                      <a:pt x="1100" y="499"/>
                      <a:pt x="1100" y="509"/>
                    </a:cubicBezTo>
                    <a:cubicBezTo>
                      <a:pt x="1100" y="519"/>
                      <a:pt x="1100" y="529"/>
                      <a:pt x="1090" y="540"/>
                    </a:cubicBezTo>
                    <a:cubicBezTo>
                      <a:pt x="1090" y="550"/>
                      <a:pt x="1090" y="571"/>
                      <a:pt x="1079" y="582"/>
                    </a:cubicBezTo>
                    <a:cubicBezTo>
                      <a:pt x="1069" y="602"/>
                      <a:pt x="1059" y="612"/>
                      <a:pt x="1049" y="633"/>
                    </a:cubicBezTo>
                    <a:cubicBezTo>
                      <a:pt x="1038" y="644"/>
                      <a:pt x="1017" y="654"/>
                      <a:pt x="1007" y="665"/>
                    </a:cubicBezTo>
                    <a:cubicBezTo>
                      <a:pt x="976" y="685"/>
                      <a:pt x="955" y="695"/>
                      <a:pt x="924" y="706"/>
                    </a:cubicBezTo>
                    <a:cubicBezTo>
                      <a:pt x="872" y="727"/>
                      <a:pt x="820" y="737"/>
                      <a:pt x="758" y="737"/>
                    </a:cubicBezTo>
                    <a:cubicBezTo>
                      <a:pt x="727" y="748"/>
                      <a:pt x="685" y="748"/>
                      <a:pt x="654" y="748"/>
                    </a:cubicBezTo>
                    <a:cubicBezTo>
                      <a:pt x="644" y="706"/>
                      <a:pt x="602" y="665"/>
                      <a:pt x="561" y="665"/>
                    </a:cubicBezTo>
                    <a:cubicBezTo>
                      <a:pt x="519" y="665"/>
                      <a:pt x="489" y="665"/>
                      <a:pt x="447" y="654"/>
                    </a:cubicBezTo>
                    <a:cubicBezTo>
                      <a:pt x="415" y="654"/>
                      <a:pt x="385" y="644"/>
                      <a:pt x="353" y="623"/>
                    </a:cubicBezTo>
                    <a:cubicBezTo>
                      <a:pt x="332" y="612"/>
                      <a:pt x="312" y="602"/>
                      <a:pt x="281" y="582"/>
                    </a:cubicBezTo>
                    <a:cubicBezTo>
                      <a:pt x="270" y="561"/>
                      <a:pt x="250" y="550"/>
                      <a:pt x="240" y="529"/>
                    </a:cubicBezTo>
                    <a:cubicBezTo>
                      <a:pt x="229" y="509"/>
                      <a:pt x="219" y="499"/>
                      <a:pt x="219" y="478"/>
                    </a:cubicBezTo>
                    <a:lnTo>
                      <a:pt x="219" y="457"/>
                    </a:lnTo>
                    <a:cubicBezTo>
                      <a:pt x="219" y="436"/>
                      <a:pt x="219" y="426"/>
                      <a:pt x="208" y="405"/>
                    </a:cubicBezTo>
                    <a:lnTo>
                      <a:pt x="208" y="395"/>
                    </a:lnTo>
                    <a:cubicBezTo>
                      <a:pt x="208" y="384"/>
                      <a:pt x="219" y="374"/>
                      <a:pt x="219" y="363"/>
                    </a:cubicBezTo>
                    <a:cubicBezTo>
                      <a:pt x="229" y="343"/>
                      <a:pt x="240" y="333"/>
                      <a:pt x="250" y="322"/>
                    </a:cubicBezTo>
                    <a:cubicBezTo>
                      <a:pt x="260" y="301"/>
                      <a:pt x="281" y="291"/>
                      <a:pt x="302" y="271"/>
                    </a:cubicBezTo>
                    <a:cubicBezTo>
                      <a:pt x="332" y="250"/>
                      <a:pt x="364" y="239"/>
                      <a:pt x="406" y="229"/>
                    </a:cubicBezTo>
                    <a:cubicBezTo>
                      <a:pt x="426" y="218"/>
                      <a:pt x="457" y="208"/>
                      <a:pt x="478" y="208"/>
                    </a:cubicBezTo>
                    <a:close/>
                    <a:moveTo>
                      <a:pt x="530" y="1"/>
                    </a:moveTo>
                    <a:cubicBezTo>
                      <a:pt x="498" y="1"/>
                      <a:pt x="468" y="1"/>
                      <a:pt x="426" y="11"/>
                    </a:cubicBezTo>
                    <a:cubicBezTo>
                      <a:pt x="364" y="11"/>
                      <a:pt x="312" y="42"/>
                      <a:pt x="250" y="63"/>
                    </a:cubicBezTo>
                    <a:cubicBezTo>
                      <a:pt x="187" y="94"/>
                      <a:pt x="125" y="146"/>
                      <a:pt x="74" y="208"/>
                    </a:cubicBezTo>
                    <a:cubicBezTo>
                      <a:pt x="32" y="260"/>
                      <a:pt x="11" y="322"/>
                      <a:pt x="1" y="395"/>
                    </a:cubicBezTo>
                    <a:cubicBezTo>
                      <a:pt x="1" y="426"/>
                      <a:pt x="1" y="467"/>
                      <a:pt x="11" y="499"/>
                    </a:cubicBezTo>
                    <a:cubicBezTo>
                      <a:pt x="11" y="592"/>
                      <a:pt x="53" y="675"/>
                      <a:pt x="104" y="737"/>
                    </a:cubicBezTo>
                    <a:cubicBezTo>
                      <a:pt x="177" y="820"/>
                      <a:pt x="281" y="872"/>
                      <a:pt x="385" y="903"/>
                    </a:cubicBezTo>
                    <a:cubicBezTo>
                      <a:pt x="478" y="929"/>
                      <a:pt x="571" y="947"/>
                      <a:pt x="665" y="947"/>
                    </a:cubicBezTo>
                    <a:cubicBezTo>
                      <a:pt x="685" y="947"/>
                      <a:pt x="706" y="946"/>
                      <a:pt x="727" y="944"/>
                    </a:cubicBezTo>
                    <a:cubicBezTo>
                      <a:pt x="841" y="944"/>
                      <a:pt x="955" y="924"/>
                      <a:pt x="1059" y="872"/>
                    </a:cubicBezTo>
                    <a:cubicBezTo>
                      <a:pt x="1100" y="851"/>
                      <a:pt x="1142" y="831"/>
                      <a:pt x="1173" y="789"/>
                    </a:cubicBezTo>
                    <a:cubicBezTo>
                      <a:pt x="1225" y="748"/>
                      <a:pt x="1256" y="695"/>
                      <a:pt x="1277" y="633"/>
                    </a:cubicBezTo>
                    <a:cubicBezTo>
                      <a:pt x="1298" y="582"/>
                      <a:pt x="1308" y="529"/>
                      <a:pt x="1298" y="467"/>
                    </a:cubicBezTo>
                    <a:cubicBezTo>
                      <a:pt x="1298" y="416"/>
                      <a:pt x="1266" y="353"/>
                      <a:pt x="1235" y="312"/>
                    </a:cubicBezTo>
                    <a:cubicBezTo>
                      <a:pt x="1162" y="218"/>
                      <a:pt x="1059" y="156"/>
                      <a:pt x="955" y="105"/>
                    </a:cubicBezTo>
                    <a:cubicBezTo>
                      <a:pt x="851" y="52"/>
                      <a:pt x="727" y="22"/>
                      <a:pt x="602" y="11"/>
                    </a:cubicBezTo>
                    <a:cubicBezTo>
                      <a:pt x="581" y="1"/>
                      <a:pt x="561" y="1"/>
                      <a:pt x="5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66"/>
              <p:cNvSpPr/>
              <p:nvPr/>
            </p:nvSpPr>
            <p:spPr>
              <a:xfrm>
                <a:off x="7473025" y="1736538"/>
                <a:ext cx="212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13" extrusionOk="0">
                    <a:moveTo>
                      <a:pt x="290" y="198"/>
                    </a:moveTo>
                    <a:cubicBezTo>
                      <a:pt x="322" y="198"/>
                      <a:pt x="353" y="198"/>
                      <a:pt x="384" y="208"/>
                    </a:cubicBezTo>
                    <a:lnTo>
                      <a:pt x="477" y="239"/>
                    </a:lnTo>
                    <a:cubicBezTo>
                      <a:pt x="509" y="260"/>
                      <a:pt x="550" y="280"/>
                      <a:pt x="581" y="312"/>
                    </a:cubicBezTo>
                    <a:cubicBezTo>
                      <a:pt x="602" y="322"/>
                      <a:pt x="612" y="343"/>
                      <a:pt x="633" y="363"/>
                    </a:cubicBezTo>
                    <a:lnTo>
                      <a:pt x="633" y="374"/>
                    </a:lnTo>
                    <a:cubicBezTo>
                      <a:pt x="633" y="384"/>
                      <a:pt x="633" y="384"/>
                      <a:pt x="622" y="384"/>
                    </a:cubicBezTo>
                    <a:cubicBezTo>
                      <a:pt x="612" y="384"/>
                      <a:pt x="592" y="395"/>
                      <a:pt x="581" y="395"/>
                    </a:cubicBezTo>
                    <a:cubicBezTo>
                      <a:pt x="539" y="395"/>
                      <a:pt x="509" y="395"/>
                      <a:pt x="477" y="384"/>
                    </a:cubicBezTo>
                    <a:cubicBezTo>
                      <a:pt x="436" y="374"/>
                      <a:pt x="405" y="363"/>
                      <a:pt x="364" y="343"/>
                    </a:cubicBezTo>
                    <a:cubicBezTo>
                      <a:pt x="332" y="333"/>
                      <a:pt x="311" y="312"/>
                      <a:pt x="281" y="291"/>
                    </a:cubicBezTo>
                    <a:cubicBezTo>
                      <a:pt x="260" y="271"/>
                      <a:pt x="239" y="250"/>
                      <a:pt x="218" y="218"/>
                    </a:cubicBezTo>
                    <a:cubicBezTo>
                      <a:pt x="228" y="218"/>
                      <a:pt x="228" y="218"/>
                      <a:pt x="239" y="208"/>
                    </a:cubicBezTo>
                    <a:cubicBezTo>
                      <a:pt x="260" y="208"/>
                      <a:pt x="270" y="208"/>
                      <a:pt x="290" y="198"/>
                    </a:cubicBezTo>
                    <a:close/>
                    <a:moveTo>
                      <a:pt x="311" y="1"/>
                    </a:moveTo>
                    <a:cubicBezTo>
                      <a:pt x="228" y="1"/>
                      <a:pt x="156" y="11"/>
                      <a:pt x="94" y="63"/>
                    </a:cubicBezTo>
                    <a:cubicBezTo>
                      <a:pt x="73" y="73"/>
                      <a:pt x="52" y="94"/>
                      <a:pt x="42" y="105"/>
                    </a:cubicBezTo>
                    <a:cubicBezTo>
                      <a:pt x="21" y="135"/>
                      <a:pt x="11" y="167"/>
                      <a:pt x="11" y="198"/>
                    </a:cubicBezTo>
                    <a:cubicBezTo>
                      <a:pt x="0" y="250"/>
                      <a:pt x="21" y="312"/>
                      <a:pt x="52" y="354"/>
                    </a:cubicBezTo>
                    <a:cubicBezTo>
                      <a:pt x="94" y="426"/>
                      <a:pt x="166" y="478"/>
                      <a:pt x="239" y="519"/>
                    </a:cubicBezTo>
                    <a:cubicBezTo>
                      <a:pt x="311" y="571"/>
                      <a:pt x="405" y="592"/>
                      <a:pt x="498" y="612"/>
                    </a:cubicBezTo>
                    <a:cubicBezTo>
                      <a:pt x="509" y="612"/>
                      <a:pt x="529" y="602"/>
                      <a:pt x="550" y="602"/>
                    </a:cubicBezTo>
                    <a:cubicBezTo>
                      <a:pt x="571" y="602"/>
                      <a:pt x="581" y="602"/>
                      <a:pt x="602" y="592"/>
                    </a:cubicBezTo>
                    <a:cubicBezTo>
                      <a:pt x="685" y="592"/>
                      <a:pt x="768" y="561"/>
                      <a:pt x="820" y="488"/>
                    </a:cubicBezTo>
                    <a:cubicBezTo>
                      <a:pt x="841" y="446"/>
                      <a:pt x="851" y="395"/>
                      <a:pt x="841" y="354"/>
                    </a:cubicBezTo>
                    <a:cubicBezTo>
                      <a:pt x="841" y="333"/>
                      <a:pt x="830" y="301"/>
                      <a:pt x="820" y="280"/>
                    </a:cubicBezTo>
                    <a:cubicBezTo>
                      <a:pt x="809" y="260"/>
                      <a:pt x="788" y="239"/>
                      <a:pt x="778" y="218"/>
                    </a:cubicBezTo>
                    <a:cubicBezTo>
                      <a:pt x="737" y="167"/>
                      <a:pt x="685" y="125"/>
                      <a:pt x="633" y="94"/>
                    </a:cubicBezTo>
                    <a:cubicBezTo>
                      <a:pt x="581" y="52"/>
                      <a:pt x="509" y="32"/>
                      <a:pt x="436" y="11"/>
                    </a:cubicBezTo>
                    <a:cubicBezTo>
                      <a:pt x="394" y="1"/>
                      <a:pt x="353" y="1"/>
                      <a:pt x="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66"/>
              <p:cNvSpPr/>
              <p:nvPr/>
            </p:nvSpPr>
            <p:spPr>
              <a:xfrm>
                <a:off x="7401950" y="1730063"/>
                <a:ext cx="8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85" extrusionOk="0">
                    <a:moveTo>
                      <a:pt x="208" y="0"/>
                    </a:moveTo>
                    <a:cubicBezTo>
                      <a:pt x="167" y="0"/>
                      <a:pt x="136" y="21"/>
                      <a:pt x="115" y="52"/>
                    </a:cubicBezTo>
                    <a:cubicBezTo>
                      <a:pt x="115" y="52"/>
                      <a:pt x="115" y="62"/>
                      <a:pt x="105" y="73"/>
                    </a:cubicBezTo>
                    <a:cubicBezTo>
                      <a:pt x="105" y="73"/>
                      <a:pt x="95" y="73"/>
                      <a:pt x="95" y="83"/>
                    </a:cubicBezTo>
                    <a:cubicBezTo>
                      <a:pt x="84" y="83"/>
                      <a:pt x="74" y="94"/>
                      <a:pt x="63" y="94"/>
                    </a:cubicBezTo>
                    <a:cubicBezTo>
                      <a:pt x="12" y="115"/>
                      <a:pt x="1" y="187"/>
                      <a:pt x="32" y="239"/>
                    </a:cubicBezTo>
                    <a:cubicBezTo>
                      <a:pt x="42" y="260"/>
                      <a:pt x="63" y="270"/>
                      <a:pt x="95" y="281"/>
                    </a:cubicBezTo>
                    <a:cubicBezTo>
                      <a:pt x="101" y="283"/>
                      <a:pt x="107" y="285"/>
                      <a:pt x="115" y="285"/>
                    </a:cubicBezTo>
                    <a:cubicBezTo>
                      <a:pt x="132" y="285"/>
                      <a:pt x="152" y="277"/>
                      <a:pt x="167" y="270"/>
                    </a:cubicBezTo>
                    <a:cubicBezTo>
                      <a:pt x="219" y="249"/>
                      <a:pt x="261" y="208"/>
                      <a:pt x="291" y="156"/>
                    </a:cubicBezTo>
                    <a:cubicBezTo>
                      <a:pt x="323" y="104"/>
                      <a:pt x="302" y="42"/>
                      <a:pt x="261" y="11"/>
                    </a:cubicBezTo>
                    <a:cubicBezTo>
                      <a:pt x="240" y="0"/>
                      <a:pt x="219" y="0"/>
                      <a:pt x="208" y="0"/>
                    </a:cubicBezTo>
                    <a:close/>
                  </a:path>
                </a:pathLst>
              </a:custGeom>
              <a:solidFill>
                <a:srgbClr val="C9BF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66"/>
              <p:cNvSpPr/>
              <p:nvPr/>
            </p:nvSpPr>
            <p:spPr>
              <a:xfrm>
                <a:off x="7355550" y="1316963"/>
                <a:ext cx="37625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2552" extrusionOk="0">
                    <a:moveTo>
                      <a:pt x="727" y="197"/>
                    </a:moveTo>
                    <a:cubicBezTo>
                      <a:pt x="768" y="197"/>
                      <a:pt x="799" y="208"/>
                      <a:pt x="830" y="218"/>
                    </a:cubicBezTo>
                    <a:cubicBezTo>
                      <a:pt x="861" y="228"/>
                      <a:pt x="893" y="238"/>
                      <a:pt x="923" y="259"/>
                    </a:cubicBezTo>
                    <a:cubicBezTo>
                      <a:pt x="965" y="280"/>
                      <a:pt x="996" y="311"/>
                      <a:pt x="1027" y="332"/>
                    </a:cubicBezTo>
                    <a:cubicBezTo>
                      <a:pt x="1068" y="384"/>
                      <a:pt x="1100" y="436"/>
                      <a:pt x="1131" y="498"/>
                    </a:cubicBezTo>
                    <a:cubicBezTo>
                      <a:pt x="1183" y="591"/>
                      <a:pt x="1224" y="695"/>
                      <a:pt x="1245" y="799"/>
                    </a:cubicBezTo>
                    <a:lnTo>
                      <a:pt x="1245" y="789"/>
                    </a:lnTo>
                    <a:cubicBezTo>
                      <a:pt x="1286" y="950"/>
                      <a:pt x="1296" y="1122"/>
                      <a:pt x="1297" y="1284"/>
                    </a:cubicBezTo>
                    <a:lnTo>
                      <a:pt x="1297" y="1284"/>
                    </a:lnTo>
                    <a:cubicBezTo>
                      <a:pt x="1296" y="1448"/>
                      <a:pt x="1275" y="1621"/>
                      <a:pt x="1234" y="1784"/>
                    </a:cubicBezTo>
                    <a:cubicBezTo>
                      <a:pt x="1204" y="1888"/>
                      <a:pt x="1162" y="1981"/>
                      <a:pt x="1100" y="2075"/>
                    </a:cubicBezTo>
                    <a:cubicBezTo>
                      <a:pt x="1068" y="2126"/>
                      <a:pt x="1038" y="2179"/>
                      <a:pt x="985" y="2220"/>
                    </a:cubicBezTo>
                    <a:cubicBezTo>
                      <a:pt x="955" y="2251"/>
                      <a:pt x="923" y="2272"/>
                      <a:pt x="893" y="2292"/>
                    </a:cubicBezTo>
                    <a:cubicBezTo>
                      <a:pt x="861" y="2313"/>
                      <a:pt x="830" y="2324"/>
                      <a:pt x="789" y="2334"/>
                    </a:cubicBezTo>
                    <a:cubicBezTo>
                      <a:pt x="757" y="2345"/>
                      <a:pt x="716" y="2345"/>
                      <a:pt x="685" y="2345"/>
                    </a:cubicBezTo>
                    <a:cubicBezTo>
                      <a:pt x="654" y="2345"/>
                      <a:pt x="623" y="2345"/>
                      <a:pt x="591" y="2334"/>
                    </a:cubicBezTo>
                    <a:cubicBezTo>
                      <a:pt x="581" y="2324"/>
                      <a:pt x="561" y="2324"/>
                      <a:pt x="550" y="2313"/>
                    </a:cubicBezTo>
                    <a:cubicBezTo>
                      <a:pt x="540" y="2313"/>
                      <a:pt x="540" y="2303"/>
                      <a:pt x="529" y="2303"/>
                    </a:cubicBezTo>
                    <a:cubicBezTo>
                      <a:pt x="519" y="2303"/>
                      <a:pt x="519" y="2292"/>
                      <a:pt x="508" y="2292"/>
                    </a:cubicBezTo>
                    <a:cubicBezTo>
                      <a:pt x="488" y="2282"/>
                      <a:pt x="467" y="2262"/>
                      <a:pt x="446" y="2241"/>
                    </a:cubicBezTo>
                    <a:cubicBezTo>
                      <a:pt x="425" y="2209"/>
                      <a:pt x="395" y="2179"/>
                      <a:pt x="374" y="2137"/>
                    </a:cubicBezTo>
                    <a:cubicBezTo>
                      <a:pt x="342" y="2075"/>
                      <a:pt x="312" y="2002"/>
                      <a:pt x="291" y="1919"/>
                    </a:cubicBezTo>
                    <a:cubicBezTo>
                      <a:pt x="259" y="1774"/>
                      <a:pt x="239" y="1618"/>
                      <a:pt x="249" y="1462"/>
                    </a:cubicBezTo>
                    <a:lnTo>
                      <a:pt x="249" y="1462"/>
                    </a:lnTo>
                    <a:lnTo>
                      <a:pt x="249" y="1483"/>
                    </a:lnTo>
                    <a:cubicBezTo>
                      <a:pt x="249" y="1266"/>
                      <a:pt x="280" y="1058"/>
                      <a:pt x="332" y="840"/>
                    </a:cubicBezTo>
                    <a:cubicBezTo>
                      <a:pt x="333" y="838"/>
                      <a:pt x="334" y="835"/>
                      <a:pt x="335" y="833"/>
                    </a:cubicBezTo>
                    <a:lnTo>
                      <a:pt x="335" y="833"/>
                    </a:lnTo>
                    <a:cubicBezTo>
                      <a:pt x="334" y="834"/>
                      <a:pt x="333" y="835"/>
                      <a:pt x="333" y="837"/>
                    </a:cubicBezTo>
                    <a:lnTo>
                      <a:pt x="333" y="837"/>
                    </a:lnTo>
                    <a:cubicBezTo>
                      <a:pt x="333" y="834"/>
                      <a:pt x="334" y="831"/>
                      <a:pt x="337" y="827"/>
                    </a:cubicBezTo>
                    <a:lnTo>
                      <a:pt x="337" y="827"/>
                    </a:lnTo>
                    <a:cubicBezTo>
                      <a:pt x="336" y="829"/>
                      <a:pt x="335" y="831"/>
                      <a:pt x="335" y="833"/>
                    </a:cubicBezTo>
                    <a:lnTo>
                      <a:pt x="335" y="833"/>
                    </a:lnTo>
                    <a:cubicBezTo>
                      <a:pt x="338" y="829"/>
                      <a:pt x="342" y="827"/>
                      <a:pt x="342" y="819"/>
                    </a:cubicBezTo>
                    <a:lnTo>
                      <a:pt x="342" y="819"/>
                    </a:lnTo>
                    <a:cubicBezTo>
                      <a:pt x="340" y="822"/>
                      <a:pt x="338" y="824"/>
                      <a:pt x="337" y="827"/>
                    </a:cubicBezTo>
                    <a:lnTo>
                      <a:pt x="337" y="827"/>
                    </a:lnTo>
                    <a:cubicBezTo>
                      <a:pt x="377" y="707"/>
                      <a:pt x="418" y="587"/>
                      <a:pt x="478" y="487"/>
                    </a:cubicBezTo>
                    <a:cubicBezTo>
                      <a:pt x="508" y="436"/>
                      <a:pt x="550" y="384"/>
                      <a:pt x="591" y="342"/>
                    </a:cubicBezTo>
                    <a:cubicBezTo>
                      <a:pt x="612" y="321"/>
                      <a:pt x="633" y="311"/>
                      <a:pt x="664" y="291"/>
                    </a:cubicBezTo>
                    <a:lnTo>
                      <a:pt x="654" y="291"/>
                    </a:lnTo>
                    <a:cubicBezTo>
                      <a:pt x="674" y="280"/>
                      <a:pt x="695" y="270"/>
                      <a:pt x="706" y="249"/>
                    </a:cubicBezTo>
                    <a:cubicBezTo>
                      <a:pt x="706" y="228"/>
                      <a:pt x="716" y="218"/>
                      <a:pt x="716" y="197"/>
                    </a:cubicBezTo>
                    <a:close/>
                    <a:moveTo>
                      <a:pt x="727" y="0"/>
                    </a:moveTo>
                    <a:cubicBezTo>
                      <a:pt x="664" y="0"/>
                      <a:pt x="602" y="10"/>
                      <a:pt x="540" y="31"/>
                    </a:cubicBezTo>
                    <a:cubicBezTo>
                      <a:pt x="353" y="93"/>
                      <a:pt x="239" y="270"/>
                      <a:pt x="166" y="436"/>
                    </a:cubicBezTo>
                    <a:cubicBezTo>
                      <a:pt x="125" y="519"/>
                      <a:pt x="104" y="612"/>
                      <a:pt x="83" y="695"/>
                    </a:cubicBezTo>
                    <a:cubicBezTo>
                      <a:pt x="52" y="789"/>
                      <a:pt x="42" y="882"/>
                      <a:pt x="31" y="975"/>
                    </a:cubicBezTo>
                    <a:cubicBezTo>
                      <a:pt x="0" y="1172"/>
                      <a:pt x="0" y="1369"/>
                      <a:pt x="10" y="1566"/>
                    </a:cubicBezTo>
                    <a:cubicBezTo>
                      <a:pt x="31" y="1743"/>
                      <a:pt x="63" y="1919"/>
                      <a:pt x="114" y="2085"/>
                    </a:cubicBezTo>
                    <a:cubicBezTo>
                      <a:pt x="146" y="2158"/>
                      <a:pt x="176" y="2220"/>
                      <a:pt x="208" y="2292"/>
                    </a:cubicBezTo>
                    <a:cubicBezTo>
                      <a:pt x="259" y="2365"/>
                      <a:pt x="332" y="2437"/>
                      <a:pt x="425" y="2479"/>
                    </a:cubicBezTo>
                    <a:cubicBezTo>
                      <a:pt x="436" y="2479"/>
                      <a:pt x="436" y="2490"/>
                      <a:pt x="446" y="2490"/>
                    </a:cubicBezTo>
                    <a:cubicBezTo>
                      <a:pt x="529" y="2541"/>
                      <a:pt x="623" y="2552"/>
                      <a:pt x="706" y="2552"/>
                    </a:cubicBezTo>
                    <a:cubicBezTo>
                      <a:pt x="799" y="2552"/>
                      <a:pt x="882" y="2520"/>
                      <a:pt x="965" y="2490"/>
                    </a:cubicBezTo>
                    <a:cubicBezTo>
                      <a:pt x="1048" y="2448"/>
                      <a:pt x="1121" y="2386"/>
                      <a:pt x="1183" y="2324"/>
                    </a:cubicBezTo>
                    <a:cubicBezTo>
                      <a:pt x="1245" y="2251"/>
                      <a:pt x="1287" y="2168"/>
                      <a:pt x="1328" y="2085"/>
                    </a:cubicBezTo>
                    <a:cubicBezTo>
                      <a:pt x="1380" y="1992"/>
                      <a:pt x="1411" y="1888"/>
                      <a:pt x="1442" y="1794"/>
                    </a:cubicBezTo>
                    <a:cubicBezTo>
                      <a:pt x="1494" y="1587"/>
                      <a:pt x="1504" y="1359"/>
                      <a:pt x="1504" y="1151"/>
                    </a:cubicBezTo>
                    <a:cubicBezTo>
                      <a:pt x="1494" y="934"/>
                      <a:pt x="1453" y="726"/>
                      <a:pt x="1380" y="529"/>
                    </a:cubicBezTo>
                    <a:cubicBezTo>
                      <a:pt x="1307" y="363"/>
                      <a:pt x="1204" y="197"/>
                      <a:pt x="1059" y="104"/>
                    </a:cubicBezTo>
                    <a:cubicBezTo>
                      <a:pt x="955" y="31"/>
                      <a:pt x="840" y="0"/>
                      <a:pt x="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66"/>
              <p:cNvSpPr/>
              <p:nvPr/>
            </p:nvSpPr>
            <p:spPr>
              <a:xfrm>
                <a:off x="7371875" y="1385413"/>
                <a:ext cx="150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86" extrusionOk="0">
                    <a:moveTo>
                      <a:pt x="425" y="956"/>
                    </a:moveTo>
                    <a:lnTo>
                      <a:pt x="425" y="956"/>
                    </a:lnTo>
                    <a:cubicBezTo>
                      <a:pt x="422" y="959"/>
                      <a:pt x="419" y="962"/>
                      <a:pt x="415" y="965"/>
                    </a:cubicBezTo>
                    <a:lnTo>
                      <a:pt x="425" y="956"/>
                    </a:lnTo>
                    <a:close/>
                    <a:moveTo>
                      <a:pt x="426" y="1"/>
                    </a:moveTo>
                    <a:cubicBezTo>
                      <a:pt x="343" y="42"/>
                      <a:pt x="260" y="84"/>
                      <a:pt x="198" y="156"/>
                    </a:cubicBezTo>
                    <a:cubicBezTo>
                      <a:pt x="136" y="208"/>
                      <a:pt x="94" y="280"/>
                      <a:pt x="63" y="353"/>
                    </a:cubicBezTo>
                    <a:cubicBezTo>
                      <a:pt x="11" y="488"/>
                      <a:pt x="1" y="654"/>
                      <a:pt x="32" y="799"/>
                    </a:cubicBezTo>
                    <a:cubicBezTo>
                      <a:pt x="63" y="923"/>
                      <a:pt x="125" y="1059"/>
                      <a:pt x="229" y="1142"/>
                    </a:cubicBezTo>
                    <a:cubicBezTo>
                      <a:pt x="272" y="1167"/>
                      <a:pt x="322" y="1186"/>
                      <a:pt x="373" y="1186"/>
                    </a:cubicBezTo>
                    <a:cubicBezTo>
                      <a:pt x="384" y="1186"/>
                      <a:pt x="395" y="1185"/>
                      <a:pt x="406" y="1183"/>
                    </a:cubicBezTo>
                    <a:cubicBezTo>
                      <a:pt x="478" y="1183"/>
                      <a:pt x="530" y="1142"/>
                      <a:pt x="571" y="1100"/>
                    </a:cubicBezTo>
                    <a:cubicBezTo>
                      <a:pt x="592" y="1080"/>
                      <a:pt x="602" y="1048"/>
                      <a:pt x="602" y="1017"/>
                    </a:cubicBezTo>
                    <a:cubicBezTo>
                      <a:pt x="592" y="997"/>
                      <a:pt x="581" y="965"/>
                      <a:pt x="561" y="955"/>
                    </a:cubicBezTo>
                    <a:cubicBezTo>
                      <a:pt x="540" y="934"/>
                      <a:pt x="509" y="923"/>
                      <a:pt x="489" y="923"/>
                    </a:cubicBezTo>
                    <a:cubicBezTo>
                      <a:pt x="462" y="933"/>
                      <a:pt x="443" y="941"/>
                      <a:pt x="425" y="956"/>
                    </a:cubicBezTo>
                    <a:lnTo>
                      <a:pt x="425" y="956"/>
                    </a:lnTo>
                    <a:cubicBezTo>
                      <a:pt x="425" y="956"/>
                      <a:pt x="426" y="955"/>
                      <a:pt x="426" y="955"/>
                    </a:cubicBezTo>
                    <a:lnTo>
                      <a:pt x="426" y="955"/>
                    </a:lnTo>
                    <a:lnTo>
                      <a:pt x="425" y="956"/>
                    </a:lnTo>
                    <a:lnTo>
                      <a:pt x="425" y="956"/>
                    </a:lnTo>
                    <a:cubicBezTo>
                      <a:pt x="425" y="956"/>
                      <a:pt x="425" y="956"/>
                      <a:pt x="425" y="956"/>
                    </a:cubicBezTo>
                    <a:lnTo>
                      <a:pt x="425" y="956"/>
                    </a:lnTo>
                    <a:cubicBezTo>
                      <a:pt x="415" y="966"/>
                      <a:pt x="405" y="976"/>
                      <a:pt x="395" y="976"/>
                    </a:cubicBezTo>
                    <a:cubicBezTo>
                      <a:pt x="395" y="976"/>
                      <a:pt x="395" y="986"/>
                      <a:pt x="385" y="986"/>
                    </a:cubicBezTo>
                    <a:lnTo>
                      <a:pt x="374" y="986"/>
                    </a:lnTo>
                    <a:cubicBezTo>
                      <a:pt x="364" y="986"/>
                      <a:pt x="364" y="976"/>
                      <a:pt x="353" y="976"/>
                    </a:cubicBezTo>
                    <a:cubicBezTo>
                      <a:pt x="343" y="965"/>
                      <a:pt x="332" y="965"/>
                      <a:pt x="332" y="955"/>
                    </a:cubicBezTo>
                    <a:cubicBezTo>
                      <a:pt x="312" y="934"/>
                      <a:pt x="302" y="914"/>
                      <a:pt x="281" y="893"/>
                    </a:cubicBezTo>
                    <a:cubicBezTo>
                      <a:pt x="260" y="851"/>
                      <a:pt x="250" y="810"/>
                      <a:pt x="240" y="768"/>
                    </a:cubicBezTo>
                    <a:cubicBezTo>
                      <a:pt x="229" y="716"/>
                      <a:pt x="219" y="665"/>
                      <a:pt x="219" y="612"/>
                    </a:cubicBezTo>
                    <a:cubicBezTo>
                      <a:pt x="219" y="571"/>
                      <a:pt x="229" y="519"/>
                      <a:pt x="240" y="478"/>
                    </a:cubicBezTo>
                    <a:cubicBezTo>
                      <a:pt x="250" y="436"/>
                      <a:pt x="270" y="405"/>
                      <a:pt x="281" y="363"/>
                    </a:cubicBezTo>
                    <a:cubicBezTo>
                      <a:pt x="302" y="343"/>
                      <a:pt x="323" y="312"/>
                      <a:pt x="343" y="291"/>
                    </a:cubicBezTo>
                    <a:cubicBezTo>
                      <a:pt x="374" y="260"/>
                      <a:pt x="406" y="239"/>
                      <a:pt x="436" y="218"/>
                    </a:cubicBezTo>
                    <a:cubicBezTo>
                      <a:pt x="457" y="208"/>
                      <a:pt x="478" y="197"/>
                      <a:pt x="509" y="197"/>
                    </a:cubicBezTo>
                    <a:cubicBezTo>
                      <a:pt x="561" y="177"/>
                      <a:pt x="581" y="114"/>
                      <a:pt x="561" y="63"/>
                    </a:cubicBezTo>
                    <a:cubicBezTo>
                      <a:pt x="551" y="21"/>
                      <a:pt x="509" y="1"/>
                      <a:pt x="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66"/>
              <p:cNvSpPr/>
              <p:nvPr/>
            </p:nvSpPr>
            <p:spPr>
              <a:xfrm>
                <a:off x="6918850" y="1455688"/>
                <a:ext cx="19975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91" extrusionOk="0">
                    <a:moveTo>
                      <a:pt x="155" y="0"/>
                    </a:moveTo>
                    <a:cubicBezTo>
                      <a:pt x="135" y="0"/>
                      <a:pt x="114" y="0"/>
                      <a:pt x="93" y="11"/>
                    </a:cubicBezTo>
                    <a:cubicBezTo>
                      <a:pt x="72" y="32"/>
                      <a:pt x="62" y="53"/>
                      <a:pt x="52" y="73"/>
                    </a:cubicBezTo>
                    <a:cubicBezTo>
                      <a:pt x="10" y="187"/>
                      <a:pt x="0" y="312"/>
                      <a:pt x="21" y="426"/>
                    </a:cubicBezTo>
                    <a:cubicBezTo>
                      <a:pt x="42" y="551"/>
                      <a:pt x="83" y="675"/>
                      <a:pt x="135" y="789"/>
                    </a:cubicBezTo>
                    <a:cubicBezTo>
                      <a:pt x="197" y="903"/>
                      <a:pt x="270" y="1007"/>
                      <a:pt x="353" y="1111"/>
                    </a:cubicBezTo>
                    <a:cubicBezTo>
                      <a:pt x="436" y="1204"/>
                      <a:pt x="519" y="1287"/>
                      <a:pt x="612" y="1360"/>
                    </a:cubicBezTo>
                    <a:cubicBezTo>
                      <a:pt x="633" y="1380"/>
                      <a:pt x="653" y="1390"/>
                      <a:pt x="685" y="1390"/>
                    </a:cubicBezTo>
                    <a:cubicBezTo>
                      <a:pt x="716" y="1390"/>
                      <a:pt x="736" y="1380"/>
                      <a:pt x="757" y="1360"/>
                    </a:cubicBezTo>
                    <a:cubicBezTo>
                      <a:pt x="799" y="1318"/>
                      <a:pt x="799" y="1245"/>
                      <a:pt x="757" y="1214"/>
                    </a:cubicBezTo>
                    <a:cubicBezTo>
                      <a:pt x="653" y="1131"/>
                      <a:pt x="570" y="1048"/>
                      <a:pt x="487" y="955"/>
                    </a:cubicBezTo>
                    <a:lnTo>
                      <a:pt x="487" y="945"/>
                    </a:lnTo>
                    <a:cubicBezTo>
                      <a:pt x="404" y="851"/>
                      <a:pt x="342" y="737"/>
                      <a:pt x="280" y="613"/>
                    </a:cubicBezTo>
                    <a:cubicBezTo>
                      <a:pt x="259" y="551"/>
                      <a:pt x="238" y="478"/>
                      <a:pt x="218" y="405"/>
                    </a:cubicBezTo>
                    <a:lnTo>
                      <a:pt x="218" y="249"/>
                    </a:lnTo>
                    <a:lnTo>
                      <a:pt x="249" y="125"/>
                    </a:lnTo>
                    <a:cubicBezTo>
                      <a:pt x="259" y="104"/>
                      <a:pt x="249" y="73"/>
                      <a:pt x="238" y="53"/>
                    </a:cubicBezTo>
                    <a:cubicBezTo>
                      <a:pt x="228" y="21"/>
                      <a:pt x="197" y="11"/>
                      <a:pt x="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66"/>
              <p:cNvSpPr/>
              <p:nvPr/>
            </p:nvSpPr>
            <p:spPr>
              <a:xfrm>
                <a:off x="7020225" y="1498213"/>
                <a:ext cx="21575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986" extrusionOk="0">
                    <a:moveTo>
                      <a:pt x="426" y="1"/>
                    </a:moveTo>
                    <a:cubicBezTo>
                      <a:pt x="364" y="1"/>
                      <a:pt x="291" y="21"/>
                      <a:pt x="229" y="42"/>
                    </a:cubicBezTo>
                    <a:cubicBezTo>
                      <a:pt x="157" y="74"/>
                      <a:pt x="94" y="115"/>
                      <a:pt x="32" y="167"/>
                    </a:cubicBezTo>
                    <a:cubicBezTo>
                      <a:pt x="11" y="177"/>
                      <a:pt x="1" y="208"/>
                      <a:pt x="1" y="240"/>
                    </a:cubicBezTo>
                    <a:cubicBezTo>
                      <a:pt x="1" y="260"/>
                      <a:pt x="11" y="291"/>
                      <a:pt x="32" y="312"/>
                    </a:cubicBezTo>
                    <a:cubicBezTo>
                      <a:pt x="53" y="323"/>
                      <a:pt x="84" y="333"/>
                      <a:pt x="104" y="333"/>
                    </a:cubicBezTo>
                    <a:cubicBezTo>
                      <a:pt x="136" y="333"/>
                      <a:pt x="157" y="323"/>
                      <a:pt x="177" y="302"/>
                    </a:cubicBezTo>
                    <a:lnTo>
                      <a:pt x="187" y="302"/>
                    </a:lnTo>
                    <a:cubicBezTo>
                      <a:pt x="219" y="281"/>
                      <a:pt x="240" y="260"/>
                      <a:pt x="281" y="250"/>
                    </a:cubicBezTo>
                    <a:cubicBezTo>
                      <a:pt x="312" y="229"/>
                      <a:pt x="343" y="219"/>
                      <a:pt x="385" y="208"/>
                    </a:cubicBezTo>
                    <a:lnTo>
                      <a:pt x="468" y="208"/>
                    </a:lnTo>
                    <a:cubicBezTo>
                      <a:pt x="489" y="219"/>
                      <a:pt x="509" y="219"/>
                      <a:pt x="530" y="229"/>
                    </a:cubicBezTo>
                    <a:cubicBezTo>
                      <a:pt x="551" y="229"/>
                      <a:pt x="561" y="240"/>
                      <a:pt x="572" y="250"/>
                    </a:cubicBezTo>
                    <a:lnTo>
                      <a:pt x="602" y="281"/>
                    </a:lnTo>
                    <a:cubicBezTo>
                      <a:pt x="613" y="291"/>
                      <a:pt x="623" y="312"/>
                      <a:pt x="634" y="333"/>
                    </a:cubicBezTo>
                    <a:cubicBezTo>
                      <a:pt x="644" y="353"/>
                      <a:pt x="644" y="364"/>
                      <a:pt x="655" y="385"/>
                    </a:cubicBezTo>
                    <a:lnTo>
                      <a:pt x="655" y="436"/>
                    </a:lnTo>
                    <a:cubicBezTo>
                      <a:pt x="644" y="457"/>
                      <a:pt x="644" y="478"/>
                      <a:pt x="634" y="498"/>
                    </a:cubicBezTo>
                    <a:cubicBezTo>
                      <a:pt x="623" y="530"/>
                      <a:pt x="602" y="551"/>
                      <a:pt x="592" y="581"/>
                    </a:cubicBezTo>
                    <a:cubicBezTo>
                      <a:pt x="551" y="634"/>
                      <a:pt x="509" y="675"/>
                      <a:pt x="457" y="717"/>
                    </a:cubicBezTo>
                    <a:cubicBezTo>
                      <a:pt x="416" y="747"/>
                      <a:pt x="385" y="768"/>
                      <a:pt x="343" y="800"/>
                    </a:cubicBezTo>
                    <a:cubicBezTo>
                      <a:pt x="291" y="820"/>
                      <a:pt x="281" y="893"/>
                      <a:pt x="302" y="934"/>
                    </a:cubicBezTo>
                    <a:cubicBezTo>
                      <a:pt x="323" y="970"/>
                      <a:pt x="358" y="986"/>
                      <a:pt x="395" y="986"/>
                    </a:cubicBezTo>
                    <a:cubicBezTo>
                      <a:pt x="413" y="986"/>
                      <a:pt x="431" y="982"/>
                      <a:pt x="447" y="976"/>
                    </a:cubicBezTo>
                    <a:cubicBezTo>
                      <a:pt x="582" y="893"/>
                      <a:pt x="696" y="789"/>
                      <a:pt x="789" y="654"/>
                    </a:cubicBezTo>
                    <a:cubicBezTo>
                      <a:pt x="810" y="623"/>
                      <a:pt x="821" y="581"/>
                      <a:pt x="831" y="551"/>
                    </a:cubicBezTo>
                    <a:cubicBezTo>
                      <a:pt x="851" y="509"/>
                      <a:pt x="851" y="478"/>
                      <a:pt x="862" y="436"/>
                    </a:cubicBezTo>
                    <a:cubicBezTo>
                      <a:pt x="862" y="395"/>
                      <a:pt x="851" y="353"/>
                      <a:pt x="851" y="323"/>
                    </a:cubicBezTo>
                    <a:cubicBezTo>
                      <a:pt x="841" y="270"/>
                      <a:pt x="810" y="229"/>
                      <a:pt x="789" y="187"/>
                    </a:cubicBezTo>
                    <a:cubicBezTo>
                      <a:pt x="758" y="125"/>
                      <a:pt x="696" y="74"/>
                      <a:pt x="634" y="42"/>
                    </a:cubicBezTo>
                    <a:cubicBezTo>
                      <a:pt x="572" y="11"/>
                      <a:pt x="499" y="1"/>
                      <a:pt x="4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66"/>
              <p:cNvSpPr/>
              <p:nvPr/>
            </p:nvSpPr>
            <p:spPr>
              <a:xfrm>
                <a:off x="6940875" y="1526213"/>
                <a:ext cx="119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01" extrusionOk="0">
                    <a:moveTo>
                      <a:pt x="374" y="1"/>
                    </a:moveTo>
                    <a:cubicBezTo>
                      <a:pt x="353" y="1"/>
                      <a:pt x="332" y="1"/>
                      <a:pt x="312" y="12"/>
                    </a:cubicBezTo>
                    <a:cubicBezTo>
                      <a:pt x="250" y="42"/>
                      <a:pt x="187" y="95"/>
                      <a:pt x="136" y="146"/>
                    </a:cubicBezTo>
                    <a:cubicBezTo>
                      <a:pt x="84" y="219"/>
                      <a:pt x="42" y="291"/>
                      <a:pt x="11" y="374"/>
                    </a:cubicBezTo>
                    <a:cubicBezTo>
                      <a:pt x="1" y="427"/>
                      <a:pt x="42" y="489"/>
                      <a:pt x="94" y="499"/>
                    </a:cubicBezTo>
                    <a:cubicBezTo>
                      <a:pt x="101" y="500"/>
                      <a:pt x="108" y="501"/>
                      <a:pt x="115" y="501"/>
                    </a:cubicBezTo>
                    <a:cubicBezTo>
                      <a:pt x="159" y="501"/>
                      <a:pt x="201" y="471"/>
                      <a:pt x="219" y="427"/>
                    </a:cubicBezTo>
                    <a:cubicBezTo>
                      <a:pt x="219" y="416"/>
                      <a:pt x="219" y="406"/>
                      <a:pt x="229" y="395"/>
                    </a:cubicBezTo>
                    <a:cubicBezTo>
                      <a:pt x="240" y="364"/>
                      <a:pt x="260" y="333"/>
                      <a:pt x="281" y="302"/>
                    </a:cubicBezTo>
                    <a:cubicBezTo>
                      <a:pt x="291" y="281"/>
                      <a:pt x="312" y="261"/>
                      <a:pt x="332" y="240"/>
                    </a:cubicBezTo>
                    <a:cubicBezTo>
                      <a:pt x="364" y="219"/>
                      <a:pt x="395" y="198"/>
                      <a:pt x="426" y="188"/>
                    </a:cubicBezTo>
                    <a:cubicBezTo>
                      <a:pt x="447" y="178"/>
                      <a:pt x="457" y="146"/>
                      <a:pt x="468" y="125"/>
                    </a:cubicBezTo>
                    <a:cubicBezTo>
                      <a:pt x="478" y="95"/>
                      <a:pt x="468" y="74"/>
                      <a:pt x="457" y="42"/>
                    </a:cubicBezTo>
                    <a:cubicBezTo>
                      <a:pt x="447" y="22"/>
                      <a:pt x="415" y="12"/>
                      <a:pt x="395" y="1"/>
                    </a:cubicBezTo>
                    <a:close/>
                  </a:path>
                </a:pathLst>
              </a:custGeom>
              <a:solidFill>
                <a:srgbClr val="C9BF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66"/>
              <p:cNvSpPr/>
              <p:nvPr/>
            </p:nvSpPr>
            <p:spPr>
              <a:xfrm>
                <a:off x="6940100" y="1526213"/>
                <a:ext cx="119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25" extrusionOk="0">
                    <a:moveTo>
                      <a:pt x="374" y="1"/>
                    </a:moveTo>
                    <a:cubicBezTo>
                      <a:pt x="354" y="1"/>
                      <a:pt x="333" y="1"/>
                      <a:pt x="312" y="12"/>
                    </a:cubicBezTo>
                    <a:cubicBezTo>
                      <a:pt x="167" y="84"/>
                      <a:pt x="52" y="229"/>
                      <a:pt x="11" y="395"/>
                    </a:cubicBezTo>
                    <a:cubicBezTo>
                      <a:pt x="1" y="457"/>
                      <a:pt x="32" y="510"/>
                      <a:pt x="84" y="520"/>
                    </a:cubicBezTo>
                    <a:cubicBezTo>
                      <a:pt x="93" y="523"/>
                      <a:pt x="103" y="525"/>
                      <a:pt x="112" y="525"/>
                    </a:cubicBezTo>
                    <a:cubicBezTo>
                      <a:pt x="156" y="525"/>
                      <a:pt x="199" y="489"/>
                      <a:pt x="208" y="447"/>
                    </a:cubicBezTo>
                    <a:cubicBezTo>
                      <a:pt x="218" y="427"/>
                      <a:pt x="218" y="416"/>
                      <a:pt x="229" y="395"/>
                    </a:cubicBezTo>
                    <a:cubicBezTo>
                      <a:pt x="239" y="364"/>
                      <a:pt x="250" y="333"/>
                      <a:pt x="271" y="312"/>
                    </a:cubicBezTo>
                    <a:cubicBezTo>
                      <a:pt x="291" y="281"/>
                      <a:pt x="322" y="261"/>
                      <a:pt x="343" y="229"/>
                    </a:cubicBezTo>
                    <a:cubicBezTo>
                      <a:pt x="363" y="219"/>
                      <a:pt x="395" y="198"/>
                      <a:pt x="426" y="188"/>
                    </a:cubicBezTo>
                    <a:cubicBezTo>
                      <a:pt x="446" y="178"/>
                      <a:pt x="457" y="146"/>
                      <a:pt x="467" y="125"/>
                    </a:cubicBezTo>
                    <a:cubicBezTo>
                      <a:pt x="478" y="95"/>
                      <a:pt x="467" y="74"/>
                      <a:pt x="457" y="42"/>
                    </a:cubicBezTo>
                    <a:cubicBezTo>
                      <a:pt x="446" y="22"/>
                      <a:pt x="416" y="12"/>
                      <a:pt x="395" y="1"/>
                    </a:cubicBezTo>
                    <a:close/>
                  </a:path>
                </a:pathLst>
              </a:custGeom>
              <a:solidFill>
                <a:srgbClr val="C9BF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66"/>
              <p:cNvSpPr/>
              <p:nvPr/>
            </p:nvSpPr>
            <p:spPr>
              <a:xfrm>
                <a:off x="6939600" y="1526488"/>
                <a:ext cx="124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25" extrusionOk="0">
                    <a:moveTo>
                      <a:pt x="383" y="1"/>
                    </a:moveTo>
                    <a:cubicBezTo>
                      <a:pt x="374" y="1"/>
                      <a:pt x="363" y="11"/>
                      <a:pt x="353" y="11"/>
                    </a:cubicBezTo>
                    <a:cubicBezTo>
                      <a:pt x="176" y="63"/>
                      <a:pt x="52" y="229"/>
                      <a:pt x="10" y="395"/>
                    </a:cubicBezTo>
                    <a:cubicBezTo>
                      <a:pt x="0" y="446"/>
                      <a:pt x="31" y="509"/>
                      <a:pt x="83" y="519"/>
                    </a:cubicBezTo>
                    <a:cubicBezTo>
                      <a:pt x="94" y="523"/>
                      <a:pt x="105" y="525"/>
                      <a:pt x="115" y="525"/>
                    </a:cubicBezTo>
                    <a:cubicBezTo>
                      <a:pt x="163" y="525"/>
                      <a:pt x="199" y="489"/>
                      <a:pt x="208" y="446"/>
                    </a:cubicBezTo>
                    <a:cubicBezTo>
                      <a:pt x="218" y="436"/>
                      <a:pt x="218" y="416"/>
                      <a:pt x="228" y="405"/>
                    </a:cubicBezTo>
                    <a:cubicBezTo>
                      <a:pt x="238" y="374"/>
                      <a:pt x="259" y="343"/>
                      <a:pt x="280" y="312"/>
                    </a:cubicBezTo>
                    <a:cubicBezTo>
                      <a:pt x="291" y="291"/>
                      <a:pt x="311" y="260"/>
                      <a:pt x="342" y="239"/>
                    </a:cubicBezTo>
                    <a:cubicBezTo>
                      <a:pt x="353" y="229"/>
                      <a:pt x="374" y="218"/>
                      <a:pt x="383" y="208"/>
                    </a:cubicBezTo>
                    <a:lnTo>
                      <a:pt x="404" y="208"/>
                    </a:lnTo>
                    <a:cubicBezTo>
                      <a:pt x="466" y="187"/>
                      <a:pt x="498" y="135"/>
                      <a:pt x="477" y="84"/>
                    </a:cubicBezTo>
                    <a:cubicBezTo>
                      <a:pt x="466" y="31"/>
                      <a:pt x="425" y="1"/>
                      <a:pt x="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66"/>
              <p:cNvSpPr/>
              <p:nvPr/>
            </p:nvSpPr>
            <p:spPr>
              <a:xfrm>
                <a:off x="7053175" y="1430263"/>
                <a:ext cx="83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72" extrusionOk="0">
                    <a:moveTo>
                      <a:pt x="176" y="1"/>
                    </a:moveTo>
                    <a:cubicBezTo>
                      <a:pt x="146" y="12"/>
                      <a:pt x="135" y="22"/>
                      <a:pt x="114" y="53"/>
                    </a:cubicBezTo>
                    <a:cubicBezTo>
                      <a:pt x="31" y="178"/>
                      <a:pt x="0" y="323"/>
                      <a:pt x="21" y="478"/>
                    </a:cubicBezTo>
                    <a:cubicBezTo>
                      <a:pt x="21" y="499"/>
                      <a:pt x="31" y="530"/>
                      <a:pt x="52" y="551"/>
                    </a:cubicBezTo>
                    <a:cubicBezTo>
                      <a:pt x="73" y="561"/>
                      <a:pt x="93" y="572"/>
                      <a:pt x="125" y="572"/>
                    </a:cubicBezTo>
                    <a:cubicBezTo>
                      <a:pt x="176" y="572"/>
                      <a:pt x="229" y="530"/>
                      <a:pt x="229" y="468"/>
                    </a:cubicBezTo>
                    <a:cubicBezTo>
                      <a:pt x="218" y="427"/>
                      <a:pt x="218" y="385"/>
                      <a:pt x="229" y="333"/>
                    </a:cubicBezTo>
                    <a:cubicBezTo>
                      <a:pt x="229" y="302"/>
                      <a:pt x="239" y="271"/>
                      <a:pt x="249" y="240"/>
                    </a:cubicBezTo>
                    <a:cubicBezTo>
                      <a:pt x="259" y="208"/>
                      <a:pt x="280" y="178"/>
                      <a:pt x="301" y="146"/>
                    </a:cubicBezTo>
                    <a:cubicBezTo>
                      <a:pt x="332" y="105"/>
                      <a:pt x="301" y="32"/>
                      <a:pt x="259" y="12"/>
                    </a:cubicBezTo>
                    <a:cubicBezTo>
                      <a:pt x="239" y="1"/>
                      <a:pt x="229" y="1"/>
                      <a:pt x="208" y="1"/>
                    </a:cubicBezTo>
                    <a:close/>
                  </a:path>
                </a:pathLst>
              </a:custGeom>
              <a:solidFill>
                <a:srgbClr val="C9BF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66"/>
              <p:cNvSpPr/>
              <p:nvPr/>
            </p:nvSpPr>
            <p:spPr>
              <a:xfrm>
                <a:off x="7053175" y="1430263"/>
                <a:ext cx="832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93" extrusionOk="0">
                    <a:moveTo>
                      <a:pt x="218" y="1"/>
                    </a:moveTo>
                    <a:cubicBezTo>
                      <a:pt x="187" y="1"/>
                      <a:pt x="166" y="12"/>
                      <a:pt x="146" y="32"/>
                    </a:cubicBezTo>
                    <a:cubicBezTo>
                      <a:pt x="114" y="63"/>
                      <a:pt x="93" y="95"/>
                      <a:pt x="83" y="125"/>
                    </a:cubicBezTo>
                    <a:cubicBezTo>
                      <a:pt x="52" y="157"/>
                      <a:pt x="42" y="198"/>
                      <a:pt x="31" y="240"/>
                    </a:cubicBezTo>
                    <a:cubicBezTo>
                      <a:pt x="21" y="281"/>
                      <a:pt x="10" y="323"/>
                      <a:pt x="10" y="364"/>
                    </a:cubicBezTo>
                    <a:cubicBezTo>
                      <a:pt x="0" y="406"/>
                      <a:pt x="0" y="447"/>
                      <a:pt x="10" y="489"/>
                    </a:cubicBezTo>
                    <a:cubicBezTo>
                      <a:pt x="10" y="551"/>
                      <a:pt x="52" y="593"/>
                      <a:pt x="114" y="593"/>
                    </a:cubicBezTo>
                    <a:cubicBezTo>
                      <a:pt x="166" y="593"/>
                      <a:pt x="218" y="540"/>
                      <a:pt x="208" y="489"/>
                    </a:cubicBezTo>
                    <a:lnTo>
                      <a:pt x="208" y="364"/>
                    </a:lnTo>
                    <a:cubicBezTo>
                      <a:pt x="218" y="323"/>
                      <a:pt x="229" y="291"/>
                      <a:pt x="239" y="261"/>
                    </a:cubicBezTo>
                    <a:lnTo>
                      <a:pt x="270" y="198"/>
                    </a:lnTo>
                    <a:lnTo>
                      <a:pt x="291" y="178"/>
                    </a:lnTo>
                    <a:cubicBezTo>
                      <a:pt x="332" y="136"/>
                      <a:pt x="332" y="74"/>
                      <a:pt x="291" y="32"/>
                    </a:cubicBezTo>
                    <a:cubicBezTo>
                      <a:pt x="270" y="12"/>
                      <a:pt x="239" y="1"/>
                      <a:pt x="218" y="1"/>
                    </a:cubicBezTo>
                    <a:close/>
                  </a:path>
                </a:pathLst>
              </a:custGeom>
              <a:solidFill>
                <a:srgbClr val="C9BF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66"/>
              <p:cNvSpPr/>
              <p:nvPr/>
            </p:nvSpPr>
            <p:spPr>
              <a:xfrm>
                <a:off x="7052900" y="1431313"/>
                <a:ext cx="83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72" extrusionOk="0">
                    <a:moveTo>
                      <a:pt x="219" y="0"/>
                    </a:moveTo>
                    <a:cubicBezTo>
                      <a:pt x="187" y="0"/>
                      <a:pt x="157" y="11"/>
                      <a:pt x="136" y="32"/>
                    </a:cubicBezTo>
                    <a:cubicBezTo>
                      <a:pt x="21" y="146"/>
                      <a:pt x="1" y="312"/>
                      <a:pt x="11" y="468"/>
                    </a:cubicBezTo>
                    <a:cubicBezTo>
                      <a:pt x="21" y="519"/>
                      <a:pt x="63" y="571"/>
                      <a:pt x="115" y="571"/>
                    </a:cubicBezTo>
                    <a:cubicBezTo>
                      <a:pt x="177" y="571"/>
                      <a:pt x="229" y="519"/>
                      <a:pt x="219" y="468"/>
                    </a:cubicBezTo>
                    <a:lnTo>
                      <a:pt x="219" y="322"/>
                    </a:lnTo>
                    <a:cubicBezTo>
                      <a:pt x="229" y="291"/>
                      <a:pt x="229" y="260"/>
                      <a:pt x="240" y="239"/>
                    </a:cubicBezTo>
                    <a:cubicBezTo>
                      <a:pt x="250" y="229"/>
                      <a:pt x="250" y="208"/>
                      <a:pt x="260" y="198"/>
                    </a:cubicBezTo>
                    <a:lnTo>
                      <a:pt x="291" y="166"/>
                    </a:lnTo>
                    <a:cubicBezTo>
                      <a:pt x="333" y="125"/>
                      <a:pt x="323" y="63"/>
                      <a:pt x="281" y="21"/>
                    </a:cubicBezTo>
                    <a:cubicBezTo>
                      <a:pt x="260" y="0"/>
                      <a:pt x="240" y="0"/>
                      <a:pt x="219" y="0"/>
                    </a:cubicBezTo>
                    <a:close/>
                  </a:path>
                </a:pathLst>
              </a:custGeom>
              <a:solidFill>
                <a:srgbClr val="C9BF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66"/>
              <p:cNvSpPr/>
              <p:nvPr/>
            </p:nvSpPr>
            <p:spPr>
              <a:xfrm>
                <a:off x="7052650" y="1430788"/>
                <a:ext cx="75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593" extrusionOk="0">
                    <a:moveTo>
                      <a:pt x="197" y="1"/>
                    </a:moveTo>
                    <a:cubicBezTo>
                      <a:pt x="167" y="1"/>
                      <a:pt x="146" y="11"/>
                      <a:pt x="125" y="32"/>
                    </a:cubicBezTo>
                    <a:lnTo>
                      <a:pt x="63" y="125"/>
                    </a:lnTo>
                    <a:cubicBezTo>
                      <a:pt x="42" y="157"/>
                      <a:pt x="31" y="198"/>
                      <a:pt x="21" y="240"/>
                    </a:cubicBezTo>
                    <a:cubicBezTo>
                      <a:pt x="1" y="323"/>
                      <a:pt x="1" y="406"/>
                      <a:pt x="11" y="489"/>
                    </a:cubicBezTo>
                    <a:cubicBezTo>
                      <a:pt x="11" y="519"/>
                      <a:pt x="21" y="540"/>
                      <a:pt x="42" y="561"/>
                    </a:cubicBezTo>
                    <a:cubicBezTo>
                      <a:pt x="63" y="581"/>
                      <a:pt x="94" y="592"/>
                      <a:pt x="114" y="592"/>
                    </a:cubicBezTo>
                    <a:cubicBezTo>
                      <a:pt x="146" y="592"/>
                      <a:pt x="167" y="581"/>
                      <a:pt x="187" y="561"/>
                    </a:cubicBezTo>
                    <a:cubicBezTo>
                      <a:pt x="208" y="540"/>
                      <a:pt x="218" y="509"/>
                      <a:pt x="218" y="489"/>
                    </a:cubicBezTo>
                    <a:cubicBezTo>
                      <a:pt x="208" y="436"/>
                      <a:pt x="208" y="385"/>
                      <a:pt x="208" y="333"/>
                    </a:cubicBezTo>
                    <a:lnTo>
                      <a:pt x="239" y="240"/>
                    </a:lnTo>
                    <a:cubicBezTo>
                      <a:pt x="239" y="219"/>
                      <a:pt x="260" y="198"/>
                      <a:pt x="270" y="177"/>
                    </a:cubicBezTo>
                    <a:cubicBezTo>
                      <a:pt x="291" y="157"/>
                      <a:pt x="301" y="136"/>
                      <a:pt x="301" y="104"/>
                    </a:cubicBezTo>
                    <a:cubicBezTo>
                      <a:pt x="301" y="74"/>
                      <a:pt x="291" y="53"/>
                      <a:pt x="270" y="32"/>
                    </a:cubicBezTo>
                    <a:cubicBezTo>
                      <a:pt x="250" y="11"/>
                      <a:pt x="218" y="1"/>
                      <a:pt x="197" y="1"/>
                    </a:cubicBezTo>
                    <a:close/>
                  </a:path>
                </a:pathLst>
              </a:custGeom>
              <a:solidFill>
                <a:srgbClr val="C9BF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66"/>
              <p:cNvSpPr/>
              <p:nvPr/>
            </p:nvSpPr>
            <p:spPr>
              <a:xfrm>
                <a:off x="7053425" y="1430788"/>
                <a:ext cx="677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545" extrusionOk="0">
                    <a:moveTo>
                      <a:pt x="156" y="1"/>
                    </a:moveTo>
                    <a:cubicBezTo>
                      <a:pt x="115" y="1"/>
                      <a:pt x="73" y="32"/>
                      <a:pt x="63" y="84"/>
                    </a:cubicBezTo>
                    <a:cubicBezTo>
                      <a:pt x="32" y="198"/>
                      <a:pt x="0" y="323"/>
                      <a:pt x="11" y="447"/>
                    </a:cubicBezTo>
                    <a:cubicBezTo>
                      <a:pt x="11" y="478"/>
                      <a:pt x="21" y="498"/>
                      <a:pt x="42" y="519"/>
                    </a:cubicBezTo>
                    <a:cubicBezTo>
                      <a:pt x="57" y="534"/>
                      <a:pt x="72" y="544"/>
                      <a:pt x="92" y="544"/>
                    </a:cubicBezTo>
                    <a:cubicBezTo>
                      <a:pt x="99" y="544"/>
                      <a:pt x="106" y="543"/>
                      <a:pt x="115" y="540"/>
                    </a:cubicBezTo>
                    <a:cubicBezTo>
                      <a:pt x="146" y="540"/>
                      <a:pt x="166" y="530"/>
                      <a:pt x="187" y="509"/>
                    </a:cubicBezTo>
                    <a:cubicBezTo>
                      <a:pt x="208" y="498"/>
                      <a:pt x="219" y="468"/>
                      <a:pt x="219" y="436"/>
                    </a:cubicBezTo>
                    <a:cubicBezTo>
                      <a:pt x="208" y="406"/>
                      <a:pt x="208" y="374"/>
                      <a:pt x="219" y="343"/>
                    </a:cubicBezTo>
                    <a:cubicBezTo>
                      <a:pt x="229" y="270"/>
                      <a:pt x="239" y="198"/>
                      <a:pt x="260" y="125"/>
                    </a:cubicBezTo>
                    <a:cubicBezTo>
                      <a:pt x="270" y="74"/>
                      <a:pt x="239" y="2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66"/>
              <p:cNvSpPr/>
              <p:nvPr/>
            </p:nvSpPr>
            <p:spPr>
              <a:xfrm>
                <a:off x="7086875" y="1391363"/>
                <a:ext cx="1065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636" extrusionOk="0">
                    <a:moveTo>
                      <a:pt x="312" y="1"/>
                    </a:moveTo>
                    <a:cubicBezTo>
                      <a:pt x="281" y="1"/>
                      <a:pt x="250" y="12"/>
                      <a:pt x="229" y="32"/>
                    </a:cubicBezTo>
                    <a:cubicBezTo>
                      <a:pt x="167" y="95"/>
                      <a:pt x="115" y="167"/>
                      <a:pt x="84" y="250"/>
                    </a:cubicBezTo>
                    <a:cubicBezTo>
                      <a:pt x="42" y="333"/>
                      <a:pt x="22" y="416"/>
                      <a:pt x="11" y="510"/>
                    </a:cubicBezTo>
                    <a:cubicBezTo>
                      <a:pt x="1" y="540"/>
                      <a:pt x="1" y="561"/>
                      <a:pt x="22" y="593"/>
                    </a:cubicBezTo>
                    <a:cubicBezTo>
                      <a:pt x="32" y="613"/>
                      <a:pt x="52" y="623"/>
                      <a:pt x="84" y="634"/>
                    </a:cubicBezTo>
                    <a:cubicBezTo>
                      <a:pt x="90" y="635"/>
                      <a:pt x="97" y="636"/>
                      <a:pt x="104" y="636"/>
                    </a:cubicBezTo>
                    <a:cubicBezTo>
                      <a:pt x="150" y="636"/>
                      <a:pt x="199" y="607"/>
                      <a:pt x="208" y="561"/>
                    </a:cubicBezTo>
                    <a:cubicBezTo>
                      <a:pt x="218" y="489"/>
                      <a:pt x="229" y="427"/>
                      <a:pt x="260" y="364"/>
                    </a:cubicBezTo>
                    <a:cubicBezTo>
                      <a:pt x="281" y="312"/>
                      <a:pt x="301" y="271"/>
                      <a:pt x="322" y="229"/>
                    </a:cubicBezTo>
                    <a:lnTo>
                      <a:pt x="384" y="167"/>
                    </a:lnTo>
                    <a:cubicBezTo>
                      <a:pt x="426" y="136"/>
                      <a:pt x="416" y="63"/>
                      <a:pt x="374" y="22"/>
                    </a:cubicBezTo>
                    <a:cubicBezTo>
                      <a:pt x="364" y="12"/>
                      <a:pt x="333" y="1"/>
                      <a:pt x="3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66"/>
              <p:cNvSpPr/>
              <p:nvPr/>
            </p:nvSpPr>
            <p:spPr>
              <a:xfrm>
                <a:off x="6976150" y="1567713"/>
                <a:ext cx="43907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7294" extrusionOk="0">
                    <a:moveTo>
                      <a:pt x="2791" y="1"/>
                    </a:moveTo>
                    <a:cubicBezTo>
                      <a:pt x="2760" y="1"/>
                      <a:pt x="2729" y="1"/>
                      <a:pt x="2697" y="11"/>
                    </a:cubicBezTo>
                    <a:cubicBezTo>
                      <a:pt x="2656" y="21"/>
                      <a:pt x="2604" y="32"/>
                      <a:pt x="2563" y="63"/>
                    </a:cubicBezTo>
                    <a:cubicBezTo>
                      <a:pt x="2501" y="94"/>
                      <a:pt x="2459" y="146"/>
                      <a:pt x="2418" y="177"/>
                    </a:cubicBezTo>
                    <a:cubicBezTo>
                      <a:pt x="2376" y="229"/>
                      <a:pt x="2355" y="291"/>
                      <a:pt x="2324" y="343"/>
                    </a:cubicBezTo>
                    <a:cubicBezTo>
                      <a:pt x="2293" y="415"/>
                      <a:pt x="2272" y="509"/>
                      <a:pt x="2252" y="571"/>
                    </a:cubicBezTo>
                    <a:cubicBezTo>
                      <a:pt x="2231" y="664"/>
                      <a:pt x="2231" y="747"/>
                      <a:pt x="2231" y="830"/>
                    </a:cubicBezTo>
                    <a:cubicBezTo>
                      <a:pt x="2231" y="872"/>
                      <a:pt x="2241" y="913"/>
                      <a:pt x="2252" y="955"/>
                    </a:cubicBezTo>
                    <a:cubicBezTo>
                      <a:pt x="2262" y="1007"/>
                      <a:pt x="2272" y="1059"/>
                      <a:pt x="2293" y="1100"/>
                    </a:cubicBezTo>
                    <a:cubicBezTo>
                      <a:pt x="2314" y="1142"/>
                      <a:pt x="2324" y="1194"/>
                      <a:pt x="2355" y="1235"/>
                    </a:cubicBezTo>
                    <a:lnTo>
                      <a:pt x="2262" y="1173"/>
                    </a:lnTo>
                    <a:lnTo>
                      <a:pt x="2158" y="1090"/>
                    </a:lnTo>
                    <a:cubicBezTo>
                      <a:pt x="1982" y="966"/>
                      <a:pt x="1795" y="841"/>
                      <a:pt x="1609" y="727"/>
                    </a:cubicBezTo>
                    <a:cubicBezTo>
                      <a:pt x="1494" y="644"/>
                      <a:pt x="1380" y="581"/>
                      <a:pt x="1277" y="530"/>
                    </a:cubicBezTo>
                    <a:cubicBezTo>
                      <a:pt x="1162" y="468"/>
                      <a:pt x="1058" y="426"/>
                      <a:pt x="965" y="385"/>
                    </a:cubicBezTo>
                    <a:cubicBezTo>
                      <a:pt x="862" y="353"/>
                      <a:pt x="768" y="332"/>
                      <a:pt x="685" y="332"/>
                    </a:cubicBezTo>
                    <a:cubicBezTo>
                      <a:pt x="592" y="332"/>
                      <a:pt x="509" y="353"/>
                      <a:pt x="447" y="395"/>
                    </a:cubicBezTo>
                    <a:cubicBezTo>
                      <a:pt x="364" y="457"/>
                      <a:pt x="311" y="519"/>
                      <a:pt x="281" y="592"/>
                    </a:cubicBezTo>
                    <a:cubicBezTo>
                      <a:pt x="270" y="664"/>
                      <a:pt x="270" y="747"/>
                      <a:pt x="311" y="841"/>
                    </a:cubicBezTo>
                    <a:cubicBezTo>
                      <a:pt x="343" y="924"/>
                      <a:pt x="405" y="1007"/>
                      <a:pt x="457" y="1059"/>
                    </a:cubicBezTo>
                    <a:cubicBezTo>
                      <a:pt x="477" y="1090"/>
                      <a:pt x="498" y="1111"/>
                      <a:pt x="519" y="1132"/>
                    </a:cubicBezTo>
                    <a:cubicBezTo>
                      <a:pt x="467" y="1121"/>
                      <a:pt x="426" y="1111"/>
                      <a:pt x="385" y="1111"/>
                    </a:cubicBezTo>
                    <a:cubicBezTo>
                      <a:pt x="343" y="1111"/>
                      <a:pt x="311" y="1121"/>
                      <a:pt x="281" y="1132"/>
                    </a:cubicBezTo>
                    <a:cubicBezTo>
                      <a:pt x="187" y="1142"/>
                      <a:pt x="104" y="1204"/>
                      <a:pt x="53" y="1287"/>
                    </a:cubicBezTo>
                    <a:cubicBezTo>
                      <a:pt x="11" y="1360"/>
                      <a:pt x="0" y="1453"/>
                      <a:pt x="21" y="1536"/>
                    </a:cubicBezTo>
                    <a:cubicBezTo>
                      <a:pt x="53" y="1639"/>
                      <a:pt x="115" y="1733"/>
                      <a:pt x="166" y="1796"/>
                    </a:cubicBezTo>
                    <a:cubicBezTo>
                      <a:pt x="239" y="1899"/>
                      <a:pt x="332" y="1982"/>
                      <a:pt x="426" y="2065"/>
                    </a:cubicBezTo>
                    <a:cubicBezTo>
                      <a:pt x="405" y="2054"/>
                      <a:pt x="385" y="2054"/>
                      <a:pt x="364" y="2054"/>
                    </a:cubicBezTo>
                    <a:cubicBezTo>
                      <a:pt x="332" y="2054"/>
                      <a:pt x="302" y="2054"/>
                      <a:pt x="281" y="2065"/>
                    </a:cubicBezTo>
                    <a:cubicBezTo>
                      <a:pt x="228" y="2086"/>
                      <a:pt x="187" y="2117"/>
                      <a:pt x="166" y="2148"/>
                    </a:cubicBezTo>
                    <a:cubicBezTo>
                      <a:pt x="156" y="2179"/>
                      <a:pt x="146" y="2200"/>
                      <a:pt x="146" y="2231"/>
                    </a:cubicBezTo>
                    <a:cubicBezTo>
                      <a:pt x="146" y="2262"/>
                      <a:pt x="146" y="2293"/>
                      <a:pt x="156" y="2314"/>
                    </a:cubicBezTo>
                    <a:cubicBezTo>
                      <a:pt x="166" y="2386"/>
                      <a:pt x="208" y="2449"/>
                      <a:pt x="239" y="2501"/>
                    </a:cubicBezTo>
                    <a:cubicBezTo>
                      <a:pt x="291" y="2594"/>
                      <a:pt x="364" y="2688"/>
                      <a:pt x="426" y="2771"/>
                    </a:cubicBezTo>
                    <a:cubicBezTo>
                      <a:pt x="581" y="2947"/>
                      <a:pt x="747" y="3133"/>
                      <a:pt x="945" y="3320"/>
                    </a:cubicBezTo>
                    <a:cubicBezTo>
                      <a:pt x="1277" y="3642"/>
                      <a:pt x="1671" y="3963"/>
                      <a:pt x="2148" y="4295"/>
                    </a:cubicBezTo>
                    <a:cubicBezTo>
                      <a:pt x="2625" y="4617"/>
                      <a:pt x="3102" y="4907"/>
                      <a:pt x="3476" y="5125"/>
                    </a:cubicBezTo>
                    <a:cubicBezTo>
                      <a:pt x="3880" y="5364"/>
                      <a:pt x="4357" y="5644"/>
                      <a:pt x="4845" y="5882"/>
                    </a:cubicBezTo>
                    <a:cubicBezTo>
                      <a:pt x="5851" y="6390"/>
                      <a:pt x="6878" y="6775"/>
                      <a:pt x="7895" y="7003"/>
                    </a:cubicBezTo>
                    <a:cubicBezTo>
                      <a:pt x="8724" y="7199"/>
                      <a:pt x="9543" y="7293"/>
                      <a:pt x="10343" y="7293"/>
                    </a:cubicBezTo>
                    <a:cubicBezTo>
                      <a:pt x="10592" y="7293"/>
                      <a:pt x="10841" y="7293"/>
                      <a:pt x="11079" y="7272"/>
                    </a:cubicBezTo>
                    <a:cubicBezTo>
                      <a:pt x="11618" y="7231"/>
                      <a:pt x="12157" y="7137"/>
                      <a:pt x="12676" y="7003"/>
                    </a:cubicBezTo>
                    <a:cubicBezTo>
                      <a:pt x="13195" y="6868"/>
                      <a:pt x="13693" y="6692"/>
                      <a:pt x="14170" y="6473"/>
                    </a:cubicBezTo>
                    <a:cubicBezTo>
                      <a:pt x="15000" y="6079"/>
                      <a:pt x="15757" y="5519"/>
                      <a:pt x="16421" y="4824"/>
                    </a:cubicBezTo>
                    <a:cubicBezTo>
                      <a:pt x="16732" y="4493"/>
                      <a:pt x="17033" y="4129"/>
                      <a:pt x="17293" y="3735"/>
                    </a:cubicBezTo>
                    <a:cubicBezTo>
                      <a:pt x="17386" y="3590"/>
                      <a:pt x="17468" y="3455"/>
                      <a:pt x="17562" y="3299"/>
                    </a:cubicBezTo>
                    <a:lnTo>
                      <a:pt x="17551" y="3299"/>
                    </a:lnTo>
                    <a:cubicBezTo>
                      <a:pt x="17303" y="3195"/>
                      <a:pt x="17064" y="3071"/>
                      <a:pt x="16825" y="2926"/>
                    </a:cubicBezTo>
                    <a:cubicBezTo>
                      <a:pt x="16597" y="2781"/>
                      <a:pt x="16380" y="2625"/>
                      <a:pt x="16172" y="2459"/>
                    </a:cubicBezTo>
                    <a:cubicBezTo>
                      <a:pt x="15664" y="2054"/>
                      <a:pt x="15218" y="1588"/>
                      <a:pt x="14792" y="1090"/>
                    </a:cubicBezTo>
                    <a:cubicBezTo>
                      <a:pt x="14751" y="1038"/>
                      <a:pt x="14699" y="976"/>
                      <a:pt x="14658" y="924"/>
                    </a:cubicBezTo>
                    <a:cubicBezTo>
                      <a:pt x="14377" y="727"/>
                      <a:pt x="14108" y="540"/>
                      <a:pt x="13838" y="332"/>
                    </a:cubicBezTo>
                    <a:cubicBezTo>
                      <a:pt x="13755" y="540"/>
                      <a:pt x="13651" y="747"/>
                      <a:pt x="13538" y="934"/>
                    </a:cubicBezTo>
                    <a:cubicBezTo>
                      <a:pt x="13402" y="1142"/>
                      <a:pt x="13236" y="1339"/>
                      <a:pt x="13060" y="1515"/>
                    </a:cubicBezTo>
                    <a:cubicBezTo>
                      <a:pt x="12884" y="1692"/>
                      <a:pt x="12697" y="1847"/>
                      <a:pt x="12489" y="1992"/>
                    </a:cubicBezTo>
                    <a:cubicBezTo>
                      <a:pt x="12210" y="2190"/>
                      <a:pt x="11919" y="2356"/>
                      <a:pt x="11608" y="2501"/>
                    </a:cubicBezTo>
                    <a:cubicBezTo>
                      <a:pt x="11307" y="2646"/>
                      <a:pt x="10996" y="2760"/>
                      <a:pt x="10675" y="2843"/>
                    </a:cubicBezTo>
                    <a:cubicBezTo>
                      <a:pt x="10498" y="2895"/>
                      <a:pt x="10311" y="2947"/>
                      <a:pt x="10124" y="2978"/>
                    </a:cubicBezTo>
                    <a:cubicBezTo>
                      <a:pt x="9917" y="3020"/>
                      <a:pt x="9709" y="3061"/>
                      <a:pt x="9513" y="3082"/>
                    </a:cubicBezTo>
                    <a:cubicBezTo>
                      <a:pt x="9140" y="3136"/>
                      <a:pt x="8775" y="3167"/>
                      <a:pt x="8412" y="3167"/>
                    </a:cubicBezTo>
                    <a:cubicBezTo>
                      <a:pt x="8360" y="3167"/>
                      <a:pt x="8309" y="3166"/>
                      <a:pt x="8257" y="3165"/>
                    </a:cubicBezTo>
                    <a:cubicBezTo>
                      <a:pt x="8040" y="3165"/>
                      <a:pt x="7832" y="3154"/>
                      <a:pt x="7625" y="3123"/>
                    </a:cubicBezTo>
                    <a:cubicBezTo>
                      <a:pt x="7417" y="3112"/>
                      <a:pt x="7210" y="3082"/>
                      <a:pt x="7003" y="3050"/>
                    </a:cubicBezTo>
                    <a:cubicBezTo>
                      <a:pt x="6712" y="2988"/>
                      <a:pt x="6432" y="2916"/>
                      <a:pt x="6152" y="2812"/>
                    </a:cubicBezTo>
                    <a:cubicBezTo>
                      <a:pt x="6007" y="2771"/>
                      <a:pt x="5851" y="2708"/>
                      <a:pt x="5705" y="2646"/>
                    </a:cubicBezTo>
                    <a:cubicBezTo>
                      <a:pt x="5560" y="2584"/>
                      <a:pt x="5415" y="2511"/>
                      <a:pt x="5281" y="2439"/>
                    </a:cubicBezTo>
                    <a:cubicBezTo>
                      <a:pt x="5218" y="2386"/>
                      <a:pt x="5145" y="2345"/>
                      <a:pt x="5083" y="2303"/>
                    </a:cubicBezTo>
                    <a:cubicBezTo>
                      <a:pt x="5021" y="2262"/>
                      <a:pt x="4959" y="2210"/>
                      <a:pt x="4896" y="2169"/>
                    </a:cubicBezTo>
                    <a:cubicBezTo>
                      <a:pt x="4866" y="2137"/>
                      <a:pt x="4824" y="2107"/>
                      <a:pt x="4793" y="2075"/>
                    </a:cubicBezTo>
                    <a:cubicBezTo>
                      <a:pt x="4783" y="2065"/>
                      <a:pt x="4772" y="2065"/>
                      <a:pt x="4762" y="2054"/>
                    </a:cubicBezTo>
                    <a:lnTo>
                      <a:pt x="4720" y="2013"/>
                    </a:lnTo>
                    <a:lnTo>
                      <a:pt x="4710" y="2013"/>
                    </a:lnTo>
                    <a:cubicBezTo>
                      <a:pt x="4513" y="1826"/>
                      <a:pt x="4326" y="1598"/>
                      <a:pt x="4119" y="1287"/>
                    </a:cubicBezTo>
                    <a:cubicBezTo>
                      <a:pt x="4057" y="1183"/>
                      <a:pt x="3984" y="1090"/>
                      <a:pt x="3921" y="986"/>
                    </a:cubicBezTo>
                    <a:lnTo>
                      <a:pt x="3838" y="862"/>
                    </a:lnTo>
                    <a:lnTo>
                      <a:pt x="3808" y="810"/>
                    </a:lnTo>
                    <a:cubicBezTo>
                      <a:pt x="3745" y="706"/>
                      <a:pt x="3672" y="592"/>
                      <a:pt x="3579" y="489"/>
                    </a:cubicBezTo>
                    <a:cubicBezTo>
                      <a:pt x="3506" y="395"/>
                      <a:pt x="3413" y="302"/>
                      <a:pt x="3310" y="219"/>
                    </a:cubicBezTo>
                    <a:cubicBezTo>
                      <a:pt x="3216" y="146"/>
                      <a:pt x="3112" y="84"/>
                      <a:pt x="3008" y="42"/>
                    </a:cubicBezTo>
                    <a:cubicBezTo>
                      <a:pt x="2936" y="21"/>
                      <a:pt x="2863" y="1"/>
                      <a:pt x="2791" y="1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66"/>
              <p:cNvSpPr/>
              <p:nvPr/>
            </p:nvSpPr>
            <p:spPr>
              <a:xfrm>
                <a:off x="6979775" y="1622438"/>
                <a:ext cx="43545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17418" h="5115" extrusionOk="0">
                    <a:moveTo>
                      <a:pt x="11" y="1"/>
                    </a:moveTo>
                    <a:cubicBezTo>
                      <a:pt x="1" y="21"/>
                      <a:pt x="1" y="31"/>
                      <a:pt x="1" y="42"/>
                    </a:cubicBezTo>
                    <a:cubicBezTo>
                      <a:pt x="1" y="63"/>
                      <a:pt x="1" y="94"/>
                      <a:pt x="11" y="125"/>
                    </a:cubicBezTo>
                    <a:cubicBezTo>
                      <a:pt x="21" y="197"/>
                      <a:pt x="53" y="260"/>
                      <a:pt x="83" y="312"/>
                    </a:cubicBezTo>
                    <a:cubicBezTo>
                      <a:pt x="146" y="416"/>
                      <a:pt x="229" y="509"/>
                      <a:pt x="281" y="582"/>
                    </a:cubicBezTo>
                    <a:cubicBezTo>
                      <a:pt x="436" y="758"/>
                      <a:pt x="602" y="944"/>
                      <a:pt x="800" y="1131"/>
                    </a:cubicBezTo>
                    <a:cubicBezTo>
                      <a:pt x="1132" y="1453"/>
                      <a:pt x="1526" y="1774"/>
                      <a:pt x="2003" y="2106"/>
                    </a:cubicBezTo>
                    <a:cubicBezTo>
                      <a:pt x="2480" y="2438"/>
                      <a:pt x="2957" y="2728"/>
                      <a:pt x="3320" y="2936"/>
                    </a:cubicBezTo>
                    <a:cubicBezTo>
                      <a:pt x="3756" y="3196"/>
                      <a:pt x="4223" y="3465"/>
                      <a:pt x="4700" y="3693"/>
                    </a:cubicBezTo>
                    <a:cubicBezTo>
                      <a:pt x="5706" y="4201"/>
                      <a:pt x="6733" y="4586"/>
                      <a:pt x="7750" y="4824"/>
                    </a:cubicBezTo>
                    <a:cubicBezTo>
                      <a:pt x="8579" y="5010"/>
                      <a:pt x="9398" y="5114"/>
                      <a:pt x="10198" y="5114"/>
                    </a:cubicBezTo>
                    <a:cubicBezTo>
                      <a:pt x="10447" y="5114"/>
                      <a:pt x="10696" y="5104"/>
                      <a:pt x="10934" y="5083"/>
                    </a:cubicBezTo>
                    <a:cubicBezTo>
                      <a:pt x="11484" y="5042"/>
                      <a:pt x="12023" y="4948"/>
                      <a:pt x="12531" y="4814"/>
                    </a:cubicBezTo>
                    <a:cubicBezTo>
                      <a:pt x="13050" y="4679"/>
                      <a:pt x="13558" y="4503"/>
                      <a:pt x="14025" y="4284"/>
                    </a:cubicBezTo>
                    <a:cubicBezTo>
                      <a:pt x="14855" y="3890"/>
                      <a:pt x="15612" y="3341"/>
                      <a:pt x="16276" y="2635"/>
                    </a:cubicBezTo>
                    <a:cubicBezTo>
                      <a:pt x="16597" y="2313"/>
                      <a:pt x="16888" y="1940"/>
                      <a:pt x="17148" y="1546"/>
                    </a:cubicBezTo>
                    <a:cubicBezTo>
                      <a:pt x="17241" y="1411"/>
                      <a:pt x="17334" y="1266"/>
                      <a:pt x="17417" y="1121"/>
                    </a:cubicBezTo>
                    <a:cubicBezTo>
                      <a:pt x="17178" y="1006"/>
                      <a:pt x="16950" y="893"/>
                      <a:pt x="16743" y="758"/>
                    </a:cubicBezTo>
                    <a:cubicBezTo>
                      <a:pt x="16722" y="789"/>
                      <a:pt x="16701" y="810"/>
                      <a:pt x="16691" y="840"/>
                    </a:cubicBezTo>
                    <a:cubicBezTo>
                      <a:pt x="16411" y="1235"/>
                      <a:pt x="16099" y="1598"/>
                      <a:pt x="15758" y="1940"/>
                    </a:cubicBezTo>
                    <a:cubicBezTo>
                      <a:pt x="15394" y="2283"/>
                      <a:pt x="15011" y="2594"/>
                      <a:pt x="14585" y="2874"/>
                    </a:cubicBezTo>
                    <a:cubicBezTo>
                      <a:pt x="14181" y="3143"/>
                      <a:pt x="13745" y="3382"/>
                      <a:pt x="13299" y="3579"/>
                    </a:cubicBezTo>
                    <a:cubicBezTo>
                      <a:pt x="12853" y="3776"/>
                      <a:pt x="12386" y="3942"/>
                      <a:pt x="11920" y="4056"/>
                    </a:cubicBezTo>
                    <a:cubicBezTo>
                      <a:pt x="11442" y="4181"/>
                      <a:pt x="10954" y="4264"/>
                      <a:pt x="10467" y="4305"/>
                    </a:cubicBezTo>
                    <a:cubicBezTo>
                      <a:pt x="10205" y="4327"/>
                      <a:pt x="9943" y="4338"/>
                      <a:pt x="9681" y="4338"/>
                    </a:cubicBezTo>
                    <a:cubicBezTo>
                      <a:pt x="9455" y="4338"/>
                      <a:pt x="9230" y="4330"/>
                      <a:pt x="9004" y="4316"/>
                    </a:cubicBezTo>
                    <a:cubicBezTo>
                      <a:pt x="8755" y="4305"/>
                      <a:pt x="8506" y="4284"/>
                      <a:pt x="8257" y="4243"/>
                    </a:cubicBezTo>
                    <a:cubicBezTo>
                      <a:pt x="8008" y="4212"/>
                      <a:pt x="7760" y="4171"/>
                      <a:pt x="7511" y="4118"/>
                    </a:cubicBezTo>
                    <a:cubicBezTo>
                      <a:pt x="7272" y="4067"/>
                      <a:pt x="7044" y="4005"/>
                      <a:pt x="6805" y="3942"/>
                    </a:cubicBezTo>
                    <a:cubicBezTo>
                      <a:pt x="6577" y="3880"/>
                      <a:pt x="6349" y="3807"/>
                      <a:pt x="6121" y="3735"/>
                    </a:cubicBezTo>
                    <a:cubicBezTo>
                      <a:pt x="5654" y="3579"/>
                      <a:pt x="5187" y="3403"/>
                      <a:pt x="4741" y="3216"/>
                    </a:cubicBezTo>
                    <a:cubicBezTo>
                      <a:pt x="4285" y="3019"/>
                      <a:pt x="3839" y="2801"/>
                      <a:pt x="3403" y="2573"/>
                    </a:cubicBezTo>
                    <a:cubicBezTo>
                      <a:pt x="2957" y="2334"/>
                      <a:pt x="2522" y="2075"/>
                      <a:pt x="2107" y="1795"/>
                    </a:cubicBezTo>
                    <a:cubicBezTo>
                      <a:pt x="1349" y="1276"/>
                      <a:pt x="634" y="685"/>
                      <a:pt x="11" y="1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66"/>
              <p:cNvSpPr/>
              <p:nvPr/>
            </p:nvSpPr>
            <p:spPr>
              <a:xfrm>
                <a:off x="6988075" y="1619838"/>
                <a:ext cx="347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959" extrusionOk="0">
                    <a:moveTo>
                      <a:pt x="42" y="1"/>
                    </a:moveTo>
                    <a:cubicBezTo>
                      <a:pt x="32" y="1"/>
                      <a:pt x="32" y="11"/>
                      <a:pt x="21" y="11"/>
                    </a:cubicBezTo>
                    <a:cubicBezTo>
                      <a:pt x="11" y="22"/>
                      <a:pt x="0" y="52"/>
                      <a:pt x="11" y="63"/>
                    </a:cubicBezTo>
                    <a:cubicBezTo>
                      <a:pt x="104" y="156"/>
                      <a:pt x="198" y="239"/>
                      <a:pt x="291" y="322"/>
                    </a:cubicBezTo>
                    <a:cubicBezTo>
                      <a:pt x="395" y="416"/>
                      <a:pt x="498" y="488"/>
                      <a:pt x="602" y="571"/>
                    </a:cubicBezTo>
                    <a:cubicBezTo>
                      <a:pt x="820" y="727"/>
                      <a:pt x="1049" y="862"/>
                      <a:pt x="1297" y="955"/>
                    </a:cubicBezTo>
                    <a:cubicBezTo>
                      <a:pt x="1305" y="958"/>
                      <a:pt x="1313" y="959"/>
                      <a:pt x="1320" y="959"/>
                    </a:cubicBezTo>
                    <a:cubicBezTo>
                      <a:pt x="1343" y="959"/>
                      <a:pt x="1365" y="947"/>
                      <a:pt x="1380" y="924"/>
                    </a:cubicBezTo>
                    <a:cubicBezTo>
                      <a:pt x="1390" y="893"/>
                      <a:pt x="1370" y="862"/>
                      <a:pt x="1339" y="852"/>
                    </a:cubicBezTo>
                    <a:cubicBezTo>
                      <a:pt x="1266" y="820"/>
                      <a:pt x="1204" y="789"/>
                      <a:pt x="1132" y="758"/>
                    </a:cubicBezTo>
                    <a:cubicBezTo>
                      <a:pt x="1049" y="716"/>
                      <a:pt x="976" y="686"/>
                      <a:pt x="903" y="644"/>
                    </a:cubicBezTo>
                    <a:lnTo>
                      <a:pt x="913" y="644"/>
                    </a:lnTo>
                    <a:cubicBezTo>
                      <a:pt x="779" y="571"/>
                      <a:pt x="634" y="478"/>
                      <a:pt x="509" y="384"/>
                    </a:cubicBezTo>
                    <a:cubicBezTo>
                      <a:pt x="374" y="291"/>
                      <a:pt x="239" y="177"/>
                      <a:pt x="115" y="63"/>
                    </a:cubicBezTo>
                    <a:lnTo>
                      <a:pt x="125" y="63"/>
                    </a:lnTo>
                    <a:cubicBezTo>
                      <a:pt x="104" y="52"/>
                      <a:pt x="94" y="32"/>
                      <a:pt x="73" y="22"/>
                    </a:cubicBezTo>
                    <a:cubicBezTo>
                      <a:pt x="63" y="11"/>
                      <a:pt x="63" y="1"/>
                      <a:pt x="53" y="1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66"/>
              <p:cNvSpPr/>
              <p:nvPr/>
            </p:nvSpPr>
            <p:spPr>
              <a:xfrm>
                <a:off x="6989900" y="1597038"/>
                <a:ext cx="3865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72" extrusionOk="0">
                    <a:moveTo>
                      <a:pt x="52" y="0"/>
                    </a:moveTo>
                    <a:cubicBezTo>
                      <a:pt x="42" y="0"/>
                      <a:pt x="31" y="0"/>
                      <a:pt x="21" y="10"/>
                    </a:cubicBezTo>
                    <a:cubicBezTo>
                      <a:pt x="10" y="21"/>
                      <a:pt x="0" y="42"/>
                      <a:pt x="21" y="62"/>
                    </a:cubicBezTo>
                    <a:cubicBezTo>
                      <a:pt x="114" y="155"/>
                      <a:pt x="218" y="249"/>
                      <a:pt x="322" y="332"/>
                    </a:cubicBezTo>
                    <a:cubicBezTo>
                      <a:pt x="446" y="436"/>
                      <a:pt x="561" y="519"/>
                      <a:pt x="685" y="612"/>
                    </a:cubicBezTo>
                    <a:cubicBezTo>
                      <a:pt x="810" y="695"/>
                      <a:pt x="934" y="778"/>
                      <a:pt x="1059" y="851"/>
                    </a:cubicBezTo>
                    <a:cubicBezTo>
                      <a:pt x="1193" y="934"/>
                      <a:pt x="1317" y="1006"/>
                      <a:pt x="1453" y="1068"/>
                    </a:cubicBezTo>
                    <a:cubicBezTo>
                      <a:pt x="1458" y="1070"/>
                      <a:pt x="1464" y="1071"/>
                      <a:pt x="1470" y="1071"/>
                    </a:cubicBezTo>
                    <a:cubicBezTo>
                      <a:pt x="1497" y="1071"/>
                      <a:pt x="1527" y="1052"/>
                      <a:pt x="1536" y="1027"/>
                    </a:cubicBezTo>
                    <a:cubicBezTo>
                      <a:pt x="1546" y="1017"/>
                      <a:pt x="1546" y="996"/>
                      <a:pt x="1536" y="985"/>
                    </a:cubicBezTo>
                    <a:cubicBezTo>
                      <a:pt x="1525" y="964"/>
                      <a:pt x="1515" y="954"/>
                      <a:pt x="1504" y="944"/>
                    </a:cubicBezTo>
                    <a:cubicBezTo>
                      <a:pt x="1349" y="871"/>
                      <a:pt x="1204" y="798"/>
                      <a:pt x="1059" y="715"/>
                    </a:cubicBezTo>
                    <a:lnTo>
                      <a:pt x="1059" y="715"/>
                    </a:lnTo>
                    <a:lnTo>
                      <a:pt x="1068" y="726"/>
                    </a:lnTo>
                    <a:cubicBezTo>
                      <a:pt x="893" y="632"/>
                      <a:pt x="727" y="529"/>
                      <a:pt x="561" y="415"/>
                    </a:cubicBezTo>
                    <a:cubicBezTo>
                      <a:pt x="398" y="293"/>
                      <a:pt x="245" y="171"/>
                      <a:pt x="93" y="30"/>
                    </a:cubicBezTo>
                    <a:lnTo>
                      <a:pt x="93" y="30"/>
                    </a:lnTo>
                    <a:cubicBezTo>
                      <a:pt x="93" y="31"/>
                      <a:pt x="93" y="31"/>
                      <a:pt x="93" y="31"/>
                    </a:cubicBezTo>
                    <a:lnTo>
                      <a:pt x="83" y="21"/>
                    </a:lnTo>
                    <a:lnTo>
                      <a:pt x="83" y="21"/>
                    </a:lnTo>
                    <a:cubicBezTo>
                      <a:pt x="87" y="24"/>
                      <a:pt x="90" y="27"/>
                      <a:pt x="93" y="30"/>
                    </a:cubicBezTo>
                    <a:lnTo>
                      <a:pt x="93" y="30"/>
                    </a:lnTo>
                    <a:cubicBezTo>
                      <a:pt x="93" y="28"/>
                      <a:pt x="92" y="21"/>
                      <a:pt x="83" y="21"/>
                    </a:cubicBezTo>
                    <a:lnTo>
                      <a:pt x="83" y="21"/>
                    </a:lnTo>
                    <a:lnTo>
                      <a:pt x="73" y="10"/>
                    </a:lnTo>
                    <a:cubicBezTo>
                      <a:pt x="73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66"/>
              <p:cNvSpPr/>
              <p:nvPr/>
            </p:nvSpPr>
            <p:spPr>
              <a:xfrm>
                <a:off x="7063800" y="996938"/>
                <a:ext cx="302925" cy="212675"/>
              </a:xfrm>
              <a:custGeom>
                <a:avLst/>
                <a:gdLst/>
                <a:ahLst/>
                <a:cxnLst/>
                <a:rect l="l" t="t" r="r" b="b"/>
                <a:pathLst>
                  <a:path w="12117" h="8507" extrusionOk="0">
                    <a:moveTo>
                      <a:pt x="5550" y="1"/>
                    </a:moveTo>
                    <a:cubicBezTo>
                      <a:pt x="5239" y="22"/>
                      <a:pt x="4907" y="73"/>
                      <a:pt x="4575" y="146"/>
                    </a:cubicBezTo>
                    <a:cubicBezTo>
                      <a:pt x="3932" y="301"/>
                      <a:pt x="3320" y="582"/>
                      <a:pt x="2739" y="965"/>
                    </a:cubicBezTo>
                    <a:cubicBezTo>
                      <a:pt x="2190" y="1329"/>
                      <a:pt x="1712" y="1774"/>
                      <a:pt x="1297" y="2314"/>
                    </a:cubicBezTo>
                    <a:cubicBezTo>
                      <a:pt x="1090" y="2563"/>
                      <a:pt x="903" y="2843"/>
                      <a:pt x="747" y="3134"/>
                    </a:cubicBezTo>
                    <a:cubicBezTo>
                      <a:pt x="592" y="3413"/>
                      <a:pt x="457" y="3714"/>
                      <a:pt x="343" y="4046"/>
                    </a:cubicBezTo>
                    <a:cubicBezTo>
                      <a:pt x="115" y="4669"/>
                      <a:pt x="0" y="5322"/>
                      <a:pt x="11" y="5986"/>
                    </a:cubicBezTo>
                    <a:cubicBezTo>
                      <a:pt x="11" y="6235"/>
                      <a:pt x="21" y="6484"/>
                      <a:pt x="63" y="6733"/>
                    </a:cubicBezTo>
                    <a:cubicBezTo>
                      <a:pt x="63" y="6764"/>
                      <a:pt x="73" y="6785"/>
                      <a:pt x="94" y="6806"/>
                    </a:cubicBezTo>
                    <a:cubicBezTo>
                      <a:pt x="104" y="6816"/>
                      <a:pt x="115" y="6816"/>
                      <a:pt x="125" y="6826"/>
                    </a:cubicBezTo>
                    <a:cubicBezTo>
                      <a:pt x="146" y="6836"/>
                      <a:pt x="156" y="6847"/>
                      <a:pt x="177" y="6857"/>
                    </a:cubicBezTo>
                    <a:lnTo>
                      <a:pt x="208" y="6857"/>
                    </a:lnTo>
                    <a:cubicBezTo>
                      <a:pt x="249" y="6857"/>
                      <a:pt x="291" y="6826"/>
                      <a:pt x="312" y="6774"/>
                    </a:cubicBezTo>
                    <a:lnTo>
                      <a:pt x="343" y="6650"/>
                    </a:lnTo>
                    <a:cubicBezTo>
                      <a:pt x="426" y="6432"/>
                      <a:pt x="540" y="6225"/>
                      <a:pt x="706" y="5986"/>
                    </a:cubicBezTo>
                    <a:lnTo>
                      <a:pt x="706" y="5986"/>
                    </a:lnTo>
                    <a:lnTo>
                      <a:pt x="685" y="5996"/>
                    </a:lnTo>
                    <a:cubicBezTo>
                      <a:pt x="820" y="5831"/>
                      <a:pt x="945" y="5675"/>
                      <a:pt x="1058" y="5550"/>
                    </a:cubicBezTo>
                    <a:cubicBezTo>
                      <a:pt x="1173" y="5426"/>
                      <a:pt x="1297" y="5301"/>
                      <a:pt x="1473" y="5146"/>
                    </a:cubicBezTo>
                    <a:cubicBezTo>
                      <a:pt x="1609" y="5021"/>
                      <a:pt x="1754" y="4907"/>
                      <a:pt x="1899" y="4782"/>
                    </a:cubicBezTo>
                    <a:cubicBezTo>
                      <a:pt x="2033" y="4669"/>
                      <a:pt x="2199" y="4533"/>
                      <a:pt x="2345" y="4399"/>
                    </a:cubicBezTo>
                    <a:cubicBezTo>
                      <a:pt x="2604" y="4171"/>
                      <a:pt x="2853" y="3901"/>
                      <a:pt x="3154" y="3528"/>
                    </a:cubicBezTo>
                    <a:cubicBezTo>
                      <a:pt x="3414" y="3217"/>
                      <a:pt x="3652" y="2885"/>
                      <a:pt x="3880" y="2542"/>
                    </a:cubicBezTo>
                    <a:cubicBezTo>
                      <a:pt x="4108" y="2210"/>
                      <a:pt x="4306" y="1857"/>
                      <a:pt x="4482" y="1505"/>
                    </a:cubicBezTo>
                    <a:cubicBezTo>
                      <a:pt x="4555" y="1930"/>
                      <a:pt x="4689" y="2387"/>
                      <a:pt x="4896" y="2885"/>
                    </a:cubicBezTo>
                    <a:cubicBezTo>
                      <a:pt x="5135" y="3455"/>
                      <a:pt x="5436" y="4026"/>
                      <a:pt x="5841" y="4627"/>
                    </a:cubicBezTo>
                    <a:cubicBezTo>
                      <a:pt x="6214" y="5197"/>
                      <a:pt x="6639" y="5748"/>
                      <a:pt x="7106" y="6266"/>
                    </a:cubicBezTo>
                    <a:cubicBezTo>
                      <a:pt x="7573" y="6774"/>
                      <a:pt x="8061" y="7230"/>
                      <a:pt x="8559" y="7615"/>
                    </a:cubicBezTo>
                    <a:cubicBezTo>
                      <a:pt x="8808" y="7801"/>
                      <a:pt x="9066" y="7977"/>
                      <a:pt x="9305" y="8123"/>
                    </a:cubicBezTo>
                    <a:cubicBezTo>
                      <a:pt x="9461" y="8206"/>
                      <a:pt x="9575" y="8268"/>
                      <a:pt x="9689" y="8320"/>
                    </a:cubicBezTo>
                    <a:cubicBezTo>
                      <a:pt x="9845" y="8403"/>
                      <a:pt x="10011" y="8454"/>
                      <a:pt x="10166" y="8475"/>
                    </a:cubicBezTo>
                    <a:cubicBezTo>
                      <a:pt x="10260" y="8496"/>
                      <a:pt x="10353" y="8507"/>
                      <a:pt x="10446" y="8507"/>
                    </a:cubicBezTo>
                    <a:cubicBezTo>
                      <a:pt x="10509" y="8507"/>
                      <a:pt x="10581" y="8496"/>
                      <a:pt x="10643" y="8486"/>
                    </a:cubicBezTo>
                    <a:cubicBezTo>
                      <a:pt x="10799" y="8475"/>
                      <a:pt x="10944" y="8434"/>
                      <a:pt x="11090" y="8372"/>
                    </a:cubicBezTo>
                    <a:cubicBezTo>
                      <a:pt x="11224" y="8320"/>
                      <a:pt x="11359" y="8237"/>
                      <a:pt x="11494" y="8123"/>
                    </a:cubicBezTo>
                    <a:cubicBezTo>
                      <a:pt x="11618" y="8040"/>
                      <a:pt x="11722" y="7926"/>
                      <a:pt x="11846" y="7781"/>
                    </a:cubicBezTo>
                    <a:cubicBezTo>
                      <a:pt x="11919" y="7687"/>
                      <a:pt x="11982" y="7583"/>
                      <a:pt x="12044" y="7459"/>
                    </a:cubicBezTo>
                    <a:cubicBezTo>
                      <a:pt x="12075" y="7417"/>
                      <a:pt x="12065" y="7355"/>
                      <a:pt x="12012" y="7324"/>
                    </a:cubicBezTo>
                    <a:cubicBezTo>
                      <a:pt x="12065" y="7147"/>
                      <a:pt x="12085" y="6961"/>
                      <a:pt x="12106" y="6764"/>
                    </a:cubicBezTo>
                    <a:cubicBezTo>
                      <a:pt x="12116" y="6567"/>
                      <a:pt x="12116" y="6370"/>
                      <a:pt x="12095" y="6162"/>
                    </a:cubicBezTo>
                    <a:cubicBezTo>
                      <a:pt x="12085" y="5976"/>
                      <a:pt x="12054" y="5789"/>
                      <a:pt x="12002" y="5540"/>
                    </a:cubicBezTo>
                    <a:cubicBezTo>
                      <a:pt x="11961" y="5353"/>
                      <a:pt x="11909" y="5167"/>
                      <a:pt x="11857" y="4969"/>
                    </a:cubicBezTo>
                    <a:cubicBezTo>
                      <a:pt x="11670" y="4347"/>
                      <a:pt x="11401" y="3745"/>
                      <a:pt x="11048" y="3185"/>
                    </a:cubicBezTo>
                    <a:cubicBezTo>
                      <a:pt x="10705" y="2625"/>
                      <a:pt x="10301" y="2127"/>
                      <a:pt x="9824" y="1681"/>
                    </a:cubicBezTo>
                    <a:cubicBezTo>
                      <a:pt x="9357" y="1235"/>
                      <a:pt x="8838" y="872"/>
                      <a:pt x="8278" y="592"/>
                    </a:cubicBezTo>
                    <a:cubicBezTo>
                      <a:pt x="7708" y="312"/>
                      <a:pt x="7106" y="125"/>
                      <a:pt x="6494" y="42"/>
                    </a:cubicBezTo>
                    <a:cubicBezTo>
                      <a:pt x="6276" y="11"/>
                      <a:pt x="6048" y="1"/>
                      <a:pt x="5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66"/>
              <p:cNvSpPr/>
              <p:nvPr/>
            </p:nvSpPr>
            <p:spPr>
              <a:xfrm>
                <a:off x="7188275" y="1037413"/>
                <a:ext cx="14395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187" extrusionOk="0">
                    <a:moveTo>
                      <a:pt x="2200" y="3610"/>
                    </a:moveTo>
                    <a:lnTo>
                      <a:pt x="2200" y="3620"/>
                    </a:lnTo>
                    <a:cubicBezTo>
                      <a:pt x="2200" y="3620"/>
                      <a:pt x="2200" y="3620"/>
                      <a:pt x="2201" y="3620"/>
                    </a:cubicBezTo>
                    <a:lnTo>
                      <a:pt x="2201" y="3620"/>
                    </a:lnTo>
                    <a:cubicBezTo>
                      <a:pt x="2200" y="3617"/>
                      <a:pt x="2200" y="3615"/>
                      <a:pt x="2200" y="3610"/>
                    </a:cubicBezTo>
                    <a:close/>
                    <a:moveTo>
                      <a:pt x="42" y="0"/>
                    </a:moveTo>
                    <a:cubicBezTo>
                      <a:pt x="21" y="0"/>
                      <a:pt x="0" y="21"/>
                      <a:pt x="11" y="52"/>
                    </a:cubicBezTo>
                    <a:cubicBezTo>
                      <a:pt x="125" y="363"/>
                      <a:pt x="239" y="685"/>
                      <a:pt x="374" y="996"/>
                    </a:cubicBezTo>
                    <a:cubicBezTo>
                      <a:pt x="509" y="1296"/>
                      <a:pt x="644" y="1607"/>
                      <a:pt x="800" y="1898"/>
                    </a:cubicBezTo>
                    <a:cubicBezTo>
                      <a:pt x="955" y="2199"/>
                      <a:pt x="1132" y="2490"/>
                      <a:pt x="1307" y="2769"/>
                    </a:cubicBezTo>
                    <a:cubicBezTo>
                      <a:pt x="1484" y="3060"/>
                      <a:pt x="1681" y="3329"/>
                      <a:pt x="1888" y="3589"/>
                    </a:cubicBezTo>
                    <a:cubicBezTo>
                      <a:pt x="2096" y="3848"/>
                      <a:pt x="2324" y="4097"/>
                      <a:pt x="2552" y="4336"/>
                    </a:cubicBezTo>
                    <a:cubicBezTo>
                      <a:pt x="2791" y="4574"/>
                      <a:pt x="3040" y="4792"/>
                      <a:pt x="3289" y="5000"/>
                    </a:cubicBezTo>
                    <a:cubicBezTo>
                      <a:pt x="3559" y="5207"/>
                      <a:pt x="3838" y="5394"/>
                      <a:pt x="4129" y="5570"/>
                    </a:cubicBezTo>
                    <a:cubicBezTo>
                      <a:pt x="4419" y="5736"/>
                      <a:pt x="4710" y="5881"/>
                      <a:pt x="5032" y="6006"/>
                    </a:cubicBezTo>
                    <a:cubicBezTo>
                      <a:pt x="5208" y="6068"/>
                      <a:pt x="5384" y="6130"/>
                      <a:pt x="5571" y="6182"/>
                    </a:cubicBezTo>
                    <a:cubicBezTo>
                      <a:pt x="5578" y="6186"/>
                      <a:pt x="5586" y="6187"/>
                      <a:pt x="5595" y="6187"/>
                    </a:cubicBezTo>
                    <a:cubicBezTo>
                      <a:pt x="5611" y="6187"/>
                      <a:pt x="5630" y="6182"/>
                      <a:pt x="5643" y="6182"/>
                    </a:cubicBezTo>
                    <a:cubicBezTo>
                      <a:pt x="5685" y="6162"/>
                      <a:pt x="5716" y="6141"/>
                      <a:pt x="5737" y="6099"/>
                    </a:cubicBezTo>
                    <a:cubicBezTo>
                      <a:pt x="5758" y="6058"/>
                      <a:pt x="5758" y="6016"/>
                      <a:pt x="5747" y="5985"/>
                    </a:cubicBezTo>
                    <a:cubicBezTo>
                      <a:pt x="5737" y="5943"/>
                      <a:pt x="5706" y="5902"/>
                      <a:pt x="5664" y="5892"/>
                    </a:cubicBezTo>
                    <a:cubicBezTo>
                      <a:pt x="5343" y="5777"/>
                      <a:pt x="5021" y="5653"/>
                      <a:pt x="4710" y="5498"/>
                    </a:cubicBezTo>
                    <a:cubicBezTo>
                      <a:pt x="4409" y="5363"/>
                      <a:pt x="4108" y="5197"/>
                      <a:pt x="3829" y="5010"/>
                    </a:cubicBezTo>
                    <a:cubicBezTo>
                      <a:pt x="3538" y="4823"/>
                      <a:pt x="3258" y="4606"/>
                      <a:pt x="2988" y="4377"/>
                    </a:cubicBezTo>
                    <a:cubicBezTo>
                      <a:pt x="2843" y="4263"/>
                      <a:pt x="2708" y="4138"/>
                      <a:pt x="2584" y="4004"/>
                    </a:cubicBezTo>
                    <a:cubicBezTo>
                      <a:pt x="2448" y="3880"/>
                      <a:pt x="2324" y="3755"/>
                      <a:pt x="2210" y="3631"/>
                    </a:cubicBezTo>
                    <a:cubicBezTo>
                      <a:pt x="2205" y="3625"/>
                      <a:pt x="2202" y="3623"/>
                      <a:pt x="2201" y="3620"/>
                    </a:cubicBezTo>
                    <a:lnTo>
                      <a:pt x="2201" y="3620"/>
                    </a:lnTo>
                    <a:cubicBezTo>
                      <a:pt x="2210" y="3621"/>
                      <a:pt x="2210" y="3631"/>
                      <a:pt x="2210" y="3631"/>
                    </a:cubicBezTo>
                    <a:cubicBezTo>
                      <a:pt x="2210" y="3620"/>
                      <a:pt x="2210" y="3620"/>
                      <a:pt x="2201" y="3620"/>
                    </a:cubicBezTo>
                    <a:lnTo>
                      <a:pt x="2201" y="3620"/>
                    </a:lnTo>
                    <a:cubicBezTo>
                      <a:pt x="2201" y="3620"/>
                      <a:pt x="2201" y="3620"/>
                      <a:pt x="2201" y="3620"/>
                    </a:cubicBezTo>
                    <a:lnTo>
                      <a:pt x="2201" y="3620"/>
                    </a:lnTo>
                    <a:cubicBezTo>
                      <a:pt x="2200" y="3620"/>
                      <a:pt x="2200" y="3620"/>
                      <a:pt x="2200" y="3620"/>
                    </a:cubicBezTo>
                    <a:cubicBezTo>
                      <a:pt x="2200" y="3620"/>
                      <a:pt x="2200" y="3610"/>
                      <a:pt x="2190" y="3610"/>
                    </a:cubicBezTo>
                    <a:lnTo>
                      <a:pt x="2200" y="3610"/>
                    </a:lnTo>
                    <a:cubicBezTo>
                      <a:pt x="1888" y="3267"/>
                      <a:pt x="1598" y="2894"/>
                      <a:pt x="1339" y="2510"/>
                    </a:cubicBezTo>
                    <a:cubicBezTo>
                      <a:pt x="1069" y="2116"/>
                      <a:pt x="830" y="1701"/>
                      <a:pt x="623" y="1276"/>
                    </a:cubicBezTo>
                    <a:cubicBezTo>
                      <a:pt x="415" y="871"/>
                      <a:pt x="229" y="456"/>
                      <a:pt x="73" y="31"/>
                    </a:cubicBezTo>
                    <a:cubicBezTo>
                      <a:pt x="73" y="10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66"/>
              <p:cNvSpPr/>
              <p:nvPr/>
            </p:nvSpPr>
            <p:spPr>
              <a:xfrm>
                <a:off x="7274125" y="1137763"/>
                <a:ext cx="94675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1712" extrusionOk="0">
                    <a:moveTo>
                      <a:pt x="52" y="0"/>
                    </a:moveTo>
                    <a:cubicBezTo>
                      <a:pt x="42" y="0"/>
                      <a:pt x="31" y="0"/>
                      <a:pt x="21" y="11"/>
                    </a:cubicBezTo>
                    <a:cubicBezTo>
                      <a:pt x="10" y="21"/>
                      <a:pt x="0" y="52"/>
                      <a:pt x="10" y="73"/>
                    </a:cubicBezTo>
                    <a:cubicBezTo>
                      <a:pt x="197" y="301"/>
                      <a:pt x="415" y="509"/>
                      <a:pt x="653" y="685"/>
                    </a:cubicBezTo>
                    <a:cubicBezTo>
                      <a:pt x="789" y="778"/>
                      <a:pt x="923" y="861"/>
                      <a:pt x="1058" y="944"/>
                    </a:cubicBezTo>
                    <a:cubicBezTo>
                      <a:pt x="1204" y="1027"/>
                      <a:pt x="1349" y="1100"/>
                      <a:pt x="1494" y="1173"/>
                    </a:cubicBezTo>
                    <a:cubicBezTo>
                      <a:pt x="1649" y="1245"/>
                      <a:pt x="1805" y="1307"/>
                      <a:pt x="1960" y="1369"/>
                    </a:cubicBezTo>
                    <a:cubicBezTo>
                      <a:pt x="2116" y="1422"/>
                      <a:pt x="2272" y="1473"/>
                      <a:pt x="2438" y="1525"/>
                    </a:cubicBezTo>
                    <a:cubicBezTo>
                      <a:pt x="2739" y="1608"/>
                      <a:pt x="3039" y="1660"/>
                      <a:pt x="3350" y="1691"/>
                    </a:cubicBezTo>
                    <a:cubicBezTo>
                      <a:pt x="3454" y="1701"/>
                      <a:pt x="3558" y="1712"/>
                      <a:pt x="3662" y="1712"/>
                    </a:cubicBezTo>
                    <a:cubicBezTo>
                      <a:pt x="3693" y="1712"/>
                      <a:pt x="3735" y="1691"/>
                      <a:pt x="3755" y="1660"/>
                    </a:cubicBezTo>
                    <a:cubicBezTo>
                      <a:pt x="3776" y="1639"/>
                      <a:pt x="3786" y="1597"/>
                      <a:pt x="3786" y="1567"/>
                    </a:cubicBezTo>
                    <a:cubicBezTo>
                      <a:pt x="3776" y="1535"/>
                      <a:pt x="3765" y="1494"/>
                      <a:pt x="3735" y="1473"/>
                    </a:cubicBezTo>
                    <a:cubicBezTo>
                      <a:pt x="3703" y="1452"/>
                      <a:pt x="3672" y="1442"/>
                      <a:pt x="3641" y="1442"/>
                    </a:cubicBezTo>
                    <a:cubicBezTo>
                      <a:pt x="3558" y="1442"/>
                      <a:pt x="3465" y="1442"/>
                      <a:pt x="3382" y="1431"/>
                    </a:cubicBezTo>
                    <a:lnTo>
                      <a:pt x="3361" y="1431"/>
                    </a:lnTo>
                    <a:cubicBezTo>
                      <a:pt x="3122" y="1411"/>
                      <a:pt x="2894" y="1380"/>
                      <a:pt x="2666" y="1339"/>
                    </a:cubicBezTo>
                    <a:cubicBezTo>
                      <a:pt x="2407" y="1286"/>
                      <a:pt x="2158" y="1224"/>
                      <a:pt x="1909" y="1141"/>
                    </a:cubicBezTo>
                    <a:lnTo>
                      <a:pt x="1888" y="1131"/>
                    </a:lnTo>
                    <a:lnTo>
                      <a:pt x="1608" y="1037"/>
                    </a:lnTo>
                    <a:cubicBezTo>
                      <a:pt x="1504" y="996"/>
                      <a:pt x="1411" y="954"/>
                      <a:pt x="1317" y="913"/>
                    </a:cubicBezTo>
                    <a:cubicBezTo>
                      <a:pt x="1141" y="830"/>
                      <a:pt x="965" y="737"/>
                      <a:pt x="799" y="633"/>
                    </a:cubicBezTo>
                    <a:cubicBezTo>
                      <a:pt x="789" y="633"/>
                      <a:pt x="789" y="633"/>
                      <a:pt x="789" y="622"/>
                    </a:cubicBezTo>
                    <a:lnTo>
                      <a:pt x="789" y="633"/>
                    </a:lnTo>
                    <a:cubicBezTo>
                      <a:pt x="560" y="477"/>
                      <a:pt x="353" y="311"/>
                      <a:pt x="166" y="115"/>
                    </a:cubicBezTo>
                    <a:lnTo>
                      <a:pt x="166" y="115"/>
                    </a:lnTo>
                    <a:lnTo>
                      <a:pt x="176" y="124"/>
                    </a:lnTo>
                    <a:cubicBezTo>
                      <a:pt x="146" y="94"/>
                      <a:pt x="114" y="52"/>
                      <a:pt x="83" y="21"/>
                    </a:cubicBezTo>
                    <a:cubicBezTo>
                      <a:pt x="73" y="11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66"/>
              <p:cNvSpPr/>
              <p:nvPr/>
            </p:nvSpPr>
            <p:spPr>
              <a:xfrm>
                <a:off x="7055250" y="1036363"/>
                <a:ext cx="108150" cy="122150"/>
              </a:xfrm>
              <a:custGeom>
                <a:avLst/>
                <a:gdLst/>
                <a:ahLst/>
                <a:cxnLst/>
                <a:rect l="l" t="t" r="r" b="b"/>
                <a:pathLst>
                  <a:path w="4326" h="4886" extrusionOk="0">
                    <a:moveTo>
                      <a:pt x="2315" y="2056"/>
                    </a:moveTo>
                    <a:cubicBezTo>
                      <a:pt x="2311" y="2059"/>
                      <a:pt x="2307" y="2062"/>
                      <a:pt x="2303" y="2064"/>
                    </a:cubicBezTo>
                    <a:cubicBezTo>
                      <a:pt x="2307" y="2061"/>
                      <a:pt x="2311" y="2058"/>
                      <a:pt x="2315" y="2056"/>
                    </a:cubicBezTo>
                    <a:close/>
                    <a:moveTo>
                      <a:pt x="4274" y="1"/>
                    </a:moveTo>
                    <a:cubicBezTo>
                      <a:pt x="4253" y="1"/>
                      <a:pt x="4233" y="11"/>
                      <a:pt x="4222" y="31"/>
                    </a:cubicBezTo>
                    <a:cubicBezTo>
                      <a:pt x="4191" y="197"/>
                      <a:pt x="4129" y="353"/>
                      <a:pt x="4046" y="498"/>
                    </a:cubicBezTo>
                    <a:cubicBezTo>
                      <a:pt x="3952" y="685"/>
                      <a:pt x="3828" y="851"/>
                      <a:pt x="3693" y="1006"/>
                    </a:cubicBezTo>
                    <a:cubicBezTo>
                      <a:pt x="3682" y="1006"/>
                      <a:pt x="3682" y="1006"/>
                      <a:pt x="3682" y="1017"/>
                    </a:cubicBezTo>
                    <a:cubicBezTo>
                      <a:pt x="3517" y="1193"/>
                      <a:pt x="3341" y="1349"/>
                      <a:pt x="3143" y="1494"/>
                    </a:cubicBezTo>
                    <a:cubicBezTo>
                      <a:pt x="2936" y="1640"/>
                      <a:pt x="2739" y="1785"/>
                      <a:pt x="2521" y="1919"/>
                    </a:cubicBezTo>
                    <a:cubicBezTo>
                      <a:pt x="2456" y="1966"/>
                      <a:pt x="2390" y="2004"/>
                      <a:pt x="2325" y="2049"/>
                    </a:cubicBezTo>
                    <a:lnTo>
                      <a:pt x="2325" y="2049"/>
                    </a:lnTo>
                    <a:cubicBezTo>
                      <a:pt x="2193" y="2131"/>
                      <a:pt x="2051" y="2222"/>
                      <a:pt x="1919" y="2303"/>
                    </a:cubicBezTo>
                    <a:cubicBezTo>
                      <a:pt x="1940" y="2293"/>
                      <a:pt x="1951" y="2283"/>
                      <a:pt x="1961" y="2283"/>
                    </a:cubicBezTo>
                    <a:lnTo>
                      <a:pt x="1961" y="2283"/>
                    </a:lnTo>
                    <a:cubicBezTo>
                      <a:pt x="1888" y="2324"/>
                      <a:pt x="1815" y="2376"/>
                      <a:pt x="1732" y="2417"/>
                    </a:cubicBezTo>
                    <a:lnTo>
                      <a:pt x="1743" y="2417"/>
                    </a:lnTo>
                    <a:cubicBezTo>
                      <a:pt x="1649" y="2479"/>
                      <a:pt x="1546" y="2542"/>
                      <a:pt x="1453" y="2615"/>
                    </a:cubicBezTo>
                    <a:cubicBezTo>
                      <a:pt x="1349" y="2687"/>
                      <a:pt x="1255" y="2760"/>
                      <a:pt x="1151" y="2832"/>
                    </a:cubicBezTo>
                    <a:cubicBezTo>
                      <a:pt x="1059" y="2905"/>
                      <a:pt x="965" y="2988"/>
                      <a:pt x="882" y="3071"/>
                    </a:cubicBezTo>
                    <a:cubicBezTo>
                      <a:pt x="778" y="3154"/>
                      <a:pt x="695" y="3258"/>
                      <a:pt x="602" y="3351"/>
                    </a:cubicBezTo>
                    <a:cubicBezTo>
                      <a:pt x="436" y="3537"/>
                      <a:pt x="301" y="3735"/>
                      <a:pt x="197" y="3952"/>
                    </a:cubicBezTo>
                    <a:cubicBezTo>
                      <a:pt x="146" y="4056"/>
                      <a:pt x="104" y="4171"/>
                      <a:pt x="73" y="4284"/>
                    </a:cubicBezTo>
                    <a:cubicBezTo>
                      <a:pt x="52" y="4346"/>
                      <a:pt x="31" y="4419"/>
                      <a:pt x="21" y="4492"/>
                    </a:cubicBezTo>
                    <a:cubicBezTo>
                      <a:pt x="21" y="4523"/>
                      <a:pt x="21" y="4554"/>
                      <a:pt x="10" y="4585"/>
                    </a:cubicBezTo>
                    <a:lnTo>
                      <a:pt x="10" y="4627"/>
                    </a:lnTo>
                    <a:cubicBezTo>
                      <a:pt x="10" y="4648"/>
                      <a:pt x="10" y="4658"/>
                      <a:pt x="0" y="4678"/>
                    </a:cubicBezTo>
                    <a:cubicBezTo>
                      <a:pt x="0" y="4720"/>
                      <a:pt x="21" y="4782"/>
                      <a:pt x="52" y="4814"/>
                    </a:cubicBezTo>
                    <a:cubicBezTo>
                      <a:pt x="83" y="4855"/>
                      <a:pt x="125" y="4876"/>
                      <a:pt x="176" y="4886"/>
                    </a:cubicBezTo>
                    <a:cubicBezTo>
                      <a:pt x="229" y="4886"/>
                      <a:pt x="280" y="4865"/>
                      <a:pt x="312" y="4834"/>
                    </a:cubicBezTo>
                    <a:cubicBezTo>
                      <a:pt x="353" y="4803"/>
                      <a:pt x="374" y="4761"/>
                      <a:pt x="384" y="4710"/>
                    </a:cubicBezTo>
                    <a:cubicBezTo>
                      <a:pt x="415" y="4616"/>
                      <a:pt x="457" y="4523"/>
                      <a:pt x="488" y="4440"/>
                    </a:cubicBezTo>
                    <a:cubicBezTo>
                      <a:pt x="519" y="4357"/>
                      <a:pt x="561" y="4274"/>
                      <a:pt x="602" y="4191"/>
                    </a:cubicBezTo>
                    <a:cubicBezTo>
                      <a:pt x="737" y="3942"/>
                      <a:pt x="903" y="3724"/>
                      <a:pt x="1089" y="3517"/>
                    </a:cubicBezTo>
                    <a:cubicBezTo>
                      <a:pt x="1255" y="3351"/>
                      <a:pt x="1421" y="3185"/>
                      <a:pt x="1608" y="3039"/>
                    </a:cubicBezTo>
                    <a:cubicBezTo>
                      <a:pt x="1702" y="2956"/>
                      <a:pt x="1805" y="2873"/>
                      <a:pt x="1909" y="2790"/>
                    </a:cubicBezTo>
                    <a:cubicBezTo>
                      <a:pt x="2002" y="2708"/>
                      <a:pt x="2106" y="2625"/>
                      <a:pt x="2210" y="2552"/>
                    </a:cubicBezTo>
                    <a:cubicBezTo>
                      <a:pt x="2313" y="2469"/>
                      <a:pt x="2417" y="2396"/>
                      <a:pt x="2521" y="2313"/>
                    </a:cubicBezTo>
                    <a:cubicBezTo>
                      <a:pt x="2624" y="2230"/>
                      <a:pt x="2718" y="2147"/>
                      <a:pt x="2822" y="2064"/>
                    </a:cubicBezTo>
                    <a:cubicBezTo>
                      <a:pt x="3029" y="1909"/>
                      <a:pt x="3216" y="1743"/>
                      <a:pt x="3403" y="1566"/>
                    </a:cubicBezTo>
                    <a:cubicBezTo>
                      <a:pt x="3610" y="1359"/>
                      <a:pt x="3807" y="1131"/>
                      <a:pt x="3973" y="882"/>
                    </a:cubicBezTo>
                    <a:cubicBezTo>
                      <a:pt x="4139" y="633"/>
                      <a:pt x="4253" y="353"/>
                      <a:pt x="4316" y="73"/>
                    </a:cubicBezTo>
                    <a:cubicBezTo>
                      <a:pt x="4326" y="42"/>
                      <a:pt x="4316" y="11"/>
                      <a:pt x="4295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66"/>
              <p:cNvSpPr/>
              <p:nvPr/>
            </p:nvSpPr>
            <p:spPr>
              <a:xfrm>
                <a:off x="7322875" y="1005238"/>
                <a:ext cx="83525" cy="103050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4122" extrusionOk="0">
                    <a:moveTo>
                      <a:pt x="73" y="1"/>
                    </a:moveTo>
                    <a:cubicBezTo>
                      <a:pt x="42" y="1"/>
                      <a:pt x="21" y="11"/>
                      <a:pt x="10" y="31"/>
                    </a:cubicBezTo>
                    <a:cubicBezTo>
                      <a:pt x="0" y="63"/>
                      <a:pt x="10" y="105"/>
                      <a:pt x="42" y="114"/>
                    </a:cubicBezTo>
                    <a:cubicBezTo>
                      <a:pt x="187" y="167"/>
                      <a:pt x="322" y="229"/>
                      <a:pt x="446" y="312"/>
                    </a:cubicBezTo>
                    <a:lnTo>
                      <a:pt x="436" y="301"/>
                    </a:lnTo>
                    <a:lnTo>
                      <a:pt x="436" y="301"/>
                    </a:lnTo>
                    <a:cubicBezTo>
                      <a:pt x="768" y="499"/>
                      <a:pt x="1059" y="737"/>
                      <a:pt x="1328" y="1007"/>
                    </a:cubicBezTo>
                    <a:cubicBezTo>
                      <a:pt x="1411" y="1090"/>
                      <a:pt x="1483" y="1173"/>
                      <a:pt x="1566" y="1256"/>
                    </a:cubicBezTo>
                    <a:lnTo>
                      <a:pt x="1785" y="1536"/>
                    </a:lnTo>
                    <a:cubicBezTo>
                      <a:pt x="1847" y="1629"/>
                      <a:pt x="1919" y="1733"/>
                      <a:pt x="1981" y="1836"/>
                    </a:cubicBezTo>
                    <a:cubicBezTo>
                      <a:pt x="2044" y="1930"/>
                      <a:pt x="2106" y="2034"/>
                      <a:pt x="2158" y="2138"/>
                    </a:cubicBezTo>
                    <a:cubicBezTo>
                      <a:pt x="2324" y="2428"/>
                      <a:pt x="2479" y="2739"/>
                      <a:pt x="2614" y="3050"/>
                    </a:cubicBezTo>
                    <a:cubicBezTo>
                      <a:pt x="2677" y="3206"/>
                      <a:pt x="2739" y="3372"/>
                      <a:pt x="2801" y="3528"/>
                    </a:cubicBezTo>
                    <a:cubicBezTo>
                      <a:pt x="2822" y="3611"/>
                      <a:pt x="2853" y="3683"/>
                      <a:pt x="2873" y="3766"/>
                    </a:cubicBezTo>
                    <a:cubicBezTo>
                      <a:pt x="2894" y="3839"/>
                      <a:pt x="2926" y="3922"/>
                      <a:pt x="2946" y="3994"/>
                    </a:cubicBezTo>
                    <a:cubicBezTo>
                      <a:pt x="2956" y="4026"/>
                      <a:pt x="2977" y="4056"/>
                      <a:pt x="3009" y="4077"/>
                    </a:cubicBezTo>
                    <a:cubicBezTo>
                      <a:pt x="3043" y="4103"/>
                      <a:pt x="3083" y="4121"/>
                      <a:pt x="3125" y="4121"/>
                    </a:cubicBezTo>
                    <a:cubicBezTo>
                      <a:pt x="3135" y="4121"/>
                      <a:pt x="3144" y="4120"/>
                      <a:pt x="3154" y="4118"/>
                    </a:cubicBezTo>
                    <a:cubicBezTo>
                      <a:pt x="3205" y="4118"/>
                      <a:pt x="3247" y="4088"/>
                      <a:pt x="3278" y="4046"/>
                    </a:cubicBezTo>
                    <a:cubicBezTo>
                      <a:pt x="3309" y="4005"/>
                      <a:pt x="3341" y="3953"/>
                      <a:pt x="3320" y="3901"/>
                    </a:cubicBezTo>
                    <a:lnTo>
                      <a:pt x="3288" y="3745"/>
                    </a:lnTo>
                    <a:lnTo>
                      <a:pt x="3226" y="3528"/>
                    </a:lnTo>
                    <a:cubicBezTo>
                      <a:pt x="3195" y="3403"/>
                      <a:pt x="3143" y="3279"/>
                      <a:pt x="3102" y="3154"/>
                    </a:cubicBezTo>
                    <a:cubicBezTo>
                      <a:pt x="2998" y="2905"/>
                      <a:pt x="2873" y="2666"/>
                      <a:pt x="2739" y="2428"/>
                    </a:cubicBezTo>
                    <a:cubicBezTo>
                      <a:pt x="2604" y="2189"/>
                      <a:pt x="2449" y="1972"/>
                      <a:pt x="2283" y="1764"/>
                    </a:cubicBezTo>
                    <a:cubicBezTo>
                      <a:pt x="2200" y="1650"/>
                      <a:pt x="2106" y="1546"/>
                      <a:pt x="2013" y="1442"/>
                    </a:cubicBezTo>
                    <a:cubicBezTo>
                      <a:pt x="1919" y="1339"/>
                      <a:pt x="1826" y="1246"/>
                      <a:pt x="1732" y="1152"/>
                    </a:cubicBezTo>
                    <a:lnTo>
                      <a:pt x="1743" y="1152"/>
                    </a:lnTo>
                    <a:cubicBezTo>
                      <a:pt x="1494" y="903"/>
                      <a:pt x="1234" y="675"/>
                      <a:pt x="955" y="467"/>
                    </a:cubicBezTo>
                    <a:cubicBezTo>
                      <a:pt x="685" y="280"/>
                      <a:pt x="395" y="125"/>
                      <a:pt x="93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66"/>
              <p:cNvSpPr/>
              <p:nvPr/>
            </p:nvSpPr>
            <p:spPr>
              <a:xfrm>
                <a:off x="7052375" y="1254713"/>
                <a:ext cx="547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775" extrusionOk="0">
                    <a:moveTo>
                      <a:pt x="1993" y="1"/>
                    </a:moveTo>
                    <a:cubicBezTo>
                      <a:pt x="1972" y="1"/>
                      <a:pt x="1951" y="11"/>
                      <a:pt x="1930" y="11"/>
                    </a:cubicBezTo>
                    <a:cubicBezTo>
                      <a:pt x="1889" y="11"/>
                      <a:pt x="1847" y="31"/>
                      <a:pt x="1817" y="52"/>
                    </a:cubicBezTo>
                    <a:cubicBezTo>
                      <a:pt x="1734" y="94"/>
                      <a:pt x="1661" y="156"/>
                      <a:pt x="1619" y="208"/>
                    </a:cubicBezTo>
                    <a:cubicBezTo>
                      <a:pt x="1568" y="270"/>
                      <a:pt x="1515" y="343"/>
                      <a:pt x="1474" y="405"/>
                    </a:cubicBezTo>
                    <a:lnTo>
                      <a:pt x="1453" y="436"/>
                    </a:lnTo>
                    <a:cubicBezTo>
                      <a:pt x="1402" y="509"/>
                      <a:pt x="1339" y="592"/>
                      <a:pt x="1277" y="665"/>
                    </a:cubicBezTo>
                    <a:cubicBezTo>
                      <a:pt x="1225" y="716"/>
                      <a:pt x="1183" y="748"/>
                      <a:pt x="1132" y="789"/>
                    </a:cubicBezTo>
                    <a:cubicBezTo>
                      <a:pt x="1091" y="799"/>
                      <a:pt x="1049" y="820"/>
                      <a:pt x="1018" y="831"/>
                    </a:cubicBezTo>
                    <a:cubicBezTo>
                      <a:pt x="976" y="840"/>
                      <a:pt x="935" y="851"/>
                      <a:pt x="893" y="851"/>
                    </a:cubicBezTo>
                    <a:lnTo>
                      <a:pt x="872" y="851"/>
                    </a:lnTo>
                    <a:cubicBezTo>
                      <a:pt x="738" y="851"/>
                      <a:pt x="603" y="851"/>
                      <a:pt x="478" y="882"/>
                    </a:cubicBezTo>
                    <a:cubicBezTo>
                      <a:pt x="416" y="893"/>
                      <a:pt x="364" y="914"/>
                      <a:pt x="312" y="934"/>
                    </a:cubicBezTo>
                    <a:cubicBezTo>
                      <a:pt x="250" y="965"/>
                      <a:pt x="198" y="1006"/>
                      <a:pt x="157" y="1048"/>
                    </a:cubicBezTo>
                    <a:cubicBezTo>
                      <a:pt x="115" y="1100"/>
                      <a:pt x="74" y="1152"/>
                      <a:pt x="32" y="1225"/>
                    </a:cubicBezTo>
                    <a:cubicBezTo>
                      <a:pt x="22" y="1245"/>
                      <a:pt x="12" y="1276"/>
                      <a:pt x="1" y="1297"/>
                    </a:cubicBezTo>
                    <a:cubicBezTo>
                      <a:pt x="22" y="1359"/>
                      <a:pt x="42" y="1411"/>
                      <a:pt x="53" y="1474"/>
                    </a:cubicBezTo>
                    <a:cubicBezTo>
                      <a:pt x="74" y="1546"/>
                      <a:pt x="95" y="1629"/>
                      <a:pt x="105" y="1702"/>
                    </a:cubicBezTo>
                    <a:cubicBezTo>
                      <a:pt x="105" y="1723"/>
                      <a:pt x="115" y="1753"/>
                      <a:pt x="115" y="1774"/>
                    </a:cubicBezTo>
                    <a:lnTo>
                      <a:pt x="125" y="1753"/>
                    </a:lnTo>
                    <a:cubicBezTo>
                      <a:pt x="136" y="1723"/>
                      <a:pt x="146" y="1702"/>
                      <a:pt x="157" y="1670"/>
                    </a:cubicBezTo>
                    <a:cubicBezTo>
                      <a:pt x="198" y="1598"/>
                      <a:pt x="250" y="1504"/>
                      <a:pt x="312" y="1421"/>
                    </a:cubicBezTo>
                    <a:lnTo>
                      <a:pt x="364" y="1370"/>
                    </a:lnTo>
                    <a:cubicBezTo>
                      <a:pt x="374" y="1359"/>
                      <a:pt x="395" y="1338"/>
                      <a:pt x="416" y="1328"/>
                    </a:cubicBezTo>
                    <a:cubicBezTo>
                      <a:pt x="447" y="1308"/>
                      <a:pt x="457" y="1297"/>
                      <a:pt x="489" y="1287"/>
                    </a:cubicBezTo>
                    <a:cubicBezTo>
                      <a:pt x="499" y="1276"/>
                      <a:pt x="510" y="1276"/>
                      <a:pt x="520" y="1266"/>
                    </a:cubicBezTo>
                    <a:cubicBezTo>
                      <a:pt x="572" y="1255"/>
                      <a:pt x="593" y="1245"/>
                      <a:pt x="613" y="1245"/>
                    </a:cubicBezTo>
                    <a:cubicBezTo>
                      <a:pt x="655" y="1235"/>
                      <a:pt x="686" y="1225"/>
                      <a:pt x="717" y="1225"/>
                    </a:cubicBezTo>
                    <a:lnTo>
                      <a:pt x="914" y="1225"/>
                    </a:lnTo>
                    <a:cubicBezTo>
                      <a:pt x="945" y="1225"/>
                      <a:pt x="966" y="1235"/>
                      <a:pt x="987" y="1235"/>
                    </a:cubicBezTo>
                    <a:lnTo>
                      <a:pt x="1028" y="1235"/>
                    </a:lnTo>
                    <a:cubicBezTo>
                      <a:pt x="1059" y="1235"/>
                      <a:pt x="1080" y="1235"/>
                      <a:pt x="1101" y="1225"/>
                    </a:cubicBezTo>
                    <a:lnTo>
                      <a:pt x="1174" y="1225"/>
                    </a:lnTo>
                    <a:cubicBezTo>
                      <a:pt x="1194" y="1214"/>
                      <a:pt x="1225" y="1204"/>
                      <a:pt x="1257" y="1204"/>
                    </a:cubicBezTo>
                    <a:cubicBezTo>
                      <a:pt x="1349" y="1172"/>
                      <a:pt x="1432" y="1110"/>
                      <a:pt x="1505" y="1027"/>
                    </a:cubicBezTo>
                    <a:cubicBezTo>
                      <a:pt x="1578" y="944"/>
                      <a:pt x="1619" y="840"/>
                      <a:pt x="1671" y="748"/>
                    </a:cubicBezTo>
                    <a:cubicBezTo>
                      <a:pt x="1723" y="665"/>
                      <a:pt x="1764" y="571"/>
                      <a:pt x="1827" y="488"/>
                    </a:cubicBezTo>
                    <a:cubicBezTo>
                      <a:pt x="1868" y="446"/>
                      <a:pt x="1900" y="416"/>
                      <a:pt x="1930" y="395"/>
                    </a:cubicBezTo>
                    <a:cubicBezTo>
                      <a:pt x="1951" y="384"/>
                      <a:pt x="1972" y="374"/>
                      <a:pt x="1983" y="363"/>
                    </a:cubicBezTo>
                    <a:cubicBezTo>
                      <a:pt x="2003" y="353"/>
                      <a:pt x="2034" y="343"/>
                      <a:pt x="2055" y="333"/>
                    </a:cubicBezTo>
                    <a:cubicBezTo>
                      <a:pt x="2086" y="322"/>
                      <a:pt x="2117" y="312"/>
                      <a:pt x="2159" y="312"/>
                    </a:cubicBezTo>
                    <a:cubicBezTo>
                      <a:pt x="2159" y="312"/>
                      <a:pt x="2169" y="312"/>
                      <a:pt x="2169" y="301"/>
                    </a:cubicBezTo>
                    <a:cubicBezTo>
                      <a:pt x="2179" y="301"/>
                      <a:pt x="2190" y="291"/>
                      <a:pt x="2190" y="270"/>
                    </a:cubicBezTo>
                    <a:cubicBezTo>
                      <a:pt x="2190" y="260"/>
                      <a:pt x="2179" y="239"/>
                      <a:pt x="2159" y="239"/>
                    </a:cubicBezTo>
                    <a:lnTo>
                      <a:pt x="2024" y="239"/>
                    </a:lnTo>
                    <a:cubicBezTo>
                      <a:pt x="1983" y="250"/>
                      <a:pt x="1941" y="260"/>
                      <a:pt x="1889" y="270"/>
                    </a:cubicBezTo>
                    <a:cubicBezTo>
                      <a:pt x="1868" y="280"/>
                      <a:pt x="1837" y="291"/>
                      <a:pt x="1817" y="301"/>
                    </a:cubicBezTo>
                    <a:lnTo>
                      <a:pt x="1754" y="333"/>
                    </a:lnTo>
                    <a:cubicBezTo>
                      <a:pt x="1723" y="353"/>
                      <a:pt x="1702" y="363"/>
                      <a:pt x="1681" y="384"/>
                    </a:cubicBezTo>
                    <a:lnTo>
                      <a:pt x="1692" y="363"/>
                    </a:lnTo>
                    <a:lnTo>
                      <a:pt x="1713" y="343"/>
                    </a:lnTo>
                    <a:lnTo>
                      <a:pt x="1713" y="322"/>
                    </a:lnTo>
                    <a:cubicBezTo>
                      <a:pt x="1723" y="312"/>
                      <a:pt x="1734" y="291"/>
                      <a:pt x="1754" y="280"/>
                    </a:cubicBezTo>
                    <a:cubicBezTo>
                      <a:pt x="1764" y="260"/>
                      <a:pt x="1785" y="239"/>
                      <a:pt x="1806" y="218"/>
                    </a:cubicBezTo>
                    <a:cubicBezTo>
                      <a:pt x="1827" y="197"/>
                      <a:pt x="1858" y="177"/>
                      <a:pt x="1879" y="167"/>
                    </a:cubicBezTo>
                    <a:cubicBezTo>
                      <a:pt x="1900" y="146"/>
                      <a:pt x="1930" y="135"/>
                      <a:pt x="1962" y="114"/>
                    </a:cubicBezTo>
                    <a:cubicBezTo>
                      <a:pt x="1993" y="104"/>
                      <a:pt x="2024" y="84"/>
                      <a:pt x="2055" y="73"/>
                    </a:cubicBezTo>
                    <a:cubicBezTo>
                      <a:pt x="2066" y="73"/>
                      <a:pt x="2086" y="63"/>
                      <a:pt x="2086" y="42"/>
                    </a:cubicBezTo>
                    <a:cubicBezTo>
                      <a:pt x="2086" y="31"/>
                      <a:pt x="2086" y="31"/>
                      <a:pt x="2076" y="21"/>
                    </a:cubicBezTo>
                    <a:cubicBezTo>
                      <a:pt x="2076" y="11"/>
                      <a:pt x="2066" y="11"/>
                      <a:pt x="2055" y="11"/>
                    </a:cubicBezTo>
                    <a:cubicBezTo>
                      <a:pt x="2034" y="11"/>
                      <a:pt x="2013" y="1"/>
                      <a:pt x="1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66"/>
              <p:cNvSpPr/>
              <p:nvPr/>
            </p:nvSpPr>
            <p:spPr>
              <a:xfrm>
                <a:off x="6937250" y="1309213"/>
                <a:ext cx="19200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31" extrusionOk="0">
                    <a:moveTo>
                      <a:pt x="242" y="0"/>
                    </a:moveTo>
                    <a:cubicBezTo>
                      <a:pt x="212" y="0"/>
                      <a:pt x="183" y="6"/>
                      <a:pt x="156" y="20"/>
                    </a:cubicBezTo>
                    <a:cubicBezTo>
                      <a:pt x="21" y="92"/>
                      <a:pt x="0" y="352"/>
                      <a:pt x="125" y="590"/>
                    </a:cubicBezTo>
                    <a:cubicBezTo>
                      <a:pt x="228" y="796"/>
                      <a:pt x="394" y="930"/>
                      <a:pt x="531" y="930"/>
                    </a:cubicBezTo>
                    <a:cubicBezTo>
                      <a:pt x="560" y="930"/>
                      <a:pt x="587" y="924"/>
                      <a:pt x="613" y="912"/>
                    </a:cubicBezTo>
                    <a:cubicBezTo>
                      <a:pt x="747" y="839"/>
                      <a:pt x="768" y="580"/>
                      <a:pt x="643" y="331"/>
                    </a:cubicBezTo>
                    <a:cubicBezTo>
                      <a:pt x="542" y="128"/>
                      <a:pt x="378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66"/>
              <p:cNvSpPr/>
              <p:nvPr/>
            </p:nvSpPr>
            <p:spPr>
              <a:xfrm>
                <a:off x="6974075" y="1282563"/>
                <a:ext cx="174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842" extrusionOk="0">
                    <a:moveTo>
                      <a:pt x="216" y="1"/>
                    </a:moveTo>
                    <a:cubicBezTo>
                      <a:pt x="191" y="1"/>
                      <a:pt x="167" y="6"/>
                      <a:pt x="146" y="17"/>
                    </a:cubicBezTo>
                    <a:cubicBezTo>
                      <a:pt x="11" y="79"/>
                      <a:pt x="0" y="318"/>
                      <a:pt x="115" y="536"/>
                    </a:cubicBezTo>
                    <a:cubicBezTo>
                      <a:pt x="209" y="724"/>
                      <a:pt x="353" y="842"/>
                      <a:pt x="476" y="842"/>
                    </a:cubicBezTo>
                    <a:cubicBezTo>
                      <a:pt x="502" y="842"/>
                      <a:pt x="527" y="837"/>
                      <a:pt x="550" y="826"/>
                    </a:cubicBezTo>
                    <a:cubicBezTo>
                      <a:pt x="675" y="754"/>
                      <a:pt x="696" y="526"/>
                      <a:pt x="581" y="297"/>
                    </a:cubicBezTo>
                    <a:cubicBezTo>
                      <a:pt x="487" y="117"/>
                      <a:pt x="336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66"/>
              <p:cNvSpPr/>
              <p:nvPr/>
            </p:nvSpPr>
            <p:spPr>
              <a:xfrm>
                <a:off x="7022050" y="1273113"/>
                <a:ext cx="10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07" extrusionOk="0">
                    <a:moveTo>
                      <a:pt x="218" y="1"/>
                    </a:moveTo>
                    <a:cubicBezTo>
                      <a:pt x="208" y="12"/>
                      <a:pt x="197" y="12"/>
                      <a:pt x="187" y="12"/>
                    </a:cubicBezTo>
                    <a:cubicBezTo>
                      <a:pt x="177" y="21"/>
                      <a:pt x="167" y="21"/>
                      <a:pt x="156" y="32"/>
                    </a:cubicBezTo>
                    <a:cubicBezTo>
                      <a:pt x="146" y="42"/>
                      <a:pt x="135" y="42"/>
                      <a:pt x="125" y="63"/>
                    </a:cubicBezTo>
                    <a:lnTo>
                      <a:pt x="94" y="95"/>
                    </a:lnTo>
                    <a:cubicBezTo>
                      <a:pt x="63" y="157"/>
                      <a:pt x="42" y="229"/>
                      <a:pt x="31" y="291"/>
                    </a:cubicBezTo>
                    <a:cubicBezTo>
                      <a:pt x="11" y="353"/>
                      <a:pt x="1" y="426"/>
                      <a:pt x="1" y="519"/>
                    </a:cubicBezTo>
                    <a:lnTo>
                      <a:pt x="1" y="613"/>
                    </a:lnTo>
                    <a:lnTo>
                      <a:pt x="1" y="675"/>
                    </a:lnTo>
                    <a:cubicBezTo>
                      <a:pt x="1" y="696"/>
                      <a:pt x="11" y="706"/>
                      <a:pt x="31" y="706"/>
                    </a:cubicBezTo>
                    <a:cubicBezTo>
                      <a:pt x="52" y="696"/>
                      <a:pt x="63" y="685"/>
                      <a:pt x="84" y="675"/>
                    </a:cubicBezTo>
                    <a:lnTo>
                      <a:pt x="104" y="655"/>
                    </a:lnTo>
                    <a:lnTo>
                      <a:pt x="125" y="634"/>
                    </a:lnTo>
                    <a:lnTo>
                      <a:pt x="146" y="623"/>
                    </a:lnTo>
                    <a:lnTo>
                      <a:pt x="250" y="519"/>
                    </a:lnTo>
                    <a:cubicBezTo>
                      <a:pt x="322" y="436"/>
                      <a:pt x="374" y="374"/>
                      <a:pt x="405" y="302"/>
                    </a:cubicBezTo>
                    <a:cubicBezTo>
                      <a:pt x="416" y="281"/>
                      <a:pt x="416" y="270"/>
                      <a:pt x="426" y="250"/>
                    </a:cubicBezTo>
                    <a:lnTo>
                      <a:pt x="426" y="187"/>
                    </a:lnTo>
                    <a:lnTo>
                      <a:pt x="426" y="167"/>
                    </a:lnTo>
                    <a:cubicBezTo>
                      <a:pt x="426" y="157"/>
                      <a:pt x="416" y="146"/>
                      <a:pt x="416" y="136"/>
                    </a:cubicBezTo>
                    <a:cubicBezTo>
                      <a:pt x="405" y="115"/>
                      <a:pt x="395" y="104"/>
                      <a:pt x="384" y="84"/>
                    </a:cubicBezTo>
                    <a:lnTo>
                      <a:pt x="353" y="53"/>
                    </a:lnTo>
                    <a:cubicBezTo>
                      <a:pt x="333" y="42"/>
                      <a:pt x="322" y="32"/>
                      <a:pt x="301" y="21"/>
                    </a:cubicBezTo>
                    <a:cubicBezTo>
                      <a:pt x="280" y="12"/>
                      <a:pt x="260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66"/>
              <p:cNvSpPr/>
              <p:nvPr/>
            </p:nvSpPr>
            <p:spPr>
              <a:xfrm>
                <a:off x="7095175" y="1156938"/>
                <a:ext cx="267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308" extrusionOk="0">
                    <a:moveTo>
                      <a:pt x="633" y="1"/>
                    </a:moveTo>
                    <a:cubicBezTo>
                      <a:pt x="603" y="1"/>
                      <a:pt x="571" y="11"/>
                      <a:pt x="540" y="11"/>
                    </a:cubicBezTo>
                    <a:cubicBezTo>
                      <a:pt x="426" y="32"/>
                      <a:pt x="322" y="94"/>
                      <a:pt x="250" y="177"/>
                    </a:cubicBezTo>
                    <a:cubicBezTo>
                      <a:pt x="167" y="281"/>
                      <a:pt x="125" y="395"/>
                      <a:pt x="84" y="509"/>
                    </a:cubicBezTo>
                    <a:cubicBezTo>
                      <a:pt x="52" y="634"/>
                      <a:pt x="32" y="768"/>
                      <a:pt x="22" y="893"/>
                    </a:cubicBezTo>
                    <a:cubicBezTo>
                      <a:pt x="11" y="996"/>
                      <a:pt x="1" y="1100"/>
                      <a:pt x="1" y="1204"/>
                    </a:cubicBezTo>
                    <a:cubicBezTo>
                      <a:pt x="1" y="1235"/>
                      <a:pt x="32" y="1266"/>
                      <a:pt x="73" y="1266"/>
                    </a:cubicBezTo>
                    <a:cubicBezTo>
                      <a:pt x="115" y="1266"/>
                      <a:pt x="135" y="1235"/>
                      <a:pt x="135" y="1204"/>
                    </a:cubicBezTo>
                    <a:cubicBezTo>
                      <a:pt x="146" y="1059"/>
                      <a:pt x="146" y="924"/>
                      <a:pt x="167" y="789"/>
                    </a:cubicBezTo>
                    <a:lnTo>
                      <a:pt x="167" y="800"/>
                    </a:lnTo>
                    <a:cubicBezTo>
                      <a:pt x="188" y="675"/>
                      <a:pt x="208" y="551"/>
                      <a:pt x="260" y="426"/>
                    </a:cubicBezTo>
                    <a:cubicBezTo>
                      <a:pt x="281" y="374"/>
                      <a:pt x="312" y="333"/>
                      <a:pt x="343" y="281"/>
                    </a:cubicBezTo>
                    <a:cubicBezTo>
                      <a:pt x="364" y="260"/>
                      <a:pt x="384" y="229"/>
                      <a:pt x="416" y="208"/>
                    </a:cubicBezTo>
                    <a:cubicBezTo>
                      <a:pt x="437" y="198"/>
                      <a:pt x="457" y="177"/>
                      <a:pt x="488" y="167"/>
                    </a:cubicBezTo>
                    <a:cubicBezTo>
                      <a:pt x="509" y="157"/>
                      <a:pt x="540" y="146"/>
                      <a:pt x="571" y="146"/>
                    </a:cubicBezTo>
                    <a:lnTo>
                      <a:pt x="665" y="146"/>
                    </a:lnTo>
                    <a:cubicBezTo>
                      <a:pt x="686" y="146"/>
                      <a:pt x="706" y="157"/>
                      <a:pt x="727" y="157"/>
                    </a:cubicBezTo>
                    <a:cubicBezTo>
                      <a:pt x="737" y="167"/>
                      <a:pt x="758" y="177"/>
                      <a:pt x="769" y="187"/>
                    </a:cubicBezTo>
                    <a:cubicBezTo>
                      <a:pt x="789" y="198"/>
                      <a:pt x="799" y="219"/>
                      <a:pt x="810" y="229"/>
                    </a:cubicBezTo>
                    <a:cubicBezTo>
                      <a:pt x="831" y="260"/>
                      <a:pt x="852" y="281"/>
                      <a:pt x="861" y="312"/>
                    </a:cubicBezTo>
                    <a:cubicBezTo>
                      <a:pt x="882" y="374"/>
                      <a:pt x="903" y="447"/>
                      <a:pt x="914" y="509"/>
                    </a:cubicBezTo>
                    <a:cubicBezTo>
                      <a:pt x="944" y="758"/>
                      <a:pt x="914" y="996"/>
                      <a:pt x="903" y="1235"/>
                    </a:cubicBezTo>
                    <a:cubicBezTo>
                      <a:pt x="893" y="1277"/>
                      <a:pt x="935" y="1308"/>
                      <a:pt x="965" y="1308"/>
                    </a:cubicBezTo>
                    <a:cubicBezTo>
                      <a:pt x="1007" y="1308"/>
                      <a:pt x="1038" y="1277"/>
                      <a:pt x="1038" y="1235"/>
                    </a:cubicBezTo>
                    <a:cubicBezTo>
                      <a:pt x="1048" y="1028"/>
                      <a:pt x="1069" y="830"/>
                      <a:pt x="1059" y="623"/>
                    </a:cubicBezTo>
                    <a:cubicBezTo>
                      <a:pt x="1048" y="509"/>
                      <a:pt x="1038" y="395"/>
                      <a:pt x="997" y="302"/>
                    </a:cubicBezTo>
                    <a:cubicBezTo>
                      <a:pt x="986" y="250"/>
                      <a:pt x="965" y="208"/>
                      <a:pt x="935" y="167"/>
                    </a:cubicBezTo>
                    <a:cubicBezTo>
                      <a:pt x="914" y="125"/>
                      <a:pt x="872" y="94"/>
                      <a:pt x="831" y="63"/>
                    </a:cubicBezTo>
                    <a:cubicBezTo>
                      <a:pt x="799" y="42"/>
                      <a:pt x="758" y="21"/>
                      <a:pt x="706" y="11"/>
                    </a:cubicBezTo>
                    <a:cubicBezTo>
                      <a:pt x="686" y="11"/>
                      <a:pt x="654" y="1"/>
                      <a:pt x="633" y="1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66"/>
              <p:cNvSpPr/>
              <p:nvPr/>
            </p:nvSpPr>
            <p:spPr>
              <a:xfrm>
                <a:off x="7196325" y="1164463"/>
                <a:ext cx="31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66" extrusionOk="0">
                    <a:moveTo>
                      <a:pt x="768" y="1"/>
                    </a:moveTo>
                    <a:cubicBezTo>
                      <a:pt x="674" y="1"/>
                      <a:pt x="581" y="32"/>
                      <a:pt x="508" y="84"/>
                    </a:cubicBezTo>
                    <a:cubicBezTo>
                      <a:pt x="415" y="146"/>
                      <a:pt x="342" y="250"/>
                      <a:pt x="280" y="343"/>
                    </a:cubicBezTo>
                    <a:cubicBezTo>
                      <a:pt x="208" y="457"/>
                      <a:pt x="166" y="571"/>
                      <a:pt x="125" y="695"/>
                    </a:cubicBezTo>
                    <a:cubicBezTo>
                      <a:pt x="63" y="893"/>
                      <a:pt x="21" y="1090"/>
                      <a:pt x="0" y="1297"/>
                    </a:cubicBezTo>
                    <a:cubicBezTo>
                      <a:pt x="0" y="1329"/>
                      <a:pt x="42" y="1359"/>
                      <a:pt x="73" y="1359"/>
                    </a:cubicBezTo>
                    <a:cubicBezTo>
                      <a:pt x="93" y="1359"/>
                      <a:pt x="104" y="1359"/>
                      <a:pt x="125" y="1339"/>
                    </a:cubicBezTo>
                    <a:cubicBezTo>
                      <a:pt x="135" y="1329"/>
                      <a:pt x="135" y="1308"/>
                      <a:pt x="146" y="1297"/>
                    </a:cubicBezTo>
                    <a:cubicBezTo>
                      <a:pt x="146" y="1256"/>
                      <a:pt x="146" y="1225"/>
                      <a:pt x="156" y="1183"/>
                    </a:cubicBezTo>
                    <a:lnTo>
                      <a:pt x="156" y="1204"/>
                    </a:lnTo>
                    <a:cubicBezTo>
                      <a:pt x="176" y="986"/>
                      <a:pt x="229" y="778"/>
                      <a:pt x="312" y="582"/>
                    </a:cubicBezTo>
                    <a:cubicBezTo>
                      <a:pt x="353" y="488"/>
                      <a:pt x="395" y="405"/>
                      <a:pt x="457" y="322"/>
                    </a:cubicBezTo>
                    <a:cubicBezTo>
                      <a:pt x="488" y="281"/>
                      <a:pt x="519" y="250"/>
                      <a:pt x="561" y="218"/>
                    </a:cubicBezTo>
                    <a:cubicBezTo>
                      <a:pt x="591" y="198"/>
                      <a:pt x="612" y="177"/>
                      <a:pt x="644" y="167"/>
                    </a:cubicBezTo>
                    <a:cubicBezTo>
                      <a:pt x="674" y="156"/>
                      <a:pt x="695" y="146"/>
                      <a:pt x="727" y="146"/>
                    </a:cubicBezTo>
                    <a:lnTo>
                      <a:pt x="819" y="146"/>
                    </a:lnTo>
                    <a:cubicBezTo>
                      <a:pt x="851" y="146"/>
                      <a:pt x="872" y="156"/>
                      <a:pt x="892" y="167"/>
                    </a:cubicBezTo>
                    <a:lnTo>
                      <a:pt x="955" y="198"/>
                    </a:lnTo>
                    <a:cubicBezTo>
                      <a:pt x="975" y="218"/>
                      <a:pt x="996" y="229"/>
                      <a:pt x="1006" y="250"/>
                    </a:cubicBezTo>
                    <a:cubicBezTo>
                      <a:pt x="1027" y="291"/>
                      <a:pt x="1048" y="322"/>
                      <a:pt x="1068" y="354"/>
                    </a:cubicBezTo>
                    <a:cubicBezTo>
                      <a:pt x="1099" y="433"/>
                      <a:pt x="1119" y="512"/>
                      <a:pt x="1129" y="592"/>
                    </a:cubicBezTo>
                    <a:lnTo>
                      <a:pt x="1129" y="592"/>
                    </a:lnTo>
                    <a:cubicBezTo>
                      <a:pt x="1128" y="589"/>
                      <a:pt x="1126" y="587"/>
                      <a:pt x="1121" y="582"/>
                    </a:cubicBezTo>
                    <a:lnTo>
                      <a:pt x="1121" y="582"/>
                    </a:lnTo>
                    <a:cubicBezTo>
                      <a:pt x="1151" y="799"/>
                      <a:pt x="1141" y="1027"/>
                      <a:pt x="1110" y="1235"/>
                    </a:cubicBezTo>
                    <a:cubicBezTo>
                      <a:pt x="1100" y="1287"/>
                      <a:pt x="1100" y="1329"/>
                      <a:pt x="1089" y="1380"/>
                    </a:cubicBezTo>
                    <a:cubicBezTo>
                      <a:pt x="1079" y="1401"/>
                      <a:pt x="1079" y="1412"/>
                      <a:pt x="1089" y="1432"/>
                    </a:cubicBezTo>
                    <a:cubicBezTo>
                      <a:pt x="1100" y="1442"/>
                      <a:pt x="1121" y="1463"/>
                      <a:pt x="1131" y="1463"/>
                    </a:cubicBezTo>
                    <a:cubicBezTo>
                      <a:pt x="1138" y="1465"/>
                      <a:pt x="1145" y="1466"/>
                      <a:pt x="1152" y="1466"/>
                    </a:cubicBezTo>
                    <a:cubicBezTo>
                      <a:pt x="1186" y="1466"/>
                      <a:pt x="1214" y="1446"/>
                      <a:pt x="1214" y="1412"/>
                    </a:cubicBezTo>
                    <a:cubicBezTo>
                      <a:pt x="1255" y="1204"/>
                      <a:pt x="1276" y="986"/>
                      <a:pt x="1276" y="768"/>
                    </a:cubicBezTo>
                    <a:cubicBezTo>
                      <a:pt x="1276" y="654"/>
                      <a:pt x="1255" y="529"/>
                      <a:pt x="1234" y="416"/>
                    </a:cubicBezTo>
                    <a:cubicBezTo>
                      <a:pt x="1204" y="312"/>
                      <a:pt x="1162" y="218"/>
                      <a:pt x="1089" y="135"/>
                    </a:cubicBezTo>
                    <a:cubicBezTo>
                      <a:pt x="1058" y="105"/>
                      <a:pt x="1017" y="73"/>
                      <a:pt x="975" y="52"/>
                    </a:cubicBezTo>
                    <a:cubicBezTo>
                      <a:pt x="934" y="32"/>
                      <a:pt x="872" y="11"/>
                      <a:pt x="819" y="11"/>
                    </a:cubicBezTo>
                    <a:cubicBezTo>
                      <a:pt x="799" y="1"/>
                      <a:pt x="789" y="1"/>
                      <a:pt x="768" y="1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66"/>
              <p:cNvSpPr/>
              <p:nvPr/>
            </p:nvSpPr>
            <p:spPr>
              <a:xfrm>
                <a:off x="7150175" y="1223838"/>
                <a:ext cx="3010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267" extrusionOk="0">
                    <a:moveTo>
                      <a:pt x="1089" y="1"/>
                    </a:moveTo>
                    <a:cubicBezTo>
                      <a:pt x="1058" y="1"/>
                      <a:pt x="1027" y="32"/>
                      <a:pt x="1027" y="74"/>
                    </a:cubicBezTo>
                    <a:cubicBezTo>
                      <a:pt x="1047" y="271"/>
                      <a:pt x="1058" y="478"/>
                      <a:pt x="1037" y="685"/>
                    </a:cubicBezTo>
                    <a:cubicBezTo>
                      <a:pt x="1027" y="768"/>
                      <a:pt x="1017" y="842"/>
                      <a:pt x="985" y="914"/>
                    </a:cubicBezTo>
                    <a:cubicBezTo>
                      <a:pt x="964" y="955"/>
                      <a:pt x="954" y="987"/>
                      <a:pt x="923" y="1017"/>
                    </a:cubicBezTo>
                    <a:cubicBezTo>
                      <a:pt x="913" y="1038"/>
                      <a:pt x="892" y="1049"/>
                      <a:pt x="871" y="1070"/>
                    </a:cubicBezTo>
                    <a:cubicBezTo>
                      <a:pt x="851" y="1080"/>
                      <a:pt x="830" y="1100"/>
                      <a:pt x="809" y="1111"/>
                    </a:cubicBezTo>
                    <a:cubicBezTo>
                      <a:pt x="778" y="1121"/>
                      <a:pt x="757" y="1121"/>
                      <a:pt x="726" y="1132"/>
                    </a:cubicBezTo>
                    <a:lnTo>
                      <a:pt x="643" y="1132"/>
                    </a:lnTo>
                    <a:cubicBezTo>
                      <a:pt x="612" y="1121"/>
                      <a:pt x="591" y="1121"/>
                      <a:pt x="570" y="1111"/>
                    </a:cubicBezTo>
                    <a:cubicBezTo>
                      <a:pt x="529" y="1090"/>
                      <a:pt x="498" y="1070"/>
                      <a:pt x="466" y="1049"/>
                    </a:cubicBezTo>
                    <a:cubicBezTo>
                      <a:pt x="425" y="1017"/>
                      <a:pt x="383" y="976"/>
                      <a:pt x="353" y="934"/>
                    </a:cubicBezTo>
                    <a:cubicBezTo>
                      <a:pt x="290" y="851"/>
                      <a:pt x="249" y="768"/>
                      <a:pt x="207" y="685"/>
                    </a:cubicBezTo>
                    <a:cubicBezTo>
                      <a:pt x="176" y="603"/>
                      <a:pt x="145" y="510"/>
                      <a:pt x="134" y="416"/>
                    </a:cubicBezTo>
                    <a:cubicBezTo>
                      <a:pt x="124" y="395"/>
                      <a:pt x="114" y="385"/>
                      <a:pt x="104" y="374"/>
                    </a:cubicBezTo>
                    <a:cubicBezTo>
                      <a:pt x="83" y="364"/>
                      <a:pt x="62" y="364"/>
                      <a:pt x="51" y="364"/>
                    </a:cubicBezTo>
                    <a:cubicBezTo>
                      <a:pt x="31" y="374"/>
                      <a:pt x="10" y="385"/>
                      <a:pt x="10" y="395"/>
                    </a:cubicBezTo>
                    <a:cubicBezTo>
                      <a:pt x="0" y="416"/>
                      <a:pt x="0" y="437"/>
                      <a:pt x="0" y="447"/>
                    </a:cubicBezTo>
                    <a:cubicBezTo>
                      <a:pt x="10" y="551"/>
                      <a:pt x="42" y="655"/>
                      <a:pt x="83" y="748"/>
                    </a:cubicBezTo>
                    <a:cubicBezTo>
                      <a:pt x="134" y="851"/>
                      <a:pt x="197" y="955"/>
                      <a:pt x="270" y="1049"/>
                    </a:cubicBezTo>
                    <a:cubicBezTo>
                      <a:pt x="311" y="1090"/>
                      <a:pt x="353" y="1132"/>
                      <a:pt x="394" y="1163"/>
                    </a:cubicBezTo>
                    <a:cubicBezTo>
                      <a:pt x="446" y="1204"/>
                      <a:pt x="487" y="1225"/>
                      <a:pt x="539" y="1246"/>
                    </a:cubicBezTo>
                    <a:cubicBezTo>
                      <a:pt x="591" y="1266"/>
                      <a:pt x="653" y="1266"/>
                      <a:pt x="705" y="1266"/>
                    </a:cubicBezTo>
                    <a:cubicBezTo>
                      <a:pt x="768" y="1266"/>
                      <a:pt x="819" y="1256"/>
                      <a:pt x="871" y="1225"/>
                    </a:cubicBezTo>
                    <a:cubicBezTo>
                      <a:pt x="1079" y="1132"/>
                      <a:pt x="1151" y="914"/>
                      <a:pt x="1172" y="706"/>
                    </a:cubicBezTo>
                    <a:cubicBezTo>
                      <a:pt x="1203" y="499"/>
                      <a:pt x="1183" y="281"/>
                      <a:pt x="1162" y="74"/>
                    </a:cubicBezTo>
                    <a:cubicBezTo>
                      <a:pt x="1162" y="53"/>
                      <a:pt x="1151" y="32"/>
                      <a:pt x="1141" y="22"/>
                    </a:cubicBezTo>
                    <a:cubicBezTo>
                      <a:pt x="1130" y="12"/>
                      <a:pt x="1110" y="1"/>
                      <a:pt x="1089" y="1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66"/>
              <p:cNvSpPr/>
              <p:nvPr/>
            </p:nvSpPr>
            <p:spPr>
              <a:xfrm>
                <a:off x="7128625" y="1146038"/>
                <a:ext cx="33225" cy="75250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3010" extrusionOk="0">
                    <a:moveTo>
                      <a:pt x="1277" y="1"/>
                    </a:moveTo>
                    <a:cubicBezTo>
                      <a:pt x="1266" y="1"/>
                      <a:pt x="1245" y="12"/>
                      <a:pt x="1245" y="22"/>
                    </a:cubicBezTo>
                    <a:cubicBezTo>
                      <a:pt x="1235" y="32"/>
                      <a:pt x="1225" y="42"/>
                      <a:pt x="1225" y="53"/>
                    </a:cubicBezTo>
                    <a:cubicBezTo>
                      <a:pt x="1235" y="406"/>
                      <a:pt x="1225" y="696"/>
                      <a:pt x="1183" y="966"/>
                    </a:cubicBezTo>
                    <a:cubicBezTo>
                      <a:pt x="1152" y="1215"/>
                      <a:pt x="1100" y="1412"/>
                      <a:pt x="1038" y="1588"/>
                    </a:cubicBezTo>
                    <a:lnTo>
                      <a:pt x="1017" y="1568"/>
                    </a:lnTo>
                    <a:cubicBezTo>
                      <a:pt x="966" y="1526"/>
                      <a:pt x="924" y="1485"/>
                      <a:pt x="862" y="1443"/>
                    </a:cubicBezTo>
                    <a:cubicBezTo>
                      <a:pt x="830" y="1412"/>
                      <a:pt x="789" y="1391"/>
                      <a:pt x="747" y="1381"/>
                    </a:cubicBezTo>
                    <a:cubicBezTo>
                      <a:pt x="696" y="1360"/>
                      <a:pt x="655" y="1349"/>
                      <a:pt x="613" y="1339"/>
                    </a:cubicBezTo>
                    <a:lnTo>
                      <a:pt x="572" y="1339"/>
                    </a:lnTo>
                    <a:cubicBezTo>
                      <a:pt x="509" y="1339"/>
                      <a:pt x="447" y="1360"/>
                      <a:pt x="374" y="1391"/>
                    </a:cubicBezTo>
                    <a:cubicBezTo>
                      <a:pt x="291" y="1432"/>
                      <a:pt x="229" y="1505"/>
                      <a:pt x="187" y="1547"/>
                    </a:cubicBezTo>
                    <a:cubicBezTo>
                      <a:pt x="74" y="1692"/>
                      <a:pt x="1" y="1879"/>
                      <a:pt x="1" y="2086"/>
                    </a:cubicBezTo>
                    <a:cubicBezTo>
                      <a:pt x="1" y="2190"/>
                      <a:pt x="11" y="2294"/>
                      <a:pt x="42" y="2387"/>
                    </a:cubicBezTo>
                    <a:cubicBezTo>
                      <a:pt x="53" y="2439"/>
                      <a:pt x="74" y="2481"/>
                      <a:pt x="104" y="2543"/>
                    </a:cubicBezTo>
                    <a:cubicBezTo>
                      <a:pt x="136" y="2594"/>
                      <a:pt x="167" y="2646"/>
                      <a:pt x="208" y="2688"/>
                    </a:cubicBezTo>
                    <a:cubicBezTo>
                      <a:pt x="260" y="2760"/>
                      <a:pt x="333" y="2822"/>
                      <a:pt x="395" y="2864"/>
                    </a:cubicBezTo>
                    <a:cubicBezTo>
                      <a:pt x="457" y="2916"/>
                      <a:pt x="540" y="2958"/>
                      <a:pt x="644" y="2999"/>
                    </a:cubicBezTo>
                    <a:cubicBezTo>
                      <a:pt x="655" y="3009"/>
                      <a:pt x="665" y="3009"/>
                      <a:pt x="675" y="3009"/>
                    </a:cubicBezTo>
                    <a:cubicBezTo>
                      <a:pt x="706" y="3009"/>
                      <a:pt x="727" y="2999"/>
                      <a:pt x="747" y="2988"/>
                    </a:cubicBezTo>
                    <a:cubicBezTo>
                      <a:pt x="779" y="2968"/>
                      <a:pt x="800" y="2937"/>
                      <a:pt x="810" y="2905"/>
                    </a:cubicBezTo>
                    <a:cubicBezTo>
                      <a:pt x="821" y="2875"/>
                      <a:pt x="821" y="2833"/>
                      <a:pt x="800" y="2802"/>
                    </a:cubicBezTo>
                    <a:cubicBezTo>
                      <a:pt x="779" y="2760"/>
                      <a:pt x="747" y="2750"/>
                      <a:pt x="717" y="2739"/>
                    </a:cubicBezTo>
                    <a:cubicBezTo>
                      <a:pt x="706" y="2729"/>
                      <a:pt x="696" y="2729"/>
                      <a:pt x="685" y="2719"/>
                    </a:cubicBezTo>
                    <a:cubicBezTo>
                      <a:pt x="613" y="2698"/>
                      <a:pt x="561" y="2656"/>
                      <a:pt x="509" y="2626"/>
                    </a:cubicBezTo>
                    <a:cubicBezTo>
                      <a:pt x="457" y="2584"/>
                      <a:pt x="426" y="2543"/>
                      <a:pt x="385" y="2501"/>
                    </a:cubicBezTo>
                    <a:cubicBezTo>
                      <a:pt x="353" y="2460"/>
                      <a:pt x="323" y="2408"/>
                      <a:pt x="302" y="2356"/>
                    </a:cubicBezTo>
                    <a:cubicBezTo>
                      <a:pt x="281" y="2304"/>
                      <a:pt x="260" y="2242"/>
                      <a:pt x="250" y="2179"/>
                    </a:cubicBezTo>
                    <a:lnTo>
                      <a:pt x="250" y="1983"/>
                    </a:lnTo>
                    <a:cubicBezTo>
                      <a:pt x="260" y="1910"/>
                      <a:pt x="281" y="1847"/>
                      <a:pt x="312" y="1785"/>
                    </a:cubicBezTo>
                    <a:cubicBezTo>
                      <a:pt x="333" y="1744"/>
                      <a:pt x="353" y="1702"/>
                      <a:pt x="374" y="1671"/>
                    </a:cubicBezTo>
                    <a:cubicBezTo>
                      <a:pt x="395" y="1640"/>
                      <a:pt x="426" y="1609"/>
                      <a:pt x="447" y="1588"/>
                    </a:cubicBezTo>
                    <a:lnTo>
                      <a:pt x="509" y="1557"/>
                    </a:lnTo>
                    <a:cubicBezTo>
                      <a:pt x="530" y="1547"/>
                      <a:pt x="551" y="1547"/>
                      <a:pt x="572" y="1536"/>
                    </a:cubicBezTo>
                    <a:lnTo>
                      <a:pt x="634" y="1536"/>
                    </a:lnTo>
                    <a:cubicBezTo>
                      <a:pt x="665" y="1547"/>
                      <a:pt x="696" y="1547"/>
                      <a:pt x="727" y="1568"/>
                    </a:cubicBezTo>
                    <a:cubicBezTo>
                      <a:pt x="758" y="1578"/>
                      <a:pt x="800" y="1598"/>
                      <a:pt x="830" y="1630"/>
                    </a:cubicBezTo>
                    <a:cubicBezTo>
                      <a:pt x="893" y="1671"/>
                      <a:pt x="945" y="1734"/>
                      <a:pt x="986" y="1785"/>
                    </a:cubicBezTo>
                    <a:cubicBezTo>
                      <a:pt x="996" y="1806"/>
                      <a:pt x="1017" y="1806"/>
                      <a:pt x="1038" y="1806"/>
                    </a:cubicBezTo>
                    <a:lnTo>
                      <a:pt x="1059" y="1806"/>
                    </a:lnTo>
                    <a:cubicBezTo>
                      <a:pt x="1079" y="1806"/>
                      <a:pt x="1100" y="1785"/>
                      <a:pt x="1111" y="1754"/>
                    </a:cubicBezTo>
                    <a:cubicBezTo>
                      <a:pt x="1132" y="1702"/>
                      <a:pt x="1152" y="1640"/>
                      <a:pt x="1173" y="1578"/>
                    </a:cubicBezTo>
                    <a:cubicBezTo>
                      <a:pt x="1194" y="1515"/>
                      <a:pt x="1215" y="1453"/>
                      <a:pt x="1235" y="1360"/>
                    </a:cubicBezTo>
                    <a:cubicBezTo>
                      <a:pt x="1266" y="1204"/>
                      <a:pt x="1287" y="1049"/>
                      <a:pt x="1298" y="925"/>
                    </a:cubicBezTo>
                    <a:cubicBezTo>
                      <a:pt x="1318" y="676"/>
                      <a:pt x="1328" y="406"/>
                      <a:pt x="1328" y="53"/>
                    </a:cubicBezTo>
                    <a:cubicBezTo>
                      <a:pt x="1328" y="22"/>
                      <a:pt x="1298" y="1"/>
                      <a:pt x="1277" y="1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66"/>
              <p:cNvSpPr/>
              <p:nvPr/>
            </p:nvSpPr>
            <p:spPr>
              <a:xfrm>
                <a:off x="7206700" y="1122188"/>
                <a:ext cx="3865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893" extrusionOk="0">
                    <a:moveTo>
                      <a:pt x="446" y="1"/>
                    </a:moveTo>
                    <a:cubicBezTo>
                      <a:pt x="229" y="1"/>
                      <a:pt x="73" y="74"/>
                      <a:pt x="31" y="187"/>
                    </a:cubicBezTo>
                    <a:cubicBezTo>
                      <a:pt x="0" y="281"/>
                      <a:pt x="42" y="406"/>
                      <a:pt x="156" y="519"/>
                    </a:cubicBezTo>
                    <a:cubicBezTo>
                      <a:pt x="280" y="634"/>
                      <a:pt x="446" y="738"/>
                      <a:pt x="643" y="810"/>
                    </a:cubicBezTo>
                    <a:cubicBezTo>
                      <a:pt x="799" y="862"/>
                      <a:pt x="955" y="893"/>
                      <a:pt x="1100" y="893"/>
                    </a:cubicBezTo>
                    <a:cubicBezTo>
                      <a:pt x="1317" y="893"/>
                      <a:pt x="1473" y="821"/>
                      <a:pt x="1515" y="706"/>
                    </a:cubicBezTo>
                    <a:cubicBezTo>
                      <a:pt x="1546" y="602"/>
                      <a:pt x="1504" y="489"/>
                      <a:pt x="1390" y="374"/>
                    </a:cubicBezTo>
                    <a:cubicBezTo>
                      <a:pt x="1276" y="250"/>
                      <a:pt x="1100" y="146"/>
                      <a:pt x="902" y="84"/>
                    </a:cubicBezTo>
                    <a:cubicBezTo>
                      <a:pt x="747" y="32"/>
                      <a:pt x="591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66"/>
              <p:cNvSpPr/>
              <p:nvPr/>
            </p:nvSpPr>
            <p:spPr>
              <a:xfrm>
                <a:off x="7086100" y="1114938"/>
                <a:ext cx="3815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841" extrusionOk="0">
                    <a:moveTo>
                      <a:pt x="1049" y="0"/>
                    </a:moveTo>
                    <a:cubicBezTo>
                      <a:pt x="924" y="0"/>
                      <a:pt x="789" y="21"/>
                      <a:pt x="654" y="62"/>
                    </a:cubicBezTo>
                    <a:cubicBezTo>
                      <a:pt x="457" y="115"/>
                      <a:pt x="291" y="208"/>
                      <a:pt x="166" y="322"/>
                    </a:cubicBezTo>
                    <a:cubicBezTo>
                      <a:pt x="53" y="426"/>
                      <a:pt x="0" y="540"/>
                      <a:pt x="32" y="633"/>
                    </a:cubicBezTo>
                    <a:cubicBezTo>
                      <a:pt x="63" y="758"/>
                      <a:pt x="239" y="841"/>
                      <a:pt x="478" y="841"/>
                    </a:cubicBezTo>
                    <a:cubicBezTo>
                      <a:pt x="602" y="841"/>
                      <a:pt x="737" y="820"/>
                      <a:pt x="872" y="779"/>
                    </a:cubicBezTo>
                    <a:cubicBezTo>
                      <a:pt x="1069" y="726"/>
                      <a:pt x="1235" y="633"/>
                      <a:pt x="1360" y="530"/>
                    </a:cubicBezTo>
                    <a:cubicBezTo>
                      <a:pt x="1473" y="415"/>
                      <a:pt x="1526" y="301"/>
                      <a:pt x="1494" y="208"/>
                    </a:cubicBezTo>
                    <a:cubicBezTo>
                      <a:pt x="1463" y="83"/>
                      <a:pt x="1287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55"/>
          <p:cNvSpPr/>
          <p:nvPr/>
        </p:nvSpPr>
        <p:spPr>
          <a:xfrm rot="6300016" flipH="1">
            <a:off x="3587888" y="2970179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55"/>
          <p:cNvSpPr/>
          <p:nvPr/>
        </p:nvSpPr>
        <p:spPr>
          <a:xfrm rot="6300016" flipH="1">
            <a:off x="6518725" y="2970179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55"/>
          <p:cNvSpPr/>
          <p:nvPr/>
        </p:nvSpPr>
        <p:spPr>
          <a:xfrm rot="6300016" flipH="1">
            <a:off x="6518725" y="1196454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55"/>
          <p:cNvSpPr/>
          <p:nvPr/>
        </p:nvSpPr>
        <p:spPr>
          <a:xfrm rot="6300016" flipH="1">
            <a:off x="3587888" y="1196454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55"/>
          <p:cNvSpPr/>
          <p:nvPr/>
        </p:nvSpPr>
        <p:spPr>
          <a:xfrm rot="6300016" flipH="1">
            <a:off x="690101" y="2970179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55"/>
          <p:cNvSpPr/>
          <p:nvPr/>
        </p:nvSpPr>
        <p:spPr>
          <a:xfrm rot="6300016" flipH="1">
            <a:off x="657050" y="1196454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55"/>
          <p:cNvSpPr txBox="1">
            <a:spLocks noGrp="1"/>
          </p:cNvSpPr>
          <p:nvPr>
            <p:ph type="subTitle" idx="13"/>
          </p:nvPr>
        </p:nvSpPr>
        <p:spPr>
          <a:xfrm>
            <a:off x="6444902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Monthly veteran visit</a:t>
            </a:r>
            <a:endParaRPr dirty="0"/>
          </a:p>
        </p:txBody>
      </p:sp>
      <p:sp>
        <p:nvSpPr>
          <p:cNvPr id="2629" name="Google Shape;2629;p55"/>
          <p:cNvSpPr txBox="1">
            <a:spLocks noGrp="1"/>
          </p:cNvSpPr>
          <p:nvPr>
            <p:ph type="subTitle" idx="15"/>
          </p:nvPr>
        </p:nvSpPr>
        <p:spPr>
          <a:xfrm>
            <a:off x="6444902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Monthly checkup</a:t>
            </a:r>
            <a:endParaRPr dirty="0"/>
          </a:p>
        </p:txBody>
      </p:sp>
      <p:sp>
        <p:nvSpPr>
          <p:cNvPr id="2630" name="Google Shape;2630;p55"/>
          <p:cNvSpPr txBox="1">
            <a:spLocks noGrp="1"/>
          </p:cNvSpPr>
          <p:nvPr>
            <p:ph type="title" idx="9"/>
          </p:nvPr>
        </p:nvSpPr>
        <p:spPr>
          <a:xfrm>
            <a:off x="6444902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</a:t>
            </a:r>
            <a:endParaRPr/>
          </a:p>
        </p:txBody>
      </p:sp>
      <p:sp>
        <p:nvSpPr>
          <p:cNvPr id="2631" name="Google Shape;2631;p55"/>
          <p:cNvSpPr txBox="1">
            <a:spLocks noGrp="1"/>
          </p:cNvSpPr>
          <p:nvPr>
            <p:ph type="title" idx="14"/>
          </p:nvPr>
        </p:nvSpPr>
        <p:spPr>
          <a:xfrm>
            <a:off x="6444902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Veterinarian</a:t>
            </a:r>
            <a:endParaRPr/>
          </a:p>
        </p:txBody>
      </p:sp>
      <p:sp>
        <p:nvSpPr>
          <p:cNvPr id="2632" name="Google Shape;2632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pet care</a:t>
            </a:r>
            <a:endParaRPr/>
          </a:p>
        </p:txBody>
      </p:sp>
      <p:sp>
        <p:nvSpPr>
          <p:cNvPr id="2633" name="Google Shape;2633;p55"/>
          <p:cNvSpPr txBox="1">
            <a:spLocks noGrp="1"/>
          </p:cNvSpPr>
          <p:nvPr>
            <p:ph type="title" idx="2"/>
          </p:nvPr>
        </p:nvSpPr>
        <p:spPr>
          <a:xfrm>
            <a:off x="713000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2634" name="Google Shape;2634;p55"/>
          <p:cNvSpPr txBox="1">
            <a:spLocks noGrp="1"/>
          </p:cNvSpPr>
          <p:nvPr>
            <p:ph type="subTitle" idx="1"/>
          </p:nvPr>
        </p:nvSpPr>
        <p:spPr>
          <a:xfrm>
            <a:off x="713000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Must Hygienic food</a:t>
            </a:r>
            <a:endParaRPr dirty="0"/>
          </a:p>
        </p:txBody>
      </p:sp>
      <p:sp>
        <p:nvSpPr>
          <p:cNvPr id="2635" name="Google Shape;2635;p55"/>
          <p:cNvSpPr txBox="1">
            <a:spLocks noGrp="1"/>
          </p:cNvSpPr>
          <p:nvPr>
            <p:ph type="title" idx="3"/>
          </p:nvPr>
        </p:nvSpPr>
        <p:spPr>
          <a:xfrm>
            <a:off x="3578948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2636" name="Google Shape;2636;p55"/>
          <p:cNvSpPr txBox="1">
            <a:spLocks noGrp="1"/>
          </p:cNvSpPr>
          <p:nvPr>
            <p:ph type="subTitle" idx="4"/>
          </p:nvPr>
        </p:nvSpPr>
        <p:spPr>
          <a:xfrm>
            <a:off x="3578948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Should maintain proper maintenance</a:t>
            </a:r>
            <a:endParaRPr dirty="0"/>
          </a:p>
        </p:txBody>
      </p:sp>
      <p:sp>
        <p:nvSpPr>
          <p:cNvPr id="2637" name="Google Shape;2637;p55"/>
          <p:cNvSpPr txBox="1">
            <a:spLocks noGrp="1"/>
          </p:cNvSpPr>
          <p:nvPr>
            <p:ph type="title" idx="5"/>
          </p:nvPr>
        </p:nvSpPr>
        <p:spPr>
          <a:xfrm>
            <a:off x="713000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</a:t>
            </a:r>
            <a:endParaRPr/>
          </a:p>
        </p:txBody>
      </p:sp>
      <p:sp>
        <p:nvSpPr>
          <p:cNvPr id="2638" name="Google Shape;2638;p55"/>
          <p:cNvSpPr txBox="1">
            <a:spLocks noGrp="1"/>
          </p:cNvSpPr>
          <p:nvPr>
            <p:ph type="subTitle" idx="6"/>
          </p:nvPr>
        </p:nvSpPr>
        <p:spPr>
          <a:xfrm>
            <a:off x="713000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Must keep the pet active</a:t>
            </a:r>
            <a:endParaRPr dirty="0"/>
          </a:p>
        </p:txBody>
      </p:sp>
      <p:sp>
        <p:nvSpPr>
          <p:cNvPr id="2639" name="Google Shape;2639;p55"/>
          <p:cNvSpPr txBox="1">
            <a:spLocks noGrp="1"/>
          </p:cNvSpPr>
          <p:nvPr>
            <p:ph type="title" idx="7"/>
          </p:nvPr>
        </p:nvSpPr>
        <p:spPr>
          <a:xfrm>
            <a:off x="3578948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</a:t>
            </a:r>
            <a:endParaRPr/>
          </a:p>
        </p:txBody>
      </p:sp>
      <p:sp>
        <p:nvSpPr>
          <p:cNvPr id="2640" name="Google Shape;2640;p55"/>
          <p:cNvSpPr txBox="1">
            <a:spLocks noGrp="1"/>
          </p:cNvSpPr>
          <p:nvPr>
            <p:ph type="subTitle" idx="8"/>
          </p:nvPr>
        </p:nvSpPr>
        <p:spPr>
          <a:xfrm>
            <a:off x="3578948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Daily walk for 10mins</a:t>
            </a:r>
            <a:endParaRPr dirty="0"/>
          </a:p>
        </p:txBody>
      </p:sp>
      <p:grpSp>
        <p:nvGrpSpPr>
          <p:cNvPr id="2641" name="Google Shape;2641;p55"/>
          <p:cNvGrpSpPr/>
          <p:nvPr/>
        </p:nvGrpSpPr>
        <p:grpSpPr>
          <a:xfrm>
            <a:off x="714237" y="1334475"/>
            <a:ext cx="500195" cy="236925"/>
            <a:chOff x="9135762" y="679375"/>
            <a:chExt cx="735473" cy="348368"/>
          </a:xfrm>
        </p:grpSpPr>
        <p:sp>
          <p:nvSpPr>
            <p:cNvPr id="2642" name="Google Shape;2642;p55"/>
            <p:cNvSpPr/>
            <p:nvPr/>
          </p:nvSpPr>
          <p:spPr>
            <a:xfrm>
              <a:off x="9148599" y="685455"/>
              <a:ext cx="709800" cy="336208"/>
            </a:xfrm>
            <a:custGeom>
              <a:avLst/>
              <a:gdLst/>
              <a:ahLst/>
              <a:cxnLst/>
              <a:rect l="l" t="t" r="r" b="b"/>
              <a:pathLst>
                <a:path w="14525" h="6880" extrusionOk="0">
                  <a:moveTo>
                    <a:pt x="3861" y="0"/>
                  </a:moveTo>
                  <a:cubicBezTo>
                    <a:pt x="3279" y="0"/>
                    <a:pt x="2577" y="432"/>
                    <a:pt x="2319" y="960"/>
                  </a:cubicBezTo>
                  <a:lnTo>
                    <a:pt x="518" y="4540"/>
                  </a:lnTo>
                  <a:cubicBezTo>
                    <a:pt x="260" y="5068"/>
                    <a:pt x="529" y="5499"/>
                    <a:pt x="1111" y="5499"/>
                  </a:cubicBezTo>
                  <a:lnTo>
                    <a:pt x="615" y="5499"/>
                  </a:lnTo>
                  <a:cubicBezTo>
                    <a:pt x="281" y="5499"/>
                    <a:pt x="1" y="5780"/>
                    <a:pt x="1" y="6115"/>
                  </a:cubicBezTo>
                  <a:lnTo>
                    <a:pt x="1" y="6265"/>
                  </a:lnTo>
                  <a:cubicBezTo>
                    <a:pt x="1" y="6599"/>
                    <a:pt x="281" y="6880"/>
                    <a:pt x="615" y="6880"/>
                  </a:cubicBezTo>
                  <a:lnTo>
                    <a:pt x="13921" y="6880"/>
                  </a:lnTo>
                  <a:cubicBezTo>
                    <a:pt x="14255" y="6880"/>
                    <a:pt x="14525" y="6599"/>
                    <a:pt x="14525" y="6265"/>
                  </a:cubicBezTo>
                  <a:lnTo>
                    <a:pt x="14525" y="6115"/>
                  </a:lnTo>
                  <a:cubicBezTo>
                    <a:pt x="14525" y="5780"/>
                    <a:pt x="14255" y="5499"/>
                    <a:pt x="13921" y="5499"/>
                  </a:cubicBezTo>
                  <a:lnTo>
                    <a:pt x="13414" y="5499"/>
                  </a:lnTo>
                  <a:cubicBezTo>
                    <a:pt x="14007" y="5499"/>
                    <a:pt x="14277" y="5068"/>
                    <a:pt x="14007" y="4540"/>
                  </a:cubicBezTo>
                  <a:lnTo>
                    <a:pt x="12217" y="960"/>
                  </a:lnTo>
                  <a:cubicBezTo>
                    <a:pt x="11948" y="432"/>
                    <a:pt x="11258" y="0"/>
                    <a:pt x="10664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3" name="Google Shape;2643;p55"/>
            <p:cNvGrpSpPr/>
            <p:nvPr/>
          </p:nvGrpSpPr>
          <p:grpSpPr>
            <a:xfrm>
              <a:off x="9135762" y="679375"/>
              <a:ext cx="735473" cy="348368"/>
              <a:chOff x="9254175" y="679375"/>
              <a:chExt cx="735473" cy="348368"/>
            </a:xfrm>
          </p:grpSpPr>
          <p:sp>
            <p:nvSpPr>
              <p:cNvPr id="2644" name="Google Shape;2644;p55"/>
              <p:cNvSpPr/>
              <p:nvPr/>
            </p:nvSpPr>
            <p:spPr>
              <a:xfrm>
                <a:off x="9267289" y="679375"/>
                <a:ext cx="709801" cy="278492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5500" extrusionOk="0">
                    <a:moveTo>
                      <a:pt x="3602" y="1"/>
                    </a:moveTo>
                    <a:cubicBezTo>
                      <a:pt x="3020" y="1"/>
                      <a:pt x="2318" y="432"/>
                      <a:pt x="2060" y="950"/>
                    </a:cubicBezTo>
                    <a:lnTo>
                      <a:pt x="259" y="4541"/>
                    </a:lnTo>
                    <a:cubicBezTo>
                      <a:pt x="1" y="5068"/>
                      <a:pt x="270" y="5500"/>
                      <a:pt x="852" y="5500"/>
                    </a:cubicBezTo>
                    <a:lnTo>
                      <a:pt x="13155" y="5500"/>
                    </a:lnTo>
                    <a:cubicBezTo>
                      <a:pt x="13748" y="5500"/>
                      <a:pt x="14018" y="5068"/>
                      <a:pt x="13748" y="4541"/>
                    </a:cubicBezTo>
                    <a:lnTo>
                      <a:pt x="11958" y="950"/>
                    </a:lnTo>
                    <a:cubicBezTo>
                      <a:pt x="11689" y="432"/>
                      <a:pt x="10999" y="1"/>
                      <a:pt x="10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55"/>
              <p:cNvSpPr/>
              <p:nvPr/>
            </p:nvSpPr>
            <p:spPr>
              <a:xfrm>
                <a:off x="9254175" y="957816"/>
                <a:ext cx="735473" cy="69927"/>
              </a:xfrm>
              <a:custGeom>
                <a:avLst/>
                <a:gdLst/>
                <a:ahLst/>
                <a:cxnLst/>
                <a:rect l="l" t="t" r="r" b="b"/>
                <a:pathLst>
                  <a:path w="14525" h="1381" extrusionOk="0">
                    <a:moveTo>
                      <a:pt x="615" y="1"/>
                    </a:moveTo>
                    <a:cubicBezTo>
                      <a:pt x="281" y="1"/>
                      <a:pt x="1" y="281"/>
                      <a:pt x="1" y="616"/>
                    </a:cubicBezTo>
                    <a:lnTo>
                      <a:pt x="1" y="767"/>
                    </a:lnTo>
                    <a:cubicBezTo>
                      <a:pt x="1" y="1101"/>
                      <a:pt x="281" y="1381"/>
                      <a:pt x="615" y="1381"/>
                    </a:cubicBezTo>
                    <a:lnTo>
                      <a:pt x="13921" y="1381"/>
                    </a:lnTo>
                    <a:cubicBezTo>
                      <a:pt x="14255" y="1381"/>
                      <a:pt x="14525" y="1101"/>
                      <a:pt x="14525" y="767"/>
                    </a:cubicBezTo>
                    <a:lnTo>
                      <a:pt x="14525" y="616"/>
                    </a:lnTo>
                    <a:cubicBezTo>
                      <a:pt x="14525" y="281"/>
                      <a:pt x="14255" y="1"/>
                      <a:pt x="139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55"/>
              <p:cNvSpPr/>
              <p:nvPr/>
            </p:nvSpPr>
            <p:spPr>
              <a:xfrm>
                <a:off x="9561581" y="815886"/>
                <a:ext cx="120714" cy="12071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384" extrusionOk="0">
                    <a:moveTo>
                      <a:pt x="1197" y="0"/>
                    </a:moveTo>
                    <a:cubicBezTo>
                      <a:pt x="539" y="0"/>
                      <a:pt x="0" y="539"/>
                      <a:pt x="0" y="1186"/>
                    </a:cubicBezTo>
                    <a:cubicBezTo>
                      <a:pt x="0" y="1845"/>
                      <a:pt x="539" y="2384"/>
                      <a:pt x="1197" y="2384"/>
                    </a:cubicBezTo>
                    <a:cubicBezTo>
                      <a:pt x="1855" y="2384"/>
                      <a:pt x="2383" y="1845"/>
                      <a:pt x="2383" y="1186"/>
                    </a:cubicBezTo>
                    <a:cubicBezTo>
                      <a:pt x="2383" y="539"/>
                      <a:pt x="1855" y="0"/>
                      <a:pt x="1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55"/>
              <p:cNvSpPr/>
              <p:nvPr/>
            </p:nvSpPr>
            <p:spPr>
              <a:xfrm>
                <a:off x="9551201" y="723073"/>
                <a:ext cx="65572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97" extrusionOk="0">
                    <a:moveTo>
                      <a:pt x="648" y="0"/>
                    </a:moveTo>
                    <a:cubicBezTo>
                      <a:pt x="291" y="0"/>
                      <a:pt x="1" y="357"/>
                      <a:pt x="1" y="798"/>
                    </a:cubicBezTo>
                    <a:cubicBezTo>
                      <a:pt x="1" y="1241"/>
                      <a:pt x="291" y="1596"/>
                      <a:pt x="648" y="1596"/>
                    </a:cubicBezTo>
                    <a:cubicBezTo>
                      <a:pt x="1003" y="1596"/>
                      <a:pt x="1295" y="1241"/>
                      <a:pt x="1295" y="798"/>
                    </a:cubicBezTo>
                    <a:cubicBezTo>
                      <a:pt x="1295" y="357"/>
                      <a:pt x="1003" y="0"/>
                      <a:pt x="648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55"/>
              <p:cNvSpPr/>
              <p:nvPr/>
            </p:nvSpPr>
            <p:spPr>
              <a:xfrm>
                <a:off x="9504262" y="792949"/>
                <a:ext cx="55142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338" extrusionOk="0">
                    <a:moveTo>
                      <a:pt x="550" y="0"/>
                    </a:moveTo>
                    <a:cubicBezTo>
                      <a:pt x="248" y="0"/>
                      <a:pt x="0" y="302"/>
                      <a:pt x="0" y="669"/>
                    </a:cubicBezTo>
                    <a:cubicBezTo>
                      <a:pt x="0" y="1036"/>
                      <a:pt x="248" y="1337"/>
                      <a:pt x="550" y="1337"/>
                    </a:cubicBezTo>
                    <a:cubicBezTo>
                      <a:pt x="841" y="1337"/>
                      <a:pt x="1089" y="1036"/>
                      <a:pt x="1089" y="669"/>
                    </a:cubicBezTo>
                    <a:cubicBezTo>
                      <a:pt x="1089" y="302"/>
                      <a:pt x="841" y="0"/>
                      <a:pt x="550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55"/>
              <p:cNvSpPr/>
              <p:nvPr/>
            </p:nvSpPr>
            <p:spPr>
              <a:xfrm>
                <a:off x="9627660" y="723073"/>
                <a:ext cx="65572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97" extrusionOk="0">
                    <a:moveTo>
                      <a:pt x="647" y="0"/>
                    </a:moveTo>
                    <a:cubicBezTo>
                      <a:pt x="281" y="0"/>
                      <a:pt x="0" y="357"/>
                      <a:pt x="0" y="798"/>
                    </a:cubicBezTo>
                    <a:cubicBezTo>
                      <a:pt x="0" y="1241"/>
                      <a:pt x="281" y="1596"/>
                      <a:pt x="647" y="1596"/>
                    </a:cubicBezTo>
                    <a:cubicBezTo>
                      <a:pt x="1003" y="1596"/>
                      <a:pt x="1294" y="1241"/>
                      <a:pt x="1294" y="798"/>
                    </a:cubicBezTo>
                    <a:cubicBezTo>
                      <a:pt x="1294" y="357"/>
                      <a:pt x="1003" y="0"/>
                      <a:pt x="6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55"/>
              <p:cNvSpPr/>
              <p:nvPr/>
            </p:nvSpPr>
            <p:spPr>
              <a:xfrm>
                <a:off x="9684928" y="792949"/>
                <a:ext cx="54686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338" extrusionOk="0">
                    <a:moveTo>
                      <a:pt x="540" y="0"/>
                    </a:moveTo>
                    <a:cubicBezTo>
                      <a:pt x="238" y="0"/>
                      <a:pt x="1" y="302"/>
                      <a:pt x="1" y="669"/>
                    </a:cubicBezTo>
                    <a:cubicBezTo>
                      <a:pt x="1" y="1036"/>
                      <a:pt x="238" y="1337"/>
                      <a:pt x="540" y="1337"/>
                    </a:cubicBezTo>
                    <a:cubicBezTo>
                      <a:pt x="842" y="1337"/>
                      <a:pt x="1079" y="1036"/>
                      <a:pt x="1079" y="669"/>
                    </a:cubicBezTo>
                    <a:cubicBezTo>
                      <a:pt x="1079" y="302"/>
                      <a:pt x="842" y="0"/>
                      <a:pt x="5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55"/>
              <p:cNvSpPr/>
              <p:nvPr/>
            </p:nvSpPr>
            <p:spPr>
              <a:xfrm>
                <a:off x="9275442" y="679375"/>
                <a:ext cx="352268" cy="278492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5500" extrusionOk="0">
                    <a:moveTo>
                      <a:pt x="6094" y="863"/>
                    </a:moveTo>
                    <a:cubicBezTo>
                      <a:pt x="6449" y="863"/>
                      <a:pt x="6741" y="1220"/>
                      <a:pt x="6741" y="1661"/>
                    </a:cubicBezTo>
                    <a:cubicBezTo>
                      <a:pt x="6741" y="2104"/>
                      <a:pt x="6449" y="2459"/>
                      <a:pt x="6094" y="2459"/>
                    </a:cubicBezTo>
                    <a:cubicBezTo>
                      <a:pt x="5737" y="2459"/>
                      <a:pt x="5447" y="2104"/>
                      <a:pt x="5447" y="1661"/>
                    </a:cubicBezTo>
                    <a:cubicBezTo>
                      <a:pt x="5447" y="1220"/>
                      <a:pt x="5737" y="863"/>
                      <a:pt x="6094" y="863"/>
                    </a:cubicBezTo>
                    <a:close/>
                    <a:moveTo>
                      <a:pt x="5069" y="2243"/>
                    </a:moveTo>
                    <a:cubicBezTo>
                      <a:pt x="5360" y="2243"/>
                      <a:pt x="5608" y="2545"/>
                      <a:pt x="5608" y="2912"/>
                    </a:cubicBezTo>
                    <a:cubicBezTo>
                      <a:pt x="5608" y="3279"/>
                      <a:pt x="5360" y="3580"/>
                      <a:pt x="5069" y="3580"/>
                    </a:cubicBezTo>
                    <a:cubicBezTo>
                      <a:pt x="4767" y="3580"/>
                      <a:pt x="4519" y="3279"/>
                      <a:pt x="4519" y="2912"/>
                    </a:cubicBezTo>
                    <a:cubicBezTo>
                      <a:pt x="4519" y="2545"/>
                      <a:pt x="4767" y="2243"/>
                      <a:pt x="5069" y="2243"/>
                    </a:cubicBezTo>
                    <a:close/>
                    <a:moveTo>
                      <a:pt x="3441" y="1"/>
                    </a:moveTo>
                    <a:cubicBezTo>
                      <a:pt x="2859" y="1"/>
                      <a:pt x="2157" y="432"/>
                      <a:pt x="1899" y="950"/>
                    </a:cubicBezTo>
                    <a:lnTo>
                      <a:pt x="98" y="4541"/>
                    </a:lnTo>
                    <a:cubicBezTo>
                      <a:pt x="34" y="4680"/>
                      <a:pt x="1" y="4810"/>
                      <a:pt x="1" y="4929"/>
                    </a:cubicBezTo>
                    <a:cubicBezTo>
                      <a:pt x="1" y="5263"/>
                      <a:pt x="260" y="5500"/>
                      <a:pt x="691" y="5500"/>
                    </a:cubicBezTo>
                    <a:lnTo>
                      <a:pt x="6956" y="5500"/>
                    </a:lnTo>
                    <a:lnTo>
                      <a:pt x="6956" y="5068"/>
                    </a:lnTo>
                    <a:cubicBezTo>
                      <a:pt x="6913" y="5080"/>
                      <a:pt x="6880" y="5080"/>
                      <a:pt x="6848" y="5080"/>
                    </a:cubicBezTo>
                    <a:cubicBezTo>
                      <a:pt x="6190" y="5080"/>
                      <a:pt x="5651" y="4541"/>
                      <a:pt x="5651" y="3882"/>
                    </a:cubicBezTo>
                    <a:cubicBezTo>
                      <a:pt x="5651" y="3235"/>
                      <a:pt x="6190" y="2696"/>
                      <a:pt x="6848" y="2696"/>
                    </a:cubicBezTo>
                    <a:cubicBezTo>
                      <a:pt x="6880" y="2696"/>
                      <a:pt x="6913" y="2696"/>
                      <a:pt x="6956" y="2708"/>
                    </a:cubicBezTo>
                    <a:lnTo>
                      <a:pt x="6956" y="1661"/>
                    </a:lnTo>
                    <a:lnTo>
                      <a:pt x="69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55"/>
              <p:cNvSpPr/>
              <p:nvPr/>
            </p:nvSpPr>
            <p:spPr>
              <a:xfrm>
                <a:off x="9254175" y="957816"/>
                <a:ext cx="373534" cy="69927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1381" extrusionOk="0">
                    <a:moveTo>
                      <a:pt x="615" y="1"/>
                    </a:moveTo>
                    <a:cubicBezTo>
                      <a:pt x="281" y="1"/>
                      <a:pt x="1" y="281"/>
                      <a:pt x="1" y="616"/>
                    </a:cubicBezTo>
                    <a:lnTo>
                      <a:pt x="1" y="767"/>
                    </a:lnTo>
                    <a:cubicBezTo>
                      <a:pt x="1" y="1101"/>
                      <a:pt x="281" y="1381"/>
                      <a:pt x="615" y="1381"/>
                    </a:cubicBezTo>
                    <a:lnTo>
                      <a:pt x="7376" y="1381"/>
                    </a:lnTo>
                    <a:lnTo>
                      <a:pt x="73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55"/>
              <p:cNvSpPr/>
              <p:nvPr/>
            </p:nvSpPr>
            <p:spPr>
              <a:xfrm>
                <a:off x="9561581" y="815886"/>
                <a:ext cx="66129" cy="120714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2384" extrusionOk="0">
                    <a:moveTo>
                      <a:pt x="1197" y="0"/>
                    </a:moveTo>
                    <a:cubicBezTo>
                      <a:pt x="539" y="0"/>
                      <a:pt x="0" y="539"/>
                      <a:pt x="0" y="1186"/>
                    </a:cubicBezTo>
                    <a:cubicBezTo>
                      <a:pt x="0" y="1845"/>
                      <a:pt x="539" y="2384"/>
                      <a:pt x="1197" y="2384"/>
                    </a:cubicBezTo>
                    <a:cubicBezTo>
                      <a:pt x="1229" y="2384"/>
                      <a:pt x="1262" y="2384"/>
                      <a:pt x="1305" y="2372"/>
                    </a:cubicBezTo>
                    <a:lnTo>
                      <a:pt x="1305" y="12"/>
                    </a:lnTo>
                    <a:cubicBezTo>
                      <a:pt x="1262" y="0"/>
                      <a:pt x="1229" y="0"/>
                      <a:pt x="1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55"/>
              <p:cNvSpPr/>
              <p:nvPr/>
            </p:nvSpPr>
            <p:spPr>
              <a:xfrm>
                <a:off x="9551201" y="723073"/>
                <a:ext cx="65572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97" extrusionOk="0">
                    <a:moveTo>
                      <a:pt x="648" y="0"/>
                    </a:moveTo>
                    <a:cubicBezTo>
                      <a:pt x="291" y="0"/>
                      <a:pt x="1" y="357"/>
                      <a:pt x="1" y="798"/>
                    </a:cubicBezTo>
                    <a:cubicBezTo>
                      <a:pt x="1" y="1241"/>
                      <a:pt x="291" y="1596"/>
                      <a:pt x="648" y="1596"/>
                    </a:cubicBezTo>
                    <a:cubicBezTo>
                      <a:pt x="1003" y="1596"/>
                      <a:pt x="1295" y="1241"/>
                      <a:pt x="1295" y="798"/>
                    </a:cubicBezTo>
                    <a:cubicBezTo>
                      <a:pt x="1295" y="357"/>
                      <a:pt x="1003" y="0"/>
                      <a:pt x="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55"/>
              <p:cNvSpPr/>
              <p:nvPr/>
            </p:nvSpPr>
            <p:spPr>
              <a:xfrm>
                <a:off x="9504262" y="792949"/>
                <a:ext cx="55142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338" extrusionOk="0">
                    <a:moveTo>
                      <a:pt x="550" y="0"/>
                    </a:moveTo>
                    <a:cubicBezTo>
                      <a:pt x="248" y="0"/>
                      <a:pt x="0" y="302"/>
                      <a:pt x="0" y="669"/>
                    </a:cubicBezTo>
                    <a:cubicBezTo>
                      <a:pt x="0" y="1036"/>
                      <a:pt x="248" y="1337"/>
                      <a:pt x="550" y="1337"/>
                    </a:cubicBezTo>
                    <a:cubicBezTo>
                      <a:pt x="841" y="1337"/>
                      <a:pt x="1089" y="1036"/>
                      <a:pt x="1089" y="669"/>
                    </a:cubicBezTo>
                    <a:cubicBezTo>
                      <a:pt x="1089" y="302"/>
                      <a:pt x="841" y="0"/>
                      <a:pt x="5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6" name="Google Shape;2656;p55"/>
          <p:cNvGrpSpPr/>
          <p:nvPr/>
        </p:nvGrpSpPr>
        <p:grpSpPr>
          <a:xfrm>
            <a:off x="826244" y="3108118"/>
            <a:ext cx="276168" cy="276214"/>
            <a:chOff x="2952725" y="-2745051"/>
            <a:chExt cx="451476" cy="451477"/>
          </a:xfrm>
        </p:grpSpPr>
        <p:sp>
          <p:nvSpPr>
            <p:cNvPr id="2657" name="Google Shape;2657;p55"/>
            <p:cNvSpPr/>
            <p:nvPr/>
          </p:nvSpPr>
          <p:spPr>
            <a:xfrm>
              <a:off x="2952725" y="-2745051"/>
              <a:ext cx="451476" cy="451476"/>
            </a:xfrm>
            <a:custGeom>
              <a:avLst/>
              <a:gdLst/>
              <a:ahLst/>
              <a:cxnLst/>
              <a:rect l="l" t="t" r="r" b="b"/>
              <a:pathLst>
                <a:path w="6093" h="6093" extrusionOk="0">
                  <a:moveTo>
                    <a:pt x="3052" y="0"/>
                  </a:moveTo>
                  <a:cubicBezTo>
                    <a:pt x="2190" y="0"/>
                    <a:pt x="1424" y="356"/>
                    <a:pt x="874" y="917"/>
                  </a:cubicBezTo>
                  <a:lnTo>
                    <a:pt x="733" y="690"/>
                  </a:lnTo>
                  <a:lnTo>
                    <a:pt x="518" y="949"/>
                  </a:lnTo>
                  <a:cubicBezTo>
                    <a:pt x="475" y="1003"/>
                    <a:pt x="432" y="1057"/>
                    <a:pt x="388" y="1121"/>
                  </a:cubicBezTo>
                  <a:lnTo>
                    <a:pt x="281" y="1262"/>
                  </a:lnTo>
                  <a:lnTo>
                    <a:pt x="388" y="1402"/>
                  </a:lnTo>
                  <a:cubicBezTo>
                    <a:pt x="410" y="1423"/>
                    <a:pt x="421" y="1445"/>
                    <a:pt x="443" y="1467"/>
                  </a:cubicBezTo>
                  <a:cubicBezTo>
                    <a:pt x="324" y="1661"/>
                    <a:pt x="237" y="1866"/>
                    <a:pt x="162" y="2070"/>
                  </a:cubicBezTo>
                  <a:lnTo>
                    <a:pt x="162" y="2082"/>
                  </a:lnTo>
                  <a:cubicBezTo>
                    <a:pt x="151" y="2103"/>
                    <a:pt x="141" y="2125"/>
                    <a:pt x="141" y="2146"/>
                  </a:cubicBezTo>
                  <a:cubicBezTo>
                    <a:pt x="141" y="2146"/>
                    <a:pt x="141" y="2157"/>
                    <a:pt x="130" y="2157"/>
                  </a:cubicBezTo>
                  <a:cubicBezTo>
                    <a:pt x="130" y="2178"/>
                    <a:pt x="119" y="2200"/>
                    <a:pt x="119" y="2221"/>
                  </a:cubicBezTo>
                  <a:cubicBezTo>
                    <a:pt x="119" y="2221"/>
                    <a:pt x="119" y="2233"/>
                    <a:pt x="108" y="2233"/>
                  </a:cubicBezTo>
                  <a:cubicBezTo>
                    <a:pt x="108" y="2254"/>
                    <a:pt x="98" y="2264"/>
                    <a:pt x="98" y="2286"/>
                  </a:cubicBezTo>
                  <a:lnTo>
                    <a:pt x="98" y="2308"/>
                  </a:lnTo>
                  <a:cubicBezTo>
                    <a:pt x="86" y="2329"/>
                    <a:pt x="86" y="2340"/>
                    <a:pt x="76" y="2362"/>
                  </a:cubicBezTo>
                  <a:lnTo>
                    <a:pt x="76" y="2383"/>
                  </a:lnTo>
                  <a:cubicBezTo>
                    <a:pt x="76" y="2405"/>
                    <a:pt x="65" y="2415"/>
                    <a:pt x="65" y="2437"/>
                  </a:cubicBezTo>
                  <a:cubicBezTo>
                    <a:pt x="65" y="2448"/>
                    <a:pt x="65" y="2459"/>
                    <a:pt x="55" y="2470"/>
                  </a:cubicBezTo>
                  <a:lnTo>
                    <a:pt x="55" y="2513"/>
                  </a:lnTo>
                  <a:cubicBezTo>
                    <a:pt x="43" y="2523"/>
                    <a:pt x="43" y="2534"/>
                    <a:pt x="43" y="2545"/>
                  </a:cubicBezTo>
                  <a:cubicBezTo>
                    <a:pt x="43" y="2556"/>
                    <a:pt x="43" y="2566"/>
                    <a:pt x="33" y="2588"/>
                  </a:cubicBezTo>
                  <a:lnTo>
                    <a:pt x="33" y="2621"/>
                  </a:lnTo>
                  <a:cubicBezTo>
                    <a:pt x="33" y="2631"/>
                    <a:pt x="33" y="2653"/>
                    <a:pt x="22" y="2664"/>
                  </a:cubicBezTo>
                  <a:lnTo>
                    <a:pt x="22" y="2707"/>
                  </a:lnTo>
                  <a:lnTo>
                    <a:pt x="22" y="2739"/>
                  </a:lnTo>
                  <a:cubicBezTo>
                    <a:pt x="11" y="2750"/>
                    <a:pt x="11" y="2760"/>
                    <a:pt x="11" y="2782"/>
                  </a:cubicBezTo>
                  <a:lnTo>
                    <a:pt x="11" y="2815"/>
                  </a:lnTo>
                  <a:lnTo>
                    <a:pt x="11" y="2858"/>
                  </a:lnTo>
                  <a:lnTo>
                    <a:pt x="11" y="2890"/>
                  </a:lnTo>
                  <a:cubicBezTo>
                    <a:pt x="0" y="2911"/>
                    <a:pt x="0" y="2923"/>
                    <a:pt x="0" y="2944"/>
                  </a:cubicBezTo>
                  <a:lnTo>
                    <a:pt x="0" y="2966"/>
                  </a:lnTo>
                  <a:lnTo>
                    <a:pt x="0" y="3052"/>
                  </a:lnTo>
                  <a:lnTo>
                    <a:pt x="0" y="3127"/>
                  </a:lnTo>
                  <a:lnTo>
                    <a:pt x="0" y="3160"/>
                  </a:lnTo>
                  <a:cubicBezTo>
                    <a:pt x="0" y="3170"/>
                    <a:pt x="0" y="3192"/>
                    <a:pt x="11" y="3203"/>
                  </a:cubicBezTo>
                  <a:lnTo>
                    <a:pt x="11" y="3246"/>
                  </a:lnTo>
                  <a:lnTo>
                    <a:pt x="11" y="3278"/>
                  </a:lnTo>
                  <a:lnTo>
                    <a:pt x="11" y="3332"/>
                  </a:lnTo>
                  <a:cubicBezTo>
                    <a:pt x="11" y="3343"/>
                    <a:pt x="11" y="3354"/>
                    <a:pt x="22" y="3354"/>
                  </a:cubicBezTo>
                  <a:lnTo>
                    <a:pt x="22" y="3407"/>
                  </a:lnTo>
                  <a:lnTo>
                    <a:pt x="22" y="3440"/>
                  </a:lnTo>
                  <a:cubicBezTo>
                    <a:pt x="33" y="3451"/>
                    <a:pt x="33" y="3472"/>
                    <a:pt x="33" y="3494"/>
                  </a:cubicBezTo>
                  <a:lnTo>
                    <a:pt x="33" y="3515"/>
                  </a:lnTo>
                  <a:cubicBezTo>
                    <a:pt x="43" y="3526"/>
                    <a:pt x="43" y="3548"/>
                    <a:pt x="43" y="3570"/>
                  </a:cubicBezTo>
                  <a:cubicBezTo>
                    <a:pt x="43" y="3580"/>
                    <a:pt x="43" y="3580"/>
                    <a:pt x="55" y="3591"/>
                  </a:cubicBezTo>
                  <a:cubicBezTo>
                    <a:pt x="55" y="3613"/>
                    <a:pt x="55" y="3623"/>
                    <a:pt x="65" y="3645"/>
                  </a:cubicBezTo>
                  <a:lnTo>
                    <a:pt x="65" y="3656"/>
                  </a:lnTo>
                  <a:cubicBezTo>
                    <a:pt x="65" y="3688"/>
                    <a:pt x="76" y="3709"/>
                    <a:pt x="76" y="3731"/>
                  </a:cubicBezTo>
                  <a:cubicBezTo>
                    <a:pt x="86" y="3764"/>
                    <a:pt x="86" y="3785"/>
                    <a:pt x="98" y="3807"/>
                  </a:cubicBezTo>
                  <a:cubicBezTo>
                    <a:pt x="173" y="4097"/>
                    <a:pt x="292" y="4378"/>
                    <a:pt x="443" y="4626"/>
                  </a:cubicBezTo>
                  <a:cubicBezTo>
                    <a:pt x="421" y="4648"/>
                    <a:pt x="410" y="4669"/>
                    <a:pt x="388" y="4691"/>
                  </a:cubicBezTo>
                  <a:lnTo>
                    <a:pt x="281" y="4842"/>
                  </a:lnTo>
                  <a:lnTo>
                    <a:pt x="388" y="4982"/>
                  </a:lnTo>
                  <a:lnTo>
                    <a:pt x="518" y="5144"/>
                  </a:lnTo>
                  <a:lnTo>
                    <a:pt x="733" y="5403"/>
                  </a:lnTo>
                  <a:lnTo>
                    <a:pt x="874" y="5176"/>
                  </a:lnTo>
                  <a:cubicBezTo>
                    <a:pt x="1424" y="5748"/>
                    <a:pt x="2190" y="6093"/>
                    <a:pt x="3052" y="6093"/>
                  </a:cubicBezTo>
                  <a:cubicBezTo>
                    <a:pt x="3904" y="6093"/>
                    <a:pt x="4670" y="5748"/>
                    <a:pt x="5219" y="5176"/>
                  </a:cubicBezTo>
                  <a:lnTo>
                    <a:pt x="5360" y="5403"/>
                  </a:lnTo>
                  <a:lnTo>
                    <a:pt x="5575" y="5144"/>
                  </a:lnTo>
                  <a:lnTo>
                    <a:pt x="5705" y="4982"/>
                  </a:lnTo>
                  <a:lnTo>
                    <a:pt x="5812" y="4842"/>
                  </a:lnTo>
                  <a:lnTo>
                    <a:pt x="5705" y="4691"/>
                  </a:lnTo>
                  <a:cubicBezTo>
                    <a:pt x="5683" y="4669"/>
                    <a:pt x="5672" y="4648"/>
                    <a:pt x="5650" y="4626"/>
                  </a:cubicBezTo>
                  <a:cubicBezTo>
                    <a:pt x="5931" y="4173"/>
                    <a:pt x="6093" y="3623"/>
                    <a:pt x="6093" y="3052"/>
                  </a:cubicBezTo>
                  <a:cubicBezTo>
                    <a:pt x="6093" y="2470"/>
                    <a:pt x="5931" y="1931"/>
                    <a:pt x="5650" y="1467"/>
                  </a:cubicBezTo>
                  <a:cubicBezTo>
                    <a:pt x="5672" y="1445"/>
                    <a:pt x="5683" y="1423"/>
                    <a:pt x="5705" y="1402"/>
                  </a:cubicBezTo>
                  <a:lnTo>
                    <a:pt x="5812" y="1262"/>
                  </a:lnTo>
                  <a:lnTo>
                    <a:pt x="5705" y="1121"/>
                  </a:lnTo>
                  <a:cubicBezTo>
                    <a:pt x="5662" y="1057"/>
                    <a:pt x="5618" y="1003"/>
                    <a:pt x="5575" y="949"/>
                  </a:cubicBezTo>
                  <a:lnTo>
                    <a:pt x="5360" y="690"/>
                  </a:lnTo>
                  <a:lnTo>
                    <a:pt x="5219" y="917"/>
                  </a:lnTo>
                  <a:cubicBezTo>
                    <a:pt x="4670" y="356"/>
                    <a:pt x="3904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8" name="Google Shape;2658;p55"/>
            <p:cNvGrpSpPr/>
            <p:nvPr/>
          </p:nvGrpSpPr>
          <p:grpSpPr>
            <a:xfrm>
              <a:off x="2952725" y="-2745050"/>
              <a:ext cx="451476" cy="451476"/>
              <a:chOff x="2952725" y="-2745050"/>
              <a:chExt cx="451476" cy="451476"/>
            </a:xfrm>
          </p:grpSpPr>
          <p:sp>
            <p:nvSpPr>
              <p:cNvPr id="2659" name="Google Shape;2659;p55"/>
              <p:cNvSpPr/>
              <p:nvPr/>
            </p:nvSpPr>
            <p:spPr>
              <a:xfrm>
                <a:off x="2952725" y="-2745050"/>
                <a:ext cx="451476" cy="451476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6093" extrusionOk="0">
                    <a:moveTo>
                      <a:pt x="3052" y="0"/>
                    </a:moveTo>
                    <a:cubicBezTo>
                      <a:pt x="1370" y="0"/>
                      <a:pt x="0" y="1370"/>
                      <a:pt x="0" y="3052"/>
                    </a:cubicBezTo>
                    <a:cubicBezTo>
                      <a:pt x="0" y="4734"/>
                      <a:pt x="1370" y="6093"/>
                      <a:pt x="3052" y="6093"/>
                    </a:cubicBezTo>
                    <a:cubicBezTo>
                      <a:pt x="4734" y="6093"/>
                      <a:pt x="6093" y="4734"/>
                      <a:pt x="6093" y="3052"/>
                    </a:cubicBezTo>
                    <a:cubicBezTo>
                      <a:pt x="6093" y="1370"/>
                      <a:pt x="4734" y="0"/>
                      <a:pt x="30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55"/>
              <p:cNvSpPr/>
              <p:nvPr/>
            </p:nvSpPr>
            <p:spPr>
              <a:xfrm>
                <a:off x="2973472" y="-2693923"/>
                <a:ext cx="170276" cy="34922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713" extrusionOk="0">
                    <a:moveTo>
                      <a:pt x="453" y="0"/>
                    </a:moveTo>
                    <a:lnTo>
                      <a:pt x="238" y="259"/>
                    </a:lnTo>
                    <a:lnTo>
                      <a:pt x="108" y="421"/>
                    </a:lnTo>
                    <a:lnTo>
                      <a:pt x="1" y="572"/>
                    </a:lnTo>
                    <a:lnTo>
                      <a:pt x="108" y="712"/>
                    </a:lnTo>
                    <a:cubicBezTo>
                      <a:pt x="259" y="917"/>
                      <a:pt x="508" y="1090"/>
                      <a:pt x="842" y="1241"/>
                    </a:cubicBezTo>
                    <a:cubicBezTo>
                      <a:pt x="1359" y="1467"/>
                      <a:pt x="1629" y="1845"/>
                      <a:pt x="1629" y="2362"/>
                    </a:cubicBezTo>
                    <a:cubicBezTo>
                      <a:pt x="1629" y="2869"/>
                      <a:pt x="1359" y="3246"/>
                      <a:pt x="842" y="3472"/>
                    </a:cubicBezTo>
                    <a:cubicBezTo>
                      <a:pt x="508" y="3623"/>
                      <a:pt x="259" y="3796"/>
                      <a:pt x="108" y="4001"/>
                    </a:cubicBezTo>
                    <a:lnTo>
                      <a:pt x="1" y="4141"/>
                    </a:lnTo>
                    <a:lnTo>
                      <a:pt x="108" y="4292"/>
                    </a:lnTo>
                    <a:lnTo>
                      <a:pt x="238" y="4454"/>
                    </a:lnTo>
                    <a:lnTo>
                      <a:pt x="453" y="4713"/>
                    </a:lnTo>
                    <a:lnTo>
                      <a:pt x="626" y="4433"/>
                    </a:lnTo>
                    <a:cubicBezTo>
                      <a:pt x="680" y="4346"/>
                      <a:pt x="798" y="4217"/>
                      <a:pt x="1100" y="4088"/>
                    </a:cubicBezTo>
                    <a:cubicBezTo>
                      <a:pt x="1877" y="3753"/>
                      <a:pt x="2298" y="3139"/>
                      <a:pt x="2298" y="2362"/>
                    </a:cubicBezTo>
                    <a:cubicBezTo>
                      <a:pt x="2298" y="1575"/>
                      <a:pt x="1877" y="961"/>
                      <a:pt x="1100" y="626"/>
                    </a:cubicBezTo>
                    <a:cubicBezTo>
                      <a:pt x="798" y="496"/>
                      <a:pt x="680" y="367"/>
                      <a:pt x="626" y="292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55"/>
              <p:cNvSpPr/>
              <p:nvPr/>
            </p:nvSpPr>
            <p:spPr>
              <a:xfrm>
                <a:off x="3213177" y="-2693923"/>
                <a:ext cx="170276" cy="34922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713" extrusionOk="0">
                    <a:moveTo>
                      <a:pt x="1845" y="0"/>
                    </a:moveTo>
                    <a:lnTo>
                      <a:pt x="1672" y="292"/>
                    </a:lnTo>
                    <a:cubicBezTo>
                      <a:pt x="1618" y="367"/>
                      <a:pt x="1500" y="496"/>
                      <a:pt x="1198" y="626"/>
                    </a:cubicBezTo>
                    <a:cubicBezTo>
                      <a:pt x="432" y="961"/>
                      <a:pt x="0" y="1575"/>
                      <a:pt x="0" y="2362"/>
                    </a:cubicBezTo>
                    <a:cubicBezTo>
                      <a:pt x="0" y="3139"/>
                      <a:pt x="432" y="3753"/>
                      <a:pt x="1198" y="4088"/>
                    </a:cubicBezTo>
                    <a:cubicBezTo>
                      <a:pt x="1500" y="4217"/>
                      <a:pt x="1618" y="4346"/>
                      <a:pt x="1672" y="4433"/>
                    </a:cubicBezTo>
                    <a:lnTo>
                      <a:pt x="1845" y="4713"/>
                    </a:lnTo>
                    <a:lnTo>
                      <a:pt x="2060" y="4454"/>
                    </a:lnTo>
                    <a:lnTo>
                      <a:pt x="2190" y="4292"/>
                    </a:lnTo>
                    <a:lnTo>
                      <a:pt x="2297" y="4141"/>
                    </a:lnTo>
                    <a:lnTo>
                      <a:pt x="2190" y="4001"/>
                    </a:lnTo>
                    <a:cubicBezTo>
                      <a:pt x="2039" y="3796"/>
                      <a:pt x="1790" y="3623"/>
                      <a:pt x="1456" y="3472"/>
                    </a:cubicBezTo>
                    <a:cubicBezTo>
                      <a:pt x="939" y="3246"/>
                      <a:pt x="669" y="2869"/>
                      <a:pt x="669" y="2362"/>
                    </a:cubicBezTo>
                    <a:cubicBezTo>
                      <a:pt x="669" y="1845"/>
                      <a:pt x="939" y="1467"/>
                      <a:pt x="1456" y="1241"/>
                    </a:cubicBezTo>
                    <a:cubicBezTo>
                      <a:pt x="1790" y="1090"/>
                      <a:pt x="2039" y="917"/>
                      <a:pt x="2190" y="712"/>
                    </a:cubicBezTo>
                    <a:lnTo>
                      <a:pt x="2297" y="572"/>
                    </a:lnTo>
                    <a:lnTo>
                      <a:pt x="2190" y="421"/>
                    </a:lnTo>
                    <a:lnTo>
                      <a:pt x="2060" y="259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55"/>
              <p:cNvSpPr/>
              <p:nvPr/>
            </p:nvSpPr>
            <p:spPr>
              <a:xfrm>
                <a:off x="3017486" y="-2745050"/>
                <a:ext cx="159828" cy="451476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093" extrusionOk="0">
                    <a:moveTo>
                      <a:pt x="2157" y="0"/>
                    </a:moveTo>
                    <a:cubicBezTo>
                      <a:pt x="1316" y="12"/>
                      <a:pt x="550" y="357"/>
                      <a:pt x="0" y="917"/>
                    </a:cubicBezTo>
                    <a:lnTo>
                      <a:pt x="32" y="982"/>
                    </a:lnTo>
                    <a:cubicBezTo>
                      <a:pt x="86" y="1057"/>
                      <a:pt x="204" y="1186"/>
                      <a:pt x="506" y="1316"/>
                    </a:cubicBezTo>
                    <a:cubicBezTo>
                      <a:pt x="1283" y="1651"/>
                      <a:pt x="1704" y="2265"/>
                      <a:pt x="1704" y="3052"/>
                    </a:cubicBezTo>
                    <a:cubicBezTo>
                      <a:pt x="1704" y="3829"/>
                      <a:pt x="1283" y="4443"/>
                      <a:pt x="506" y="4778"/>
                    </a:cubicBezTo>
                    <a:cubicBezTo>
                      <a:pt x="204" y="4907"/>
                      <a:pt x="86" y="5036"/>
                      <a:pt x="32" y="5123"/>
                    </a:cubicBezTo>
                    <a:lnTo>
                      <a:pt x="0" y="5176"/>
                    </a:lnTo>
                    <a:cubicBezTo>
                      <a:pt x="550" y="5737"/>
                      <a:pt x="1316" y="6093"/>
                      <a:pt x="2157" y="6093"/>
                    </a:cubicBezTo>
                    <a:lnTo>
                      <a:pt x="2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55"/>
              <p:cNvSpPr/>
              <p:nvPr/>
            </p:nvSpPr>
            <p:spPr>
              <a:xfrm>
                <a:off x="2952725" y="-2636423"/>
                <a:ext cx="141526" cy="234222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3161" extrusionOk="0">
                    <a:moveTo>
                      <a:pt x="443" y="1"/>
                    </a:moveTo>
                    <a:cubicBezTo>
                      <a:pt x="206" y="389"/>
                      <a:pt x="55" y="842"/>
                      <a:pt x="11" y="1316"/>
                    </a:cubicBezTo>
                    <a:lnTo>
                      <a:pt x="11" y="1328"/>
                    </a:lnTo>
                    <a:lnTo>
                      <a:pt x="11" y="1338"/>
                    </a:lnTo>
                    <a:lnTo>
                      <a:pt x="11" y="1349"/>
                    </a:lnTo>
                    <a:lnTo>
                      <a:pt x="11" y="1359"/>
                    </a:lnTo>
                    <a:lnTo>
                      <a:pt x="11" y="1371"/>
                    </a:lnTo>
                    <a:lnTo>
                      <a:pt x="11" y="1381"/>
                    </a:lnTo>
                    <a:lnTo>
                      <a:pt x="11" y="1392"/>
                    </a:lnTo>
                    <a:lnTo>
                      <a:pt x="11" y="1403"/>
                    </a:lnTo>
                    <a:lnTo>
                      <a:pt x="11" y="1414"/>
                    </a:lnTo>
                    <a:lnTo>
                      <a:pt x="11" y="1424"/>
                    </a:lnTo>
                    <a:lnTo>
                      <a:pt x="0" y="1424"/>
                    </a:lnTo>
                    <a:lnTo>
                      <a:pt x="0" y="1435"/>
                    </a:lnTo>
                    <a:lnTo>
                      <a:pt x="0" y="1446"/>
                    </a:lnTo>
                    <a:lnTo>
                      <a:pt x="0" y="1457"/>
                    </a:lnTo>
                    <a:lnTo>
                      <a:pt x="0" y="1467"/>
                    </a:lnTo>
                    <a:lnTo>
                      <a:pt x="0" y="1478"/>
                    </a:lnTo>
                    <a:lnTo>
                      <a:pt x="0" y="1489"/>
                    </a:lnTo>
                    <a:lnTo>
                      <a:pt x="0" y="1500"/>
                    </a:lnTo>
                    <a:lnTo>
                      <a:pt x="0" y="1510"/>
                    </a:lnTo>
                    <a:lnTo>
                      <a:pt x="0" y="1522"/>
                    </a:lnTo>
                    <a:lnTo>
                      <a:pt x="0" y="1532"/>
                    </a:lnTo>
                    <a:lnTo>
                      <a:pt x="0" y="1543"/>
                    </a:lnTo>
                    <a:lnTo>
                      <a:pt x="0" y="1554"/>
                    </a:lnTo>
                    <a:lnTo>
                      <a:pt x="0" y="1565"/>
                    </a:lnTo>
                    <a:lnTo>
                      <a:pt x="0" y="1586"/>
                    </a:lnTo>
                    <a:lnTo>
                      <a:pt x="0" y="1597"/>
                    </a:lnTo>
                    <a:lnTo>
                      <a:pt x="0" y="1608"/>
                    </a:lnTo>
                    <a:lnTo>
                      <a:pt x="0" y="1618"/>
                    </a:lnTo>
                    <a:lnTo>
                      <a:pt x="0" y="1640"/>
                    </a:lnTo>
                    <a:lnTo>
                      <a:pt x="0" y="1651"/>
                    </a:lnTo>
                    <a:cubicBezTo>
                      <a:pt x="11" y="2200"/>
                      <a:pt x="173" y="2718"/>
                      <a:pt x="443" y="3161"/>
                    </a:cubicBezTo>
                    <a:cubicBezTo>
                      <a:pt x="594" y="2988"/>
                      <a:pt x="820" y="2826"/>
                      <a:pt x="1122" y="2696"/>
                    </a:cubicBezTo>
                    <a:cubicBezTo>
                      <a:pt x="1639" y="2470"/>
                      <a:pt x="1909" y="2093"/>
                      <a:pt x="1909" y="1586"/>
                    </a:cubicBezTo>
                    <a:cubicBezTo>
                      <a:pt x="1909" y="1069"/>
                      <a:pt x="1639" y="691"/>
                      <a:pt x="1122" y="465"/>
                    </a:cubicBezTo>
                    <a:cubicBezTo>
                      <a:pt x="820" y="336"/>
                      <a:pt x="594" y="173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55"/>
              <p:cNvSpPr/>
              <p:nvPr/>
            </p:nvSpPr>
            <p:spPr>
              <a:xfrm>
                <a:off x="2985476" y="-2677103"/>
                <a:ext cx="158272" cy="31565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60" extrusionOk="0">
                    <a:moveTo>
                      <a:pt x="432" y="0"/>
                    </a:moveTo>
                    <a:cubicBezTo>
                      <a:pt x="270" y="162"/>
                      <a:pt x="119" y="356"/>
                      <a:pt x="1" y="550"/>
                    </a:cubicBezTo>
                    <a:cubicBezTo>
                      <a:pt x="152" y="722"/>
                      <a:pt x="378" y="885"/>
                      <a:pt x="680" y="1014"/>
                    </a:cubicBezTo>
                    <a:cubicBezTo>
                      <a:pt x="1197" y="1240"/>
                      <a:pt x="1467" y="1618"/>
                      <a:pt x="1467" y="2135"/>
                    </a:cubicBezTo>
                    <a:cubicBezTo>
                      <a:pt x="1467" y="2642"/>
                      <a:pt x="1197" y="3019"/>
                      <a:pt x="680" y="3245"/>
                    </a:cubicBezTo>
                    <a:cubicBezTo>
                      <a:pt x="378" y="3375"/>
                      <a:pt x="152" y="3537"/>
                      <a:pt x="1" y="3710"/>
                    </a:cubicBezTo>
                    <a:cubicBezTo>
                      <a:pt x="119" y="3914"/>
                      <a:pt x="270" y="4098"/>
                      <a:pt x="432" y="4259"/>
                    </a:cubicBezTo>
                    <a:lnTo>
                      <a:pt x="464" y="4206"/>
                    </a:lnTo>
                    <a:cubicBezTo>
                      <a:pt x="518" y="4119"/>
                      <a:pt x="636" y="3990"/>
                      <a:pt x="938" y="3861"/>
                    </a:cubicBezTo>
                    <a:cubicBezTo>
                      <a:pt x="1715" y="3526"/>
                      <a:pt x="2136" y="2912"/>
                      <a:pt x="2136" y="2135"/>
                    </a:cubicBezTo>
                    <a:cubicBezTo>
                      <a:pt x="2136" y="1348"/>
                      <a:pt x="1715" y="734"/>
                      <a:pt x="938" y="399"/>
                    </a:cubicBezTo>
                    <a:cubicBezTo>
                      <a:pt x="636" y="269"/>
                      <a:pt x="518" y="140"/>
                      <a:pt x="464" y="65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65" name="Google Shape;2665;p55"/>
          <p:cNvGrpSpPr/>
          <p:nvPr/>
        </p:nvGrpSpPr>
        <p:grpSpPr>
          <a:xfrm>
            <a:off x="6598525" y="3061075"/>
            <a:ext cx="454950" cy="415875"/>
            <a:chOff x="6598525" y="3137275"/>
            <a:chExt cx="454950" cy="415875"/>
          </a:xfrm>
        </p:grpSpPr>
        <p:sp>
          <p:nvSpPr>
            <p:cNvPr id="2666" name="Google Shape;2666;p55"/>
            <p:cNvSpPr/>
            <p:nvPr/>
          </p:nvSpPr>
          <p:spPr>
            <a:xfrm>
              <a:off x="6598550" y="3141625"/>
              <a:ext cx="445939" cy="407173"/>
            </a:xfrm>
            <a:custGeom>
              <a:avLst/>
              <a:gdLst/>
              <a:ahLst/>
              <a:cxnLst/>
              <a:rect l="l" t="t" r="r" b="b"/>
              <a:pathLst>
                <a:path w="8938" h="8161" extrusionOk="0">
                  <a:moveTo>
                    <a:pt x="4496" y="516"/>
                  </a:moveTo>
                  <a:cubicBezTo>
                    <a:pt x="5253" y="516"/>
                    <a:pt x="5862" y="1079"/>
                    <a:pt x="6028" y="1776"/>
                  </a:cubicBezTo>
                  <a:lnTo>
                    <a:pt x="2910" y="1776"/>
                  </a:lnTo>
                  <a:cubicBezTo>
                    <a:pt x="3078" y="1062"/>
                    <a:pt x="3697" y="537"/>
                    <a:pt x="4474" y="516"/>
                  </a:cubicBezTo>
                  <a:cubicBezTo>
                    <a:pt x="4481" y="516"/>
                    <a:pt x="4489" y="516"/>
                    <a:pt x="4496" y="516"/>
                  </a:cubicBezTo>
                  <a:close/>
                  <a:moveTo>
                    <a:pt x="4434" y="1"/>
                  </a:moveTo>
                  <a:cubicBezTo>
                    <a:pt x="3402" y="1"/>
                    <a:pt x="2561" y="802"/>
                    <a:pt x="2385" y="1776"/>
                  </a:cubicBezTo>
                  <a:lnTo>
                    <a:pt x="1797" y="1776"/>
                  </a:lnTo>
                  <a:cubicBezTo>
                    <a:pt x="810" y="1776"/>
                    <a:pt x="1" y="2584"/>
                    <a:pt x="1" y="3571"/>
                  </a:cubicBezTo>
                  <a:lnTo>
                    <a:pt x="1" y="6364"/>
                  </a:lnTo>
                  <a:cubicBezTo>
                    <a:pt x="1" y="7352"/>
                    <a:pt x="810" y="8161"/>
                    <a:pt x="1797" y="8161"/>
                  </a:cubicBezTo>
                  <a:lnTo>
                    <a:pt x="7141" y="8161"/>
                  </a:lnTo>
                  <a:cubicBezTo>
                    <a:pt x="8128" y="8161"/>
                    <a:pt x="8937" y="7352"/>
                    <a:pt x="8937" y="6364"/>
                  </a:cubicBezTo>
                  <a:lnTo>
                    <a:pt x="8937" y="3571"/>
                  </a:lnTo>
                  <a:cubicBezTo>
                    <a:pt x="8937" y="2584"/>
                    <a:pt x="8128" y="1776"/>
                    <a:pt x="7141" y="1776"/>
                  </a:cubicBezTo>
                  <a:lnTo>
                    <a:pt x="6553" y="1776"/>
                  </a:lnTo>
                  <a:cubicBezTo>
                    <a:pt x="6385" y="778"/>
                    <a:pt x="5524" y="22"/>
                    <a:pt x="4474" y="1"/>
                  </a:cubicBezTo>
                  <a:cubicBezTo>
                    <a:pt x="4461" y="1"/>
                    <a:pt x="4448" y="1"/>
                    <a:pt x="4434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7" name="Google Shape;2667;p55"/>
            <p:cNvGrpSpPr/>
            <p:nvPr/>
          </p:nvGrpSpPr>
          <p:grpSpPr>
            <a:xfrm>
              <a:off x="6598525" y="3137275"/>
              <a:ext cx="454950" cy="415875"/>
              <a:chOff x="4358475" y="294550"/>
              <a:chExt cx="454950" cy="415875"/>
            </a:xfrm>
          </p:grpSpPr>
          <p:sp>
            <p:nvSpPr>
              <p:cNvPr id="2668" name="Google Shape;2668;p55"/>
              <p:cNvSpPr/>
              <p:nvPr/>
            </p:nvSpPr>
            <p:spPr>
              <a:xfrm>
                <a:off x="4358475" y="385400"/>
                <a:ext cx="454950" cy="325025"/>
              </a:xfrm>
              <a:custGeom>
                <a:avLst/>
                <a:gdLst/>
                <a:ahLst/>
                <a:cxnLst/>
                <a:rect l="l" t="t" r="r" b="b"/>
                <a:pathLst>
                  <a:path w="18198" h="13001" extrusionOk="0">
                    <a:moveTo>
                      <a:pt x="3654" y="0"/>
                    </a:moveTo>
                    <a:cubicBezTo>
                      <a:pt x="1638" y="0"/>
                      <a:pt x="0" y="1638"/>
                      <a:pt x="0" y="3655"/>
                    </a:cubicBezTo>
                    <a:lnTo>
                      <a:pt x="0" y="9335"/>
                    </a:lnTo>
                    <a:cubicBezTo>
                      <a:pt x="0" y="11351"/>
                      <a:pt x="1638" y="13000"/>
                      <a:pt x="3654" y="13000"/>
                    </a:cubicBezTo>
                    <a:lnTo>
                      <a:pt x="14543" y="13000"/>
                    </a:lnTo>
                    <a:cubicBezTo>
                      <a:pt x="16549" y="13000"/>
                      <a:pt x="18197" y="11351"/>
                      <a:pt x="18197" y="9335"/>
                    </a:cubicBezTo>
                    <a:lnTo>
                      <a:pt x="18197" y="3655"/>
                    </a:lnTo>
                    <a:cubicBezTo>
                      <a:pt x="18197" y="1638"/>
                      <a:pt x="16549" y="0"/>
                      <a:pt x="14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55"/>
              <p:cNvSpPr/>
              <p:nvPr/>
            </p:nvSpPr>
            <p:spPr>
              <a:xfrm>
                <a:off x="4477775" y="294550"/>
                <a:ext cx="216200" cy="120725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4829" extrusionOk="0">
                    <a:moveTo>
                      <a:pt x="4250" y="0"/>
                    </a:moveTo>
                    <a:cubicBezTo>
                      <a:pt x="1900" y="0"/>
                      <a:pt x="47" y="2030"/>
                      <a:pt x="5" y="4316"/>
                    </a:cubicBezTo>
                    <a:cubicBezTo>
                      <a:pt x="0" y="4658"/>
                      <a:pt x="260" y="4829"/>
                      <a:pt x="523" y="4829"/>
                    </a:cubicBezTo>
                    <a:cubicBezTo>
                      <a:pt x="785" y="4829"/>
                      <a:pt x="1050" y="4658"/>
                      <a:pt x="1056" y="4316"/>
                    </a:cubicBezTo>
                    <a:cubicBezTo>
                      <a:pt x="1098" y="2521"/>
                      <a:pt x="2516" y="1093"/>
                      <a:pt x="4322" y="1061"/>
                    </a:cubicBezTo>
                    <a:cubicBezTo>
                      <a:pt x="4346" y="1061"/>
                      <a:pt x="4370" y="1060"/>
                      <a:pt x="4394" y="1060"/>
                    </a:cubicBezTo>
                    <a:cubicBezTo>
                      <a:pt x="6166" y="1060"/>
                      <a:pt x="7556" y="2587"/>
                      <a:pt x="7587" y="4316"/>
                    </a:cubicBezTo>
                    <a:cubicBezTo>
                      <a:pt x="7592" y="4658"/>
                      <a:pt x="7860" y="4829"/>
                      <a:pt x="8124" y="4829"/>
                    </a:cubicBezTo>
                    <a:cubicBezTo>
                      <a:pt x="8388" y="4829"/>
                      <a:pt x="8648" y="4658"/>
                      <a:pt x="8637" y="4316"/>
                    </a:cubicBezTo>
                    <a:cubicBezTo>
                      <a:pt x="8595" y="1943"/>
                      <a:pt x="6705" y="53"/>
                      <a:pt x="4322" y="1"/>
                    </a:cubicBezTo>
                    <a:cubicBezTo>
                      <a:pt x="4298" y="1"/>
                      <a:pt x="4274" y="0"/>
                      <a:pt x="4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55"/>
              <p:cNvSpPr/>
              <p:nvPr/>
            </p:nvSpPr>
            <p:spPr>
              <a:xfrm>
                <a:off x="4482375" y="444200"/>
                <a:ext cx="207150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8286" extrusionOk="0">
                    <a:moveTo>
                      <a:pt x="2153" y="1"/>
                    </a:moveTo>
                    <a:lnTo>
                      <a:pt x="2153" y="2164"/>
                    </a:lnTo>
                    <a:lnTo>
                      <a:pt x="0" y="2164"/>
                    </a:lnTo>
                    <a:lnTo>
                      <a:pt x="0" y="6133"/>
                    </a:lnTo>
                    <a:lnTo>
                      <a:pt x="2153" y="6133"/>
                    </a:lnTo>
                    <a:lnTo>
                      <a:pt x="2153" y="8285"/>
                    </a:lnTo>
                    <a:lnTo>
                      <a:pt x="6122" y="8285"/>
                    </a:lnTo>
                    <a:lnTo>
                      <a:pt x="6122" y="6133"/>
                    </a:lnTo>
                    <a:lnTo>
                      <a:pt x="8285" y="6133"/>
                    </a:lnTo>
                    <a:lnTo>
                      <a:pt x="8285" y="2164"/>
                    </a:lnTo>
                    <a:lnTo>
                      <a:pt x="6122" y="2164"/>
                    </a:lnTo>
                    <a:lnTo>
                      <a:pt x="61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55"/>
              <p:cNvSpPr/>
              <p:nvPr/>
            </p:nvSpPr>
            <p:spPr>
              <a:xfrm>
                <a:off x="4551925" y="547100"/>
                <a:ext cx="6802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1419" extrusionOk="0">
                    <a:moveTo>
                      <a:pt x="883" y="1"/>
                    </a:moveTo>
                    <a:cubicBezTo>
                      <a:pt x="400" y="1"/>
                      <a:pt x="1" y="316"/>
                      <a:pt x="1" y="715"/>
                    </a:cubicBezTo>
                    <a:cubicBezTo>
                      <a:pt x="1" y="1103"/>
                      <a:pt x="400" y="1418"/>
                      <a:pt x="883" y="1418"/>
                    </a:cubicBezTo>
                    <a:lnTo>
                      <a:pt x="1828" y="1418"/>
                    </a:lnTo>
                    <a:cubicBezTo>
                      <a:pt x="2322" y="1418"/>
                      <a:pt x="2721" y="1103"/>
                      <a:pt x="2721" y="715"/>
                    </a:cubicBezTo>
                    <a:cubicBezTo>
                      <a:pt x="2721" y="316"/>
                      <a:pt x="2322" y="1"/>
                      <a:pt x="18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55"/>
              <p:cNvSpPr/>
              <p:nvPr/>
            </p:nvSpPr>
            <p:spPr>
              <a:xfrm>
                <a:off x="4559550" y="510075"/>
                <a:ext cx="24700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167" extrusionOk="0">
                    <a:moveTo>
                      <a:pt x="494" y="1"/>
                    </a:moveTo>
                    <a:cubicBezTo>
                      <a:pt x="221" y="1"/>
                      <a:pt x="1" y="264"/>
                      <a:pt x="1" y="589"/>
                    </a:cubicBezTo>
                    <a:cubicBezTo>
                      <a:pt x="1" y="904"/>
                      <a:pt x="221" y="1167"/>
                      <a:pt x="494" y="1167"/>
                    </a:cubicBezTo>
                    <a:cubicBezTo>
                      <a:pt x="767" y="1167"/>
                      <a:pt x="988" y="904"/>
                      <a:pt x="988" y="589"/>
                    </a:cubicBezTo>
                    <a:cubicBezTo>
                      <a:pt x="988" y="264"/>
                      <a:pt x="767" y="1"/>
                      <a:pt x="4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5"/>
              <p:cNvSpPr/>
              <p:nvPr/>
            </p:nvSpPr>
            <p:spPr>
              <a:xfrm>
                <a:off x="4538275" y="527150"/>
                <a:ext cx="2050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67" extrusionOk="0">
                    <a:moveTo>
                      <a:pt x="411" y="1"/>
                    </a:moveTo>
                    <a:cubicBezTo>
                      <a:pt x="190" y="1"/>
                      <a:pt x="1" y="211"/>
                      <a:pt x="1" y="484"/>
                    </a:cubicBezTo>
                    <a:cubicBezTo>
                      <a:pt x="1" y="757"/>
                      <a:pt x="190" y="967"/>
                      <a:pt x="411" y="967"/>
                    </a:cubicBezTo>
                    <a:cubicBezTo>
                      <a:pt x="642" y="967"/>
                      <a:pt x="820" y="757"/>
                      <a:pt x="820" y="484"/>
                    </a:cubicBezTo>
                    <a:cubicBezTo>
                      <a:pt x="820" y="211"/>
                      <a:pt x="642" y="1"/>
                      <a:pt x="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55"/>
              <p:cNvSpPr/>
              <p:nvPr/>
            </p:nvSpPr>
            <p:spPr>
              <a:xfrm>
                <a:off x="4587625" y="510075"/>
                <a:ext cx="24450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167" extrusionOk="0">
                    <a:moveTo>
                      <a:pt x="495" y="1"/>
                    </a:moveTo>
                    <a:cubicBezTo>
                      <a:pt x="222" y="1"/>
                      <a:pt x="1" y="264"/>
                      <a:pt x="1" y="589"/>
                    </a:cubicBezTo>
                    <a:cubicBezTo>
                      <a:pt x="1" y="904"/>
                      <a:pt x="222" y="1167"/>
                      <a:pt x="495" y="1167"/>
                    </a:cubicBezTo>
                    <a:cubicBezTo>
                      <a:pt x="757" y="1167"/>
                      <a:pt x="978" y="904"/>
                      <a:pt x="978" y="589"/>
                    </a:cubicBezTo>
                    <a:cubicBezTo>
                      <a:pt x="978" y="264"/>
                      <a:pt x="757" y="1"/>
                      <a:pt x="4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55"/>
              <p:cNvSpPr/>
              <p:nvPr/>
            </p:nvSpPr>
            <p:spPr>
              <a:xfrm>
                <a:off x="4612825" y="527150"/>
                <a:ext cx="2050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67" extrusionOk="0">
                    <a:moveTo>
                      <a:pt x="411" y="1"/>
                    </a:moveTo>
                    <a:cubicBezTo>
                      <a:pt x="190" y="1"/>
                      <a:pt x="1" y="211"/>
                      <a:pt x="1" y="484"/>
                    </a:cubicBezTo>
                    <a:cubicBezTo>
                      <a:pt x="1" y="757"/>
                      <a:pt x="190" y="967"/>
                      <a:pt x="411" y="967"/>
                    </a:cubicBezTo>
                    <a:cubicBezTo>
                      <a:pt x="642" y="967"/>
                      <a:pt x="820" y="757"/>
                      <a:pt x="820" y="484"/>
                    </a:cubicBezTo>
                    <a:cubicBezTo>
                      <a:pt x="820" y="211"/>
                      <a:pt x="642" y="1"/>
                      <a:pt x="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76" name="Google Shape;2676;p55"/>
          <p:cNvGrpSpPr/>
          <p:nvPr/>
        </p:nvGrpSpPr>
        <p:grpSpPr>
          <a:xfrm>
            <a:off x="6630700" y="1249350"/>
            <a:ext cx="300353" cy="407175"/>
            <a:chOff x="6598525" y="1453675"/>
            <a:chExt cx="300353" cy="407175"/>
          </a:xfrm>
        </p:grpSpPr>
        <p:sp>
          <p:nvSpPr>
            <p:cNvPr id="2677" name="Google Shape;2677;p55"/>
            <p:cNvSpPr/>
            <p:nvPr/>
          </p:nvSpPr>
          <p:spPr>
            <a:xfrm>
              <a:off x="6598525" y="1453900"/>
              <a:ext cx="300353" cy="406713"/>
            </a:xfrm>
            <a:custGeom>
              <a:avLst/>
              <a:gdLst/>
              <a:ahLst/>
              <a:cxnLst/>
              <a:rect l="l" t="t" r="r" b="b"/>
              <a:pathLst>
                <a:path w="5902" h="7992" extrusionOk="0">
                  <a:moveTo>
                    <a:pt x="2394" y="1"/>
                  </a:moveTo>
                  <a:lnTo>
                    <a:pt x="2394" y="421"/>
                  </a:lnTo>
                  <a:lnTo>
                    <a:pt x="2090" y="421"/>
                  </a:lnTo>
                  <a:cubicBezTo>
                    <a:pt x="1859" y="421"/>
                    <a:pt x="1659" y="610"/>
                    <a:pt x="1659" y="851"/>
                  </a:cubicBezTo>
                  <a:lnTo>
                    <a:pt x="1659" y="977"/>
                  </a:lnTo>
                  <a:lnTo>
                    <a:pt x="0" y="977"/>
                  </a:lnTo>
                  <a:lnTo>
                    <a:pt x="0" y="7991"/>
                  </a:lnTo>
                  <a:lnTo>
                    <a:pt x="5902" y="7991"/>
                  </a:lnTo>
                  <a:lnTo>
                    <a:pt x="5902" y="977"/>
                  </a:lnTo>
                  <a:lnTo>
                    <a:pt x="4243" y="977"/>
                  </a:lnTo>
                  <a:lnTo>
                    <a:pt x="4243" y="851"/>
                  </a:lnTo>
                  <a:cubicBezTo>
                    <a:pt x="4243" y="610"/>
                    <a:pt x="4054" y="421"/>
                    <a:pt x="3812" y="421"/>
                  </a:cubicBezTo>
                  <a:lnTo>
                    <a:pt x="3507" y="421"/>
                  </a:lnTo>
                  <a:lnTo>
                    <a:pt x="3507" y="1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8" name="Google Shape;2678;p55"/>
            <p:cNvGrpSpPr/>
            <p:nvPr/>
          </p:nvGrpSpPr>
          <p:grpSpPr>
            <a:xfrm>
              <a:off x="6598525" y="1453675"/>
              <a:ext cx="300350" cy="407175"/>
              <a:chOff x="5351025" y="1425500"/>
              <a:chExt cx="300350" cy="407175"/>
            </a:xfrm>
          </p:grpSpPr>
          <p:sp>
            <p:nvSpPr>
              <p:cNvPr id="2679" name="Google Shape;2679;p55"/>
              <p:cNvSpPr/>
              <p:nvPr/>
            </p:nvSpPr>
            <p:spPr>
              <a:xfrm>
                <a:off x="5351025" y="1475625"/>
                <a:ext cx="300350" cy="357050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14282" extrusionOk="0">
                    <a:moveTo>
                      <a:pt x="1" y="1"/>
                    </a:moveTo>
                    <a:lnTo>
                      <a:pt x="1" y="14282"/>
                    </a:lnTo>
                    <a:lnTo>
                      <a:pt x="12014" y="14282"/>
                    </a:lnTo>
                    <a:lnTo>
                      <a:pt x="120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55"/>
              <p:cNvSpPr/>
              <p:nvPr/>
            </p:nvSpPr>
            <p:spPr>
              <a:xfrm>
                <a:off x="5389625" y="1491375"/>
                <a:ext cx="222900" cy="317150"/>
              </a:xfrm>
              <a:custGeom>
                <a:avLst/>
                <a:gdLst/>
                <a:ahLst/>
                <a:cxnLst/>
                <a:rect l="l" t="t" r="r" b="b"/>
                <a:pathLst>
                  <a:path w="8916" h="12686" extrusionOk="0">
                    <a:moveTo>
                      <a:pt x="1" y="1"/>
                    </a:moveTo>
                    <a:lnTo>
                      <a:pt x="1" y="12686"/>
                    </a:lnTo>
                    <a:lnTo>
                      <a:pt x="8916" y="12686"/>
                    </a:lnTo>
                    <a:lnTo>
                      <a:pt x="8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55"/>
              <p:cNvSpPr/>
              <p:nvPr/>
            </p:nvSpPr>
            <p:spPr>
              <a:xfrm>
                <a:off x="5435325" y="1425500"/>
                <a:ext cx="131525" cy="76150"/>
              </a:xfrm>
              <a:custGeom>
                <a:avLst/>
                <a:gdLst/>
                <a:ahLst/>
                <a:cxnLst/>
                <a:rect l="l" t="t" r="r" b="b"/>
                <a:pathLst>
                  <a:path w="5261" h="3046" extrusionOk="0">
                    <a:moveTo>
                      <a:pt x="1512" y="0"/>
                    </a:moveTo>
                    <a:lnTo>
                      <a:pt x="1512" y="861"/>
                    </a:lnTo>
                    <a:lnTo>
                      <a:pt x="882" y="861"/>
                    </a:lnTo>
                    <a:cubicBezTo>
                      <a:pt x="399" y="861"/>
                      <a:pt x="0" y="1260"/>
                      <a:pt x="0" y="1744"/>
                    </a:cubicBezTo>
                    <a:lnTo>
                      <a:pt x="0" y="2174"/>
                    </a:lnTo>
                    <a:cubicBezTo>
                      <a:pt x="0" y="2657"/>
                      <a:pt x="399" y="3046"/>
                      <a:pt x="882" y="3046"/>
                    </a:cubicBezTo>
                    <a:lnTo>
                      <a:pt x="4389" y="3046"/>
                    </a:lnTo>
                    <a:cubicBezTo>
                      <a:pt x="4872" y="3046"/>
                      <a:pt x="5261" y="2657"/>
                      <a:pt x="5261" y="2174"/>
                    </a:cubicBezTo>
                    <a:lnTo>
                      <a:pt x="5261" y="1744"/>
                    </a:lnTo>
                    <a:cubicBezTo>
                      <a:pt x="5261" y="1260"/>
                      <a:pt x="4872" y="861"/>
                      <a:pt x="4389" y="861"/>
                    </a:cubicBezTo>
                    <a:lnTo>
                      <a:pt x="3759" y="861"/>
                    </a:lnTo>
                    <a:lnTo>
                      <a:pt x="37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55"/>
              <p:cNvSpPr/>
              <p:nvPr/>
            </p:nvSpPr>
            <p:spPr>
              <a:xfrm>
                <a:off x="5480475" y="1520250"/>
                <a:ext cx="412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660" extrusionOk="0">
                    <a:moveTo>
                      <a:pt x="430" y="1"/>
                    </a:moveTo>
                    <a:lnTo>
                      <a:pt x="430" y="432"/>
                    </a:lnTo>
                    <a:lnTo>
                      <a:pt x="0" y="432"/>
                    </a:lnTo>
                    <a:lnTo>
                      <a:pt x="0" y="1230"/>
                    </a:lnTo>
                    <a:lnTo>
                      <a:pt x="430" y="1230"/>
                    </a:lnTo>
                    <a:lnTo>
                      <a:pt x="430" y="1660"/>
                    </a:lnTo>
                    <a:lnTo>
                      <a:pt x="1228" y="1660"/>
                    </a:lnTo>
                    <a:lnTo>
                      <a:pt x="1228" y="1230"/>
                    </a:lnTo>
                    <a:lnTo>
                      <a:pt x="1648" y="1230"/>
                    </a:lnTo>
                    <a:lnTo>
                      <a:pt x="1648" y="432"/>
                    </a:lnTo>
                    <a:lnTo>
                      <a:pt x="1228" y="432"/>
                    </a:lnTo>
                    <a:lnTo>
                      <a:pt x="12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55"/>
              <p:cNvSpPr/>
              <p:nvPr/>
            </p:nvSpPr>
            <p:spPr>
              <a:xfrm>
                <a:off x="5394100" y="1604600"/>
                <a:ext cx="2034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3950" extrusionOk="0">
                    <a:moveTo>
                      <a:pt x="5602" y="0"/>
                    </a:moveTo>
                    <a:cubicBezTo>
                      <a:pt x="5539" y="0"/>
                      <a:pt x="5472" y="38"/>
                      <a:pt x="5450" y="103"/>
                    </a:cubicBezTo>
                    <a:cubicBezTo>
                      <a:pt x="5271" y="649"/>
                      <a:pt x="5082" y="1195"/>
                      <a:pt x="4893" y="1741"/>
                    </a:cubicBezTo>
                    <a:lnTo>
                      <a:pt x="4767" y="2119"/>
                    </a:lnTo>
                    <a:cubicBezTo>
                      <a:pt x="4757" y="2140"/>
                      <a:pt x="4757" y="2150"/>
                      <a:pt x="4746" y="2171"/>
                    </a:cubicBezTo>
                    <a:lnTo>
                      <a:pt x="3728" y="2171"/>
                    </a:lnTo>
                    <a:cubicBezTo>
                      <a:pt x="3707" y="2171"/>
                      <a:pt x="3686" y="2171"/>
                      <a:pt x="3665" y="2182"/>
                    </a:cubicBezTo>
                    <a:cubicBezTo>
                      <a:pt x="3665" y="2161"/>
                      <a:pt x="3654" y="2140"/>
                      <a:pt x="3654" y="2108"/>
                    </a:cubicBezTo>
                    <a:cubicBezTo>
                      <a:pt x="3539" y="1783"/>
                      <a:pt x="3423" y="1510"/>
                      <a:pt x="3308" y="1184"/>
                    </a:cubicBezTo>
                    <a:cubicBezTo>
                      <a:pt x="3286" y="1119"/>
                      <a:pt x="3225" y="1082"/>
                      <a:pt x="3165" y="1082"/>
                    </a:cubicBezTo>
                    <a:cubicBezTo>
                      <a:pt x="3110" y="1082"/>
                      <a:pt x="3055" y="1113"/>
                      <a:pt x="3035" y="1184"/>
                    </a:cubicBezTo>
                    <a:lnTo>
                      <a:pt x="2499" y="3169"/>
                    </a:lnTo>
                    <a:lnTo>
                      <a:pt x="1964" y="113"/>
                    </a:lnTo>
                    <a:cubicBezTo>
                      <a:pt x="1954" y="42"/>
                      <a:pt x="1900" y="10"/>
                      <a:pt x="1842" y="10"/>
                    </a:cubicBezTo>
                    <a:cubicBezTo>
                      <a:pt x="1780" y="10"/>
                      <a:pt x="1713" y="48"/>
                      <a:pt x="1691" y="113"/>
                    </a:cubicBezTo>
                    <a:cubicBezTo>
                      <a:pt x="1512" y="659"/>
                      <a:pt x="1323" y="1205"/>
                      <a:pt x="1134" y="1751"/>
                    </a:cubicBezTo>
                    <a:lnTo>
                      <a:pt x="1008" y="2129"/>
                    </a:lnTo>
                    <a:cubicBezTo>
                      <a:pt x="998" y="2150"/>
                      <a:pt x="998" y="2161"/>
                      <a:pt x="987" y="2182"/>
                    </a:cubicBezTo>
                    <a:lnTo>
                      <a:pt x="189" y="2182"/>
                    </a:lnTo>
                    <a:cubicBezTo>
                      <a:pt x="0" y="2182"/>
                      <a:pt x="0" y="2455"/>
                      <a:pt x="189" y="2455"/>
                    </a:cubicBezTo>
                    <a:lnTo>
                      <a:pt x="1092" y="2455"/>
                    </a:lnTo>
                    <a:cubicBezTo>
                      <a:pt x="1155" y="2455"/>
                      <a:pt x="1208" y="2413"/>
                      <a:pt x="1229" y="2360"/>
                    </a:cubicBezTo>
                    <a:cubicBezTo>
                      <a:pt x="1407" y="1804"/>
                      <a:pt x="1596" y="1258"/>
                      <a:pt x="1785" y="712"/>
                    </a:cubicBezTo>
                    <a:cubicBezTo>
                      <a:pt x="1974" y="1762"/>
                      <a:pt x="2153" y="2801"/>
                      <a:pt x="2331" y="3851"/>
                    </a:cubicBezTo>
                    <a:cubicBezTo>
                      <a:pt x="2347" y="3918"/>
                      <a:pt x="2405" y="3950"/>
                      <a:pt x="2464" y="3950"/>
                    </a:cubicBezTo>
                    <a:cubicBezTo>
                      <a:pt x="2526" y="3950"/>
                      <a:pt x="2588" y="3916"/>
                      <a:pt x="2604" y="3851"/>
                    </a:cubicBezTo>
                    <a:cubicBezTo>
                      <a:pt x="2804" y="3137"/>
                      <a:pt x="2993" y="2413"/>
                      <a:pt x="3192" y="1699"/>
                    </a:cubicBezTo>
                    <a:cubicBezTo>
                      <a:pt x="3276" y="1940"/>
                      <a:pt x="3350" y="2108"/>
                      <a:pt x="3434" y="2350"/>
                    </a:cubicBezTo>
                    <a:cubicBezTo>
                      <a:pt x="3455" y="2413"/>
                      <a:pt x="3507" y="2455"/>
                      <a:pt x="3570" y="2455"/>
                    </a:cubicBezTo>
                    <a:lnTo>
                      <a:pt x="4200" y="2455"/>
                    </a:lnTo>
                    <a:cubicBezTo>
                      <a:pt x="4211" y="2455"/>
                      <a:pt x="4221" y="2455"/>
                      <a:pt x="4232" y="2444"/>
                    </a:cubicBezTo>
                    <a:lnTo>
                      <a:pt x="4851" y="2444"/>
                    </a:lnTo>
                    <a:cubicBezTo>
                      <a:pt x="4914" y="2444"/>
                      <a:pt x="4967" y="2402"/>
                      <a:pt x="4988" y="2350"/>
                    </a:cubicBezTo>
                    <a:cubicBezTo>
                      <a:pt x="5166" y="1793"/>
                      <a:pt x="5355" y="1247"/>
                      <a:pt x="5544" y="701"/>
                    </a:cubicBezTo>
                    <a:cubicBezTo>
                      <a:pt x="5733" y="1751"/>
                      <a:pt x="5912" y="2791"/>
                      <a:pt x="6090" y="3841"/>
                    </a:cubicBezTo>
                    <a:cubicBezTo>
                      <a:pt x="6106" y="3908"/>
                      <a:pt x="6165" y="3940"/>
                      <a:pt x="6224" y="3940"/>
                    </a:cubicBezTo>
                    <a:cubicBezTo>
                      <a:pt x="6285" y="3940"/>
                      <a:pt x="6348" y="3905"/>
                      <a:pt x="6363" y="3841"/>
                    </a:cubicBezTo>
                    <a:cubicBezTo>
                      <a:pt x="6563" y="3127"/>
                      <a:pt x="6752" y="2402"/>
                      <a:pt x="6952" y="1688"/>
                    </a:cubicBezTo>
                    <a:cubicBezTo>
                      <a:pt x="7025" y="1930"/>
                      <a:pt x="7109" y="2098"/>
                      <a:pt x="7193" y="2339"/>
                    </a:cubicBezTo>
                    <a:cubicBezTo>
                      <a:pt x="7214" y="2402"/>
                      <a:pt x="7267" y="2444"/>
                      <a:pt x="7330" y="2444"/>
                    </a:cubicBezTo>
                    <a:lnTo>
                      <a:pt x="7960" y="2444"/>
                    </a:lnTo>
                    <a:cubicBezTo>
                      <a:pt x="8139" y="2444"/>
                      <a:pt x="8139" y="2161"/>
                      <a:pt x="7960" y="2161"/>
                    </a:cubicBezTo>
                    <a:lnTo>
                      <a:pt x="7487" y="2161"/>
                    </a:lnTo>
                    <a:cubicBezTo>
                      <a:pt x="7466" y="2161"/>
                      <a:pt x="7445" y="2161"/>
                      <a:pt x="7424" y="2171"/>
                    </a:cubicBezTo>
                    <a:cubicBezTo>
                      <a:pt x="7424" y="2150"/>
                      <a:pt x="7414" y="2129"/>
                      <a:pt x="7414" y="2098"/>
                    </a:cubicBezTo>
                    <a:cubicBezTo>
                      <a:pt x="7298" y="1772"/>
                      <a:pt x="7183" y="1499"/>
                      <a:pt x="7067" y="1174"/>
                    </a:cubicBezTo>
                    <a:cubicBezTo>
                      <a:pt x="7046" y="1109"/>
                      <a:pt x="6984" y="1071"/>
                      <a:pt x="6924" y="1071"/>
                    </a:cubicBezTo>
                    <a:cubicBezTo>
                      <a:pt x="6869" y="1071"/>
                      <a:pt x="6815" y="1103"/>
                      <a:pt x="6794" y="1174"/>
                    </a:cubicBezTo>
                    <a:lnTo>
                      <a:pt x="6258" y="3158"/>
                    </a:lnTo>
                    <a:lnTo>
                      <a:pt x="5723" y="103"/>
                    </a:lnTo>
                    <a:cubicBezTo>
                      <a:pt x="5713" y="32"/>
                      <a:pt x="5659" y="0"/>
                      <a:pt x="56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4" name="Google Shape;2684;p55"/>
          <p:cNvGrpSpPr/>
          <p:nvPr/>
        </p:nvGrpSpPr>
        <p:grpSpPr>
          <a:xfrm>
            <a:off x="3822033" y="1210539"/>
            <a:ext cx="146266" cy="484806"/>
            <a:chOff x="3660950" y="1382132"/>
            <a:chExt cx="95975" cy="318093"/>
          </a:xfrm>
        </p:grpSpPr>
        <p:sp>
          <p:nvSpPr>
            <p:cNvPr id="2685" name="Google Shape;2685;p55"/>
            <p:cNvSpPr/>
            <p:nvPr/>
          </p:nvSpPr>
          <p:spPr>
            <a:xfrm>
              <a:off x="3660950" y="1382132"/>
              <a:ext cx="95975" cy="317025"/>
            </a:xfrm>
            <a:custGeom>
              <a:avLst/>
              <a:gdLst/>
              <a:ahLst/>
              <a:cxnLst/>
              <a:rect l="l" t="t" r="r" b="b"/>
              <a:pathLst>
                <a:path w="3839" h="12681" extrusionOk="0">
                  <a:moveTo>
                    <a:pt x="334" y="1"/>
                  </a:moveTo>
                  <a:cubicBezTo>
                    <a:pt x="151" y="1"/>
                    <a:pt x="0" y="152"/>
                    <a:pt x="0" y="346"/>
                  </a:cubicBezTo>
                  <a:lnTo>
                    <a:pt x="0" y="12336"/>
                  </a:lnTo>
                  <a:cubicBezTo>
                    <a:pt x="0" y="12530"/>
                    <a:pt x="151" y="12681"/>
                    <a:pt x="334" y="12681"/>
                  </a:cubicBezTo>
                  <a:lnTo>
                    <a:pt x="604" y="12681"/>
                  </a:lnTo>
                  <a:cubicBezTo>
                    <a:pt x="798" y="12681"/>
                    <a:pt x="949" y="12530"/>
                    <a:pt x="949" y="12336"/>
                  </a:cubicBezTo>
                  <a:lnTo>
                    <a:pt x="949" y="5834"/>
                  </a:lnTo>
                  <a:lnTo>
                    <a:pt x="3839" y="5834"/>
                  </a:lnTo>
                  <a:lnTo>
                    <a:pt x="3839" y="5316"/>
                  </a:lnTo>
                  <a:lnTo>
                    <a:pt x="949" y="5316"/>
                  </a:lnTo>
                  <a:lnTo>
                    <a:pt x="949" y="5143"/>
                  </a:lnTo>
                  <a:lnTo>
                    <a:pt x="3839" y="5143"/>
                  </a:lnTo>
                  <a:lnTo>
                    <a:pt x="3839" y="4626"/>
                  </a:lnTo>
                  <a:lnTo>
                    <a:pt x="949" y="4626"/>
                  </a:lnTo>
                  <a:lnTo>
                    <a:pt x="949" y="4453"/>
                  </a:lnTo>
                  <a:lnTo>
                    <a:pt x="3839" y="4453"/>
                  </a:lnTo>
                  <a:lnTo>
                    <a:pt x="3839" y="3947"/>
                  </a:lnTo>
                  <a:lnTo>
                    <a:pt x="949" y="3947"/>
                  </a:lnTo>
                  <a:lnTo>
                    <a:pt x="949" y="3774"/>
                  </a:lnTo>
                  <a:lnTo>
                    <a:pt x="3839" y="3774"/>
                  </a:lnTo>
                  <a:lnTo>
                    <a:pt x="3839" y="3257"/>
                  </a:lnTo>
                  <a:lnTo>
                    <a:pt x="949" y="3257"/>
                  </a:lnTo>
                  <a:lnTo>
                    <a:pt x="949" y="3084"/>
                  </a:lnTo>
                  <a:lnTo>
                    <a:pt x="3839" y="3084"/>
                  </a:lnTo>
                  <a:lnTo>
                    <a:pt x="3839" y="2567"/>
                  </a:lnTo>
                  <a:lnTo>
                    <a:pt x="949" y="2567"/>
                  </a:lnTo>
                  <a:lnTo>
                    <a:pt x="949" y="2394"/>
                  </a:lnTo>
                  <a:lnTo>
                    <a:pt x="3839" y="2394"/>
                  </a:lnTo>
                  <a:lnTo>
                    <a:pt x="3839" y="1887"/>
                  </a:lnTo>
                  <a:lnTo>
                    <a:pt x="949" y="1887"/>
                  </a:lnTo>
                  <a:lnTo>
                    <a:pt x="949" y="1715"/>
                  </a:lnTo>
                  <a:lnTo>
                    <a:pt x="3839" y="1715"/>
                  </a:lnTo>
                  <a:lnTo>
                    <a:pt x="3839" y="1197"/>
                  </a:lnTo>
                  <a:lnTo>
                    <a:pt x="949" y="1197"/>
                  </a:lnTo>
                  <a:lnTo>
                    <a:pt x="949" y="1024"/>
                  </a:lnTo>
                  <a:lnTo>
                    <a:pt x="3839" y="1024"/>
                  </a:lnTo>
                  <a:lnTo>
                    <a:pt x="3839" y="507"/>
                  </a:lnTo>
                  <a:lnTo>
                    <a:pt x="949" y="507"/>
                  </a:lnTo>
                  <a:lnTo>
                    <a:pt x="949" y="346"/>
                  </a:lnTo>
                  <a:cubicBezTo>
                    <a:pt x="949" y="152"/>
                    <a:pt x="798" y="1"/>
                    <a:pt x="604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6" name="Google Shape;2686;p55"/>
            <p:cNvGrpSpPr/>
            <p:nvPr/>
          </p:nvGrpSpPr>
          <p:grpSpPr>
            <a:xfrm>
              <a:off x="3660950" y="1383175"/>
              <a:ext cx="95975" cy="317050"/>
              <a:chOff x="2117900" y="888575"/>
              <a:chExt cx="95975" cy="317050"/>
            </a:xfrm>
          </p:grpSpPr>
          <p:sp>
            <p:nvSpPr>
              <p:cNvPr id="2687" name="Google Shape;2687;p55"/>
              <p:cNvSpPr/>
              <p:nvPr/>
            </p:nvSpPr>
            <p:spPr>
              <a:xfrm>
                <a:off x="2117900" y="888575"/>
                <a:ext cx="2372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2682" extrusionOk="0">
                    <a:moveTo>
                      <a:pt x="334" y="1"/>
                    </a:moveTo>
                    <a:cubicBezTo>
                      <a:pt x="151" y="1"/>
                      <a:pt x="0" y="152"/>
                      <a:pt x="0" y="346"/>
                    </a:cubicBezTo>
                    <a:lnTo>
                      <a:pt x="0" y="12336"/>
                    </a:lnTo>
                    <a:cubicBezTo>
                      <a:pt x="0" y="12530"/>
                      <a:pt x="151" y="12681"/>
                      <a:pt x="334" y="12681"/>
                    </a:cubicBezTo>
                    <a:lnTo>
                      <a:pt x="604" y="12681"/>
                    </a:lnTo>
                    <a:cubicBezTo>
                      <a:pt x="798" y="12681"/>
                      <a:pt x="949" y="12530"/>
                      <a:pt x="949" y="12336"/>
                    </a:cubicBezTo>
                    <a:lnTo>
                      <a:pt x="949" y="346"/>
                    </a:lnTo>
                    <a:cubicBezTo>
                      <a:pt x="949" y="152"/>
                      <a:pt x="798" y="1"/>
                      <a:pt x="6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55"/>
              <p:cNvSpPr/>
              <p:nvPr/>
            </p:nvSpPr>
            <p:spPr>
              <a:xfrm>
                <a:off x="2141600" y="901250"/>
                <a:ext cx="722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518" extrusionOk="0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5"/>
              <p:cNvSpPr/>
              <p:nvPr/>
            </p:nvSpPr>
            <p:spPr>
              <a:xfrm>
                <a:off x="2141600" y="918500"/>
                <a:ext cx="722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518" extrusionOk="0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5"/>
              <p:cNvSpPr/>
              <p:nvPr/>
            </p:nvSpPr>
            <p:spPr>
              <a:xfrm>
                <a:off x="2141600" y="935500"/>
                <a:ext cx="722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518" extrusionOk="0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5"/>
              <p:cNvSpPr/>
              <p:nvPr/>
            </p:nvSpPr>
            <p:spPr>
              <a:xfrm>
                <a:off x="2141600" y="952750"/>
                <a:ext cx="722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518" extrusionOk="0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5"/>
              <p:cNvSpPr/>
              <p:nvPr/>
            </p:nvSpPr>
            <p:spPr>
              <a:xfrm>
                <a:off x="2141600" y="970000"/>
                <a:ext cx="722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518" extrusionOk="0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5"/>
              <p:cNvSpPr/>
              <p:nvPr/>
            </p:nvSpPr>
            <p:spPr>
              <a:xfrm>
                <a:off x="2141600" y="987250"/>
                <a:ext cx="722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507" extrusionOk="0">
                    <a:moveTo>
                      <a:pt x="1" y="0"/>
                    </a:moveTo>
                    <a:lnTo>
                      <a:pt x="1" y="507"/>
                    </a:lnTo>
                    <a:lnTo>
                      <a:pt x="2891" y="507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5"/>
              <p:cNvSpPr/>
              <p:nvPr/>
            </p:nvSpPr>
            <p:spPr>
              <a:xfrm>
                <a:off x="2141600" y="1004225"/>
                <a:ext cx="722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518" extrusionOk="0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5"/>
              <p:cNvSpPr/>
              <p:nvPr/>
            </p:nvSpPr>
            <p:spPr>
              <a:xfrm>
                <a:off x="2141600" y="1021475"/>
                <a:ext cx="722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518" extrusionOk="0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5"/>
              <p:cNvSpPr/>
              <p:nvPr/>
            </p:nvSpPr>
            <p:spPr>
              <a:xfrm>
                <a:off x="2117900" y="888575"/>
                <a:ext cx="1187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12682" extrusionOk="0">
                    <a:moveTo>
                      <a:pt x="334" y="1"/>
                    </a:moveTo>
                    <a:cubicBezTo>
                      <a:pt x="151" y="1"/>
                      <a:pt x="0" y="152"/>
                      <a:pt x="0" y="346"/>
                    </a:cubicBezTo>
                    <a:lnTo>
                      <a:pt x="0" y="12336"/>
                    </a:lnTo>
                    <a:cubicBezTo>
                      <a:pt x="0" y="12530"/>
                      <a:pt x="151" y="12681"/>
                      <a:pt x="334" y="12681"/>
                    </a:cubicBezTo>
                    <a:lnTo>
                      <a:pt x="475" y="12681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7" name="Google Shape;2697;p55"/>
          <p:cNvGrpSpPr/>
          <p:nvPr/>
        </p:nvGrpSpPr>
        <p:grpSpPr>
          <a:xfrm>
            <a:off x="3704563" y="3138334"/>
            <a:ext cx="381188" cy="281450"/>
            <a:chOff x="3375738" y="3192500"/>
            <a:chExt cx="381188" cy="281450"/>
          </a:xfrm>
        </p:grpSpPr>
        <p:sp>
          <p:nvSpPr>
            <p:cNvPr id="2698" name="Google Shape;2698;p55"/>
            <p:cNvSpPr/>
            <p:nvPr/>
          </p:nvSpPr>
          <p:spPr>
            <a:xfrm>
              <a:off x="3375738" y="3192500"/>
              <a:ext cx="381175" cy="281450"/>
            </a:xfrm>
            <a:custGeom>
              <a:avLst/>
              <a:gdLst/>
              <a:ahLst/>
              <a:cxnLst/>
              <a:rect l="l" t="t" r="r" b="b"/>
              <a:pathLst>
                <a:path w="15247" h="11258" extrusionOk="0">
                  <a:moveTo>
                    <a:pt x="8141" y="4626"/>
                  </a:moveTo>
                  <a:cubicBezTo>
                    <a:pt x="8540" y="4820"/>
                    <a:pt x="8809" y="5229"/>
                    <a:pt x="8809" y="5693"/>
                  </a:cubicBezTo>
                  <a:cubicBezTo>
                    <a:pt x="8809" y="5898"/>
                    <a:pt x="8756" y="6103"/>
                    <a:pt x="8658" y="6264"/>
                  </a:cubicBezTo>
                  <a:cubicBezTo>
                    <a:pt x="8335" y="6135"/>
                    <a:pt x="7990" y="6060"/>
                    <a:pt x="7623" y="6060"/>
                  </a:cubicBezTo>
                  <a:cubicBezTo>
                    <a:pt x="7256" y="6060"/>
                    <a:pt x="6911" y="6135"/>
                    <a:pt x="6588" y="6264"/>
                  </a:cubicBezTo>
                  <a:cubicBezTo>
                    <a:pt x="6534" y="6178"/>
                    <a:pt x="6502" y="6070"/>
                    <a:pt x="6470" y="5963"/>
                  </a:cubicBezTo>
                  <a:lnTo>
                    <a:pt x="6470" y="5952"/>
                  </a:lnTo>
                  <a:cubicBezTo>
                    <a:pt x="6470" y="5941"/>
                    <a:pt x="6459" y="5919"/>
                    <a:pt x="6459" y="5898"/>
                  </a:cubicBezTo>
                  <a:lnTo>
                    <a:pt x="6459" y="5876"/>
                  </a:lnTo>
                  <a:cubicBezTo>
                    <a:pt x="6459" y="5876"/>
                    <a:pt x="6459" y="5866"/>
                    <a:pt x="6448" y="5855"/>
                  </a:cubicBezTo>
                  <a:lnTo>
                    <a:pt x="6448" y="5823"/>
                  </a:lnTo>
                  <a:lnTo>
                    <a:pt x="6448" y="5812"/>
                  </a:lnTo>
                  <a:cubicBezTo>
                    <a:pt x="6448" y="5790"/>
                    <a:pt x="6448" y="5780"/>
                    <a:pt x="6437" y="5758"/>
                  </a:cubicBezTo>
                  <a:lnTo>
                    <a:pt x="6437" y="5747"/>
                  </a:lnTo>
                  <a:lnTo>
                    <a:pt x="6437" y="5693"/>
                  </a:lnTo>
                  <a:lnTo>
                    <a:pt x="6437" y="5639"/>
                  </a:lnTo>
                  <a:cubicBezTo>
                    <a:pt x="6437" y="5629"/>
                    <a:pt x="6437" y="5629"/>
                    <a:pt x="6448" y="5618"/>
                  </a:cubicBezTo>
                  <a:lnTo>
                    <a:pt x="6448" y="5574"/>
                  </a:lnTo>
                  <a:lnTo>
                    <a:pt x="6448" y="5564"/>
                  </a:lnTo>
                  <a:cubicBezTo>
                    <a:pt x="6448" y="5553"/>
                    <a:pt x="6448" y="5531"/>
                    <a:pt x="6459" y="5521"/>
                  </a:cubicBezTo>
                  <a:lnTo>
                    <a:pt x="6459" y="5499"/>
                  </a:lnTo>
                  <a:lnTo>
                    <a:pt x="6459" y="5467"/>
                  </a:lnTo>
                  <a:cubicBezTo>
                    <a:pt x="6459" y="5456"/>
                    <a:pt x="6470" y="5456"/>
                    <a:pt x="6470" y="5445"/>
                  </a:cubicBezTo>
                  <a:cubicBezTo>
                    <a:pt x="6470" y="5435"/>
                    <a:pt x="6470" y="5413"/>
                    <a:pt x="6480" y="5402"/>
                  </a:cubicBezTo>
                  <a:lnTo>
                    <a:pt x="6480" y="5380"/>
                  </a:lnTo>
                  <a:cubicBezTo>
                    <a:pt x="6480" y="5370"/>
                    <a:pt x="6491" y="5359"/>
                    <a:pt x="6491" y="5348"/>
                  </a:cubicBezTo>
                  <a:lnTo>
                    <a:pt x="6491" y="5337"/>
                  </a:lnTo>
                  <a:cubicBezTo>
                    <a:pt x="6502" y="5316"/>
                    <a:pt x="6502" y="5305"/>
                    <a:pt x="6513" y="5284"/>
                  </a:cubicBezTo>
                  <a:lnTo>
                    <a:pt x="6513" y="5272"/>
                  </a:lnTo>
                  <a:cubicBezTo>
                    <a:pt x="6523" y="5262"/>
                    <a:pt x="6523" y="5251"/>
                    <a:pt x="6534" y="5241"/>
                  </a:cubicBezTo>
                  <a:lnTo>
                    <a:pt x="6534" y="5219"/>
                  </a:lnTo>
                  <a:lnTo>
                    <a:pt x="6556" y="5197"/>
                  </a:lnTo>
                  <a:cubicBezTo>
                    <a:pt x="6556" y="5186"/>
                    <a:pt x="6556" y="5176"/>
                    <a:pt x="6566" y="5165"/>
                  </a:cubicBezTo>
                  <a:cubicBezTo>
                    <a:pt x="6566" y="5154"/>
                    <a:pt x="6578" y="5143"/>
                    <a:pt x="6578" y="5143"/>
                  </a:cubicBezTo>
                  <a:cubicBezTo>
                    <a:pt x="6578" y="5133"/>
                    <a:pt x="6588" y="5122"/>
                    <a:pt x="6588" y="5111"/>
                  </a:cubicBezTo>
                  <a:cubicBezTo>
                    <a:pt x="6599" y="5111"/>
                    <a:pt x="6599" y="5100"/>
                    <a:pt x="6599" y="5100"/>
                  </a:cubicBezTo>
                  <a:cubicBezTo>
                    <a:pt x="6609" y="5078"/>
                    <a:pt x="6621" y="5057"/>
                    <a:pt x="6631" y="5046"/>
                  </a:cubicBezTo>
                  <a:lnTo>
                    <a:pt x="6631" y="5035"/>
                  </a:lnTo>
                  <a:cubicBezTo>
                    <a:pt x="6642" y="5035"/>
                    <a:pt x="6653" y="5025"/>
                    <a:pt x="6653" y="5014"/>
                  </a:cubicBezTo>
                  <a:lnTo>
                    <a:pt x="6664" y="5003"/>
                  </a:lnTo>
                  <a:cubicBezTo>
                    <a:pt x="6685" y="4971"/>
                    <a:pt x="6707" y="4949"/>
                    <a:pt x="6728" y="4917"/>
                  </a:cubicBezTo>
                  <a:cubicBezTo>
                    <a:pt x="6825" y="4809"/>
                    <a:pt x="6944" y="4712"/>
                    <a:pt x="7074" y="4647"/>
                  </a:cubicBezTo>
                  <a:lnTo>
                    <a:pt x="7074" y="4896"/>
                  </a:lnTo>
                  <a:cubicBezTo>
                    <a:pt x="7074" y="5176"/>
                    <a:pt x="7300" y="5413"/>
                    <a:pt x="7591" y="5413"/>
                  </a:cubicBezTo>
                  <a:lnTo>
                    <a:pt x="7634" y="5413"/>
                  </a:lnTo>
                  <a:cubicBezTo>
                    <a:pt x="7915" y="5413"/>
                    <a:pt x="8141" y="5176"/>
                    <a:pt x="8141" y="4896"/>
                  </a:cubicBezTo>
                  <a:lnTo>
                    <a:pt x="8141" y="4626"/>
                  </a:lnTo>
                  <a:close/>
                  <a:moveTo>
                    <a:pt x="852" y="0"/>
                  </a:moveTo>
                  <a:cubicBezTo>
                    <a:pt x="377" y="0"/>
                    <a:pt x="0" y="388"/>
                    <a:pt x="0" y="863"/>
                  </a:cubicBezTo>
                  <a:lnTo>
                    <a:pt x="0" y="3019"/>
                  </a:lnTo>
                  <a:cubicBezTo>
                    <a:pt x="0" y="3483"/>
                    <a:pt x="377" y="3871"/>
                    <a:pt x="852" y="3871"/>
                  </a:cubicBezTo>
                  <a:lnTo>
                    <a:pt x="7074" y="3871"/>
                  </a:lnTo>
                  <a:lnTo>
                    <a:pt x="7074" y="3904"/>
                  </a:lnTo>
                  <a:cubicBezTo>
                    <a:pt x="6782" y="3990"/>
                    <a:pt x="6523" y="4151"/>
                    <a:pt x="6319" y="4356"/>
                  </a:cubicBezTo>
                  <a:lnTo>
                    <a:pt x="6221" y="4453"/>
                  </a:lnTo>
                  <a:lnTo>
                    <a:pt x="6221" y="4464"/>
                  </a:lnTo>
                  <a:cubicBezTo>
                    <a:pt x="6200" y="4475"/>
                    <a:pt x="6189" y="4496"/>
                    <a:pt x="6168" y="4507"/>
                  </a:cubicBezTo>
                  <a:lnTo>
                    <a:pt x="6168" y="4518"/>
                  </a:lnTo>
                  <a:cubicBezTo>
                    <a:pt x="6135" y="4550"/>
                    <a:pt x="6113" y="4594"/>
                    <a:pt x="6082" y="4626"/>
                  </a:cubicBezTo>
                  <a:lnTo>
                    <a:pt x="6082" y="4637"/>
                  </a:lnTo>
                  <a:cubicBezTo>
                    <a:pt x="6070" y="4647"/>
                    <a:pt x="6060" y="4669"/>
                    <a:pt x="6038" y="4690"/>
                  </a:cubicBezTo>
                  <a:lnTo>
                    <a:pt x="6038" y="4701"/>
                  </a:lnTo>
                  <a:cubicBezTo>
                    <a:pt x="6027" y="4712"/>
                    <a:pt x="6017" y="4733"/>
                    <a:pt x="6006" y="4755"/>
                  </a:cubicBezTo>
                  <a:cubicBezTo>
                    <a:pt x="5995" y="4776"/>
                    <a:pt x="5984" y="4798"/>
                    <a:pt x="5974" y="4809"/>
                  </a:cubicBezTo>
                  <a:cubicBezTo>
                    <a:pt x="5974" y="4820"/>
                    <a:pt x="5963" y="4820"/>
                    <a:pt x="5963" y="4820"/>
                  </a:cubicBezTo>
                  <a:lnTo>
                    <a:pt x="5931" y="4884"/>
                  </a:lnTo>
                  <a:cubicBezTo>
                    <a:pt x="5919" y="4906"/>
                    <a:pt x="5919" y="4927"/>
                    <a:pt x="5909" y="4949"/>
                  </a:cubicBezTo>
                  <a:lnTo>
                    <a:pt x="5898" y="4960"/>
                  </a:lnTo>
                  <a:cubicBezTo>
                    <a:pt x="5898" y="4971"/>
                    <a:pt x="5887" y="4992"/>
                    <a:pt x="5876" y="5014"/>
                  </a:cubicBezTo>
                  <a:lnTo>
                    <a:pt x="5876" y="5025"/>
                  </a:lnTo>
                  <a:cubicBezTo>
                    <a:pt x="5866" y="5046"/>
                    <a:pt x="5855" y="5068"/>
                    <a:pt x="5855" y="5090"/>
                  </a:cubicBezTo>
                  <a:cubicBezTo>
                    <a:pt x="5844" y="5111"/>
                    <a:pt x="5833" y="5133"/>
                    <a:pt x="5833" y="5154"/>
                  </a:cubicBezTo>
                  <a:cubicBezTo>
                    <a:pt x="5833" y="5154"/>
                    <a:pt x="5833" y="5165"/>
                    <a:pt x="5823" y="5165"/>
                  </a:cubicBezTo>
                  <a:cubicBezTo>
                    <a:pt x="5823" y="5186"/>
                    <a:pt x="5812" y="5208"/>
                    <a:pt x="5812" y="5229"/>
                  </a:cubicBezTo>
                  <a:lnTo>
                    <a:pt x="5812" y="5241"/>
                  </a:lnTo>
                  <a:cubicBezTo>
                    <a:pt x="5801" y="5262"/>
                    <a:pt x="5801" y="5284"/>
                    <a:pt x="5790" y="5305"/>
                  </a:cubicBezTo>
                  <a:lnTo>
                    <a:pt x="5790" y="5316"/>
                  </a:lnTo>
                  <a:cubicBezTo>
                    <a:pt x="5790" y="5337"/>
                    <a:pt x="5780" y="5359"/>
                    <a:pt x="5780" y="5380"/>
                  </a:cubicBezTo>
                  <a:lnTo>
                    <a:pt x="5780" y="5392"/>
                  </a:lnTo>
                  <a:cubicBezTo>
                    <a:pt x="5768" y="5413"/>
                    <a:pt x="5768" y="5435"/>
                    <a:pt x="5768" y="5456"/>
                  </a:cubicBezTo>
                  <a:lnTo>
                    <a:pt x="5768" y="5467"/>
                  </a:lnTo>
                  <a:cubicBezTo>
                    <a:pt x="5768" y="5488"/>
                    <a:pt x="5758" y="5510"/>
                    <a:pt x="5758" y="5531"/>
                  </a:cubicBezTo>
                  <a:lnTo>
                    <a:pt x="5758" y="5542"/>
                  </a:lnTo>
                  <a:lnTo>
                    <a:pt x="5758" y="5607"/>
                  </a:lnTo>
                  <a:lnTo>
                    <a:pt x="5758" y="5618"/>
                  </a:lnTo>
                  <a:cubicBezTo>
                    <a:pt x="5758" y="5639"/>
                    <a:pt x="5747" y="5672"/>
                    <a:pt x="5747" y="5693"/>
                  </a:cubicBezTo>
                  <a:cubicBezTo>
                    <a:pt x="5747" y="5715"/>
                    <a:pt x="5758" y="5725"/>
                    <a:pt x="5758" y="5747"/>
                  </a:cubicBezTo>
                  <a:lnTo>
                    <a:pt x="5758" y="5758"/>
                  </a:lnTo>
                  <a:lnTo>
                    <a:pt x="5758" y="5812"/>
                  </a:lnTo>
                  <a:lnTo>
                    <a:pt x="5758" y="5823"/>
                  </a:lnTo>
                  <a:cubicBezTo>
                    <a:pt x="5780" y="6114"/>
                    <a:pt x="5866" y="6384"/>
                    <a:pt x="6006" y="6621"/>
                  </a:cubicBezTo>
                  <a:cubicBezTo>
                    <a:pt x="5499" y="7030"/>
                    <a:pt x="5143" y="7613"/>
                    <a:pt x="5046" y="8270"/>
                  </a:cubicBezTo>
                  <a:lnTo>
                    <a:pt x="5046" y="8292"/>
                  </a:lnTo>
                  <a:cubicBezTo>
                    <a:pt x="5046" y="8303"/>
                    <a:pt x="5046" y="8324"/>
                    <a:pt x="5035" y="8346"/>
                  </a:cubicBezTo>
                  <a:lnTo>
                    <a:pt x="5035" y="8368"/>
                  </a:lnTo>
                  <a:lnTo>
                    <a:pt x="5035" y="8411"/>
                  </a:lnTo>
                  <a:lnTo>
                    <a:pt x="5035" y="8443"/>
                  </a:lnTo>
                  <a:cubicBezTo>
                    <a:pt x="5025" y="8454"/>
                    <a:pt x="5025" y="8475"/>
                    <a:pt x="5025" y="8486"/>
                  </a:cubicBezTo>
                  <a:lnTo>
                    <a:pt x="5025" y="8507"/>
                  </a:lnTo>
                  <a:lnTo>
                    <a:pt x="5025" y="8562"/>
                  </a:lnTo>
                  <a:lnTo>
                    <a:pt x="5025" y="8583"/>
                  </a:lnTo>
                  <a:lnTo>
                    <a:pt x="5025" y="8658"/>
                  </a:lnTo>
                  <a:lnTo>
                    <a:pt x="5025" y="8723"/>
                  </a:lnTo>
                  <a:lnTo>
                    <a:pt x="5025" y="8744"/>
                  </a:lnTo>
                  <a:lnTo>
                    <a:pt x="5025" y="8788"/>
                  </a:lnTo>
                  <a:lnTo>
                    <a:pt x="5025" y="8820"/>
                  </a:lnTo>
                  <a:lnTo>
                    <a:pt x="5025" y="8852"/>
                  </a:lnTo>
                  <a:cubicBezTo>
                    <a:pt x="5025" y="8874"/>
                    <a:pt x="5035" y="8885"/>
                    <a:pt x="5035" y="8895"/>
                  </a:cubicBezTo>
                  <a:lnTo>
                    <a:pt x="5035" y="8928"/>
                  </a:lnTo>
                  <a:lnTo>
                    <a:pt x="5035" y="8960"/>
                  </a:lnTo>
                  <a:cubicBezTo>
                    <a:pt x="5035" y="8971"/>
                    <a:pt x="5046" y="8982"/>
                    <a:pt x="5046" y="8993"/>
                  </a:cubicBezTo>
                  <a:lnTo>
                    <a:pt x="5046" y="9036"/>
                  </a:lnTo>
                  <a:lnTo>
                    <a:pt x="5046" y="9058"/>
                  </a:lnTo>
                  <a:cubicBezTo>
                    <a:pt x="5057" y="9068"/>
                    <a:pt x="5057" y="9079"/>
                    <a:pt x="5057" y="9101"/>
                  </a:cubicBezTo>
                  <a:lnTo>
                    <a:pt x="5057" y="9111"/>
                  </a:lnTo>
                  <a:cubicBezTo>
                    <a:pt x="5068" y="9133"/>
                    <a:pt x="5068" y="9154"/>
                    <a:pt x="5068" y="9165"/>
                  </a:cubicBezTo>
                  <a:cubicBezTo>
                    <a:pt x="5068" y="9176"/>
                    <a:pt x="5068" y="9176"/>
                    <a:pt x="5078" y="9176"/>
                  </a:cubicBezTo>
                  <a:cubicBezTo>
                    <a:pt x="5078" y="9197"/>
                    <a:pt x="5078" y="9219"/>
                    <a:pt x="5090" y="9230"/>
                  </a:cubicBezTo>
                  <a:lnTo>
                    <a:pt x="5090" y="9240"/>
                  </a:lnTo>
                  <a:cubicBezTo>
                    <a:pt x="5090" y="9262"/>
                    <a:pt x="5100" y="9284"/>
                    <a:pt x="5100" y="9305"/>
                  </a:cubicBezTo>
                  <a:cubicBezTo>
                    <a:pt x="5391" y="10427"/>
                    <a:pt x="6405" y="11257"/>
                    <a:pt x="7623" y="11257"/>
                  </a:cubicBezTo>
                  <a:cubicBezTo>
                    <a:pt x="9058" y="11257"/>
                    <a:pt x="10222" y="10093"/>
                    <a:pt x="10222" y="8658"/>
                  </a:cubicBezTo>
                  <a:cubicBezTo>
                    <a:pt x="10222" y="7839"/>
                    <a:pt x="9844" y="7095"/>
                    <a:pt x="9240" y="6621"/>
                  </a:cubicBezTo>
                  <a:cubicBezTo>
                    <a:pt x="9403" y="6351"/>
                    <a:pt x="9489" y="6027"/>
                    <a:pt x="9489" y="5693"/>
                  </a:cubicBezTo>
                  <a:cubicBezTo>
                    <a:pt x="9489" y="4841"/>
                    <a:pt x="8928" y="4119"/>
                    <a:pt x="8141" y="3892"/>
                  </a:cubicBezTo>
                  <a:lnTo>
                    <a:pt x="8141" y="3871"/>
                  </a:lnTo>
                  <a:lnTo>
                    <a:pt x="14394" y="3871"/>
                  </a:lnTo>
                  <a:cubicBezTo>
                    <a:pt x="14859" y="3871"/>
                    <a:pt x="15247" y="3483"/>
                    <a:pt x="15247" y="3019"/>
                  </a:cubicBezTo>
                  <a:lnTo>
                    <a:pt x="15247" y="863"/>
                  </a:lnTo>
                  <a:cubicBezTo>
                    <a:pt x="15247" y="388"/>
                    <a:pt x="14859" y="0"/>
                    <a:pt x="14394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9" name="Google Shape;2699;p55"/>
            <p:cNvGrpSpPr/>
            <p:nvPr/>
          </p:nvGrpSpPr>
          <p:grpSpPr>
            <a:xfrm>
              <a:off x="3375750" y="3192500"/>
              <a:ext cx="381175" cy="281450"/>
              <a:chOff x="2304975" y="931175"/>
              <a:chExt cx="381175" cy="281450"/>
            </a:xfrm>
          </p:grpSpPr>
          <p:sp>
            <p:nvSpPr>
              <p:cNvPr id="2700" name="Google Shape;2700;p55"/>
              <p:cNvSpPr/>
              <p:nvPr/>
            </p:nvSpPr>
            <p:spPr>
              <a:xfrm>
                <a:off x="2304975" y="931175"/>
                <a:ext cx="381175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3872" extrusionOk="0"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14394" y="3871"/>
                    </a:lnTo>
                    <a:cubicBezTo>
                      <a:pt x="14859" y="3871"/>
                      <a:pt x="15247" y="3483"/>
                      <a:pt x="15247" y="3008"/>
                    </a:cubicBezTo>
                    <a:lnTo>
                      <a:pt x="15247" y="863"/>
                    </a:lnTo>
                    <a:cubicBezTo>
                      <a:pt x="15247" y="389"/>
                      <a:pt x="14859" y="1"/>
                      <a:pt x="14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5"/>
              <p:cNvSpPr/>
              <p:nvPr/>
            </p:nvSpPr>
            <p:spPr>
              <a:xfrm>
                <a:off x="2417650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5"/>
              <p:cNvSpPr/>
              <p:nvPr/>
            </p:nvSpPr>
            <p:spPr>
              <a:xfrm>
                <a:off x="2374525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5"/>
              <p:cNvSpPr/>
              <p:nvPr/>
            </p:nvSpPr>
            <p:spPr>
              <a:xfrm>
                <a:off x="2331650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5"/>
              <p:cNvSpPr/>
              <p:nvPr/>
            </p:nvSpPr>
            <p:spPr>
              <a:xfrm>
                <a:off x="2632475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40" y="0"/>
                    </a:moveTo>
                    <a:cubicBezTo>
                      <a:pt x="249" y="0"/>
                      <a:pt x="1" y="237"/>
                      <a:pt x="1" y="539"/>
                    </a:cubicBezTo>
                    <a:cubicBezTo>
                      <a:pt x="1" y="830"/>
                      <a:pt x="249" y="1079"/>
                      <a:pt x="540" y="1079"/>
                    </a:cubicBezTo>
                    <a:cubicBezTo>
                      <a:pt x="842" y="1079"/>
                      <a:pt x="1079" y="830"/>
                      <a:pt x="1079" y="539"/>
                    </a:cubicBezTo>
                    <a:cubicBezTo>
                      <a:pt x="1079" y="237"/>
                      <a:pt x="842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5"/>
              <p:cNvSpPr/>
              <p:nvPr/>
            </p:nvSpPr>
            <p:spPr>
              <a:xfrm>
                <a:off x="2589625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40" y="0"/>
                    </a:moveTo>
                    <a:cubicBezTo>
                      <a:pt x="238" y="0"/>
                      <a:pt x="1" y="237"/>
                      <a:pt x="1" y="539"/>
                    </a:cubicBezTo>
                    <a:cubicBezTo>
                      <a:pt x="1" y="830"/>
                      <a:pt x="238" y="1079"/>
                      <a:pt x="540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5"/>
              <p:cNvSpPr/>
              <p:nvPr/>
            </p:nvSpPr>
            <p:spPr>
              <a:xfrm>
                <a:off x="2546500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9" y="830"/>
                      <a:pt x="1079" y="539"/>
                    </a:cubicBezTo>
                    <a:cubicBezTo>
                      <a:pt x="1079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5"/>
              <p:cNvSpPr/>
              <p:nvPr/>
            </p:nvSpPr>
            <p:spPr>
              <a:xfrm>
                <a:off x="2481800" y="970800"/>
                <a:ext cx="26700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829" extrusionOk="0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61" y="3828"/>
                    </a:lnTo>
                    <a:cubicBezTo>
                      <a:pt x="842" y="3828"/>
                      <a:pt x="1068" y="3591"/>
                      <a:pt x="1068" y="3311"/>
                    </a:cubicBezTo>
                    <a:lnTo>
                      <a:pt x="1068" y="518"/>
                    </a:lnTo>
                    <a:cubicBezTo>
                      <a:pt x="1068" y="227"/>
                      <a:pt x="842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5"/>
              <p:cNvSpPr/>
              <p:nvPr/>
            </p:nvSpPr>
            <p:spPr>
              <a:xfrm>
                <a:off x="2448625" y="1026600"/>
                <a:ext cx="93575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3742" extrusionOk="0">
                    <a:moveTo>
                      <a:pt x="1877" y="691"/>
                    </a:moveTo>
                    <a:cubicBezTo>
                      <a:pt x="2524" y="691"/>
                      <a:pt x="3063" y="1219"/>
                      <a:pt x="3063" y="1877"/>
                    </a:cubicBezTo>
                    <a:cubicBezTo>
                      <a:pt x="3063" y="2524"/>
                      <a:pt x="2524" y="3052"/>
                      <a:pt x="1877" y="3052"/>
                    </a:cubicBezTo>
                    <a:cubicBezTo>
                      <a:pt x="1230" y="3052"/>
                      <a:pt x="691" y="2524"/>
                      <a:pt x="691" y="1877"/>
                    </a:cubicBezTo>
                    <a:cubicBezTo>
                      <a:pt x="691" y="1219"/>
                      <a:pt x="1230" y="691"/>
                      <a:pt x="1877" y="691"/>
                    </a:cubicBezTo>
                    <a:close/>
                    <a:moveTo>
                      <a:pt x="1877" y="1"/>
                    </a:moveTo>
                    <a:cubicBezTo>
                      <a:pt x="842" y="1"/>
                      <a:pt x="1" y="842"/>
                      <a:pt x="1" y="1877"/>
                    </a:cubicBezTo>
                    <a:cubicBezTo>
                      <a:pt x="1" y="2901"/>
                      <a:pt x="842" y="3742"/>
                      <a:pt x="1877" y="3742"/>
                    </a:cubicBezTo>
                    <a:cubicBezTo>
                      <a:pt x="2912" y="3742"/>
                      <a:pt x="3743" y="2901"/>
                      <a:pt x="3743" y="1877"/>
                    </a:cubicBezTo>
                    <a:cubicBezTo>
                      <a:pt x="3743" y="842"/>
                      <a:pt x="2912" y="1"/>
                      <a:pt x="18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5"/>
              <p:cNvSpPr/>
              <p:nvPr/>
            </p:nvSpPr>
            <p:spPr>
              <a:xfrm>
                <a:off x="2430575" y="1082675"/>
                <a:ext cx="129975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5198" extrusionOk="0">
                    <a:moveTo>
                      <a:pt x="2599" y="0"/>
                    </a:moveTo>
                    <a:cubicBezTo>
                      <a:pt x="1165" y="0"/>
                      <a:pt x="1" y="1165"/>
                      <a:pt x="1" y="2599"/>
                    </a:cubicBezTo>
                    <a:cubicBezTo>
                      <a:pt x="1" y="4033"/>
                      <a:pt x="1165" y="5198"/>
                      <a:pt x="2599" y="5198"/>
                    </a:cubicBezTo>
                    <a:cubicBezTo>
                      <a:pt x="4034" y="5198"/>
                      <a:pt x="5198" y="4033"/>
                      <a:pt x="5198" y="2599"/>
                    </a:cubicBezTo>
                    <a:cubicBezTo>
                      <a:pt x="5198" y="1165"/>
                      <a:pt x="4034" y="0"/>
                      <a:pt x="25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5"/>
              <p:cNvSpPr/>
              <p:nvPr/>
            </p:nvSpPr>
            <p:spPr>
              <a:xfrm>
                <a:off x="2450800" y="1126350"/>
                <a:ext cx="887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693" extrusionOk="0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2631" y="1186"/>
                    </a:lnTo>
                    <a:lnTo>
                      <a:pt x="2631" y="1240"/>
                    </a:lnTo>
                    <a:cubicBezTo>
                      <a:pt x="2631" y="1488"/>
                      <a:pt x="2836" y="1693"/>
                      <a:pt x="3084" y="1693"/>
                    </a:cubicBezTo>
                    <a:cubicBezTo>
                      <a:pt x="3343" y="1693"/>
                      <a:pt x="3548" y="1488"/>
                      <a:pt x="3548" y="1240"/>
                    </a:cubicBezTo>
                    <a:cubicBezTo>
                      <a:pt x="3548" y="1078"/>
                      <a:pt x="3462" y="938"/>
                      <a:pt x="3343" y="852"/>
                    </a:cubicBezTo>
                    <a:cubicBezTo>
                      <a:pt x="3462" y="765"/>
                      <a:pt x="3548" y="626"/>
                      <a:pt x="3548" y="463"/>
                    </a:cubicBezTo>
                    <a:cubicBezTo>
                      <a:pt x="3548" y="216"/>
                      <a:pt x="3343" y="0"/>
                      <a:pt x="3084" y="0"/>
                    </a:cubicBezTo>
                    <a:cubicBezTo>
                      <a:pt x="2836" y="0"/>
                      <a:pt x="2631" y="216"/>
                      <a:pt x="2631" y="463"/>
                    </a:cubicBezTo>
                    <a:lnTo>
                      <a:pt x="2631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5"/>
              <p:cNvSpPr/>
              <p:nvPr/>
            </p:nvSpPr>
            <p:spPr>
              <a:xfrm>
                <a:off x="2304975" y="931175"/>
                <a:ext cx="18980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7592" h="3872" extrusionOk="0">
                    <a:moveTo>
                      <a:pt x="1606" y="1402"/>
                    </a:moveTo>
                    <a:cubicBezTo>
                      <a:pt x="1898" y="1402"/>
                      <a:pt x="2145" y="1639"/>
                      <a:pt x="2145" y="1941"/>
                    </a:cubicBezTo>
                    <a:cubicBezTo>
                      <a:pt x="2145" y="2232"/>
                      <a:pt x="1898" y="2481"/>
                      <a:pt x="1606" y="2481"/>
                    </a:cubicBezTo>
                    <a:cubicBezTo>
                      <a:pt x="1304" y="2481"/>
                      <a:pt x="1067" y="2232"/>
                      <a:pt x="1067" y="1941"/>
                    </a:cubicBezTo>
                    <a:cubicBezTo>
                      <a:pt x="1067" y="1639"/>
                      <a:pt x="1304" y="1402"/>
                      <a:pt x="1606" y="1402"/>
                    </a:cubicBezTo>
                    <a:close/>
                    <a:moveTo>
                      <a:pt x="3321" y="1402"/>
                    </a:moveTo>
                    <a:cubicBezTo>
                      <a:pt x="3623" y="1402"/>
                      <a:pt x="3860" y="1639"/>
                      <a:pt x="3860" y="1941"/>
                    </a:cubicBezTo>
                    <a:cubicBezTo>
                      <a:pt x="3860" y="2232"/>
                      <a:pt x="3623" y="2481"/>
                      <a:pt x="3321" y="2481"/>
                    </a:cubicBezTo>
                    <a:cubicBezTo>
                      <a:pt x="3030" y="2481"/>
                      <a:pt x="2782" y="2232"/>
                      <a:pt x="2782" y="1941"/>
                    </a:cubicBezTo>
                    <a:cubicBezTo>
                      <a:pt x="2782" y="1639"/>
                      <a:pt x="3030" y="1402"/>
                      <a:pt x="3321" y="1402"/>
                    </a:cubicBezTo>
                    <a:close/>
                    <a:moveTo>
                      <a:pt x="5046" y="1402"/>
                    </a:moveTo>
                    <a:cubicBezTo>
                      <a:pt x="5337" y="1402"/>
                      <a:pt x="5586" y="1639"/>
                      <a:pt x="5586" y="1941"/>
                    </a:cubicBezTo>
                    <a:cubicBezTo>
                      <a:pt x="5586" y="2232"/>
                      <a:pt x="5337" y="2481"/>
                      <a:pt x="5046" y="2481"/>
                    </a:cubicBezTo>
                    <a:cubicBezTo>
                      <a:pt x="4745" y="2481"/>
                      <a:pt x="4507" y="2232"/>
                      <a:pt x="4507" y="1941"/>
                    </a:cubicBezTo>
                    <a:cubicBezTo>
                      <a:pt x="4507" y="1639"/>
                      <a:pt x="4745" y="1402"/>
                      <a:pt x="5046" y="1402"/>
                    </a:cubicBezTo>
                    <a:close/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7074" y="3871"/>
                    </a:lnTo>
                    <a:lnTo>
                      <a:pt x="7074" y="2103"/>
                    </a:lnTo>
                    <a:cubicBezTo>
                      <a:pt x="7074" y="1812"/>
                      <a:pt x="7300" y="1585"/>
                      <a:pt x="7591" y="1585"/>
                    </a:cubicBezTo>
                    <a:lnTo>
                      <a:pt x="75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5"/>
              <p:cNvSpPr/>
              <p:nvPr/>
            </p:nvSpPr>
            <p:spPr>
              <a:xfrm>
                <a:off x="2417650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5"/>
              <p:cNvSpPr/>
              <p:nvPr/>
            </p:nvSpPr>
            <p:spPr>
              <a:xfrm>
                <a:off x="2448625" y="1047350"/>
                <a:ext cx="33200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618" extrusionOk="0">
                    <a:moveTo>
                      <a:pt x="1" y="1057"/>
                    </a:moveTo>
                    <a:lnTo>
                      <a:pt x="1" y="1057"/>
                    </a:lnTo>
                    <a:lnTo>
                      <a:pt x="1" y="1057"/>
                    </a:lnTo>
                    <a:close/>
                    <a:moveTo>
                      <a:pt x="691" y="1057"/>
                    </a:moveTo>
                    <a:cubicBezTo>
                      <a:pt x="691" y="1262"/>
                      <a:pt x="756" y="1456"/>
                      <a:pt x="842" y="1618"/>
                    </a:cubicBezTo>
                    <a:lnTo>
                      <a:pt x="842" y="1618"/>
                    </a:lnTo>
                    <a:cubicBezTo>
                      <a:pt x="756" y="1456"/>
                      <a:pt x="691" y="1262"/>
                      <a:pt x="691" y="1057"/>
                    </a:cubicBezTo>
                    <a:close/>
                    <a:moveTo>
                      <a:pt x="1" y="1047"/>
                    </a:moveTo>
                    <a:lnTo>
                      <a:pt x="1" y="105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57"/>
                    </a:lnTo>
                    <a:lnTo>
                      <a:pt x="691" y="1047"/>
                    </a:lnTo>
                    <a:close/>
                    <a:moveTo>
                      <a:pt x="1" y="1047"/>
                    </a:moveTo>
                    <a:lnTo>
                      <a:pt x="1" y="104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47"/>
                    </a:lnTo>
                    <a:lnTo>
                      <a:pt x="691" y="1047"/>
                    </a:lnTo>
                    <a:lnTo>
                      <a:pt x="691" y="1047"/>
                    </a:lnTo>
                    <a:close/>
                    <a:moveTo>
                      <a:pt x="691" y="1036"/>
                    </a:moveTo>
                    <a:lnTo>
                      <a:pt x="691" y="1047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47"/>
                    </a:lnTo>
                    <a:lnTo>
                      <a:pt x="1" y="1047"/>
                    </a:lnTo>
                    <a:lnTo>
                      <a:pt x="1" y="1036"/>
                    </a:lnTo>
                    <a:close/>
                    <a:moveTo>
                      <a:pt x="691" y="1036"/>
                    </a:moveTo>
                    <a:lnTo>
                      <a:pt x="691" y="1036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36"/>
                    </a:lnTo>
                    <a:lnTo>
                      <a:pt x="1" y="1036"/>
                    </a:lnTo>
                    <a:close/>
                    <a:moveTo>
                      <a:pt x="691" y="1025"/>
                    </a:moveTo>
                    <a:lnTo>
                      <a:pt x="691" y="1036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25"/>
                    </a:moveTo>
                    <a:lnTo>
                      <a:pt x="691" y="1025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14"/>
                    </a:moveTo>
                    <a:lnTo>
                      <a:pt x="691" y="1025"/>
                    </a:lnTo>
                    <a:lnTo>
                      <a:pt x="691" y="1014"/>
                    </a:lnTo>
                    <a:close/>
                    <a:moveTo>
                      <a:pt x="12" y="1014"/>
                    </a:moveTo>
                    <a:lnTo>
                      <a:pt x="1" y="1014"/>
                    </a:lnTo>
                    <a:lnTo>
                      <a:pt x="12" y="1014"/>
                    </a:lnTo>
                    <a:close/>
                    <a:moveTo>
                      <a:pt x="691" y="1014"/>
                    </a:moveTo>
                    <a:lnTo>
                      <a:pt x="691" y="1014"/>
                    </a:lnTo>
                    <a:lnTo>
                      <a:pt x="691" y="1014"/>
                    </a:lnTo>
                    <a:close/>
                    <a:moveTo>
                      <a:pt x="12" y="1004"/>
                    </a:moveTo>
                    <a:lnTo>
                      <a:pt x="12" y="101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14"/>
                    </a:lnTo>
                    <a:lnTo>
                      <a:pt x="691" y="1004"/>
                    </a:lnTo>
                    <a:close/>
                    <a:moveTo>
                      <a:pt x="12" y="1004"/>
                    </a:moveTo>
                    <a:lnTo>
                      <a:pt x="12" y="100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04"/>
                    </a:lnTo>
                    <a:lnTo>
                      <a:pt x="691" y="1004"/>
                    </a:lnTo>
                    <a:close/>
                    <a:moveTo>
                      <a:pt x="691" y="992"/>
                    </a:moveTo>
                    <a:lnTo>
                      <a:pt x="691" y="1004"/>
                    </a:lnTo>
                    <a:lnTo>
                      <a:pt x="691" y="992"/>
                    </a:lnTo>
                    <a:close/>
                    <a:moveTo>
                      <a:pt x="12" y="992"/>
                    </a:moveTo>
                    <a:lnTo>
                      <a:pt x="12" y="1004"/>
                    </a:lnTo>
                    <a:lnTo>
                      <a:pt x="12" y="992"/>
                    </a:lnTo>
                    <a:close/>
                    <a:moveTo>
                      <a:pt x="12" y="992"/>
                    </a:moveTo>
                    <a:lnTo>
                      <a:pt x="12" y="992"/>
                    </a:lnTo>
                    <a:lnTo>
                      <a:pt x="12" y="992"/>
                    </a:lnTo>
                    <a:close/>
                    <a:moveTo>
                      <a:pt x="691" y="982"/>
                    </a:moveTo>
                    <a:lnTo>
                      <a:pt x="691" y="99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92"/>
                    </a:lnTo>
                    <a:lnTo>
                      <a:pt x="12" y="982"/>
                    </a:lnTo>
                    <a:close/>
                    <a:moveTo>
                      <a:pt x="691" y="982"/>
                    </a:moveTo>
                    <a:lnTo>
                      <a:pt x="691" y="98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82"/>
                    </a:lnTo>
                    <a:lnTo>
                      <a:pt x="12" y="982"/>
                    </a:lnTo>
                    <a:close/>
                    <a:moveTo>
                      <a:pt x="12" y="971"/>
                    </a:moveTo>
                    <a:lnTo>
                      <a:pt x="12" y="971"/>
                    </a:lnTo>
                    <a:lnTo>
                      <a:pt x="12" y="971"/>
                    </a:lnTo>
                    <a:close/>
                    <a:moveTo>
                      <a:pt x="702" y="971"/>
                    </a:moveTo>
                    <a:cubicBezTo>
                      <a:pt x="691" y="971"/>
                      <a:pt x="691" y="971"/>
                      <a:pt x="691" y="982"/>
                    </a:cubicBezTo>
                    <a:cubicBezTo>
                      <a:pt x="691" y="971"/>
                      <a:pt x="691" y="971"/>
                      <a:pt x="702" y="971"/>
                    </a:cubicBezTo>
                    <a:close/>
                    <a:moveTo>
                      <a:pt x="12" y="960"/>
                    </a:moveTo>
                    <a:lnTo>
                      <a:pt x="12" y="971"/>
                    </a:lnTo>
                    <a:lnTo>
                      <a:pt x="12" y="960"/>
                    </a:lnTo>
                    <a:close/>
                    <a:moveTo>
                      <a:pt x="12" y="949"/>
                    </a:moveTo>
                    <a:lnTo>
                      <a:pt x="12" y="960"/>
                    </a:lnTo>
                    <a:lnTo>
                      <a:pt x="12" y="949"/>
                    </a:lnTo>
                    <a:close/>
                    <a:moveTo>
                      <a:pt x="12" y="949"/>
                    </a:moveTo>
                    <a:lnTo>
                      <a:pt x="12" y="949"/>
                    </a:lnTo>
                    <a:lnTo>
                      <a:pt x="12" y="949"/>
                    </a:lnTo>
                    <a:close/>
                    <a:moveTo>
                      <a:pt x="12" y="928"/>
                    </a:moveTo>
                    <a:lnTo>
                      <a:pt x="12" y="949"/>
                    </a:lnTo>
                    <a:lnTo>
                      <a:pt x="12" y="928"/>
                    </a:lnTo>
                    <a:close/>
                    <a:moveTo>
                      <a:pt x="12" y="928"/>
                    </a:moveTo>
                    <a:lnTo>
                      <a:pt x="12" y="928"/>
                    </a:lnTo>
                    <a:lnTo>
                      <a:pt x="12" y="928"/>
                    </a:lnTo>
                    <a:close/>
                    <a:moveTo>
                      <a:pt x="12" y="896"/>
                    </a:moveTo>
                    <a:lnTo>
                      <a:pt x="12" y="928"/>
                    </a:lnTo>
                    <a:lnTo>
                      <a:pt x="12" y="896"/>
                    </a:lnTo>
                    <a:close/>
                    <a:moveTo>
                      <a:pt x="141" y="357"/>
                    </a:moveTo>
                    <a:cubicBezTo>
                      <a:pt x="66" y="529"/>
                      <a:pt x="22" y="712"/>
                      <a:pt x="12" y="896"/>
                    </a:cubicBezTo>
                    <a:cubicBezTo>
                      <a:pt x="22" y="712"/>
                      <a:pt x="66" y="529"/>
                      <a:pt x="141" y="357"/>
                    </a:cubicBezTo>
                    <a:close/>
                    <a:moveTo>
                      <a:pt x="141" y="357"/>
                    </a:moveTo>
                    <a:lnTo>
                      <a:pt x="141" y="357"/>
                    </a:lnTo>
                    <a:lnTo>
                      <a:pt x="141" y="357"/>
                    </a:lnTo>
                    <a:close/>
                    <a:moveTo>
                      <a:pt x="141" y="345"/>
                    </a:moveTo>
                    <a:lnTo>
                      <a:pt x="141" y="357"/>
                    </a:lnTo>
                    <a:lnTo>
                      <a:pt x="141" y="345"/>
                    </a:lnTo>
                    <a:close/>
                    <a:moveTo>
                      <a:pt x="141" y="335"/>
                    </a:moveTo>
                    <a:lnTo>
                      <a:pt x="141" y="345"/>
                    </a:lnTo>
                    <a:lnTo>
                      <a:pt x="141" y="335"/>
                    </a:lnTo>
                    <a:close/>
                    <a:moveTo>
                      <a:pt x="141" y="335"/>
                    </a:moveTo>
                    <a:lnTo>
                      <a:pt x="141" y="335"/>
                    </a:lnTo>
                    <a:lnTo>
                      <a:pt x="141" y="335"/>
                    </a:lnTo>
                    <a:close/>
                    <a:moveTo>
                      <a:pt x="152" y="324"/>
                    </a:moveTo>
                    <a:lnTo>
                      <a:pt x="152" y="335"/>
                    </a:lnTo>
                    <a:lnTo>
                      <a:pt x="152" y="324"/>
                    </a:lnTo>
                    <a:close/>
                    <a:moveTo>
                      <a:pt x="152" y="324"/>
                    </a:moveTo>
                    <a:lnTo>
                      <a:pt x="152" y="324"/>
                    </a:lnTo>
                    <a:lnTo>
                      <a:pt x="152" y="32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328" y="0"/>
                    </a:moveTo>
                    <a:cubicBezTo>
                      <a:pt x="971" y="184"/>
                      <a:pt x="724" y="551"/>
                      <a:pt x="702" y="971"/>
                    </a:cubicBezTo>
                    <a:cubicBezTo>
                      <a:pt x="724" y="551"/>
                      <a:pt x="971" y="184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5"/>
              <p:cNvSpPr/>
              <p:nvPr/>
            </p:nvSpPr>
            <p:spPr>
              <a:xfrm>
                <a:off x="2374525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5"/>
              <p:cNvSpPr/>
              <p:nvPr/>
            </p:nvSpPr>
            <p:spPr>
              <a:xfrm>
                <a:off x="2331650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55"/>
              <p:cNvSpPr/>
              <p:nvPr/>
            </p:nvSpPr>
            <p:spPr>
              <a:xfrm>
                <a:off x="2481800" y="970800"/>
                <a:ext cx="12975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829" extrusionOk="0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2286"/>
                    </a:lnTo>
                    <a:lnTo>
                      <a:pt x="1" y="2319"/>
                    </a:lnTo>
                    <a:cubicBezTo>
                      <a:pt x="162" y="2264"/>
                      <a:pt x="334" y="2243"/>
                      <a:pt x="518" y="2233"/>
                    </a:cubicBezTo>
                    <a:lnTo>
                      <a:pt x="518" y="0"/>
                    </a:lnTo>
                    <a:close/>
                    <a:moveTo>
                      <a:pt x="518" y="2923"/>
                    </a:moveTo>
                    <a:cubicBezTo>
                      <a:pt x="334" y="2933"/>
                      <a:pt x="151" y="2976"/>
                      <a:pt x="1" y="3062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18" y="29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55"/>
              <p:cNvSpPr/>
              <p:nvPr/>
            </p:nvSpPr>
            <p:spPr>
              <a:xfrm>
                <a:off x="2448625" y="1026600"/>
                <a:ext cx="461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805" extrusionOk="0">
                    <a:moveTo>
                      <a:pt x="1845" y="1"/>
                    </a:moveTo>
                    <a:cubicBezTo>
                      <a:pt x="1661" y="11"/>
                      <a:pt x="1489" y="32"/>
                      <a:pt x="1328" y="87"/>
                    </a:cubicBezTo>
                    <a:cubicBezTo>
                      <a:pt x="799" y="248"/>
                      <a:pt x="367" y="636"/>
                      <a:pt x="152" y="1144"/>
                    </a:cubicBezTo>
                    <a:lnTo>
                      <a:pt x="152" y="1154"/>
                    </a:lnTo>
                    <a:lnTo>
                      <a:pt x="152" y="1165"/>
                    </a:lnTo>
                    <a:lnTo>
                      <a:pt x="141" y="1165"/>
                    </a:lnTo>
                    <a:lnTo>
                      <a:pt x="141" y="1175"/>
                    </a:lnTo>
                    <a:lnTo>
                      <a:pt x="141" y="1187"/>
                    </a:lnTo>
                    <a:cubicBezTo>
                      <a:pt x="66" y="1359"/>
                      <a:pt x="22" y="1542"/>
                      <a:pt x="12" y="1726"/>
                    </a:cubicBezTo>
                    <a:lnTo>
                      <a:pt x="12" y="1758"/>
                    </a:lnTo>
                    <a:lnTo>
                      <a:pt x="12" y="1779"/>
                    </a:lnTo>
                    <a:lnTo>
                      <a:pt x="12" y="1790"/>
                    </a:lnTo>
                    <a:lnTo>
                      <a:pt x="12" y="1801"/>
                    </a:lnTo>
                    <a:lnTo>
                      <a:pt x="12" y="1812"/>
                    </a:lnTo>
                    <a:lnTo>
                      <a:pt x="12" y="1822"/>
                    </a:lnTo>
                    <a:lnTo>
                      <a:pt x="12" y="1834"/>
                    </a:lnTo>
                    <a:lnTo>
                      <a:pt x="12" y="1844"/>
                    </a:lnTo>
                    <a:lnTo>
                      <a:pt x="1" y="1844"/>
                    </a:lnTo>
                    <a:lnTo>
                      <a:pt x="1" y="1855"/>
                    </a:lnTo>
                    <a:lnTo>
                      <a:pt x="1" y="1866"/>
                    </a:lnTo>
                    <a:lnTo>
                      <a:pt x="1" y="1877"/>
                    </a:lnTo>
                    <a:lnTo>
                      <a:pt x="1" y="1887"/>
                    </a:lnTo>
                    <a:cubicBezTo>
                      <a:pt x="12" y="2222"/>
                      <a:pt x="98" y="2534"/>
                      <a:pt x="260" y="2804"/>
                    </a:cubicBezTo>
                    <a:cubicBezTo>
                      <a:pt x="432" y="2663"/>
                      <a:pt x="637" y="2545"/>
                      <a:pt x="842" y="2448"/>
                    </a:cubicBezTo>
                    <a:cubicBezTo>
                      <a:pt x="756" y="2286"/>
                      <a:pt x="691" y="2092"/>
                      <a:pt x="691" y="1887"/>
                    </a:cubicBezTo>
                    <a:lnTo>
                      <a:pt x="691" y="1877"/>
                    </a:lnTo>
                    <a:lnTo>
                      <a:pt x="691" y="1866"/>
                    </a:lnTo>
                    <a:lnTo>
                      <a:pt x="691" y="1855"/>
                    </a:lnTo>
                    <a:lnTo>
                      <a:pt x="691" y="1844"/>
                    </a:lnTo>
                    <a:lnTo>
                      <a:pt x="691" y="1834"/>
                    </a:lnTo>
                    <a:lnTo>
                      <a:pt x="691" y="1822"/>
                    </a:lnTo>
                    <a:lnTo>
                      <a:pt x="691" y="1812"/>
                    </a:lnTo>
                    <a:cubicBezTo>
                      <a:pt x="691" y="1801"/>
                      <a:pt x="691" y="1801"/>
                      <a:pt x="702" y="1801"/>
                    </a:cubicBezTo>
                    <a:cubicBezTo>
                      <a:pt x="724" y="1381"/>
                      <a:pt x="971" y="1014"/>
                      <a:pt x="1328" y="830"/>
                    </a:cubicBezTo>
                    <a:cubicBezTo>
                      <a:pt x="1478" y="744"/>
                      <a:pt x="1661" y="701"/>
                      <a:pt x="1845" y="691"/>
                    </a:cubicBezTo>
                    <a:lnTo>
                      <a:pt x="18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55"/>
              <p:cNvSpPr/>
              <p:nvPr/>
            </p:nvSpPr>
            <p:spPr>
              <a:xfrm>
                <a:off x="2430575" y="1145750"/>
                <a:ext cx="2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05" extrusionOk="0">
                    <a:moveTo>
                      <a:pt x="1" y="205"/>
                    </a:moveTo>
                    <a:lnTo>
                      <a:pt x="1" y="205"/>
                    </a:lnTo>
                    <a:lnTo>
                      <a:pt x="1" y="20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83"/>
                    </a:moveTo>
                    <a:lnTo>
                      <a:pt x="1" y="183"/>
                    </a:lnTo>
                    <a:lnTo>
                      <a:pt x="1" y="183"/>
                    </a:lnTo>
                    <a:close/>
                    <a:moveTo>
                      <a:pt x="1" y="173"/>
                    </a:moveTo>
                    <a:lnTo>
                      <a:pt x="1" y="173"/>
                    </a:lnTo>
                    <a:lnTo>
                      <a:pt x="1" y="173"/>
                    </a:lnTo>
                    <a:close/>
                    <a:moveTo>
                      <a:pt x="1" y="162"/>
                    </a:moveTo>
                    <a:lnTo>
                      <a:pt x="1" y="162"/>
                    </a:lnTo>
                    <a:lnTo>
                      <a:pt x="1" y="162"/>
                    </a:lnTo>
                    <a:close/>
                    <a:moveTo>
                      <a:pt x="1" y="151"/>
                    </a:moveTo>
                    <a:lnTo>
                      <a:pt x="1" y="162"/>
                    </a:lnTo>
                    <a:lnTo>
                      <a:pt x="1" y="151"/>
                    </a:lnTo>
                    <a:close/>
                    <a:moveTo>
                      <a:pt x="1" y="151"/>
                    </a:moveTo>
                    <a:lnTo>
                      <a:pt x="1" y="151"/>
                    </a:lnTo>
                    <a:lnTo>
                      <a:pt x="1" y="151"/>
                    </a:lnTo>
                    <a:close/>
                    <a:moveTo>
                      <a:pt x="1" y="140"/>
                    </a:moveTo>
                    <a:lnTo>
                      <a:pt x="1" y="140"/>
                    </a:lnTo>
                    <a:lnTo>
                      <a:pt x="1" y="140"/>
                    </a:lnTo>
                    <a:close/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" y="119"/>
                    </a:moveTo>
                    <a:lnTo>
                      <a:pt x="1" y="130"/>
                    </a:lnTo>
                    <a:lnTo>
                      <a:pt x="1" y="119"/>
                    </a:lnTo>
                    <a:close/>
                    <a:moveTo>
                      <a:pt x="1" y="108"/>
                    </a:moveTo>
                    <a:lnTo>
                      <a:pt x="1" y="119"/>
                    </a:lnTo>
                    <a:lnTo>
                      <a:pt x="1" y="108"/>
                    </a:lnTo>
                    <a:close/>
                    <a:moveTo>
                      <a:pt x="1" y="108"/>
                    </a:moveTo>
                    <a:lnTo>
                      <a:pt x="1" y="108"/>
                    </a:lnTo>
                    <a:lnTo>
                      <a:pt x="1" y="108"/>
                    </a:lnTo>
                    <a:close/>
                    <a:moveTo>
                      <a:pt x="1" y="97"/>
                    </a:moveTo>
                    <a:lnTo>
                      <a:pt x="1" y="97"/>
                    </a:lnTo>
                    <a:lnTo>
                      <a:pt x="1" y="97"/>
                    </a:lnTo>
                    <a:close/>
                    <a:moveTo>
                      <a:pt x="1" y="87"/>
                    </a:moveTo>
                    <a:lnTo>
                      <a:pt x="1" y="87"/>
                    </a:lnTo>
                    <a:lnTo>
                      <a:pt x="1" y="87"/>
                    </a:lnTo>
                    <a:close/>
                    <a:moveTo>
                      <a:pt x="1" y="76"/>
                    </a:moveTo>
                    <a:lnTo>
                      <a:pt x="1" y="87"/>
                    </a:lnTo>
                    <a:lnTo>
                      <a:pt x="1" y="76"/>
                    </a:lnTo>
                    <a:close/>
                    <a:moveTo>
                      <a:pt x="1" y="65"/>
                    </a:moveTo>
                    <a:lnTo>
                      <a:pt x="1" y="76"/>
                    </a:lnTo>
                    <a:lnTo>
                      <a:pt x="1" y="76"/>
                    </a:lnTo>
                    <a:lnTo>
                      <a:pt x="1" y="65"/>
                    </a:lnTo>
                    <a:close/>
                    <a:moveTo>
                      <a:pt x="1" y="54"/>
                    </a:moveTo>
                    <a:lnTo>
                      <a:pt x="1" y="65"/>
                    </a:lnTo>
                    <a:lnTo>
                      <a:pt x="1" y="54"/>
                    </a:lnTo>
                    <a:close/>
                    <a:moveTo>
                      <a:pt x="1" y="54"/>
                    </a:moveTo>
                    <a:lnTo>
                      <a:pt x="1" y="54"/>
                    </a:lnTo>
                    <a:lnTo>
                      <a:pt x="1" y="54"/>
                    </a:lnTo>
                    <a:close/>
                    <a:moveTo>
                      <a:pt x="1" y="44"/>
                    </a:moveTo>
                    <a:lnTo>
                      <a:pt x="1" y="44"/>
                    </a:lnTo>
                    <a:lnTo>
                      <a:pt x="1" y="44"/>
                    </a:lnTo>
                    <a:close/>
                    <a:moveTo>
                      <a:pt x="1" y="32"/>
                    </a:moveTo>
                    <a:lnTo>
                      <a:pt x="1" y="44"/>
                    </a:lnTo>
                    <a:lnTo>
                      <a:pt x="1" y="32"/>
                    </a:lnTo>
                    <a:close/>
                    <a:moveTo>
                      <a:pt x="1" y="22"/>
                    </a:moveTo>
                    <a:lnTo>
                      <a:pt x="1" y="32"/>
                    </a:lnTo>
                    <a:lnTo>
                      <a:pt x="1" y="22"/>
                    </a:lnTo>
                    <a:close/>
                    <a:moveTo>
                      <a:pt x="1" y="22"/>
                    </a:moveTo>
                    <a:lnTo>
                      <a:pt x="1" y="22"/>
                    </a:lnTo>
                    <a:lnTo>
                      <a:pt x="1" y="22"/>
                    </a:lnTo>
                    <a:close/>
                    <a:moveTo>
                      <a:pt x="1" y="11"/>
                    </a:moveTo>
                    <a:lnTo>
                      <a:pt x="1" y="11"/>
                    </a:lnTo>
                    <a:lnTo>
                      <a:pt x="1" y="11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55"/>
              <p:cNvSpPr/>
              <p:nvPr/>
            </p:nvSpPr>
            <p:spPr>
              <a:xfrm>
                <a:off x="2430575" y="1082675"/>
                <a:ext cx="642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5198" extrusionOk="0">
                    <a:moveTo>
                      <a:pt x="2567" y="0"/>
                    </a:moveTo>
                    <a:cubicBezTo>
                      <a:pt x="2211" y="0"/>
                      <a:pt x="1877" y="75"/>
                      <a:pt x="1564" y="205"/>
                    </a:cubicBezTo>
                    <a:cubicBezTo>
                      <a:pt x="1359" y="302"/>
                      <a:pt x="1154" y="420"/>
                      <a:pt x="982" y="561"/>
                    </a:cubicBezTo>
                    <a:cubicBezTo>
                      <a:pt x="399" y="1024"/>
                      <a:pt x="22" y="1726"/>
                      <a:pt x="1" y="2523"/>
                    </a:cubicBezTo>
                    <a:lnTo>
                      <a:pt x="1" y="2534"/>
                    </a:lnTo>
                    <a:lnTo>
                      <a:pt x="1" y="2545"/>
                    </a:lnTo>
                    <a:lnTo>
                      <a:pt x="1" y="2555"/>
                    </a:lnTo>
                    <a:lnTo>
                      <a:pt x="1" y="2567"/>
                    </a:lnTo>
                    <a:lnTo>
                      <a:pt x="1" y="2577"/>
                    </a:lnTo>
                    <a:lnTo>
                      <a:pt x="1" y="2588"/>
                    </a:lnTo>
                    <a:lnTo>
                      <a:pt x="1" y="2599"/>
                    </a:lnTo>
                    <a:lnTo>
                      <a:pt x="1" y="2610"/>
                    </a:lnTo>
                    <a:lnTo>
                      <a:pt x="1" y="2620"/>
                    </a:lnTo>
                    <a:lnTo>
                      <a:pt x="1" y="2631"/>
                    </a:lnTo>
                    <a:lnTo>
                      <a:pt x="1" y="2642"/>
                    </a:lnTo>
                    <a:lnTo>
                      <a:pt x="1" y="2653"/>
                    </a:lnTo>
                    <a:lnTo>
                      <a:pt x="1" y="2663"/>
                    </a:lnTo>
                    <a:lnTo>
                      <a:pt x="1" y="2674"/>
                    </a:lnTo>
                    <a:lnTo>
                      <a:pt x="1" y="2685"/>
                    </a:lnTo>
                    <a:lnTo>
                      <a:pt x="1" y="2696"/>
                    </a:lnTo>
                    <a:lnTo>
                      <a:pt x="1" y="2706"/>
                    </a:lnTo>
                    <a:lnTo>
                      <a:pt x="1" y="2718"/>
                    </a:lnTo>
                    <a:lnTo>
                      <a:pt x="1" y="2728"/>
                    </a:lnTo>
                    <a:cubicBezTo>
                      <a:pt x="66" y="4098"/>
                      <a:pt x="1187" y="5176"/>
                      <a:pt x="2567" y="5198"/>
                    </a:cubicBezTo>
                    <a:lnTo>
                      <a:pt x="2567" y="2933"/>
                    </a:lnTo>
                    <a:lnTo>
                      <a:pt x="1726" y="2933"/>
                    </a:lnTo>
                    <a:cubicBezTo>
                      <a:pt x="1726" y="2955"/>
                      <a:pt x="1736" y="2965"/>
                      <a:pt x="1736" y="2987"/>
                    </a:cubicBezTo>
                    <a:cubicBezTo>
                      <a:pt x="1736" y="3235"/>
                      <a:pt x="1521" y="3440"/>
                      <a:pt x="1273" y="3440"/>
                    </a:cubicBezTo>
                    <a:cubicBezTo>
                      <a:pt x="1014" y="3440"/>
                      <a:pt x="809" y="3235"/>
                      <a:pt x="809" y="2987"/>
                    </a:cubicBezTo>
                    <a:cubicBezTo>
                      <a:pt x="809" y="2825"/>
                      <a:pt x="895" y="2685"/>
                      <a:pt x="1014" y="2599"/>
                    </a:cubicBezTo>
                    <a:cubicBezTo>
                      <a:pt x="895" y="2512"/>
                      <a:pt x="809" y="2373"/>
                      <a:pt x="809" y="2210"/>
                    </a:cubicBezTo>
                    <a:cubicBezTo>
                      <a:pt x="809" y="1963"/>
                      <a:pt x="1014" y="1747"/>
                      <a:pt x="1273" y="1747"/>
                    </a:cubicBezTo>
                    <a:cubicBezTo>
                      <a:pt x="1521" y="1747"/>
                      <a:pt x="1736" y="1963"/>
                      <a:pt x="1736" y="2210"/>
                    </a:cubicBezTo>
                    <a:cubicBezTo>
                      <a:pt x="1736" y="2232"/>
                      <a:pt x="1726" y="2243"/>
                      <a:pt x="1726" y="2253"/>
                    </a:cubicBezTo>
                    <a:lnTo>
                      <a:pt x="2567" y="2253"/>
                    </a:lnTo>
                    <a:lnTo>
                      <a:pt x="25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5"/>
              <p:cNvSpPr/>
              <p:nvPr/>
            </p:nvSpPr>
            <p:spPr>
              <a:xfrm>
                <a:off x="2450800" y="1126350"/>
                <a:ext cx="439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93" extrusionOk="0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1758" y="1186"/>
                    </a:lnTo>
                    <a:lnTo>
                      <a:pt x="1758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Google Shape;4118;p70"/>
          <p:cNvSpPr txBox="1">
            <a:spLocks noGrp="1"/>
          </p:cNvSpPr>
          <p:nvPr>
            <p:ph type="title"/>
          </p:nvPr>
        </p:nvSpPr>
        <p:spPr>
          <a:xfrm>
            <a:off x="6428100" y="2878073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</a:t>
            </a:r>
            <a:endParaRPr/>
          </a:p>
        </p:txBody>
      </p:sp>
      <p:grpSp>
        <p:nvGrpSpPr>
          <p:cNvPr id="4119" name="Google Shape;4119;p70"/>
          <p:cNvGrpSpPr/>
          <p:nvPr/>
        </p:nvGrpSpPr>
        <p:grpSpPr>
          <a:xfrm>
            <a:off x="97556" y="1490832"/>
            <a:ext cx="1787897" cy="1810925"/>
            <a:chOff x="97556" y="1490832"/>
            <a:chExt cx="1787897" cy="1810925"/>
          </a:xfrm>
        </p:grpSpPr>
        <p:sp>
          <p:nvSpPr>
            <p:cNvPr id="4120" name="Google Shape;4120;p70"/>
            <p:cNvSpPr/>
            <p:nvPr/>
          </p:nvSpPr>
          <p:spPr>
            <a:xfrm rot="-3130281">
              <a:off x="309363" y="1805694"/>
              <a:ext cx="1375570" cy="1181201"/>
            </a:xfrm>
            <a:custGeom>
              <a:avLst/>
              <a:gdLst/>
              <a:ahLst/>
              <a:cxnLst/>
              <a:rect l="l" t="t" r="r" b="b"/>
              <a:pathLst>
                <a:path w="6978" h="5992" extrusionOk="0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70"/>
            <p:cNvSpPr/>
            <p:nvPr/>
          </p:nvSpPr>
          <p:spPr>
            <a:xfrm rot="-3130281">
              <a:off x="298075" y="1805694"/>
              <a:ext cx="1375570" cy="1181201"/>
            </a:xfrm>
            <a:custGeom>
              <a:avLst/>
              <a:gdLst/>
              <a:ahLst/>
              <a:cxnLst/>
              <a:rect l="l" t="t" r="r" b="b"/>
              <a:pathLst>
                <a:path w="6978" h="5992" extrusionOk="0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2" name="Google Shape;4122;p70"/>
          <p:cNvGrpSpPr/>
          <p:nvPr/>
        </p:nvGrpSpPr>
        <p:grpSpPr>
          <a:xfrm>
            <a:off x="850018" y="1490832"/>
            <a:ext cx="1776610" cy="1810925"/>
            <a:chOff x="850018" y="1490832"/>
            <a:chExt cx="1776610" cy="1810925"/>
          </a:xfrm>
        </p:grpSpPr>
        <p:sp>
          <p:nvSpPr>
            <p:cNvPr id="4123" name="Google Shape;4123;p70"/>
            <p:cNvSpPr/>
            <p:nvPr/>
          </p:nvSpPr>
          <p:spPr>
            <a:xfrm rot="-3130281">
              <a:off x="1050538" y="1805694"/>
              <a:ext cx="1375570" cy="1181201"/>
            </a:xfrm>
            <a:custGeom>
              <a:avLst/>
              <a:gdLst/>
              <a:ahLst/>
              <a:cxnLst/>
              <a:rect l="l" t="t" r="r" b="b"/>
              <a:pathLst>
                <a:path w="6978" h="5992" extrusionOk="0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0"/>
            <p:cNvSpPr/>
            <p:nvPr/>
          </p:nvSpPr>
          <p:spPr>
            <a:xfrm rot="-3130281">
              <a:off x="1050538" y="1805694"/>
              <a:ext cx="1375570" cy="1181201"/>
            </a:xfrm>
            <a:custGeom>
              <a:avLst/>
              <a:gdLst/>
              <a:ahLst/>
              <a:cxnLst/>
              <a:rect l="l" t="t" r="r" b="b"/>
              <a:pathLst>
                <a:path w="6978" h="5992" extrusionOk="0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5" name="Google Shape;4125;p70"/>
          <p:cNvGrpSpPr/>
          <p:nvPr/>
        </p:nvGrpSpPr>
        <p:grpSpPr>
          <a:xfrm>
            <a:off x="1602481" y="1490832"/>
            <a:ext cx="1776610" cy="1810925"/>
            <a:chOff x="1602481" y="1490832"/>
            <a:chExt cx="1776610" cy="1810925"/>
          </a:xfrm>
        </p:grpSpPr>
        <p:sp>
          <p:nvSpPr>
            <p:cNvPr id="4126" name="Google Shape;4126;p70"/>
            <p:cNvSpPr/>
            <p:nvPr/>
          </p:nvSpPr>
          <p:spPr>
            <a:xfrm rot="-3130281">
              <a:off x="1803000" y="1805694"/>
              <a:ext cx="1375570" cy="1181201"/>
            </a:xfrm>
            <a:custGeom>
              <a:avLst/>
              <a:gdLst/>
              <a:ahLst/>
              <a:cxnLst/>
              <a:rect l="l" t="t" r="r" b="b"/>
              <a:pathLst>
                <a:path w="6978" h="5992" extrusionOk="0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70"/>
            <p:cNvSpPr/>
            <p:nvPr/>
          </p:nvSpPr>
          <p:spPr>
            <a:xfrm rot="-3130281">
              <a:off x="1803000" y="1805694"/>
              <a:ext cx="1375570" cy="1181201"/>
            </a:xfrm>
            <a:custGeom>
              <a:avLst/>
              <a:gdLst/>
              <a:ahLst/>
              <a:cxnLst/>
              <a:rect l="l" t="t" r="r" b="b"/>
              <a:pathLst>
                <a:path w="6978" h="5992" extrusionOk="0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8" name="Google Shape;4128;p70"/>
          <p:cNvGrpSpPr/>
          <p:nvPr/>
        </p:nvGrpSpPr>
        <p:grpSpPr>
          <a:xfrm>
            <a:off x="2354943" y="1490832"/>
            <a:ext cx="1787910" cy="1810925"/>
            <a:chOff x="2354943" y="1490832"/>
            <a:chExt cx="1787910" cy="1810925"/>
          </a:xfrm>
        </p:grpSpPr>
        <p:sp>
          <p:nvSpPr>
            <p:cNvPr id="4129" name="Google Shape;4129;p70"/>
            <p:cNvSpPr/>
            <p:nvPr/>
          </p:nvSpPr>
          <p:spPr>
            <a:xfrm rot="-3130281">
              <a:off x="2566763" y="1805694"/>
              <a:ext cx="1375570" cy="1181201"/>
            </a:xfrm>
            <a:custGeom>
              <a:avLst/>
              <a:gdLst/>
              <a:ahLst/>
              <a:cxnLst/>
              <a:rect l="l" t="t" r="r" b="b"/>
              <a:pathLst>
                <a:path w="6978" h="5992" extrusionOk="0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70"/>
            <p:cNvSpPr/>
            <p:nvPr/>
          </p:nvSpPr>
          <p:spPr>
            <a:xfrm rot="-3130281">
              <a:off x="2555463" y="1805694"/>
              <a:ext cx="1375570" cy="1181201"/>
            </a:xfrm>
            <a:custGeom>
              <a:avLst/>
              <a:gdLst/>
              <a:ahLst/>
              <a:cxnLst/>
              <a:rect l="l" t="t" r="r" b="b"/>
              <a:pathLst>
                <a:path w="6978" h="5992" extrusionOk="0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31" name="Google Shape;4131;p70"/>
          <p:cNvCxnSpPr/>
          <p:nvPr/>
        </p:nvCxnSpPr>
        <p:spPr>
          <a:xfrm>
            <a:off x="675000" y="3391900"/>
            <a:ext cx="293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32" name="Google Shape;4132;p70"/>
          <p:cNvSpPr/>
          <p:nvPr/>
        </p:nvSpPr>
        <p:spPr>
          <a:xfrm>
            <a:off x="3147650" y="2743200"/>
            <a:ext cx="219300" cy="87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3" name="Google Shape;4133;p70"/>
          <p:cNvSpPr/>
          <p:nvPr/>
        </p:nvSpPr>
        <p:spPr>
          <a:xfrm>
            <a:off x="2401250" y="2680025"/>
            <a:ext cx="219300" cy="150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4" name="Google Shape;4134;p70"/>
          <p:cNvSpPr/>
          <p:nvPr/>
        </p:nvSpPr>
        <p:spPr>
          <a:xfrm>
            <a:off x="1643825" y="2562723"/>
            <a:ext cx="219300" cy="267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5" name="Google Shape;4135;p70"/>
          <p:cNvSpPr/>
          <p:nvPr/>
        </p:nvSpPr>
        <p:spPr>
          <a:xfrm>
            <a:off x="890275" y="2423775"/>
            <a:ext cx="219300" cy="40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6" name="Google Shape;4136;p70"/>
          <p:cNvSpPr txBox="1">
            <a:spLocks noGrp="1"/>
          </p:cNvSpPr>
          <p:nvPr>
            <p:ph type="subTitle" idx="1"/>
          </p:nvPr>
        </p:nvSpPr>
        <p:spPr>
          <a:xfrm>
            <a:off x="6428100" y="3391187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Aquatic animals food and tanks.</a:t>
            </a:r>
            <a:endParaRPr dirty="0"/>
          </a:p>
        </p:txBody>
      </p:sp>
      <p:sp>
        <p:nvSpPr>
          <p:cNvPr id="4137" name="Google Shape;4137;p70"/>
          <p:cNvSpPr txBox="1">
            <a:spLocks noGrp="1"/>
          </p:cNvSpPr>
          <p:nvPr>
            <p:ph type="title" idx="2"/>
          </p:nvPr>
        </p:nvSpPr>
        <p:spPr>
          <a:xfrm>
            <a:off x="4206150" y="1566875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4138" name="Google Shape;4138;p70"/>
          <p:cNvSpPr txBox="1">
            <a:spLocks noGrp="1"/>
          </p:cNvSpPr>
          <p:nvPr>
            <p:ph type="subTitle" idx="3"/>
          </p:nvPr>
        </p:nvSpPr>
        <p:spPr>
          <a:xfrm>
            <a:off x="4206150" y="2079989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Dog collars and food</a:t>
            </a:r>
            <a:endParaRPr dirty="0"/>
          </a:p>
        </p:txBody>
      </p:sp>
      <p:sp>
        <p:nvSpPr>
          <p:cNvPr id="4139" name="Google Shape;4139;p70"/>
          <p:cNvSpPr txBox="1">
            <a:spLocks noGrp="1"/>
          </p:cNvSpPr>
          <p:nvPr>
            <p:ph type="title" idx="4"/>
          </p:nvPr>
        </p:nvSpPr>
        <p:spPr>
          <a:xfrm>
            <a:off x="4206150" y="2878073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30%</a:t>
            </a:r>
            <a:endParaRPr/>
          </a:p>
        </p:txBody>
      </p:sp>
      <p:sp>
        <p:nvSpPr>
          <p:cNvPr id="4140" name="Google Shape;4140;p70"/>
          <p:cNvSpPr txBox="1">
            <a:spLocks noGrp="1"/>
          </p:cNvSpPr>
          <p:nvPr>
            <p:ph type="subTitle" idx="5"/>
          </p:nvPr>
        </p:nvSpPr>
        <p:spPr>
          <a:xfrm>
            <a:off x="4206150" y="3391187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Cats collars and food</a:t>
            </a:r>
            <a:endParaRPr dirty="0"/>
          </a:p>
        </p:txBody>
      </p:sp>
      <p:sp>
        <p:nvSpPr>
          <p:cNvPr id="4141" name="Google Shape;4141;p7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Interesting insights</a:t>
            </a:r>
            <a:endParaRPr dirty="0"/>
          </a:p>
        </p:txBody>
      </p:sp>
      <p:sp>
        <p:nvSpPr>
          <p:cNvPr id="4142" name="Google Shape;4142;p70"/>
          <p:cNvSpPr txBox="1">
            <a:spLocks noGrp="1"/>
          </p:cNvSpPr>
          <p:nvPr>
            <p:ph type="title" idx="7"/>
          </p:nvPr>
        </p:nvSpPr>
        <p:spPr>
          <a:xfrm>
            <a:off x="6428100" y="1566875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</a:t>
            </a:r>
            <a:endParaRPr/>
          </a:p>
        </p:txBody>
      </p:sp>
      <p:sp>
        <p:nvSpPr>
          <p:cNvPr id="4143" name="Google Shape;4143;p70"/>
          <p:cNvSpPr txBox="1">
            <a:spLocks noGrp="1"/>
          </p:cNvSpPr>
          <p:nvPr>
            <p:ph type="subTitle" idx="8"/>
          </p:nvPr>
        </p:nvSpPr>
        <p:spPr>
          <a:xfrm>
            <a:off x="6428100" y="2079989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Birds cages and food</a:t>
            </a:r>
            <a:endParaRPr dirty="0"/>
          </a:p>
        </p:txBody>
      </p:sp>
      <p:grpSp>
        <p:nvGrpSpPr>
          <p:cNvPr id="4144" name="Google Shape;4144;p70"/>
          <p:cNvGrpSpPr/>
          <p:nvPr/>
        </p:nvGrpSpPr>
        <p:grpSpPr>
          <a:xfrm rot="-2394364">
            <a:off x="3827701" y="1727756"/>
            <a:ext cx="269136" cy="205931"/>
            <a:chOff x="-1165325" y="1368300"/>
            <a:chExt cx="157550" cy="120525"/>
          </a:xfrm>
        </p:grpSpPr>
        <p:sp>
          <p:nvSpPr>
            <p:cNvPr id="4145" name="Google Shape;4145;p7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7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7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7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0" name="Google Shape;4150;p70"/>
          <p:cNvGrpSpPr/>
          <p:nvPr/>
        </p:nvGrpSpPr>
        <p:grpSpPr>
          <a:xfrm rot="-2394364">
            <a:off x="3827701" y="3021268"/>
            <a:ext cx="269136" cy="205931"/>
            <a:chOff x="-1165325" y="1368300"/>
            <a:chExt cx="157550" cy="120525"/>
          </a:xfrm>
        </p:grpSpPr>
        <p:sp>
          <p:nvSpPr>
            <p:cNvPr id="4151" name="Google Shape;4151;p7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7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7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7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7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6" name="Google Shape;4156;p70"/>
          <p:cNvGrpSpPr/>
          <p:nvPr/>
        </p:nvGrpSpPr>
        <p:grpSpPr>
          <a:xfrm rot="-2394364">
            <a:off x="6124251" y="1727756"/>
            <a:ext cx="269136" cy="205931"/>
            <a:chOff x="-1165325" y="1368300"/>
            <a:chExt cx="157550" cy="120525"/>
          </a:xfrm>
        </p:grpSpPr>
        <p:sp>
          <p:nvSpPr>
            <p:cNvPr id="4157" name="Google Shape;4157;p7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7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7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7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7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2" name="Google Shape;4162;p70"/>
          <p:cNvGrpSpPr/>
          <p:nvPr/>
        </p:nvGrpSpPr>
        <p:grpSpPr>
          <a:xfrm rot="-2394364">
            <a:off x="6124251" y="3021268"/>
            <a:ext cx="269136" cy="205931"/>
            <a:chOff x="-1165325" y="1368300"/>
            <a:chExt cx="157550" cy="120525"/>
          </a:xfrm>
        </p:grpSpPr>
        <p:sp>
          <p:nvSpPr>
            <p:cNvPr id="4163" name="Google Shape;4163;p7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7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7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7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7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8" name="Google Shape;4168;p70"/>
          <p:cNvSpPr txBox="1"/>
          <p:nvPr/>
        </p:nvSpPr>
        <p:spPr>
          <a:xfrm>
            <a:off x="713100" y="3534202"/>
            <a:ext cx="251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3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69" name="Google Shape;4169;p70"/>
          <p:cNvSpPr txBox="1"/>
          <p:nvPr/>
        </p:nvSpPr>
        <p:spPr>
          <a:xfrm>
            <a:off x="1098093" y="3460552"/>
            <a:ext cx="2513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Accessories Insights </a:t>
            </a:r>
            <a:endParaRPr sz="15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1" name="Google Shape;4311;p72"/>
          <p:cNvCxnSpPr>
            <a:stCxn id="4312" idx="2"/>
            <a:endCxn id="4313" idx="0"/>
          </p:cNvCxnSpPr>
          <p:nvPr/>
        </p:nvCxnSpPr>
        <p:spPr>
          <a:xfrm rot="-5400000" flipH="1">
            <a:off x="3601492" y="2643329"/>
            <a:ext cx="19413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4" name="Google Shape;431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Adoption process</a:t>
            </a:r>
            <a:endParaRPr/>
          </a:p>
        </p:txBody>
      </p:sp>
      <p:sp>
        <p:nvSpPr>
          <p:cNvPr id="4315" name="Google Shape;4315;p72"/>
          <p:cNvSpPr txBox="1"/>
          <p:nvPr/>
        </p:nvSpPr>
        <p:spPr>
          <a:xfrm>
            <a:off x="719988" y="1995429"/>
            <a:ext cx="28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choice</a:t>
            </a:r>
            <a:endParaRPr sz="1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16" name="Google Shape;4316;p72"/>
          <p:cNvSpPr txBox="1"/>
          <p:nvPr/>
        </p:nvSpPr>
        <p:spPr>
          <a:xfrm>
            <a:off x="719988" y="2436903"/>
            <a:ext cx="280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View the animals in kennels</a:t>
            </a:r>
            <a:endParaRPr sz="15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Bring all household members</a:t>
            </a:r>
            <a:endParaRPr sz="15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4317" name="Google Shape;4317;p72"/>
          <p:cNvSpPr txBox="1"/>
          <p:nvPr/>
        </p:nvSpPr>
        <p:spPr>
          <a:xfrm>
            <a:off x="5615988" y="1226254"/>
            <a:ext cx="28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Requirements</a:t>
            </a:r>
            <a:endParaRPr sz="1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18" name="Google Shape;4318;p72"/>
          <p:cNvSpPr txBox="1"/>
          <p:nvPr/>
        </p:nvSpPr>
        <p:spPr>
          <a:xfrm>
            <a:off x="5615988" y="1667728"/>
            <a:ext cx="280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People pet profile</a:t>
            </a:r>
            <a:endParaRPr sz="150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Proof of home</a:t>
            </a:r>
            <a:endParaRPr sz="150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4319" name="Google Shape;4319;p72"/>
          <p:cNvSpPr txBox="1"/>
          <p:nvPr/>
        </p:nvSpPr>
        <p:spPr>
          <a:xfrm>
            <a:off x="5615988" y="2764604"/>
            <a:ext cx="28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check</a:t>
            </a:r>
            <a:endParaRPr sz="1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20" name="Google Shape;4320;p72"/>
          <p:cNvSpPr txBox="1"/>
          <p:nvPr/>
        </p:nvSpPr>
        <p:spPr>
          <a:xfrm>
            <a:off x="5615988" y="3206078"/>
            <a:ext cx="280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Proof of enrollment in class</a:t>
            </a:r>
            <a:endParaRPr sz="150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A home check</a:t>
            </a:r>
            <a:endParaRPr sz="150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4321" name="Google Shape;4321;p72"/>
          <p:cNvSpPr txBox="1"/>
          <p:nvPr/>
        </p:nvSpPr>
        <p:spPr>
          <a:xfrm>
            <a:off x="719988" y="3533778"/>
            <a:ext cx="28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confirmation</a:t>
            </a:r>
            <a:endParaRPr sz="1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22" name="Google Shape;4322;p72"/>
          <p:cNvSpPr txBox="1"/>
          <p:nvPr/>
        </p:nvSpPr>
        <p:spPr>
          <a:xfrm>
            <a:off x="719988" y="3975253"/>
            <a:ext cx="280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Pay the adoption fee</a:t>
            </a:r>
            <a:endParaRPr sz="150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Bring your animal home!</a:t>
            </a:r>
            <a:endParaRPr sz="150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pSp>
        <p:nvGrpSpPr>
          <p:cNvPr id="4323" name="Google Shape;4323;p72"/>
          <p:cNvGrpSpPr/>
          <p:nvPr/>
        </p:nvGrpSpPr>
        <p:grpSpPr>
          <a:xfrm>
            <a:off x="4088218" y="1196174"/>
            <a:ext cx="967249" cy="572705"/>
            <a:chOff x="3455701" y="2795830"/>
            <a:chExt cx="619396" cy="366742"/>
          </a:xfrm>
        </p:grpSpPr>
        <p:sp>
          <p:nvSpPr>
            <p:cNvPr id="4324" name="Google Shape;4324;p72"/>
            <p:cNvSpPr/>
            <p:nvPr/>
          </p:nvSpPr>
          <p:spPr>
            <a:xfrm>
              <a:off x="3455701" y="2795830"/>
              <a:ext cx="619396" cy="366742"/>
            </a:xfrm>
            <a:custGeom>
              <a:avLst/>
              <a:gdLst/>
              <a:ahLst/>
              <a:cxnLst/>
              <a:rect l="l" t="t" r="r" b="b"/>
              <a:pathLst>
                <a:path w="3398" h="2012" extrusionOk="0">
                  <a:moveTo>
                    <a:pt x="1500" y="1"/>
                  </a:moveTo>
                  <a:cubicBezTo>
                    <a:pt x="654" y="1"/>
                    <a:pt x="0" y="2012"/>
                    <a:pt x="1262" y="2012"/>
                  </a:cubicBezTo>
                  <a:cubicBezTo>
                    <a:pt x="1369" y="2012"/>
                    <a:pt x="1488" y="1997"/>
                    <a:pt x="1623" y="1966"/>
                  </a:cubicBezTo>
                  <a:cubicBezTo>
                    <a:pt x="3030" y="1641"/>
                    <a:pt x="3398" y="527"/>
                    <a:pt x="1655" y="23"/>
                  </a:cubicBezTo>
                  <a:cubicBezTo>
                    <a:pt x="1603" y="8"/>
                    <a:pt x="1551" y="1"/>
                    <a:pt x="1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2"/>
            <p:cNvSpPr/>
            <p:nvPr/>
          </p:nvSpPr>
          <p:spPr>
            <a:xfrm>
              <a:off x="3675100" y="2907925"/>
              <a:ext cx="180600" cy="18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2" name="Google Shape;4312;p72"/>
          <p:cNvSpPr txBox="1"/>
          <p:nvPr/>
        </p:nvSpPr>
        <p:spPr>
          <a:xfrm>
            <a:off x="4202392" y="1306079"/>
            <a:ext cx="7389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326" name="Google Shape;4326;p72"/>
          <p:cNvGrpSpPr/>
          <p:nvPr/>
        </p:nvGrpSpPr>
        <p:grpSpPr>
          <a:xfrm>
            <a:off x="4088218" y="2730053"/>
            <a:ext cx="967249" cy="572705"/>
            <a:chOff x="3455701" y="2795830"/>
            <a:chExt cx="619396" cy="366742"/>
          </a:xfrm>
        </p:grpSpPr>
        <p:sp>
          <p:nvSpPr>
            <p:cNvPr id="4327" name="Google Shape;4327;p72"/>
            <p:cNvSpPr/>
            <p:nvPr/>
          </p:nvSpPr>
          <p:spPr>
            <a:xfrm>
              <a:off x="3455701" y="2795830"/>
              <a:ext cx="619396" cy="366742"/>
            </a:xfrm>
            <a:custGeom>
              <a:avLst/>
              <a:gdLst/>
              <a:ahLst/>
              <a:cxnLst/>
              <a:rect l="l" t="t" r="r" b="b"/>
              <a:pathLst>
                <a:path w="3398" h="2012" extrusionOk="0">
                  <a:moveTo>
                    <a:pt x="1500" y="1"/>
                  </a:moveTo>
                  <a:cubicBezTo>
                    <a:pt x="654" y="1"/>
                    <a:pt x="0" y="2012"/>
                    <a:pt x="1262" y="2012"/>
                  </a:cubicBezTo>
                  <a:cubicBezTo>
                    <a:pt x="1369" y="2012"/>
                    <a:pt x="1488" y="1997"/>
                    <a:pt x="1623" y="1966"/>
                  </a:cubicBezTo>
                  <a:cubicBezTo>
                    <a:pt x="3030" y="1641"/>
                    <a:pt x="3398" y="527"/>
                    <a:pt x="1655" y="23"/>
                  </a:cubicBezTo>
                  <a:cubicBezTo>
                    <a:pt x="1603" y="8"/>
                    <a:pt x="1551" y="1"/>
                    <a:pt x="1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72"/>
            <p:cNvSpPr/>
            <p:nvPr/>
          </p:nvSpPr>
          <p:spPr>
            <a:xfrm>
              <a:off x="3675100" y="2907925"/>
              <a:ext cx="180600" cy="18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9" name="Google Shape;4329;p72"/>
          <p:cNvSpPr txBox="1"/>
          <p:nvPr/>
        </p:nvSpPr>
        <p:spPr>
          <a:xfrm>
            <a:off x="4202392" y="2844812"/>
            <a:ext cx="7389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330" name="Google Shape;4330;p72"/>
          <p:cNvGrpSpPr/>
          <p:nvPr/>
        </p:nvGrpSpPr>
        <p:grpSpPr>
          <a:xfrm>
            <a:off x="4088218" y="1978153"/>
            <a:ext cx="967249" cy="572705"/>
            <a:chOff x="3455701" y="2795830"/>
            <a:chExt cx="619396" cy="366742"/>
          </a:xfrm>
        </p:grpSpPr>
        <p:sp>
          <p:nvSpPr>
            <p:cNvPr id="4331" name="Google Shape;4331;p72"/>
            <p:cNvSpPr/>
            <p:nvPr/>
          </p:nvSpPr>
          <p:spPr>
            <a:xfrm>
              <a:off x="3455701" y="2795830"/>
              <a:ext cx="619396" cy="366742"/>
            </a:xfrm>
            <a:custGeom>
              <a:avLst/>
              <a:gdLst/>
              <a:ahLst/>
              <a:cxnLst/>
              <a:rect l="l" t="t" r="r" b="b"/>
              <a:pathLst>
                <a:path w="3398" h="2012" extrusionOk="0">
                  <a:moveTo>
                    <a:pt x="1500" y="1"/>
                  </a:moveTo>
                  <a:cubicBezTo>
                    <a:pt x="654" y="1"/>
                    <a:pt x="0" y="2012"/>
                    <a:pt x="1262" y="2012"/>
                  </a:cubicBezTo>
                  <a:cubicBezTo>
                    <a:pt x="1369" y="2012"/>
                    <a:pt x="1488" y="1997"/>
                    <a:pt x="1623" y="1966"/>
                  </a:cubicBezTo>
                  <a:cubicBezTo>
                    <a:pt x="3030" y="1641"/>
                    <a:pt x="3398" y="527"/>
                    <a:pt x="1655" y="23"/>
                  </a:cubicBezTo>
                  <a:cubicBezTo>
                    <a:pt x="1603" y="8"/>
                    <a:pt x="1551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72"/>
            <p:cNvSpPr/>
            <p:nvPr/>
          </p:nvSpPr>
          <p:spPr>
            <a:xfrm>
              <a:off x="3675100" y="2907925"/>
              <a:ext cx="180600" cy="180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3" name="Google Shape;4333;p72"/>
          <p:cNvSpPr txBox="1"/>
          <p:nvPr/>
        </p:nvSpPr>
        <p:spPr>
          <a:xfrm>
            <a:off x="4202392" y="2075445"/>
            <a:ext cx="7389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334" name="Google Shape;4334;p72"/>
          <p:cNvGrpSpPr/>
          <p:nvPr/>
        </p:nvGrpSpPr>
        <p:grpSpPr>
          <a:xfrm>
            <a:off x="4088218" y="3481953"/>
            <a:ext cx="967249" cy="572705"/>
            <a:chOff x="3455701" y="2795830"/>
            <a:chExt cx="619396" cy="366742"/>
          </a:xfrm>
        </p:grpSpPr>
        <p:sp>
          <p:nvSpPr>
            <p:cNvPr id="4335" name="Google Shape;4335;p72"/>
            <p:cNvSpPr/>
            <p:nvPr/>
          </p:nvSpPr>
          <p:spPr>
            <a:xfrm>
              <a:off x="3455701" y="2795830"/>
              <a:ext cx="619396" cy="366742"/>
            </a:xfrm>
            <a:custGeom>
              <a:avLst/>
              <a:gdLst/>
              <a:ahLst/>
              <a:cxnLst/>
              <a:rect l="l" t="t" r="r" b="b"/>
              <a:pathLst>
                <a:path w="3398" h="2012" extrusionOk="0">
                  <a:moveTo>
                    <a:pt x="1500" y="1"/>
                  </a:moveTo>
                  <a:cubicBezTo>
                    <a:pt x="654" y="1"/>
                    <a:pt x="0" y="2012"/>
                    <a:pt x="1262" y="2012"/>
                  </a:cubicBezTo>
                  <a:cubicBezTo>
                    <a:pt x="1369" y="2012"/>
                    <a:pt x="1488" y="1997"/>
                    <a:pt x="1623" y="1966"/>
                  </a:cubicBezTo>
                  <a:cubicBezTo>
                    <a:pt x="3030" y="1641"/>
                    <a:pt x="3398" y="527"/>
                    <a:pt x="1655" y="23"/>
                  </a:cubicBezTo>
                  <a:cubicBezTo>
                    <a:pt x="1603" y="8"/>
                    <a:pt x="1551" y="1"/>
                    <a:pt x="1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72"/>
            <p:cNvSpPr/>
            <p:nvPr/>
          </p:nvSpPr>
          <p:spPr>
            <a:xfrm>
              <a:off x="3675100" y="2907925"/>
              <a:ext cx="180600" cy="18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3" name="Google Shape;4313;p72"/>
          <p:cNvSpPr txBox="1"/>
          <p:nvPr/>
        </p:nvSpPr>
        <p:spPr>
          <a:xfrm>
            <a:off x="4202392" y="3614178"/>
            <a:ext cx="7389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04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337" name="Google Shape;4337;p72"/>
          <p:cNvCxnSpPr>
            <a:stCxn id="4317" idx="1"/>
            <a:endCxn id="4312" idx="3"/>
          </p:cNvCxnSpPr>
          <p:nvPr/>
        </p:nvCxnSpPr>
        <p:spPr>
          <a:xfrm rot="10800000">
            <a:off x="4941288" y="1489504"/>
            <a:ext cx="67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8" name="Google Shape;4338;p72"/>
          <p:cNvCxnSpPr/>
          <p:nvPr/>
        </p:nvCxnSpPr>
        <p:spPr>
          <a:xfrm flipH="1">
            <a:off x="3527695" y="2258683"/>
            <a:ext cx="67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9" name="Google Shape;4339;p72"/>
          <p:cNvCxnSpPr>
            <a:stCxn id="4329" idx="3"/>
            <a:endCxn id="4319" idx="1"/>
          </p:cNvCxnSpPr>
          <p:nvPr/>
        </p:nvCxnSpPr>
        <p:spPr>
          <a:xfrm>
            <a:off x="4941292" y="3028262"/>
            <a:ext cx="67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0" name="Google Shape;4340;p72"/>
          <p:cNvCxnSpPr/>
          <p:nvPr/>
        </p:nvCxnSpPr>
        <p:spPr>
          <a:xfrm flipH="1">
            <a:off x="3527695" y="3797025"/>
            <a:ext cx="67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1" name="Google Shape;4341;p72"/>
          <p:cNvGrpSpPr/>
          <p:nvPr/>
        </p:nvGrpSpPr>
        <p:grpSpPr>
          <a:xfrm>
            <a:off x="3646254" y="3584836"/>
            <a:ext cx="445162" cy="366921"/>
            <a:chOff x="6624842" y="906425"/>
            <a:chExt cx="822243" cy="677725"/>
          </a:xfrm>
        </p:grpSpPr>
        <p:sp>
          <p:nvSpPr>
            <p:cNvPr id="4342" name="Google Shape;4342;p72"/>
            <p:cNvSpPr/>
            <p:nvPr/>
          </p:nvSpPr>
          <p:spPr>
            <a:xfrm>
              <a:off x="6624850" y="906425"/>
              <a:ext cx="822224" cy="677725"/>
            </a:xfrm>
            <a:custGeom>
              <a:avLst/>
              <a:gdLst/>
              <a:ahLst/>
              <a:cxnLst/>
              <a:rect l="l" t="t" r="r" b="b"/>
              <a:pathLst>
                <a:path w="7824" h="6449" extrusionOk="0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43" name="Google Shape;4343;p72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4344" name="Google Shape;4344;p72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avLst/>
                <a:gdLst/>
                <a:ahLst/>
                <a:cxnLst/>
                <a:rect l="l" t="t" r="r" b="b"/>
                <a:pathLst>
                  <a:path w="15962" h="13137" extrusionOk="0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72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2363" extrusionOk="0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72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933" extrusionOk="0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72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619" extrusionOk="0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72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933" extrusionOk="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72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619" extrusionOk="0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50" name="Google Shape;4350;p72"/>
          <p:cNvGrpSpPr/>
          <p:nvPr/>
        </p:nvGrpSpPr>
        <p:grpSpPr>
          <a:xfrm>
            <a:off x="5128463" y="2810813"/>
            <a:ext cx="300350" cy="435483"/>
            <a:chOff x="7866425" y="2810813"/>
            <a:chExt cx="300350" cy="435483"/>
          </a:xfrm>
        </p:grpSpPr>
        <p:sp>
          <p:nvSpPr>
            <p:cNvPr id="4351" name="Google Shape;4351;p72"/>
            <p:cNvSpPr/>
            <p:nvPr/>
          </p:nvSpPr>
          <p:spPr>
            <a:xfrm>
              <a:off x="7866425" y="2810813"/>
              <a:ext cx="300345" cy="435483"/>
            </a:xfrm>
            <a:custGeom>
              <a:avLst/>
              <a:gdLst/>
              <a:ahLst/>
              <a:cxnLst/>
              <a:rect l="l" t="t" r="r" b="b"/>
              <a:pathLst>
                <a:path w="5114" h="7415" extrusionOk="0">
                  <a:moveTo>
                    <a:pt x="304" y="1"/>
                  </a:moveTo>
                  <a:lnTo>
                    <a:pt x="304" y="663"/>
                  </a:lnTo>
                  <a:lnTo>
                    <a:pt x="325" y="663"/>
                  </a:lnTo>
                  <a:lnTo>
                    <a:pt x="0" y="1219"/>
                  </a:lnTo>
                  <a:lnTo>
                    <a:pt x="0" y="3508"/>
                  </a:lnTo>
                  <a:lnTo>
                    <a:pt x="0" y="4758"/>
                  </a:lnTo>
                  <a:lnTo>
                    <a:pt x="0" y="7414"/>
                  </a:lnTo>
                  <a:lnTo>
                    <a:pt x="5114" y="7414"/>
                  </a:lnTo>
                  <a:lnTo>
                    <a:pt x="5114" y="4758"/>
                  </a:lnTo>
                  <a:lnTo>
                    <a:pt x="5114" y="3508"/>
                  </a:lnTo>
                  <a:lnTo>
                    <a:pt x="5114" y="1219"/>
                  </a:lnTo>
                  <a:lnTo>
                    <a:pt x="4789" y="663"/>
                  </a:lnTo>
                  <a:lnTo>
                    <a:pt x="4789" y="1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2" name="Google Shape;4352;p72"/>
            <p:cNvGrpSpPr/>
            <p:nvPr/>
          </p:nvGrpSpPr>
          <p:grpSpPr>
            <a:xfrm>
              <a:off x="7866425" y="2810813"/>
              <a:ext cx="300350" cy="407175"/>
              <a:chOff x="5351025" y="1425500"/>
              <a:chExt cx="300350" cy="407175"/>
            </a:xfrm>
          </p:grpSpPr>
          <p:sp>
            <p:nvSpPr>
              <p:cNvPr id="4353" name="Google Shape;4353;p72"/>
              <p:cNvSpPr/>
              <p:nvPr/>
            </p:nvSpPr>
            <p:spPr>
              <a:xfrm>
                <a:off x="5351025" y="1475625"/>
                <a:ext cx="300350" cy="357050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14282" extrusionOk="0">
                    <a:moveTo>
                      <a:pt x="1" y="1"/>
                    </a:moveTo>
                    <a:lnTo>
                      <a:pt x="1" y="14282"/>
                    </a:lnTo>
                    <a:lnTo>
                      <a:pt x="12014" y="14282"/>
                    </a:lnTo>
                    <a:lnTo>
                      <a:pt x="120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72"/>
              <p:cNvSpPr/>
              <p:nvPr/>
            </p:nvSpPr>
            <p:spPr>
              <a:xfrm>
                <a:off x="5389625" y="1491375"/>
                <a:ext cx="222900" cy="317150"/>
              </a:xfrm>
              <a:custGeom>
                <a:avLst/>
                <a:gdLst/>
                <a:ahLst/>
                <a:cxnLst/>
                <a:rect l="l" t="t" r="r" b="b"/>
                <a:pathLst>
                  <a:path w="8916" h="12686" extrusionOk="0">
                    <a:moveTo>
                      <a:pt x="1" y="1"/>
                    </a:moveTo>
                    <a:lnTo>
                      <a:pt x="1" y="12686"/>
                    </a:lnTo>
                    <a:lnTo>
                      <a:pt x="8916" y="12686"/>
                    </a:lnTo>
                    <a:lnTo>
                      <a:pt x="8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72"/>
              <p:cNvSpPr/>
              <p:nvPr/>
            </p:nvSpPr>
            <p:spPr>
              <a:xfrm>
                <a:off x="5435325" y="1425500"/>
                <a:ext cx="131525" cy="76150"/>
              </a:xfrm>
              <a:custGeom>
                <a:avLst/>
                <a:gdLst/>
                <a:ahLst/>
                <a:cxnLst/>
                <a:rect l="l" t="t" r="r" b="b"/>
                <a:pathLst>
                  <a:path w="5261" h="3046" extrusionOk="0">
                    <a:moveTo>
                      <a:pt x="1512" y="0"/>
                    </a:moveTo>
                    <a:lnTo>
                      <a:pt x="1512" y="861"/>
                    </a:lnTo>
                    <a:lnTo>
                      <a:pt x="882" y="861"/>
                    </a:lnTo>
                    <a:cubicBezTo>
                      <a:pt x="399" y="861"/>
                      <a:pt x="0" y="1260"/>
                      <a:pt x="0" y="1744"/>
                    </a:cubicBezTo>
                    <a:lnTo>
                      <a:pt x="0" y="2174"/>
                    </a:lnTo>
                    <a:cubicBezTo>
                      <a:pt x="0" y="2657"/>
                      <a:pt x="399" y="3046"/>
                      <a:pt x="882" y="3046"/>
                    </a:cubicBezTo>
                    <a:lnTo>
                      <a:pt x="4389" y="3046"/>
                    </a:lnTo>
                    <a:cubicBezTo>
                      <a:pt x="4872" y="3046"/>
                      <a:pt x="5261" y="2657"/>
                      <a:pt x="5261" y="2174"/>
                    </a:cubicBezTo>
                    <a:lnTo>
                      <a:pt x="5261" y="1744"/>
                    </a:lnTo>
                    <a:cubicBezTo>
                      <a:pt x="5261" y="1260"/>
                      <a:pt x="4872" y="861"/>
                      <a:pt x="4389" y="861"/>
                    </a:cubicBezTo>
                    <a:lnTo>
                      <a:pt x="3759" y="861"/>
                    </a:lnTo>
                    <a:lnTo>
                      <a:pt x="37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72"/>
              <p:cNvSpPr/>
              <p:nvPr/>
            </p:nvSpPr>
            <p:spPr>
              <a:xfrm>
                <a:off x="5480475" y="1520250"/>
                <a:ext cx="412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660" extrusionOk="0">
                    <a:moveTo>
                      <a:pt x="430" y="1"/>
                    </a:moveTo>
                    <a:lnTo>
                      <a:pt x="430" y="432"/>
                    </a:lnTo>
                    <a:lnTo>
                      <a:pt x="0" y="432"/>
                    </a:lnTo>
                    <a:lnTo>
                      <a:pt x="0" y="1230"/>
                    </a:lnTo>
                    <a:lnTo>
                      <a:pt x="430" y="1230"/>
                    </a:lnTo>
                    <a:lnTo>
                      <a:pt x="430" y="1660"/>
                    </a:lnTo>
                    <a:lnTo>
                      <a:pt x="1228" y="1660"/>
                    </a:lnTo>
                    <a:lnTo>
                      <a:pt x="1228" y="1230"/>
                    </a:lnTo>
                    <a:lnTo>
                      <a:pt x="1648" y="1230"/>
                    </a:lnTo>
                    <a:lnTo>
                      <a:pt x="1648" y="432"/>
                    </a:lnTo>
                    <a:lnTo>
                      <a:pt x="1228" y="432"/>
                    </a:lnTo>
                    <a:lnTo>
                      <a:pt x="12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72"/>
              <p:cNvSpPr/>
              <p:nvPr/>
            </p:nvSpPr>
            <p:spPr>
              <a:xfrm>
                <a:off x="5394100" y="1604600"/>
                <a:ext cx="2034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3950" extrusionOk="0">
                    <a:moveTo>
                      <a:pt x="5602" y="0"/>
                    </a:moveTo>
                    <a:cubicBezTo>
                      <a:pt x="5539" y="0"/>
                      <a:pt x="5472" y="38"/>
                      <a:pt x="5450" y="103"/>
                    </a:cubicBezTo>
                    <a:cubicBezTo>
                      <a:pt x="5271" y="649"/>
                      <a:pt x="5082" y="1195"/>
                      <a:pt x="4893" y="1741"/>
                    </a:cubicBezTo>
                    <a:lnTo>
                      <a:pt x="4767" y="2119"/>
                    </a:lnTo>
                    <a:cubicBezTo>
                      <a:pt x="4757" y="2140"/>
                      <a:pt x="4757" y="2150"/>
                      <a:pt x="4746" y="2171"/>
                    </a:cubicBezTo>
                    <a:lnTo>
                      <a:pt x="3728" y="2171"/>
                    </a:lnTo>
                    <a:cubicBezTo>
                      <a:pt x="3707" y="2171"/>
                      <a:pt x="3686" y="2171"/>
                      <a:pt x="3665" y="2182"/>
                    </a:cubicBezTo>
                    <a:cubicBezTo>
                      <a:pt x="3665" y="2161"/>
                      <a:pt x="3654" y="2140"/>
                      <a:pt x="3654" y="2108"/>
                    </a:cubicBezTo>
                    <a:cubicBezTo>
                      <a:pt x="3539" y="1783"/>
                      <a:pt x="3423" y="1510"/>
                      <a:pt x="3308" y="1184"/>
                    </a:cubicBezTo>
                    <a:cubicBezTo>
                      <a:pt x="3286" y="1119"/>
                      <a:pt x="3225" y="1082"/>
                      <a:pt x="3165" y="1082"/>
                    </a:cubicBezTo>
                    <a:cubicBezTo>
                      <a:pt x="3110" y="1082"/>
                      <a:pt x="3055" y="1113"/>
                      <a:pt x="3035" y="1184"/>
                    </a:cubicBezTo>
                    <a:lnTo>
                      <a:pt x="2499" y="3169"/>
                    </a:lnTo>
                    <a:lnTo>
                      <a:pt x="1964" y="113"/>
                    </a:lnTo>
                    <a:cubicBezTo>
                      <a:pt x="1954" y="42"/>
                      <a:pt x="1900" y="10"/>
                      <a:pt x="1842" y="10"/>
                    </a:cubicBezTo>
                    <a:cubicBezTo>
                      <a:pt x="1780" y="10"/>
                      <a:pt x="1713" y="48"/>
                      <a:pt x="1691" y="113"/>
                    </a:cubicBezTo>
                    <a:cubicBezTo>
                      <a:pt x="1512" y="659"/>
                      <a:pt x="1323" y="1205"/>
                      <a:pt x="1134" y="1751"/>
                    </a:cubicBezTo>
                    <a:lnTo>
                      <a:pt x="1008" y="2129"/>
                    </a:lnTo>
                    <a:cubicBezTo>
                      <a:pt x="998" y="2150"/>
                      <a:pt x="998" y="2161"/>
                      <a:pt x="987" y="2182"/>
                    </a:cubicBezTo>
                    <a:lnTo>
                      <a:pt x="189" y="2182"/>
                    </a:lnTo>
                    <a:cubicBezTo>
                      <a:pt x="0" y="2182"/>
                      <a:pt x="0" y="2455"/>
                      <a:pt x="189" y="2455"/>
                    </a:cubicBezTo>
                    <a:lnTo>
                      <a:pt x="1092" y="2455"/>
                    </a:lnTo>
                    <a:cubicBezTo>
                      <a:pt x="1155" y="2455"/>
                      <a:pt x="1208" y="2413"/>
                      <a:pt x="1229" y="2360"/>
                    </a:cubicBezTo>
                    <a:cubicBezTo>
                      <a:pt x="1407" y="1804"/>
                      <a:pt x="1596" y="1258"/>
                      <a:pt x="1785" y="712"/>
                    </a:cubicBezTo>
                    <a:cubicBezTo>
                      <a:pt x="1974" y="1762"/>
                      <a:pt x="2153" y="2801"/>
                      <a:pt x="2331" y="3851"/>
                    </a:cubicBezTo>
                    <a:cubicBezTo>
                      <a:pt x="2347" y="3918"/>
                      <a:pt x="2405" y="3950"/>
                      <a:pt x="2464" y="3950"/>
                    </a:cubicBezTo>
                    <a:cubicBezTo>
                      <a:pt x="2526" y="3950"/>
                      <a:pt x="2588" y="3916"/>
                      <a:pt x="2604" y="3851"/>
                    </a:cubicBezTo>
                    <a:cubicBezTo>
                      <a:pt x="2804" y="3137"/>
                      <a:pt x="2993" y="2413"/>
                      <a:pt x="3192" y="1699"/>
                    </a:cubicBezTo>
                    <a:cubicBezTo>
                      <a:pt x="3276" y="1940"/>
                      <a:pt x="3350" y="2108"/>
                      <a:pt x="3434" y="2350"/>
                    </a:cubicBezTo>
                    <a:cubicBezTo>
                      <a:pt x="3455" y="2413"/>
                      <a:pt x="3507" y="2455"/>
                      <a:pt x="3570" y="2455"/>
                    </a:cubicBezTo>
                    <a:lnTo>
                      <a:pt x="4200" y="2455"/>
                    </a:lnTo>
                    <a:cubicBezTo>
                      <a:pt x="4211" y="2455"/>
                      <a:pt x="4221" y="2455"/>
                      <a:pt x="4232" y="2444"/>
                    </a:cubicBezTo>
                    <a:lnTo>
                      <a:pt x="4851" y="2444"/>
                    </a:lnTo>
                    <a:cubicBezTo>
                      <a:pt x="4914" y="2444"/>
                      <a:pt x="4967" y="2402"/>
                      <a:pt x="4988" y="2350"/>
                    </a:cubicBezTo>
                    <a:cubicBezTo>
                      <a:pt x="5166" y="1793"/>
                      <a:pt x="5355" y="1247"/>
                      <a:pt x="5544" y="701"/>
                    </a:cubicBezTo>
                    <a:cubicBezTo>
                      <a:pt x="5733" y="1751"/>
                      <a:pt x="5912" y="2791"/>
                      <a:pt x="6090" y="3841"/>
                    </a:cubicBezTo>
                    <a:cubicBezTo>
                      <a:pt x="6106" y="3908"/>
                      <a:pt x="6165" y="3940"/>
                      <a:pt x="6224" y="3940"/>
                    </a:cubicBezTo>
                    <a:cubicBezTo>
                      <a:pt x="6285" y="3940"/>
                      <a:pt x="6348" y="3905"/>
                      <a:pt x="6363" y="3841"/>
                    </a:cubicBezTo>
                    <a:cubicBezTo>
                      <a:pt x="6563" y="3127"/>
                      <a:pt x="6752" y="2402"/>
                      <a:pt x="6952" y="1688"/>
                    </a:cubicBezTo>
                    <a:cubicBezTo>
                      <a:pt x="7025" y="1930"/>
                      <a:pt x="7109" y="2098"/>
                      <a:pt x="7193" y="2339"/>
                    </a:cubicBezTo>
                    <a:cubicBezTo>
                      <a:pt x="7214" y="2402"/>
                      <a:pt x="7267" y="2444"/>
                      <a:pt x="7330" y="2444"/>
                    </a:cubicBezTo>
                    <a:lnTo>
                      <a:pt x="7960" y="2444"/>
                    </a:lnTo>
                    <a:cubicBezTo>
                      <a:pt x="8139" y="2444"/>
                      <a:pt x="8139" y="2161"/>
                      <a:pt x="7960" y="2161"/>
                    </a:cubicBezTo>
                    <a:lnTo>
                      <a:pt x="7487" y="2161"/>
                    </a:lnTo>
                    <a:cubicBezTo>
                      <a:pt x="7466" y="2161"/>
                      <a:pt x="7445" y="2161"/>
                      <a:pt x="7424" y="2171"/>
                    </a:cubicBezTo>
                    <a:cubicBezTo>
                      <a:pt x="7424" y="2150"/>
                      <a:pt x="7414" y="2129"/>
                      <a:pt x="7414" y="2098"/>
                    </a:cubicBezTo>
                    <a:cubicBezTo>
                      <a:pt x="7298" y="1772"/>
                      <a:pt x="7183" y="1499"/>
                      <a:pt x="7067" y="1174"/>
                    </a:cubicBezTo>
                    <a:cubicBezTo>
                      <a:pt x="7046" y="1109"/>
                      <a:pt x="6984" y="1071"/>
                      <a:pt x="6924" y="1071"/>
                    </a:cubicBezTo>
                    <a:cubicBezTo>
                      <a:pt x="6869" y="1071"/>
                      <a:pt x="6815" y="1103"/>
                      <a:pt x="6794" y="1174"/>
                    </a:cubicBezTo>
                    <a:lnTo>
                      <a:pt x="6258" y="3158"/>
                    </a:lnTo>
                    <a:lnTo>
                      <a:pt x="5723" y="103"/>
                    </a:lnTo>
                    <a:cubicBezTo>
                      <a:pt x="5713" y="32"/>
                      <a:pt x="5659" y="0"/>
                      <a:pt x="56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58" name="Google Shape;4358;p72"/>
          <p:cNvGrpSpPr/>
          <p:nvPr/>
        </p:nvGrpSpPr>
        <p:grpSpPr>
          <a:xfrm>
            <a:off x="3700300" y="1983163"/>
            <a:ext cx="337075" cy="551463"/>
            <a:chOff x="976950" y="1425500"/>
            <a:chExt cx="337075" cy="551463"/>
          </a:xfrm>
        </p:grpSpPr>
        <p:sp>
          <p:nvSpPr>
            <p:cNvPr id="4359" name="Google Shape;4359;p72"/>
            <p:cNvSpPr/>
            <p:nvPr/>
          </p:nvSpPr>
          <p:spPr>
            <a:xfrm>
              <a:off x="976950" y="1435963"/>
              <a:ext cx="337075" cy="541000"/>
            </a:xfrm>
            <a:custGeom>
              <a:avLst/>
              <a:gdLst/>
              <a:ahLst/>
              <a:cxnLst/>
              <a:rect l="l" t="t" r="r" b="b"/>
              <a:pathLst>
                <a:path w="13483" h="21640" extrusionOk="0">
                  <a:moveTo>
                    <a:pt x="12022" y="1"/>
                  </a:moveTo>
                  <a:cubicBezTo>
                    <a:pt x="12009" y="1"/>
                    <a:pt x="12002" y="14"/>
                    <a:pt x="12002" y="43"/>
                  </a:cubicBezTo>
                  <a:cubicBezTo>
                    <a:pt x="11938" y="139"/>
                    <a:pt x="12875" y="3019"/>
                    <a:pt x="11916" y="5499"/>
                  </a:cubicBezTo>
                  <a:cubicBezTo>
                    <a:pt x="11787" y="5919"/>
                    <a:pt x="11614" y="6307"/>
                    <a:pt x="11430" y="6663"/>
                  </a:cubicBezTo>
                  <a:cubicBezTo>
                    <a:pt x="11226" y="6383"/>
                    <a:pt x="10978" y="6091"/>
                    <a:pt x="10708" y="5789"/>
                  </a:cubicBezTo>
                  <a:cubicBezTo>
                    <a:pt x="10762" y="5714"/>
                    <a:pt x="10805" y="5617"/>
                    <a:pt x="10838" y="5520"/>
                  </a:cubicBezTo>
                  <a:cubicBezTo>
                    <a:pt x="11085" y="4841"/>
                    <a:pt x="10536" y="2436"/>
                    <a:pt x="10536" y="2436"/>
                  </a:cubicBezTo>
                  <a:cubicBezTo>
                    <a:pt x="10536" y="2436"/>
                    <a:pt x="9252" y="3450"/>
                    <a:pt x="8649" y="4194"/>
                  </a:cubicBezTo>
                  <a:cubicBezTo>
                    <a:pt x="8002" y="3870"/>
                    <a:pt x="7280" y="3666"/>
                    <a:pt x="6482" y="3654"/>
                  </a:cubicBezTo>
                  <a:cubicBezTo>
                    <a:pt x="6461" y="3654"/>
                    <a:pt x="6440" y="3654"/>
                    <a:pt x="6420" y="3654"/>
                  </a:cubicBezTo>
                  <a:cubicBezTo>
                    <a:pt x="5592" y="3654"/>
                    <a:pt x="4848" y="3856"/>
                    <a:pt x="4174" y="4162"/>
                  </a:cubicBezTo>
                  <a:cubicBezTo>
                    <a:pt x="3602" y="3407"/>
                    <a:pt x="2320" y="2339"/>
                    <a:pt x="2320" y="2339"/>
                  </a:cubicBezTo>
                  <a:cubicBezTo>
                    <a:pt x="2320" y="2339"/>
                    <a:pt x="1716" y="4722"/>
                    <a:pt x="1931" y="5412"/>
                  </a:cubicBezTo>
                  <a:cubicBezTo>
                    <a:pt x="1963" y="5509"/>
                    <a:pt x="2006" y="5607"/>
                    <a:pt x="2061" y="5693"/>
                  </a:cubicBezTo>
                  <a:cubicBezTo>
                    <a:pt x="1014" y="6738"/>
                    <a:pt x="443" y="7785"/>
                    <a:pt x="443" y="7785"/>
                  </a:cubicBezTo>
                  <a:cubicBezTo>
                    <a:pt x="443" y="8065"/>
                    <a:pt x="659" y="8453"/>
                    <a:pt x="1014" y="8884"/>
                  </a:cubicBezTo>
                  <a:lnTo>
                    <a:pt x="465" y="9455"/>
                  </a:lnTo>
                  <a:cubicBezTo>
                    <a:pt x="465" y="9455"/>
                    <a:pt x="713" y="9769"/>
                    <a:pt x="1177" y="10167"/>
                  </a:cubicBezTo>
                  <a:cubicBezTo>
                    <a:pt x="832" y="10965"/>
                    <a:pt x="616" y="12173"/>
                    <a:pt x="594" y="13521"/>
                  </a:cubicBezTo>
                  <a:cubicBezTo>
                    <a:pt x="583" y="14168"/>
                    <a:pt x="626" y="14782"/>
                    <a:pt x="702" y="15332"/>
                  </a:cubicBezTo>
                  <a:cubicBezTo>
                    <a:pt x="702" y="15570"/>
                    <a:pt x="713" y="15796"/>
                    <a:pt x="724" y="16033"/>
                  </a:cubicBezTo>
                  <a:lnTo>
                    <a:pt x="713" y="16820"/>
                  </a:lnTo>
                  <a:cubicBezTo>
                    <a:pt x="411" y="17154"/>
                    <a:pt x="228" y="17586"/>
                    <a:pt x="228" y="18071"/>
                  </a:cubicBezTo>
                  <a:lnTo>
                    <a:pt x="228" y="18211"/>
                  </a:lnTo>
                  <a:lnTo>
                    <a:pt x="702" y="18222"/>
                  </a:lnTo>
                  <a:lnTo>
                    <a:pt x="681" y="19613"/>
                  </a:lnTo>
                  <a:cubicBezTo>
                    <a:pt x="271" y="19883"/>
                    <a:pt x="1" y="20303"/>
                    <a:pt x="1" y="20767"/>
                  </a:cubicBezTo>
                  <a:lnTo>
                    <a:pt x="1" y="20885"/>
                  </a:lnTo>
                  <a:lnTo>
                    <a:pt x="713" y="20896"/>
                  </a:lnTo>
                  <a:cubicBezTo>
                    <a:pt x="842" y="21252"/>
                    <a:pt x="1177" y="21510"/>
                    <a:pt x="1575" y="21522"/>
                  </a:cubicBezTo>
                  <a:lnTo>
                    <a:pt x="2126" y="21522"/>
                  </a:lnTo>
                  <a:cubicBezTo>
                    <a:pt x="2133" y="21522"/>
                    <a:pt x="2141" y="21522"/>
                    <a:pt x="2149" y="21522"/>
                  </a:cubicBezTo>
                  <a:cubicBezTo>
                    <a:pt x="2537" y="21522"/>
                    <a:pt x="2872" y="21266"/>
                    <a:pt x="3010" y="20918"/>
                  </a:cubicBezTo>
                  <a:lnTo>
                    <a:pt x="3581" y="20928"/>
                  </a:lnTo>
                  <a:cubicBezTo>
                    <a:pt x="3581" y="20885"/>
                    <a:pt x="3592" y="20853"/>
                    <a:pt x="3592" y="20810"/>
                  </a:cubicBezTo>
                  <a:cubicBezTo>
                    <a:pt x="3592" y="20400"/>
                    <a:pt x="3398" y="20022"/>
                    <a:pt x="3074" y="19742"/>
                  </a:cubicBezTo>
                  <a:lnTo>
                    <a:pt x="3085" y="18244"/>
                  </a:lnTo>
                  <a:lnTo>
                    <a:pt x="3808" y="18254"/>
                  </a:lnTo>
                  <a:cubicBezTo>
                    <a:pt x="3808" y="18211"/>
                    <a:pt x="3818" y="18168"/>
                    <a:pt x="3818" y="18114"/>
                  </a:cubicBezTo>
                  <a:cubicBezTo>
                    <a:pt x="3829" y="17521"/>
                    <a:pt x="3559" y="16982"/>
                    <a:pt x="3128" y="16637"/>
                  </a:cubicBezTo>
                  <a:cubicBezTo>
                    <a:pt x="3247" y="16313"/>
                    <a:pt x="3355" y="15925"/>
                    <a:pt x="3430" y="15505"/>
                  </a:cubicBezTo>
                  <a:cubicBezTo>
                    <a:pt x="3484" y="15472"/>
                    <a:pt x="3549" y="15451"/>
                    <a:pt x="3602" y="15419"/>
                  </a:cubicBezTo>
                  <a:cubicBezTo>
                    <a:pt x="4379" y="15936"/>
                    <a:pt x="5296" y="16238"/>
                    <a:pt x="6288" y="16249"/>
                  </a:cubicBezTo>
                  <a:cubicBezTo>
                    <a:pt x="6307" y="16249"/>
                    <a:pt x="6327" y="16249"/>
                    <a:pt x="6347" y="16249"/>
                  </a:cubicBezTo>
                  <a:cubicBezTo>
                    <a:pt x="7273" y="16249"/>
                    <a:pt x="8137" y="15992"/>
                    <a:pt x="8897" y="15548"/>
                  </a:cubicBezTo>
                  <a:cubicBezTo>
                    <a:pt x="8962" y="15580"/>
                    <a:pt x="9026" y="15613"/>
                    <a:pt x="9101" y="15656"/>
                  </a:cubicBezTo>
                  <a:cubicBezTo>
                    <a:pt x="9177" y="16109"/>
                    <a:pt x="9274" y="16529"/>
                    <a:pt x="9403" y="16874"/>
                  </a:cubicBezTo>
                  <a:cubicBezTo>
                    <a:pt x="9069" y="17197"/>
                    <a:pt x="8864" y="17661"/>
                    <a:pt x="8854" y="18179"/>
                  </a:cubicBezTo>
                  <a:cubicBezTo>
                    <a:pt x="8854" y="18222"/>
                    <a:pt x="8854" y="18276"/>
                    <a:pt x="8864" y="18319"/>
                  </a:cubicBezTo>
                  <a:lnTo>
                    <a:pt x="9436" y="18330"/>
                  </a:lnTo>
                  <a:lnTo>
                    <a:pt x="9415" y="19796"/>
                  </a:lnTo>
                  <a:cubicBezTo>
                    <a:pt x="9058" y="20066"/>
                    <a:pt x="8832" y="20443"/>
                    <a:pt x="8832" y="20885"/>
                  </a:cubicBezTo>
                  <a:lnTo>
                    <a:pt x="8832" y="20993"/>
                  </a:lnTo>
                  <a:lnTo>
                    <a:pt x="9446" y="21004"/>
                  </a:lnTo>
                  <a:cubicBezTo>
                    <a:pt x="9576" y="21359"/>
                    <a:pt x="9911" y="21618"/>
                    <a:pt x="10309" y="21629"/>
                  </a:cubicBezTo>
                  <a:lnTo>
                    <a:pt x="10870" y="21640"/>
                  </a:lnTo>
                  <a:cubicBezTo>
                    <a:pt x="11269" y="21640"/>
                    <a:pt x="11614" y="21381"/>
                    <a:pt x="11744" y="21026"/>
                  </a:cubicBezTo>
                  <a:lnTo>
                    <a:pt x="12412" y="21036"/>
                  </a:lnTo>
                  <a:cubicBezTo>
                    <a:pt x="12422" y="21004"/>
                    <a:pt x="12422" y="20961"/>
                    <a:pt x="12422" y="20928"/>
                  </a:cubicBezTo>
                  <a:cubicBezTo>
                    <a:pt x="12422" y="20465"/>
                    <a:pt x="12185" y="20055"/>
                    <a:pt x="11808" y="19775"/>
                  </a:cubicBezTo>
                  <a:lnTo>
                    <a:pt x="11830" y="18352"/>
                  </a:lnTo>
                  <a:lnTo>
                    <a:pt x="12444" y="18362"/>
                  </a:lnTo>
                  <a:lnTo>
                    <a:pt x="12444" y="18222"/>
                  </a:lnTo>
                  <a:cubicBezTo>
                    <a:pt x="12455" y="17661"/>
                    <a:pt x="12218" y="17165"/>
                    <a:pt x="11840" y="16820"/>
                  </a:cubicBezTo>
                  <a:lnTo>
                    <a:pt x="11851" y="16033"/>
                  </a:lnTo>
                  <a:cubicBezTo>
                    <a:pt x="11873" y="15807"/>
                    <a:pt x="11883" y="15591"/>
                    <a:pt x="11883" y="15376"/>
                  </a:cubicBezTo>
                  <a:lnTo>
                    <a:pt x="11883" y="14998"/>
                  </a:lnTo>
                  <a:cubicBezTo>
                    <a:pt x="11926" y="14578"/>
                    <a:pt x="11959" y="14125"/>
                    <a:pt x="11970" y="13661"/>
                  </a:cubicBezTo>
                  <a:cubicBezTo>
                    <a:pt x="11981" y="12400"/>
                    <a:pt x="11808" y="11257"/>
                    <a:pt x="11528" y="10447"/>
                  </a:cubicBezTo>
                  <a:cubicBezTo>
                    <a:pt x="12121" y="9984"/>
                    <a:pt x="12434" y="9606"/>
                    <a:pt x="12434" y="9606"/>
                  </a:cubicBezTo>
                  <a:lnTo>
                    <a:pt x="11948" y="9079"/>
                  </a:lnTo>
                  <a:cubicBezTo>
                    <a:pt x="12089" y="8906"/>
                    <a:pt x="12207" y="8722"/>
                    <a:pt x="12271" y="8550"/>
                  </a:cubicBezTo>
                  <a:cubicBezTo>
                    <a:pt x="12293" y="8496"/>
                    <a:pt x="12315" y="8442"/>
                    <a:pt x="12326" y="8377"/>
                  </a:cubicBezTo>
                  <a:cubicBezTo>
                    <a:pt x="12336" y="8356"/>
                    <a:pt x="12336" y="8334"/>
                    <a:pt x="12347" y="8324"/>
                  </a:cubicBezTo>
                  <a:lnTo>
                    <a:pt x="12347" y="8291"/>
                  </a:lnTo>
                  <a:cubicBezTo>
                    <a:pt x="12347" y="8269"/>
                    <a:pt x="12358" y="8248"/>
                    <a:pt x="12358" y="8226"/>
                  </a:cubicBezTo>
                  <a:lnTo>
                    <a:pt x="12358" y="8162"/>
                  </a:lnTo>
                  <a:cubicBezTo>
                    <a:pt x="12358" y="8162"/>
                    <a:pt x="12218" y="7871"/>
                    <a:pt x="11948" y="7428"/>
                  </a:cubicBezTo>
                  <a:cubicBezTo>
                    <a:pt x="12250" y="6879"/>
                    <a:pt x="12498" y="6253"/>
                    <a:pt x="12638" y="5595"/>
                  </a:cubicBezTo>
                  <a:cubicBezTo>
                    <a:pt x="13483" y="2639"/>
                    <a:pt x="12199" y="1"/>
                    <a:pt x="12022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0" name="Google Shape;4360;p72"/>
            <p:cNvGrpSpPr/>
            <p:nvPr/>
          </p:nvGrpSpPr>
          <p:grpSpPr>
            <a:xfrm>
              <a:off x="976950" y="1425500"/>
              <a:ext cx="337050" cy="540800"/>
              <a:chOff x="4994925" y="1592925"/>
              <a:chExt cx="337050" cy="540800"/>
            </a:xfrm>
          </p:grpSpPr>
          <p:sp>
            <p:nvSpPr>
              <p:cNvPr id="4361" name="Google Shape;4361;p72"/>
              <p:cNvSpPr/>
              <p:nvPr/>
            </p:nvSpPr>
            <p:spPr>
              <a:xfrm>
                <a:off x="5135400" y="1592925"/>
                <a:ext cx="196575" cy="281125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11245" extrusionOk="0">
                    <a:moveTo>
                      <a:pt x="6404" y="0"/>
                    </a:moveTo>
                    <a:cubicBezTo>
                      <a:pt x="6391" y="0"/>
                      <a:pt x="6383" y="15"/>
                      <a:pt x="6383" y="45"/>
                    </a:cubicBezTo>
                    <a:cubicBezTo>
                      <a:pt x="6319" y="142"/>
                      <a:pt x="7256" y="3010"/>
                      <a:pt x="6297" y="5501"/>
                    </a:cubicBezTo>
                    <a:cubicBezTo>
                      <a:pt x="5499" y="8078"/>
                      <a:pt x="3288" y="9490"/>
                      <a:pt x="2771" y="9652"/>
                    </a:cubicBezTo>
                    <a:cubicBezTo>
                      <a:pt x="1585" y="10256"/>
                      <a:pt x="474" y="10439"/>
                      <a:pt x="194" y="10762"/>
                    </a:cubicBezTo>
                    <a:cubicBezTo>
                      <a:pt x="1" y="10942"/>
                      <a:pt x="344" y="11244"/>
                      <a:pt x="1096" y="11244"/>
                    </a:cubicBezTo>
                    <a:cubicBezTo>
                      <a:pt x="1476" y="11244"/>
                      <a:pt x="1961" y="11167"/>
                      <a:pt x="2534" y="10957"/>
                    </a:cubicBezTo>
                    <a:cubicBezTo>
                      <a:pt x="3245" y="10892"/>
                      <a:pt x="6329" y="8833"/>
                      <a:pt x="7019" y="5587"/>
                    </a:cubicBezTo>
                    <a:cubicBezTo>
                      <a:pt x="7863" y="2635"/>
                      <a:pt x="6584" y="0"/>
                      <a:pt x="6404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72"/>
              <p:cNvSpPr/>
              <p:nvPr/>
            </p:nvSpPr>
            <p:spPr>
              <a:xfrm>
                <a:off x="5000600" y="1998900"/>
                <a:ext cx="90075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2018" extrusionOk="0">
                    <a:moveTo>
                      <a:pt x="1794" y="1"/>
                    </a:moveTo>
                    <a:cubicBezTo>
                      <a:pt x="810" y="1"/>
                      <a:pt x="11" y="817"/>
                      <a:pt x="1" y="1834"/>
                    </a:cubicBezTo>
                    <a:lnTo>
                      <a:pt x="1" y="1975"/>
                    </a:lnTo>
                    <a:lnTo>
                      <a:pt x="3581" y="2018"/>
                    </a:lnTo>
                    <a:cubicBezTo>
                      <a:pt x="3581" y="1963"/>
                      <a:pt x="3591" y="1920"/>
                      <a:pt x="3591" y="1877"/>
                    </a:cubicBezTo>
                    <a:cubicBezTo>
                      <a:pt x="3602" y="853"/>
                      <a:pt x="2804" y="12"/>
                      <a:pt x="1812" y="1"/>
                    </a:cubicBezTo>
                    <a:cubicBezTo>
                      <a:pt x="1806" y="1"/>
                      <a:pt x="1800" y="1"/>
                      <a:pt x="1794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72"/>
              <p:cNvSpPr/>
              <p:nvPr/>
            </p:nvSpPr>
            <p:spPr>
              <a:xfrm>
                <a:off x="5008950" y="1821825"/>
                <a:ext cx="77125" cy="21890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8756" extrusionOk="0">
                    <a:moveTo>
                      <a:pt x="1589" y="0"/>
                    </a:moveTo>
                    <a:cubicBezTo>
                      <a:pt x="763" y="0"/>
                      <a:pt x="65" y="1948"/>
                      <a:pt x="33" y="4356"/>
                    </a:cubicBezTo>
                    <a:cubicBezTo>
                      <a:pt x="1" y="6772"/>
                      <a:pt x="659" y="8744"/>
                      <a:pt x="1489" y="8756"/>
                    </a:cubicBezTo>
                    <a:cubicBezTo>
                      <a:pt x="1491" y="8756"/>
                      <a:pt x="1493" y="8756"/>
                      <a:pt x="1495" y="8756"/>
                    </a:cubicBezTo>
                    <a:cubicBezTo>
                      <a:pt x="2323" y="8756"/>
                      <a:pt x="3020" y="6808"/>
                      <a:pt x="3053" y="4400"/>
                    </a:cubicBezTo>
                    <a:cubicBezTo>
                      <a:pt x="3084" y="1984"/>
                      <a:pt x="2427" y="11"/>
                      <a:pt x="1596" y="0"/>
                    </a:cubicBezTo>
                    <a:cubicBezTo>
                      <a:pt x="1594" y="0"/>
                      <a:pt x="1592" y="0"/>
                      <a:pt x="1589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72"/>
              <p:cNvSpPr/>
              <p:nvPr/>
            </p:nvSpPr>
            <p:spPr>
              <a:xfrm>
                <a:off x="5216250" y="2001600"/>
                <a:ext cx="90325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3613" h="2018" extrusionOk="0">
                    <a:moveTo>
                      <a:pt x="1804" y="1"/>
                    </a:moveTo>
                    <a:cubicBezTo>
                      <a:pt x="820" y="1"/>
                      <a:pt x="11" y="816"/>
                      <a:pt x="1" y="1834"/>
                    </a:cubicBezTo>
                    <a:cubicBezTo>
                      <a:pt x="1" y="1877"/>
                      <a:pt x="1" y="1920"/>
                      <a:pt x="11" y="1974"/>
                    </a:cubicBezTo>
                    <a:lnTo>
                      <a:pt x="3591" y="2018"/>
                    </a:lnTo>
                    <a:lnTo>
                      <a:pt x="3591" y="1877"/>
                    </a:lnTo>
                    <a:cubicBezTo>
                      <a:pt x="3613" y="853"/>
                      <a:pt x="2815" y="12"/>
                      <a:pt x="1823" y="1"/>
                    </a:cubicBezTo>
                    <a:cubicBezTo>
                      <a:pt x="1816" y="1"/>
                      <a:pt x="1810" y="1"/>
                      <a:pt x="1804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72"/>
              <p:cNvSpPr/>
              <p:nvPr/>
            </p:nvSpPr>
            <p:spPr>
              <a:xfrm>
                <a:off x="5217875" y="1824525"/>
                <a:ext cx="77125" cy="21890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8756" extrusionOk="0">
                    <a:moveTo>
                      <a:pt x="1589" y="0"/>
                    </a:moveTo>
                    <a:cubicBezTo>
                      <a:pt x="762" y="0"/>
                      <a:pt x="65" y="1948"/>
                      <a:pt x="32" y="4356"/>
                    </a:cubicBezTo>
                    <a:cubicBezTo>
                      <a:pt x="1" y="6772"/>
                      <a:pt x="658" y="8744"/>
                      <a:pt x="1489" y="8756"/>
                    </a:cubicBezTo>
                    <a:cubicBezTo>
                      <a:pt x="1491" y="8756"/>
                      <a:pt x="1493" y="8756"/>
                      <a:pt x="1495" y="8756"/>
                    </a:cubicBezTo>
                    <a:cubicBezTo>
                      <a:pt x="2322" y="8756"/>
                      <a:pt x="3020" y="6808"/>
                      <a:pt x="3052" y="4399"/>
                    </a:cubicBezTo>
                    <a:cubicBezTo>
                      <a:pt x="3084" y="1984"/>
                      <a:pt x="2426" y="10"/>
                      <a:pt x="1596" y="0"/>
                    </a:cubicBezTo>
                    <a:cubicBezTo>
                      <a:pt x="1594" y="0"/>
                      <a:pt x="1592" y="0"/>
                      <a:pt x="1589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72"/>
              <p:cNvSpPr/>
              <p:nvPr/>
            </p:nvSpPr>
            <p:spPr>
              <a:xfrm>
                <a:off x="5024050" y="1730150"/>
                <a:ext cx="259350" cy="268800"/>
              </a:xfrm>
              <a:custGeom>
                <a:avLst/>
                <a:gdLst/>
                <a:ahLst/>
                <a:cxnLst/>
                <a:rect l="l" t="t" r="r" b="b"/>
                <a:pathLst>
                  <a:path w="10374" h="10752" extrusionOk="0">
                    <a:moveTo>
                      <a:pt x="5194" y="1"/>
                    </a:moveTo>
                    <a:cubicBezTo>
                      <a:pt x="2374" y="1"/>
                      <a:pt x="76" y="2361"/>
                      <a:pt x="33" y="5317"/>
                    </a:cubicBezTo>
                    <a:cubicBezTo>
                      <a:pt x="0" y="8282"/>
                      <a:pt x="2276" y="10719"/>
                      <a:pt x="5123" y="10751"/>
                    </a:cubicBezTo>
                    <a:cubicBezTo>
                      <a:pt x="5148" y="10751"/>
                      <a:pt x="5173" y="10752"/>
                      <a:pt x="5198" y="10752"/>
                    </a:cubicBezTo>
                    <a:cubicBezTo>
                      <a:pt x="8000" y="10752"/>
                      <a:pt x="10298" y="8385"/>
                      <a:pt x="10330" y="5446"/>
                    </a:cubicBezTo>
                    <a:cubicBezTo>
                      <a:pt x="10373" y="2470"/>
                      <a:pt x="8099" y="33"/>
                      <a:pt x="5252" y="1"/>
                    </a:cubicBezTo>
                    <a:cubicBezTo>
                      <a:pt x="5233" y="1"/>
                      <a:pt x="5213" y="1"/>
                      <a:pt x="5194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72"/>
              <p:cNvSpPr/>
              <p:nvPr/>
            </p:nvSpPr>
            <p:spPr>
              <a:xfrm>
                <a:off x="5017575" y="1770600"/>
                <a:ext cx="270675" cy="155550"/>
              </a:xfrm>
              <a:custGeom>
                <a:avLst/>
                <a:gdLst/>
                <a:ahLst/>
                <a:cxnLst/>
                <a:rect l="l" t="t" r="r" b="b"/>
                <a:pathLst>
                  <a:path w="10827" h="6222" extrusionOk="0">
                    <a:moveTo>
                      <a:pt x="5441" y="0"/>
                    </a:moveTo>
                    <a:cubicBezTo>
                      <a:pt x="2863" y="0"/>
                      <a:pt x="665" y="2578"/>
                      <a:pt x="1" y="6082"/>
                    </a:cubicBezTo>
                    <a:lnTo>
                      <a:pt x="10826" y="6222"/>
                    </a:lnTo>
                    <a:cubicBezTo>
                      <a:pt x="10255" y="2675"/>
                      <a:pt x="8099" y="32"/>
                      <a:pt x="5489" y="1"/>
                    </a:cubicBezTo>
                    <a:cubicBezTo>
                      <a:pt x="5473" y="0"/>
                      <a:pt x="5457" y="0"/>
                      <a:pt x="5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72"/>
              <p:cNvSpPr/>
              <p:nvPr/>
            </p:nvSpPr>
            <p:spPr>
              <a:xfrm>
                <a:off x="5012475" y="1862500"/>
                <a:ext cx="279825" cy="17687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7075" extrusionOk="0">
                    <a:moveTo>
                      <a:pt x="971" y="1"/>
                    </a:moveTo>
                    <a:cubicBezTo>
                      <a:pt x="324" y="1047"/>
                      <a:pt x="22" y="3020"/>
                      <a:pt x="11" y="4443"/>
                    </a:cubicBezTo>
                    <a:cubicBezTo>
                      <a:pt x="0" y="5241"/>
                      <a:pt x="65" y="6007"/>
                      <a:pt x="205" y="6741"/>
                    </a:cubicBezTo>
                    <a:cubicBezTo>
                      <a:pt x="281" y="6643"/>
                      <a:pt x="367" y="6546"/>
                      <a:pt x="442" y="6460"/>
                    </a:cubicBezTo>
                    <a:cubicBezTo>
                      <a:pt x="1742" y="4968"/>
                      <a:pt x="3632" y="4066"/>
                      <a:pt x="5436" y="4066"/>
                    </a:cubicBezTo>
                    <a:cubicBezTo>
                      <a:pt x="5457" y="4066"/>
                      <a:pt x="5478" y="4066"/>
                      <a:pt x="5499" y="4066"/>
                    </a:cubicBezTo>
                    <a:cubicBezTo>
                      <a:pt x="7419" y="4088"/>
                      <a:pt x="9122" y="5058"/>
                      <a:pt x="10491" y="6590"/>
                    </a:cubicBezTo>
                    <a:cubicBezTo>
                      <a:pt x="10632" y="6741"/>
                      <a:pt x="10761" y="6913"/>
                      <a:pt x="10879" y="7074"/>
                    </a:cubicBezTo>
                    <a:cubicBezTo>
                      <a:pt x="11063" y="6298"/>
                      <a:pt x="11171" y="5457"/>
                      <a:pt x="11181" y="4584"/>
                    </a:cubicBezTo>
                    <a:cubicBezTo>
                      <a:pt x="11193" y="3193"/>
                      <a:pt x="10966" y="1306"/>
                      <a:pt x="10362" y="152"/>
                    </a:cubicBezTo>
                    <a:cubicBezTo>
                      <a:pt x="8952" y="1113"/>
                      <a:pt x="7394" y="2244"/>
                      <a:pt x="5719" y="2244"/>
                    </a:cubicBezTo>
                    <a:cubicBezTo>
                      <a:pt x="5703" y="2244"/>
                      <a:pt x="5688" y="2244"/>
                      <a:pt x="5672" y="2244"/>
                    </a:cubicBezTo>
                    <a:cubicBezTo>
                      <a:pt x="3828" y="2222"/>
                      <a:pt x="2404" y="1047"/>
                      <a:pt x="9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72"/>
              <p:cNvSpPr/>
              <p:nvPr/>
            </p:nvSpPr>
            <p:spPr>
              <a:xfrm>
                <a:off x="5011400" y="1924800"/>
                <a:ext cx="62275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8249" extrusionOk="0">
                    <a:moveTo>
                      <a:pt x="1024" y="0"/>
                    </a:moveTo>
                    <a:cubicBezTo>
                      <a:pt x="518" y="0"/>
                      <a:pt x="97" y="410"/>
                      <a:pt x="86" y="916"/>
                    </a:cubicBezTo>
                    <a:lnTo>
                      <a:pt x="10" y="7311"/>
                    </a:lnTo>
                    <a:cubicBezTo>
                      <a:pt x="0" y="7817"/>
                      <a:pt x="410" y="8238"/>
                      <a:pt x="916" y="8238"/>
                    </a:cubicBezTo>
                    <a:lnTo>
                      <a:pt x="1467" y="8248"/>
                    </a:lnTo>
                    <a:cubicBezTo>
                      <a:pt x="1973" y="8248"/>
                      <a:pt x="2394" y="7850"/>
                      <a:pt x="2404" y="7343"/>
                    </a:cubicBezTo>
                    <a:lnTo>
                      <a:pt x="2480" y="938"/>
                    </a:lnTo>
                    <a:cubicBezTo>
                      <a:pt x="2490" y="442"/>
                      <a:pt x="2081" y="22"/>
                      <a:pt x="1574" y="11"/>
                    </a:cubicBez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72"/>
              <p:cNvSpPr/>
              <p:nvPr/>
            </p:nvSpPr>
            <p:spPr>
              <a:xfrm>
                <a:off x="5229725" y="1927750"/>
                <a:ext cx="62300" cy="205975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8239" extrusionOk="0">
                    <a:moveTo>
                      <a:pt x="1006" y="0"/>
                    </a:moveTo>
                    <a:cubicBezTo>
                      <a:pt x="508" y="0"/>
                      <a:pt x="97" y="406"/>
                      <a:pt x="87" y="906"/>
                    </a:cubicBezTo>
                    <a:lnTo>
                      <a:pt x="11" y="7301"/>
                    </a:lnTo>
                    <a:cubicBezTo>
                      <a:pt x="1" y="7807"/>
                      <a:pt x="411" y="8228"/>
                      <a:pt x="917" y="8228"/>
                    </a:cubicBezTo>
                    <a:lnTo>
                      <a:pt x="1478" y="8238"/>
                    </a:lnTo>
                    <a:cubicBezTo>
                      <a:pt x="1484" y="8238"/>
                      <a:pt x="1491" y="8239"/>
                      <a:pt x="1498" y="8239"/>
                    </a:cubicBezTo>
                    <a:cubicBezTo>
                      <a:pt x="1985" y="8239"/>
                      <a:pt x="2395" y="7833"/>
                      <a:pt x="2405" y="7333"/>
                    </a:cubicBezTo>
                    <a:lnTo>
                      <a:pt x="2481" y="939"/>
                    </a:lnTo>
                    <a:cubicBezTo>
                      <a:pt x="2491" y="432"/>
                      <a:pt x="2082" y="12"/>
                      <a:pt x="1575" y="0"/>
                    </a:cubicBezTo>
                    <a:lnTo>
                      <a:pt x="1025" y="0"/>
                    </a:lnTo>
                    <a:cubicBezTo>
                      <a:pt x="1019" y="0"/>
                      <a:pt x="1012" y="0"/>
                      <a:pt x="1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72"/>
              <p:cNvSpPr/>
              <p:nvPr/>
            </p:nvSpPr>
            <p:spPr>
              <a:xfrm>
                <a:off x="4994925" y="2075200"/>
                <a:ext cx="90075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629" extrusionOk="0">
                    <a:moveTo>
                      <a:pt x="1787" y="1"/>
                    </a:moveTo>
                    <a:cubicBezTo>
                      <a:pt x="807" y="1"/>
                      <a:pt x="12" y="655"/>
                      <a:pt x="1" y="1478"/>
                    </a:cubicBezTo>
                    <a:lnTo>
                      <a:pt x="1" y="1585"/>
                    </a:lnTo>
                    <a:lnTo>
                      <a:pt x="3581" y="1629"/>
                    </a:lnTo>
                    <a:cubicBezTo>
                      <a:pt x="3581" y="1597"/>
                      <a:pt x="3592" y="1564"/>
                      <a:pt x="3592" y="1521"/>
                    </a:cubicBezTo>
                    <a:cubicBezTo>
                      <a:pt x="3602" y="691"/>
                      <a:pt x="2804" y="11"/>
                      <a:pt x="1812" y="1"/>
                    </a:cubicBezTo>
                    <a:cubicBezTo>
                      <a:pt x="1804" y="1"/>
                      <a:pt x="1796" y="1"/>
                      <a:pt x="1787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72"/>
              <p:cNvSpPr/>
              <p:nvPr/>
            </p:nvSpPr>
            <p:spPr>
              <a:xfrm>
                <a:off x="5215725" y="2077900"/>
                <a:ext cx="90050" cy="4100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1640" extrusionOk="0">
                    <a:moveTo>
                      <a:pt x="1787" y="1"/>
                    </a:moveTo>
                    <a:cubicBezTo>
                      <a:pt x="806" y="1"/>
                      <a:pt x="11" y="655"/>
                      <a:pt x="0" y="1477"/>
                    </a:cubicBezTo>
                    <a:lnTo>
                      <a:pt x="0" y="1597"/>
                    </a:lnTo>
                    <a:lnTo>
                      <a:pt x="3580" y="1640"/>
                    </a:lnTo>
                    <a:cubicBezTo>
                      <a:pt x="3590" y="1597"/>
                      <a:pt x="3590" y="1564"/>
                      <a:pt x="3590" y="1521"/>
                    </a:cubicBezTo>
                    <a:cubicBezTo>
                      <a:pt x="3602" y="691"/>
                      <a:pt x="2804" y="11"/>
                      <a:pt x="1812" y="1"/>
                    </a:cubicBezTo>
                    <a:cubicBezTo>
                      <a:pt x="1803" y="1"/>
                      <a:pt x="1795" y="1"/>
                      <a:pt x="1787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72"/>
              <p:cNvSpPr/>
              <p:nvPr/>
            </p:nvSpPr>
            <p:spPr>
              <a:xfrm>
                <a:off x="5037800" y="1651175"/>
                <a:ext cx="73600" cy="99800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3992" extrusionOk="0">
                    <a:moveTo>
                      <a:pt x="605" y="0"/>
                    </a:moveTo>
                    <a:cubicBezTo>
                      <a:pt x="605" y="0"/>
                      <a:pt x="1" y="2394"/>
                      <a:pt x="216" y="3084"/>
                    </a:cubicBezTo>
                    <a:cubicBezTo>
                      <a:pt x="398" y="3638"/>
                      <a:pt x="914" y="3991"/>
                      <a:pt x="1467" y="3991"/>
                    </a:cubicBezTo>
                    <a:cubicBezTo>
                      <a:pt x="1603" y="3991"/>
                      <a:pt x="1741" y="3970"/>
                      <a:pt x="1877" y="3925"/>
                    </a:cubicBezTo>
                    <a:cubicBezTo>
                      <a:pt x="2567" y="3699"/>
                      <a:pt x="2944" y="2955"/>
                      <a:pt x="2718" y="2265"/>
                    </a:cubicBezTo>
                    <a:cubicBezTo>
                      <a:pt x="2491" y="1575"/>
                      <a:pt x="605" y="0"/>
                      <a:pt x="605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72"/>
              <p:cNvSpPr/>
              <p:nvPr/>
            </p:nvSpPr>
            <p:spPr>
              <a:xfrm>
                <a:off x="5054525" y="1678125"/>
                <a:ext cx="43950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2442" extrusionOk="0">
                    <a:moveTo>
                      <a:pt x="334" y="1"/>
                    </a:moveTo>
                    <a:cubicBezTo>
                      <a:pt x="334" y="1"/>
                      <a:pt x="0" y="1489"/>
                      <a:pt x="130" y="1898"/>
                    </a:cubicBezTo>
                    <a:cubicBezTo>
                      <a:pt x="243" y="2230"/>
                      <a:pt x="547" y="2442"/>
                      <a:pt x="882" y="2442"/>
                    </a:cubicBezTo>
                    <a:cubicBezTo>
                      <a:pt x="961" y="2442"/>
                      <a:pt x="1042" y="2430"/>
                      <a:pt x="1122" y="2406"/>
                    </a:cubicBezTo>
                    <a:cubicBezTo>
                      <a:pt x="1531" y="2265"/>
                      <a:pt x="1757" y="1823"/>
                      <a:pt x="1618" y="1414"/>
                    </a:cubicBezTo>
                    <a:cubicBezTo>
                      <a:pt x="1488" y="1004"/>
                      <a:pt x="334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72"/>
              <p:cNvSpPr/>
              <p:nvPr/>
            </p:nvSpPr>
            <p:spPr>
              <a:xfrm>
                <a:off x="5197925" y="1653875"/>
                <a:ext cx="74150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3960" extrusionOk="0">
                    <a:moveTo>
                      <a:pt x="2416" y="0"/>
                    </a:moveTo>
                    <a:cubicBezTo>
                      <a:pt x="2416" y="0"/>
                      <a:pt x="485" y="1521"/>
                      <a:pt x="238" y="2211"/>
                    </a:cubicBezTo>
                    <a:cubicBezTo>
                      <a:pt x="1" y="2890"/>
                      <a:pt x="356" y="3645"/>
                      <a:pt x="1046" y="3882"/>
                    </a:cubicBezTo>
                    <a:cubicBezTo>
                      <a:pt x="1191" y="3935"/>
                      <a:pt x="1339" y="3960"/>
                      <a:pt x="1485" y="3960"/>
                    </a:cubicBezTo>
                    <a:cubicBezTo>
                      <a:pt x="2024" y="3960"/>
                      <a:pt x="2531" y="3619"/>
                      <a:pt x="2718" y="3084"/>
                    </a:cubicBezTo>
                    <a:cubicBezTo>
                      <a:pt x="2965" y="2405"/>
                      <a:pt x="2416" y="0"/>
                      <a:pt x="2416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72"/>
              <p:cNvSpPr/>
              <p:nvPr/>
            </p:nvSpPr>
            <p:spPr>
              <a:xfrm>
                <a:off x="5210875" y="1680275"/>
                <a:ext cx="4422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2433" extrusionOk="0">
                    <a:moveTo>
                      <a:pt x="1467" y="1"/>
                    </a:moveTo>
                    <a:cubicBezTo>
                      <a:pt x="1467" y="1"/>
                      <a:pt x="291" y="983"/>
                      <a:pt x="151" y="1392"/>
                    </a:cubicBezTo>
                    <a:cubicBezTo>
                      <a:pt x="0" y="1802"/>
                      <a:pt x="216" y="2244"/>
                      <a:pt x="626" y="2384"/>
                    </a:cubicBezTo>
                    <a:cubicBezTo>
                      <a:pt x="714" y="2417"/>
                      <a:pt x="805" y="2433"/>
                      <a:pt x="893" y="2433"/>
                    </a:cubicBezTo>
                    <a:cubicBezTo>
                      <a:pt x="1213" y="2433"/>
                      <a:pt x="1510" y="2231"/>
                      <a:pt x="1628" y="1910"/>
                    </a:cubicBezTo>
                    <a:cubicBezTo>
                      <a:pt x="1769" y="1500"/>
                      <a:pt x="1467" y="1"/>
                      <a:pt x="1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72"/>
              <p:cNvSpPr/>
              <p:nvPr/>
            </p:nvSpPr>
            <p:spPr>
              <a:xfrm>
                <a:off x="5005750" y="1684050"/>
                <a:ext cx="298125" cy="210350"/>
              </a:xfrm>
              <a:custGeom>
                <a:avLst/>
                <a:gdLst/>
                <a:ahLst/>
                <a:cxnLst/>
                <a:rect l="l" t="t" r="r" b="b"/>
                <a:pathLst>
                  <a:path w="11925" h="8414" extrusionOk="0">
                    <a:moveTo>
                      <a:pt x="5991" y="1"/>
                    </a:moveTo>
                    <a:cubicBezTo>
                      <a:pt x="2262" y="1"/>
                      <a:pt x="10" y="4141"/>
                      <a:pt x="10" y="4141"/>
                    </a:cubicBezTo>
                    <a:cubicBezTo>
                      <a:pt x="1" y="5304"/>
                      <a:pt x="3796" y="8414"/>
                      <a:pt x="6283" y="8414"/>
                    </a:cubicBezTo>
                    <a:cubicBezTo>
                      <a:pt x="6657" y="8414"/>
                      <a:pt x="7002" y="8343"/>
                      <a:pt x="7299" y="8185"/>
                    </a:cubicBezTo>
                    <a:cubicBezTo>
                      <a:pt x="8949" y="7312"/>
                      <a:pt x="11914" y="5856"/>
                      <a:pt x="11925" y="4508"/>
                    </a:cubicBezTo>
                    <a:cubicBezTo>
                      <a:pt x="11925" y="4508"/>
                      <a:pt x="9801" y="55"/>
                      <a:pt x="6049" y="1"/>
                    </a:cubicBezTo>
                    <a:cubicBezTo>
                      <a:pt x="6029" y="1"/>
                      <a:pt x="6010" y="1"/>
                      <a:pt x="5991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72"/>
              <p:cNvSpPr/>
              <p:nvPr/>
            </p:nvSpPr>
            <p:spPr>
              <a:xfrm>
                <a:off x="5005750" y="1772225"/>
                <a:ext cx="298125" cy="122175"/>
              </a:xfrm>
              <a:custGeom>
                <a:avLst/>
                <a:gdLst/>
                <a:ahLst/>
                <a:cxnLst/>
                <a:rect l="l" t="t" r="r" b="b"/>
                <a:pathLst>
                  <a:path w="11925" h="4887" extrusionOk="0">
                    <a:moveTo>
                      <a:pt x="399" y="0"/>
                    </a:moveTo>
                    <a:cubicBezTo>
                      <a:pt x="140" y="367"/>
                      <a:pt x="10" y="614"/>
                      <a:pt x="10" y="614"/>
                    </a:cubicBezTo>
                    <a:cubicBezTo>
                      <a:pt x="1" y="1777"/>
                      <a:pt x="3796" y="4887"/>
                      <a:pt x="6283" y="4887"/>
                    </a:cubicBezTo>
                    <a:cubicBezTo>
                      <a:pt x="6657" y="4887"/>
                      <a:pt x="7002" y="4816"/>
                      <a:pt x="7299" y="4658"/>
                    </a:cubicBezTo>
                    <a:cubicBezTo>
                      <a:pt x="8949" y="3785"/>
                      <a:pt x="11914" y="2329"/>
                      <a:pt x="11925" y="981"/>
                    </a:cubicBezTo>
                    <a:cubicBezTo>
                      <a:pt x="11925" y="981"/>
                      <a:pt x="11828" y="777"/>
                      <a:pt x="11634" y="453"/>
                    </a:cubicBezTo>
                    <a:cubicBezTo>
                      <a:pt x="11634" y="453"/>
                      <a:pt x="7727" y="2114"/>
                      <a:pt x="5942" y="2114"/>
                    </a:cubicBezTo>
                    <a:cubicBezTo>
                      <a:pt x="5931" y="2114"/>
                      <a:pt x="5919" y="2114"/>
                      <a:pt x="5908" y="2114"/>
                    </a:cubicBezTo>
                    <a:cubicBezTo>
                      <a:pt x="3773" y="2081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72"/>
              <p:cNvSpPr/>
              <p:nvPr/>
            </p:nvSpPr>
            <p:spPr>
              <a:xfrm>
                <a:off x="5180925" y="1748225"/>
                <a:ext cx="2187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467" extrusionOk="0">
                    <a:moveTo>
                      <a:pt x="443" y="0"/>
                    </a:moveTo>
                    <a:cubicBezTo>
                      <a:pt x="206" y="0"/>
                      <a:pt x="12" y="324"/>
                      <a:pt x="12" y="723"/>
                    </a:cubicBezTo>
                    <a:cubicBezTo>
                      <a:pt x="1" y="1133"/>
                      <a:pt x="195" y="1467"/>
                      <a:pt x="432" y="1467"/>
                    </a:cubicBezTo>
                    <a:cubicBezTo>
                      <a:pt x="669" y="1467"/>
                      <a:pt x="863" y="1143"/>
                      <a:pt x="863" y="733"/>
                    </a:cubicBezTo>
                    <a:cubicBezTo>
                      <a:pt x="875" y="335"/>
                      <a:pt x="681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72"/>
              <p:cNvSpPr/>
              <p:nvPr/>
            </p:nvSpPr>
            <p:spPr>
              <a:xfrm>
                <a:off x="5110050" y="1746050"/>
                <a:ext cx="21850" cy="3670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468" extrusionOk="0">
                    <a:moveTo>
                      <a:pt x="442" y="1"/>
                    </a:moveTo>
                    <a:cubicBezTo>
                      <a:pt x="205" y="1"/>
                      <a:pt x="11" y="324"/>
                      <a:pt x="0" y="734"/>
                    </a:cubicBezTo>
                    <a:cubicBezTo>
                      <a:pt x="0" y="1133"/>
                      <a:pt x="183" y="1467"/>
                      <a:pt x="421" y="1467"/>
                    </a:cubicBezTo>
                    <a:cubicBezTo>
                      <a:pt x="424" y="1468"/>
                      <a:pt x="428" y="1468"/>
                      <a:pt x="432" y="1468"/>
                    </a:cubicBezTo>
                    <a:cubicBezTo>
                      <a:pt x="664" y="1468"/>
                      <a:pt x="863" y="1137"/>
                      <a:pt x="863" y="745"/>
                    </a:cubicBezTo>
                    <a:cubicBezTo>
                      <a:pt x="873" y="336"/>
                      <a:pt x="679" y="12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72"/>
              <p:cNvSpPr/>
              <p:nvPr/>
            </p:nvSpPr>
            <p:spPr>
              <a:xfrm>
                <a:off x="5006525" y="1807525"/>
                <a:ext cx="143700" cy="8655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3462" extrusionOk="0">
                    <a:moveTo>
                      <a:pt x="842" y="0"/>
                    </a:moveTo>
                    <a:lnTo>
                      <a:pt x="1" y="863"/>
                    </a:lnTo>
                    <a:cubicBezTo>
                      <a:pt x="1" y="863"/>
                      <a:pt x="1985" y="3462"/>
                      <a:pt x="5748" y="3462"/>
                    </a:cubicBezTo>
                    <a:lnTo>
                      <a:pt x="8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72"/>
              <p:cNvSpPr/>
              <p:nvPr/>
            </p:nvSpPr>
            <p:spPr>
              <a:xfrm>
                <a:off x="5160450" y="1810750"/>
                <a:ext cx="145325" cy="83400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3336" extrusionOk="0">
                    <a:moveTo>
                      <a:pt x="4993" y="1"/>
                    </a:moveTo>
                    <a:lnTo>
                      <a:pt x="0" y="3333"/>
                    </a:lnTo>
                    <a:cubicBezTo>
                      <a:pt x="71" y="3335"/>
                      <a:pt x="140" y="3336"/>
                      <a:pt x="209" y="3336"/>
                    </a:cubicBezTo>
                    <a:cubicBezTo>
                      <a:pt x="3840" y="3336"/>
                      <a:pt x="5813" y="885"/>
                      <a:pt x="5813" y="885"/>
                    </a:cubicBezTo>
                    <a:lnTo>
                      <a:pt x="4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72"/>
              <p:cNvSpPr/>
              <p:nvPr/>
            </p:nvSpPr>
            <p:spPr>
              <a:xfrm>
                <a:off x="5109225" y="1813725"/>
                <a:ext cx="88725" cy="7335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934" extrusionOk="0">
                    <a:moveTo>
                      <a:pt x="1766" y="1"/>
                    </a:moveTo>
                    <a:cubicBezTo>
                      <a:pt x="807" y="1"/>
                      <a:pt x="22" y="643"/>
                      <a:pt x="12" y="1446"/>
                    </a:cubicBezTo>
                    <a:cubicBezTo>
                      <a:pt x="1" y="2254"/>
                      <a:pt x="788" y="2922"/>
                      <a:pt x="1759" y="2934"/>
                    </a:cubicBezTo>
                    <a:cubicBezTo>
                      <a:pt x="1767" y="2934"/>
                      <a:pt x="1774" y="2934"/>
                      <a:pt x="1782" y="2934"/>
                    </a:cubicBezTo>
                    <a:cubicBezTo>
                      <a:pt x="2742" y="2934"/>
                      <a:pt x="3527" y="2302"/>
                      <a:pt x="3537" y="1489"/>
                    </a:cubicBezTo>
                    <a:cubicBezTo>
                      <a:pt x="3549" y="680"/>
                      <a:pt x="2772" y="11"/>
                      <a:pt x="1791" y="1"/>
                    </a:cubicBezTo>
                    <a:cubicBezTo>
                      <a:pt x="1782" y="1"/>
                      <a:pt x="1774" y="1"/>
                      <a:pt x="1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72"/>
              <p:cNvSpPr/>
              <p:nvPr/>
            </p:nvSpPr>
            <p:spPr>
              <a:xfrm>
                <a:off x="5132425" y="1835825"/>
                <a:ext cx="442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144" extrusionOk="0">
                    <a:moveTo>
                      <a:pt x="895" y="1"/>
                    </a:moveTo>
                    <a:cubicBezTo>
                      <a:pt x="410" y="1"/>
                      <a:pt x="11" y="249"/>
                      <a:pt x="11" y="562"/>
                    </a:cubicBezTo>
                    <a:cubicBezTo>
                      <a:pt x="0" y="885"/>
                      <a:pt x="874" y="1144"/>
                      <a:pt x="874" y="1144"/>
                    </a:cubicBezTo>
                    <a:cubicBezTo>
                      <a:pt x="874" y="1144"/>
                      <a:pt x="1758" y="907"/>
                      <a:pt x="1758" y="583"/>
                    </a:cubicBezTo>
                    <a:cubicBezTo>
                      <a:pt x="1768" y="270"/>
                      <a:pt x="1380" y="11"/>
                      <a:pt x="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5" name="Google Shape;4385;p72"/>
          <p:cNvGrpSpPr/>
          <p:nvPr/>
        </p:nvGrpSpPr>
        <p:grpSpPr>
          <a:xfrm>
            <a:off x="5056105" y="1318697"/>
            <a:ext cx="445179" cy="333879"/>
            <a:chOff x="7535600" y="1367325"/>
            <a:chExt cx="518675" cy="389000"/>
          </a:xfrm>
        </p:grpSpPr>
        <p:sp>
          <p:nvSpPr>
            <p:cNvPr id="4386" name="Google Shape;4386;p72"/>
            <p:cNvSpPr/>
            <p:nvPr/>
          </p:nvSpPr>
          <p:spPr>
            <a:xfrm>
              <a:off x="7535600" y="1367325"/>
              <a:ext cx="518675" cy="389000"/>
            </a:xfrm>
            <a:custGeom>
              <a:avLst/>
              <a:gdLst/>
              <a:ahLst/>
              <a:cxnLst/>
              <a:rect l="l" t="t" r="r" b="b"/>
              <a:pathLst>
                <a:path w="20747" h="15560" extrusionOk="0">
                  <a:moveTo>
                    <a:pt x="10362" y="0"/>
                  </a:moveTo>
                  <a:lnTo>
                    <a:pt x="10319" y="54"/>
                  </a:lnTo>
                  <a:lnTo>
                    <a:pt x="464" y="6912"/>
                  </a:lnTo>
                  <a:cubicBezTo>
                    <a:pt x="97" y="7170"/>
                    <a:pt x="0" y="7688"/>
                    <a:pt x="259" y="8054"/>
                  </a:cubicBezTo>
                  <a:cubicBezTo>
                    <a:pt x="418" y="8286"/>
                    <a:pt x="674" y="8408"/>
                    <a:pt x="935" y="8408"/>
                  </a:cubicBezTo>
                  <a:cubicBezTo>
                    <a:pt x="1100" y="8408"/>
                    <a:pt x="1267" y="8360"/>
                    <a:pt x="1413" y="8260"/>
                  </a:cubicBezTo>
                  <a:lnTo>
                    <a:pt x="3828" y="6578"/>
                  </a:lnTo>
                  <a:lnTo>
                    <a:pt x="3828" y="15559"/>
                  </a:lnTo>
                  <a:lnTo>
                    <a:pt x="16929" y="15559"/>
                  </a:lnTo>
                  <a:lnTo>
                    <a:pt x="16929" y="6578"/>
                  </a:lnTo>
                  <a:lnTo>
                    <a:pt x="19344" y="8260"/>
                  </a:lnTo>
                  <a:cubicBezTo>
                    <a:pt x="19490" y="8360"/>
                    <a:pt x="19655" y="8408"/>
                    <a:pt x="19818" y="8408"/>
                  </a:cubicBezTo>
                  <a:cubicBezTo>
                    <a:pt x="20076" y="8408"/>
                    <a:pt x="20329" y="8286"/>
                    <a:pt x="20487" y="8054"/>
                  </a:cubicBezTo>
                  <a:cubicBezTo>
                    <a:pt x="20746" y="7688"/>
                    <a:pt x="20660" y="7170"/>
                    <a:pt x="20282" y="6912"/>
                  </a:cubicBezTo>
                  <a:lnTo>
                    <a:pt x="10438" y="54"/>
                  </a:lnTo>
                  <a:lnTo>
                    <a:pt x="10395" y="0"/>
                  </a:lnTo>
                  <a:lnTo>
                    <a:pt x="10373" y="11"/>
                  </a:lnTo>
                  <a:lnTo>
                    <a:pt x="10362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7" name="Google Shape;4387;p72"/>
            <p:cNvGrpSpPr/>
            <p:nvPr/>
          </p:nvGrpSpPr>
          <p:grpSpPr>
            <a:xfrm>
              <a:off x="7535600" y="1367325"/>
              <a:ext cx="518675" cy="389000"/>
              <a:chOff x="5420050" y="1367325"/>
              <a:chExt cx="518675" cy="389000"/>
            </a:xfrm>
          </p:grpSpPr>
          <p:sp>
            <p:nvSpPr>
              <p:cNvPr id="4388" name="Google Shape;4388;p72"/>
              <p:cNvSpPr/>
              <p:nvPr/>
            </p:nvSpPr>
            <p:spPr>
              <a:xfrm>
                <a:off x="5515725" y="1398325"/>
                <a:ext cx="327575" cy="358000"/>
              </a:xfrm>
              <a:custGeom>
                <a:avLst/>
                <a:gdLst/>
                <a:ahLst/>
                <a:cxnLst/>
                <a:rect l="l" t="t" r="r" b="b"/>
                <a:pathLst>
                  <a:path w="13103" h="14320" extrusionOk="0">
                    <a:moveTo>
                      <a:pt x="6654" y="0"/>
                    </a:moveTo>
                    <a:lnTo>
                      <a:pt x="1" y="3893"/>
                    </a:lnTo>
                    <a:lnTo>
                      <a:pt x="1" y="14320"/>
                    </a:lnTo>
                    <a:lnTo>
                      <a:pt x="13102" y="14320"/>
                    </a:lnTo>
                    <a:lnTo>
                      <a:pt x="13102" y="3893"/>
                    </a:lnTo>
                    <a:lnTo>
                      <a:pt x="66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72"/>
              <p:cNvSpPr/>
              <p:nvPr/>
            </p:nvSpPr>
            <p:spPr>
              <a:xfrm>
                <a:off x="5420050" y="1367325"/>
                <a:ext cx="518675" cy="21042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8417" extrusionOk="0">
                    <a:moveTo>
                      <a:pt x="10362" y="1"/>
                    </a:moveTo>
                    <a:lnTo>
                      <a:pt x="10319" y="54"/>
                    </a:lnTo>
                    <a:lnTo>
                      <a:pt x="464" y="6923"/>
                    </a:lnTo>
                    <a:cubicBezTo>
                      <a:pt x="97" y="7182"/>
                      <a:pt x="0" y="7688"/>
                      <a:pt x="259" y="8066"/>
                    </a:cubicBezTo>
                    <a:cubicBezTo>
                      <a:pt x="419" y="8293"/>
                      <a:pt x="678" y="8416"/>
                      <a:pt x="942" y="8416"/>
                    </a:cubicBezTo>
                    <a:cubicBezTo>
                      <a:pt x="1104" y="8416"/>
                      <a:pt x="1269" y="8369"/>
                      <a:pt x="1413" y="8271"/>
                    </a:cubicBezTo>
                    <a:lnTo>
                      <a:pt x="10373" y="2017"/>
                    </a:lnTo>
                    <a:lnTo>
                      <a:pt x="19344" y="8271"/>
                    </a:lnTo>
                    <a:cubicBezTo>
                      <a:pt x="19488" y="8369"/>
                      <a:pt x="19651" y="8416"/>
                      <a:pt x="19812" y="8416"/>
                    </a:cubicBezTo>
                    <a:cubicBezTo>
                      <a:pt x="20072" y="8416"/>
                      <a:pt x="20327" y="8293"/>
                      <a:pt x="20487" y="8066"/>
                    </a:cubicBezTo>
                    <a:cubicBezTo>
                      <a:pt x="20746" y="7688"/>
                      <a:pt x="20660" y="7182"/>
                      <a:pt x="20282" y="6923"/>
                    </a:cubicBezTo>
                    <a:lnTo>
                      <a:pt x="10438" y="54"/>
                    </a:lnTo>
                    <a:lnTo>
                      <a:pt x="10395" y="1"/>
                    </a:lnTo>
                    <a:lnTo>
                      <a:pt x="10373" y="11"/>
                    </a:lnTo>
                    <a:lnTo>
                      <a:pt x="103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72"/>
              <p:cNvSpPr/>
              <p:nvPr/>
            </p:nvSpPr>
            <p:spPr>
              <a:xfrm>
                <a:off x="5602000" y="1523675"/>
                <a:ext cx="153400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9306" extrusionOk="0">
                    <a:moveTo>
                      <a:pt x="3074" y="1"/>
                    </a:moveTo>
                    <a:cubicBezTo>
                      <a:pt x="1370" y="1"/>
                      <a:pt x="0" y="1370"/>
                      <a:pt x="0" y="3063"/>
                    </a:cubicBezTo>
                    <a:lnTo>
                      <a:pt x="0" y="9306"/>
                    </a:lnTo>
                    <a:lnTo>
                      <a:pt x="6136" y="9306"/>
                    </a:lnTo>
                    <a:lnTo>
                      <a:pt x="6136" y="3063"/>
                    </a:lnTo>
                    <a:cubicBezTo>
                      <a:pt x="6136" y="1370"/>
                      <a:pt x="4766" y="1"/>
                      <a:pt x="30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72"/>
              <p:cNvSpPr/>
              <p:nvPr/>
            </p:nvSpPr>
            <p:spPr>
              <a:xfrm>
                <a:off x="5602000" y="1571125"/>
                <a:ext cx="153400" cy="185200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7408" extrusionOk="0">
                    <a:moveTo>
                      <a:pt x="3074" y="0"/>
                    </a:moveTo>
                    <a:cubicBezTo>
                      <a:pt x="1370" y="0"/>
                      <a:pt x="0" y="1369"/>
                      <a:pt x="0" y="3063"/>
                    </a:cubicBezTo>
                    <a:lnTo>
                      <a:pt x="0" y="7408"/>
                    </a:lnTo>
                    <a:lnTo>
                      <a:pt x="6136" y="7408"/>
                    </a:lnTo>
                    <a:lnTo>
                      <a:pt x="6136" y="3063"/>
                    </a:lnTo>
                    <a:cubicBezTo>
                      <a:pt x="6136" y="1369"/>
                      <a:pt x="4766" y="0"/>
                      <a:pt x="30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3960;p68">
            <a:extLst>
              <a:ext uri="{FF2B5EF4-FFF2-40B4-BE49-F238E27FC236}">
                <a16:creationId xmlns:a16="http://schemas.microsoft.com/office/drawing/2014/main" id="{2B866579-2A12-4867-8F97-8504C80495E2}"/>
              </a:ext>
            </a:extLst>
          </p:cNvPr>
          <p:cNvGrpSpPr/>
          <p:nvPr/>
        </p:nvGrpSpPr>
        <p:grpSpPr>
          <a:xfrm rot="-2394364">
            <a:off x="484790" y="688396"/>
            <a:ext cx="269136" cy="205931"/>
            <a:chOff x="-1165325" y="1368300"/>
            <a:chExt cx="157550" cy="120525"/>
          </a:xfrm>
        </p:grpSpPr>
        <p:sp>
          <p:nvSpPr>
            <p:cNvPr id="84" name="Google Shape;3961;p68">
              <a:extLst>
                <a:ext uri="{FF2B5EF4-FFF2-40B4-BE49-F238E27FC236}">
                  <a16:creationId xmlns:a16="http://schemas.microsoft.com/office/drawing/2014/main" id="{5A8B9857-BA7E-433A-A8F1-85A4C41F0ED6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962;p68">
              <a:extLst>
                <a:ext uri="{FF2B5EF4-FFF2-40B4-BE49-F238E27FC236}">
                  <a16:creationId xmlns:a16="http://schemas.microsoft.com/office/drawing/2014/main" id="{C631AE34-82F3-4E53-AC4A-BF293675B182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963;p68">
              <a:extLst>
                <a:ext uri="{FF2B5EF4-FFF2-40B4-BE49-F238E27FC236}">
                  <a16:creationId xmlns:a16="http://schemas.microsoft.com/office/drawing/2014/main" id="{9244C5D8-7C6E-45AB-A0C5-92F0CC8F9E68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964;p68">
              <a:extLst>
                <a:ext uri="{FF2B5EF4-FFF2-40B4-BE49-F238E27FC236}">
                  <a16:creationId xmlns:a16="http://schemas.microsoft.com/office/drawing/2014/main" id="{F72D69BD-EFF3-43FC-B12C-24EE16425BC7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965;p68">
              <a:extLst>
                <a:ext uri="{FF2B5EF4-FFF2-40B4-BE49-F238E27FC236}">
                  <a16:creationId xmlns:a16="http://schemas.microsoft.com/office/drawing/2014/main" id="{52F61811-CDDB-4FDA-9AFB-59538B864FF7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1022;p47">
            <a:extLst>
              <a:ext uri="{FF2B5EF4-FFF2-40B4-BE49-F238E27FC236}">
                <a16:creationId xmlns:a16="http://schemas.microsoft.com/office/drawing/2014/main" id="{96C92D21-B0CC-443B-8B9E-DB4D481ADA7A}"/>
              </a:ext>
            </a:extLst>
          </p:cNvPr>
          <p:cNvGrpSpPr/>
          <p:nvPr/>
        </p:nvGrpSpPr>
        <p:grpSpPr>
          <a:xfrm rot="-2394364">
            <a:off x="6184623" y="4610302"/>
            <a:ext cx="269136" cy="205931"/>
            <a:chOff x="-1165325" y="1368300"/>
            <a:chExt cx="157550" cy="120525"/>
          </a:xfrm>
        </p:grpSpPr>
        <p:sp>
          <p:nvSpPr>
            <p:cNvPr id="90" name="Google Shape;1023;p47">
              <a:extLst>
                <a:ext uri="{FF2B5EF4-FFF2-40B4-BE49-F238E27FC236}">
                  <a16:creationId xmlns:a16="http://schemas.microsoft.com/office/drawing/2014/main" id="{2F4166C9-B329-4181-BE4A-B197B7030A9D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24;p47">
              <a:extLst>
                <a:ext uri="{FF2B5EF4-FFF2-40B4-BE49-F238E27FC236}">
                  <a16:creationId xmlns:a16="http://schemas.microsoft.com/office/drawing/2014/main" id="{E4B39E4C-3524-42F0-83AA-0A3584E38A7A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25;p47">
              <a:extLst>
                <a:ext uri="{FF2B5EF4-FFF2-40B4-BE49-F238E27FC236}">
                  <a16:creationId xmlns:a16="http://schemas.microsoft.com/office/drawing/2014/main" id="{5A6C06A0-CAA3-48DF-87D2-1DA3A0A47FCC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26;p47">
              <a:extLst>
                <a:ext uri="{FF2B5EF4-FFF2-40B4-BE49-F238E27FC236}">
                  <a16:creationId xmlns:a16="http://schemas.microsoft.com/office/drawing/2014/main" id="{182CABF5-AAA9-4B74-8FB5-ECFAB662A694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27;p47">
              <a:extLst>
                <a:ext uri="{FF2B5EF4-FFF2-40B4-BE49-F238E27FC236}">
                  <a16:creationId xmlns:a16="http://schemas.microsoft.com/office/drawing/2014/main" id="{443AD1EA-A5C1-44B1-84C1-01D10C06F037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Adoption trends</a:t>
            </a:r>
            <a:endParaRPr/>
          </a:p>
        </p:txBody>
      </p:sp>
      <p:sp>
        <p:nvSpPr>
          <p:cNvPr id="4398" name="Google Shape;4398;p73"/>
          <p:cNvSpPr txBox="1">
            <a:spLocks noGrp="1"/>
          </p:cNvSpPr>
          <p:nvPr>
            <p:ph type="subTitle" idx="4294967295"/>
          </p:nvPr>
        </p:nvSpPr>
        <p:spPr>
          <a:xfrm>
            <a:off x="714225" y="4351251"/>
            <a:ext cx="77154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 </a:t>
            </a:r>
            <a:endParaRPr sz="1200" b="1" dirty="0"/>
          </a:p>
        </p:txBody>
      </p:sp>
      <p:grpSp>
        <p:nvGrpSpPr>
          <p:cNvPr id="4400" name="Google Shape;4400;p73"/>
          <p:cNvGrpSpPr/>
          <p:nvPr/>
        </p:nvGrpSpPr>
        <p:grpSpPr>
          <a:xfrm>
            <a:off x="4432934" y="560831"/>
            <a:ext cx="596124" cy="456894"/>
            <a:chOff x="8733325" y="2707100"/>
            <a:chExt cx="957475" cy="733848"/>
          </a:xfrm>
        </p:grpSpPr>
        <p:sp>
          <p:nvSpPr>
            <p:cNvPr id="4401" name="Google Shape;4401;p73"/>
            <p:cNvSpPr/>
            <p:nvPr/>
          </p:nvSpPr>
          <p:spPr>
            <a:xfrm>
              <a:off x="8733325" y="2707101"/>
              <a:ext cx="957475" cy="733848"/>
            </a:xfrm>
            <a:custGeom>
              <a:avLst/>
              <a:gdLst/>
              <a:ahLst/>
              <a:cxnLst/>
              <a:rect l="l" t="t" r="r" b="b"/>
              <a:pathLst>
                <a:path w="8987" h="6888" extrusionOk="0">
                  <a:moveTo>
                    <a:pt x="3541" y="0"/>
                  </a:moveTo>
                  <a:cubicBezTo>
                    <a:pt x="3269" y="0"/>
                    <a:pt x="2955" y="74"/>
                    <a:pt x="2592" y="249"/>
                  </a:cubicBezTo>
                  <a:cubicBezTo>
                    <a:pt x="1" y="1524"/>
                    <a:pt x="3675" y="6887"/>
                    <a:pt x="5228" y="6887"/>
                  </a:cubicBezTo>
                  <a:cubicBezTo>
                    <a:pt x="5303" y="6887"/>
                    <a:pt x="5374" y="6875"/>
                    <a:pt x="5438" y="6848"/>
                  </a:cubicBezTo>
                  <a:cubicBezTo>
                    <a:pt x="5826" y="6697"/>
                    <a:pt x="6247" y="6406"/>
                    <a:pt x="6646" y="6050"/>
                  </a:cubicBezTo>
                  <a:cubicBezTo>
                    <a:pt x="7886" y="4929"/>
                    <a:pt x="8986" y="3031"/>
                    <a:pt x="8738" y="1586"/>
                  </a:cubicBezTo>
                  <a:cubicBezTo>
                    <a:pt x="8590" y="707"/>
                    <a:pt x="7910" y="255"/>
                    <a:pt x="7182" y="255"/>
                  </a:cubicBezTo>
                  <a:cubicBezTo>
                    <a:pt x="6321" y="255"/>
                    <a:pt x="5394" y="887"/>
                    <a:pt x="5201" y="2190"/>
                  </a:cubicBezTo>
                  <a:cubicBezTo>
                    <a:pt x="5201" y="2190"/>
                    <a:pt x="5093" y="993"/>
                    <a:pt x="4446" y="367"/>
                  </a:cubicBezTo>
                  <a:cubicBezTo>
                    <a:pt x="4219" y="147"/>
                    <a:pt x="3923" y="0"/>
                    <a:pt x="3541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73"/>
            <p:cNvSpPr/>
            <p:nvPr/>
          </p:nvSpPr>
          <p:spPr>
            <a:xfrm>
              <a:off x="8999142" y="2734268"/>
              <a:ext cx="691658" cy="622939"/>
            </a:xfrm>
            <a:custGeom>
              <a:avLst/>
              <a:gdLst/>
              <a:ahLst/>
              <a:cxnLst/>
              <a:rect l="l" t="t" r="r" b="b"/>
              <a:pathLst>
                <a:path w="6492" h="5847" extrusionOk="0">
                  <a:moveTo>
                    <a:pt x="4687" y="0"/>
                  </a:moveTo>
                  <a:cubicBezTo>
                    <a:pt x="3826" y="0"/>
                    <a:pt x="2899" y="632"/>
                    <a:pt x="2706" y="1935"/>
                  </a:cubicBezTo>
                  <a:cubicBezTo>
                    <a:pt x="2706" y="1935"/>
                    <a:pt x="2598" y="738"/>
                    <a:pt x="1951" y="112"/>
                  </a:cubicBezTo>
                  <a:cubicBezTo>
                    <a:pt x="1936" y="112"/>
                    <a:pt x="1920" y="112"/>
                    <a:pt x="1905" y="112"/>
                  </a:cubicBezTo>
                  <a:cubicBezTo>
                    <a:pt x="1212" y="112"/>
                    <a:pt x="589" y="579"/>
                    <a:pt x="420" y="1191"/>
                  </a:cubicBezTo>
                  <a:cubicBezTo>
                    <a:pt x="0" y="2679"/>
                    <a:pt x="248" y="4318"/>
                    <a:pt x="1488" y="5223"/>
                  </a:cubicBezTo>
                  <a:cubicBezTo>
                    <a:pt x="2062" y="5666"/>
                    <a:pt x="2748" y="5847"/>
                    <a:pt x="3465" y="5847"/>
                  </a:cubicBezTo>
                  <a:cubicBezTo>
                    <a:pt x="3691" y="5847"/>
                    <a:pt x="3921" y="5829"/>
                    <a:pt x="4151" y="5795"/>
                  </a:cubicBezTo>
                  <a:cubicBezTo>
                    <a:pt x="5391" y="4674"/>
                    <a:pt x="6491" y="2776"/>
                    <a:pt x="6243" y="1331"/>
                  </a:cubicBezTo>
                  <a:cubicBezTo>
                    <a:pt x="6095" y="452"/>
                    <a:pt x="5415" y="0"/>
                    <a:pt x="4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73"/>
            <p:cNvSpPr/>
            <p:nvPr/>
          </p:nvSpPr>
          <p:spPr>
            <a:xfrm>
              <a:off x="8733325" y="2707100"/>
              <a:ext cx="708171" cy="733848"/>
            </a:xfrm>
            <a:custGeom>
              <a:avLst/>
              <a:gdLst/>
              <a:ahLst/>
              <a:cxnLst/>
              <a:rect l="l" t="t" r="r" b="b"/>
              <a:pathLst>
                <a:path w="6647" h="6888" extrusionOk="0">
                  <a:moveTo>
                    <a:pt x="3545" y="0"/>
                  </a:moveTo>
                  <a:cubicBezTo>
                    <a:pt x="3274" y="0"/>
                    <a:pt x="2959" y="74"/>
                    <a:pt x="2592" y="249"/>
                  </a:cubicBezTo>
                  <a:cubicBezTo>
                    <a:pt x="1" y="1524"/>
                    <a:pt x="3675" y="6887"/>
                    <a:pt x="5228" y="6887"/>
                  </a:cubicBezTo>
                  <a:cubicBezTo>
                    <a:pt x="5303" y="6887"/>
                    <a:pt x="5374" y="6875"/>
                    <a:pt x="5438" y="6848"/>
                  </a:cubicBezTo>
                  <a:cubicBezTo>
                    <a:pt x="5827" y="6697"/>
                    <a:pt x="6247" y="6406"/>
                    <a:pt x="6646" y="6050"/>
                  </a:cubicBezTo>
                  <a:lnTo>
                    <a:pt x="6646" y="6050"/>
                  </a:lnTo>
                  <a:cubicBezTo>
                    <a:pt x="6416" y="6084"/>
                    <a:pt x="6186" y="6102"/>
                    <a:pt x="5960" y="6102"/>
                  </a:cubicBezTo>
                  <a:cubicBezTo>
                    <a:pt x="5243" y="6102"/>
                    <a:pt x="4557" y="5921"/>
                    <a:pt x="3983" y="5478"/>
                  </a:cubicBezTo>
                  <a:cubicBezTo>
                    <a:pt x="2743" y="4573"/>
                    <a:pt x="2495" y="2934"/>
                    <a:pt x="2915" y="1446"/>
                  </a:cubicBezTo>
                  <a:cubicBezTo>
                    <a:pt x="3084" y="834"/>
                    <a:pt x="3707" y="367"/>
                    <a:pt x="4400" y="367"/>
                  </a:cubicBezTo>
                  <a:cubicBezTo>
                    <a:pt x="4415" y="367"/>
                    <a:pt x="4431" y="367"/>
                    <a:pt x="4446" y="367"/>
                  </a:cubicBezTo>
                  <a:cubicBezTo>
                    <a:pt x="4219" y="147"/>
                    <a:pt x="3926" y="0"/>
                    <a:pt x="3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73"/>
            <p:cNvSpPr/>
            <p:nvPr/>
          </p:nvSpPr>
          <p:spPr>
            <a:xfrm>
              <a:off x="9131145" y="2996570"/>
              <a:ext cx="319513" cy="319513"/>
            </a:xfrm>
            <a:custGeom>
              <a:avLst/>
              <a:gdLst/>
              <a:ahLst/>
              <a:cxnLst/>
              <a:rect l="l" t="t" r="r" b="b"/>
              <a:pathLst>
                <a:path w="2999" h="2999" extrusionOk="0">
                  <a:moveTo>
                    <a:pt x="1187" y="1"/>
                  </a:moveTo>
                  <a:cubicBezTo>
                    <a:pt x="1069" y="1"/>
                    <a:pt x="982" y="98"/>
                    <a:pt x="982" y="206"/>
                  </a:cubicBezTo>
                  <a:lnTo>
                    <a:pt x="982" y="983"/>
                  </a:lnTo>
                  <a:lnTo>
                    <a:pt x="206" y="983"/>
                  </a:lnTo>
                  <a:cubicBezTo>
                    <a:pt x="98" y="983"/>
                    <a:pt x="1" y="1069"/>
                    <a:pt x="1" y="1187"/>
                  </a:cubicBezTo>
                  <a:lnTo>
                    <a:pt x="1" y="1824"/>
                  </a:lnTo>
                  <a:cubicBezTo>
                    <a:pt x="1" y="1931"/>
                    <a:pt x="98" y="2028"/>
                    <a:pt x="206" y="2028"/>
                  </a:cubicBezTo>
                  <a:lnTo>
                    <a:pt x="982" y="2028"/>
                  </a:lnTo>
                  <a:lnTo>
                    <a:pt x="982" y="2794"/>
                  </a:lnTo>
                  <a:cubicBezTo>
                    <a:pt x="982" y="2912"/>
                    <a:pt x="1069" y="2999"/>
                    <a:pt x="1187" y="2999"/>
                  </a:cubicBezTo>
                  <a:lnTo>
                    <a:pt x="1823" y="2999"/>
                  </a:lnTo>
                  <a:cubicBezTo>
                    <a:pt x="1931" y="2999"/>
                    <a:pt x="2028" y="2912"/>
                    <a:pt x="2028" y="2794"/>
                  </a:cubicBezTo>
                  <a:lnTo>
                    <a:pt x="2028" y="2028"/>
                  </a:lnTo>
                  <a:lnTo>
                    <a:pt x="2794" y="2028"/>
                  </a:lnTo>
                  <a:cubicBezTo>
                    <a:pt x="2912" y="2028"/>
                    <a:pt x="2998" y="1931"/>
                    <a:pt x="2998" y="1824"/>
                  </a:cubicBezTo>
                  <a:lnTo>
                    <a:pt x="2998" y="1187"/>
                  </a:lnTo>
                  <a:cubicBezTo>
                    <a:pt x="2998" y="1069"/>
                    <a:pt x="2912" y="983"/>
                    <a:pt x="2794" y="983"/>
                  </a:cubicBezTo>
                  <a:lnTo>
                    <a:pt x="2028" y="983"/>
                  </a:lnTo>
                  <a:lnTo>
                    <a:pt x="2028" y="206"/>
                  </a:lnTo>
                  <a:cubicBezTo>
                    <a:pt x="2028" y="98"/>
                    <a:pt x="1931" y="1"/>
                    <a:pt x="1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9BA2E7-847A-48D4-83F6-A9195A2B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50" y="2060547"/>
            <a:ext cx="3980206" cy="2328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B601B-0B3D-42DF-BDCE-F41C66F4A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934" y="1634540"/>
            <a:ext cx="3935903" cy="2948128"/>
          </a:xfrm>
          <a:prstGeom prst="rect">
            <a:avLst/>
          </a:prstGeom>
        </p:spPr>
      </p:pic>
      <p:grpSp>
        <p:nvGrpSpPr>
          <p:cNvPr id="11" name="Google Shape;2431;p54">
            <a:extLst>
              <a:ext uri="{FF2B5EF4-FFF2-40B4-BE49-F238E27FC236}">
                <a16:creationId xmlns:a16="http://schemas.microsoft.com/office/drawing/2014/main" id="{527F107A-92FA-4C39-A208-F9FD6DCACDFF}"/>
              </a:ext>
            </a:extLst>
          </p:cNvPr>
          <p:cNvGrpSpPr/>
          <p:nvPr/>
        </p:nvGrpSpPr>
        <p:grpSpPr>
          <a:xfrm>
            <a:off x="7756070" y="4234850"/>
            <a:ext cx="1587032" cy="927249"/>
            <a:chOff x="3025725" y="1616475"/>
            <a:chExt cx="3092546" cy="2101278"/>
          </a:xfrm>
        </p:grpSpPr>
        <p:sp>
          <p:nvSpPr>
            <p:cNvPr id="12" name="Google Shape;2432;p54">
              <a:extLst>
                <a:ext uri="{FF2B5EF4-FFF2-40B4-BE49-F238E27FC236}">
                  <a16:creationId xmlns:a16="http://schemas.microsoft.com/office/drawing/2014/main" id="{3B885029-4D16-4A36-8AE9-9C8CDCAFB551}"/>
                </a:ext>
              </a:extLst>
            </p:cNvPr>
            <p:cNvSpPr/>
            <p:nvPr/>
          </p:nvSpPr>
          <p:spPr>
            <a:xfrm>
              <a:off x="3025737" y="1616475"/>
              <a:ext cx="3092524" cy="2100981"/>
            </a:xfrm>
            <a:custGeom>
              <a:avLst/>
              <a:gdLst/>
              <a:ahLst/>
              <a:cxnLst/>
              <a:rect l="l" t="t" r="r" b="b"/>
              <a:pathLst>
                <a:path w="28828" h="19585" extrusionOk="0">
                  <a:moveTo>
                    <a:pt x="3413" y="10311"/>
                  </a:moveTo>
                  <a:cubicBezTo>
                    <a:pt x="3403" y="10332"/>
                    <a:pt x="3403" y="10342"/>
                    <a:pt x="3392" y="10363"/>
                  </a:cubicBezTo>
                  <a:cubicBezTo>
                    <a:pt x="3392" y="10374"/>
                    <a:pt x="3382" y="10394"/>
                    <a:pt x="3372" y="10404"/>
                  </a:cubicBezTo>
                  <a:cubicBezTo>
                    <a:pt x="3351" y="10394"/>
                    <a:pt x="3330" y="10394"/>
                    <a:pt x="3299" y="10383"/>
                  </a:cubicBezTo>
                  <a:cubicBezTo>
                    <a:pt x="3341" y="10363"/>
                    <a:pt x="3372" y="10342"/>
                    <a:pt x="3413" y="10311"/>
                  </a:cubicBezTo>
                  <a:close/>
                  <a:moveTo>
                    <a:pt x="25363" y="10321"/>
                  </a:moveTo>
                  <a:lnTo>
                    <a:pt x="25456" y="10383"/>
                  </a:lnTo>
                  <a:cubicBezTo>
                    <a:pt x="25436" y="10394"/>
                    <a:pt x="25404" y="10394"/>
                    <a:pt x="25383" y="10404"/>
                  </a:cubicBezTo>
                  <a:cubicBezTo>
                    <a:pt x="25373" y="10383"/>
                    <a:pt x="25363" y="10353"/>
                    <a:pt x="25363" y="10321"/>
                  </a:cubicBezTo>
                  <a:close/>
                  <a:moveTo>
                    <a:pt x="24751" y="17718"/>
                  </a:moveTo>
                  <a:cubicBezTo>
                    <a:pt x="24772" y="17769"/>
                    <a:pt x="24792" y="17811"/>
                    <a:pt x="24823" y="17852"/>
                  </a:cubicBezTo>
                  <a:cubicBezTo>
                    <a:pt x="24740" y="17842"/>
                    <a:pt x="24657" y="17842"/>
                    <a:pt x="24564" y="17831"/>
                  </a:cubicBezTo>
                  <a:cubicBezTo>
                    <a:pt x="24564" y="17811"/>
                    <a:pt x="24564" y="17790"/>
                    <a:pt x="24553" y="17769"/>
                  </a:cubicBezTo>
                  <a:cubicBezTo>
                    <a:pt x="24626" y="17748"/>
                    <a:pt x="24689" y="17728"/>
                    <a:pt x="24751" y="17718"/>
                  </a:cubicBezTo>
                  <a:close/>
                  <a:moveTo>
                    <a:pt x="4015" y="17707"/>
                  </a:moveTo>
                  <a:lnTo>
                    <a:pt x="4202" y="17769"/>
                  </a:lnTo>
                  <a:cubicBezTo>
                    <a:pt x="4192" y="17790"/>
                    <a:pt x="4192" y="17821"/>
                    <a:pt x="4192" y="17852"/>
                  </a:cubicBezTo>
                  <a:lnTo>
                    <a:pt x="4192" y="17863"/>
                  </a:lnTo>
                  <a:cubicBezTo>
                    <a:pt x="4098" y="17873"/>
                    <a:pt x="4005" y="17884"/>
                    <a:pt x="3911" y="17884"/>
                  </a:cubicBezTo>
                  <a:cubicBezTo>
                    <a:pt x="3953" y="17842"/>
                    <a:pt x="3984" y="17780"/>
                    <a:pt x="4015" y="17707"/>
                  </a:cubicBezTo>
                  <a:close/>
                  <a:moveTo>
                    <a:pt x="25456" y="17469"/>
                  </a:moveTo>
                  <a:cubicBezTo>
                    <a:pt x="25487" y="17603"/>
                    <a:pt x="25487" y="17759"/>
                    <a:pt x="25508" y="17904"/>
                  </a:cubicBezTo>
                  <a:cubicBezTo>
                    <a:pt x="25404" y="17894"/>
                    <a:pt x="25300" y="17884"/>
                    <a:pt x="25197" y="17884"/>
                  </a:cubicBezTo>
                  <a:cubicBezTo>
                    <a:pt x="25207" y="17831"/>
                    <a:pt x="25217" y="17769"/>
                    <a:pt x="25207" y="17686"/>
                  </a:cubicBezTo>
                  <a:cubicBezTo>
                    <a:pt x="25197" y="17645"/>
                    <a:pt x="25187" y="17614"/>
                    <a:pt x="25176" y="17572"/>
                  </a:cubicBezTo>
                  <a:cubicBezTo>
                    <a:pt x="25270" y="17541"/>
                    <a:pt x="25363" y="17499"/>
                    <a:pt x="25456" y="17469"/>
                  </a:cubicBezTo>
                  <a:close/>
                  <a:moveTo>
                    <a:pt x="3299" y="17469"/>
                  </a:moveTo>
                  <a:cubicBezTo>
                    <a:pt x="3392" y="17510"/>
                    <a:pt x="3486" y="17541"/>
                    <a:pt x="3579" y="17572"/>
                  </a:cubicBezTo>
                  <a:cubicBezTo>
                    <a:pt x="3569" y="17614"/>
                    <a:pt x="3569" y="17645"/>
                    <a:pt x="3558" y="17686"/>
                  </a:cubicBezTo>
                  <a:cubicBezTo>
                    <a:pt x="3548" y="17790"/>
                    <a:pt x="3558" y="17863"/>
                    <a:pt x="3579" y="17914"/>
                  </a:cubicBezTo>
                  <a:cubicBezTo>
                    <a:pt x="3465" y="17925"/>
                    <a:pt x="3351" y="17935"/>
                    <a:pt x="3247" y="17946"/>
                  </a:cubicBezTo>
                  <a:cubicBezTo>
                    <a:pt x="3268" y="17790"/>
                    <a:pt x="3268" y="17614"/>
                    <a:pt x="3299" y="17469"/>
                  </a:cubicBezTo>
                  <a:close/>
                  <a:moveTo>
                    <a:pt x="14326" y="0"/>
                  </a:moveTo>
                  <a:cubicBezTo>
                    <a:pt x="12946" y="0"/>
                    <a:pt x="11525" y="363"/>
                    <a:pt x="10706" y="1307"/>
                  </a:cubicBezTo>
                  <a:cubicBezTo>
                    <a:pt x="9865" y="2283"/>
                    <a:pt x="9731" y="3776"/>
                    <a:pt x="8496" y="4367"/>
                  </a:cubicBezTo>
                  <a:cubicBezTo>
                    <a:pt x="7635" y="4772"/>
                    <a:pt x="6567" y="4565"/>
                    <a:pt x="5602" y="4731"/>
                  </a:cubicBezTo>
                  <a:cubicBezTo>
                    <a:pt x="4150" y="4980"/>
                    <a:pt x="3279" y="5965"/>
                    <a:pt x="3113" y="7116"/>
                  </a:cubicBezTo>
                  <a:cubicBezTo>
                    <a:pt x="3092" y="7158"/>
                    <a:pt x="3092" y="7209"/>
                    <a:pt x="3092" y="7272"/>
                  </a:cubicBezTo>
                  <a:cubicBezTo>
                    <a:pt x="3071" y="7614"/>
                    <a:pt x="3102" y="7956"/>
                    <a:pt x="3206" y="8299"/>
                  </a:cubicBezTo>
                  <a:lnTo>
                    <a:pt x="3206" y="8309"/>
                  </a:lnTo>
                  <a:cubicBezTo>
                    <a:pt x="3009" y="8174"/>
                    <a:pt x="2812" y="8029"/>
                    <a:pt x="2687" y="7935"/>
                  </a:cubicBezTo>
                  <a:cubicBezTo>
                    <a:pt x="2407" y="7739"/>
                    <a:pt x="2127" y="7023"/>
                    <a:pt x="1744" y="7023"/>
                  </a:cubicBezTo>
                  <a:cubicBezTo>
                    <a:pt x="1723" y="7023"/>
                    <a:pt x="1702" y="7023"/>
                    <a:pt x="1681" y="7033"/>
                  </a:cubicBezTo>
                  <a:cubicBezTo>
                    <a:pt x="1266" y="7106"/>
                    <a:pt x="1712" y="7531"/>
                    <a:pt x="1992" y="7749"/>
                  </a:cubicBezTo>
                  <a:cubicBezTo>
                    <a:pt x="2055" y="7801"/>
                    <a:pt x="2117" y="7832"/>
                    <a:pt x="2148" y="7863"/>
                  </a:cubicBezTo>
                  <a:cubicBezTo>
                    <a:pt x="2283" y="7946"/>
                    <a:pt x="2625" y="8091"/>
                    <a:pt x="2874" y="8257"/>
                  </a:cubicBezTo>
                  <a:cubicBezTo>
                    <a:pt x="2977" y="8320"/>
                    <a:pt x="2926" y="8475"/>
                    <a:pt x="2812" y="8475"/>
                  </a:cubicBezTo>
                  <a:lnTo>
                    <a:pt x="2781" y="8475"/>
                  </a:lnTo>
                  <a:cubicBezTo>
                    <a:pt x="2470" y="8382"/>
                    <a:pt x="2158" y="8278"/>
                    <a:pt x="1868" y="8143"/>
                  </a:cubicBezTo>
                  <a:cubicBezTo>
                    <a:pt x="1598" y="8018"/>
                    <a:pt x="1017" y="7375"/>
                    <a:pt x="737" y="7375"/>
                  </a:cubicBezTo>
                  <a:lnTo>
                    <a:pt x="706" y="7375"/>
                  </a:lnTo>
                  <a:cubicBezTo>
                    <a:pt x="135" y="7448"/>
                    <a:pt x="861" y="8403"/>
                    <a:pt x="1048" y="8548"/>
                  </a:cubicBezTo>
                  <a:cubicBezTo>
                    <a:pt x="1422" y="8838"/>
                    <a:pt x="1744" y="8973"/>
                    <a:pt x="2231" y="8973"/>
                  </a:cubicBezTo>
                  <a:lnTo>
                    <a:pt x="2241" y="8973"/>
                  </a:lnTo>
                  <a:cubicBezTo>
                    <a:pt x="2397" y="8973"/>
                    <a:pt x="2542" y="8942"/>
                    <a:pt x="2677" y="8911"/>
                  </a:cubicBezTo>
                  <a:cubicBezTo>
                    <a:pt x="2822" y="8880"/>
                    <a:pt x="2957" y="8848"/>
                    <a:pt x="3092" y="8848"/>
                  </a:cubicBezTo>
                  <a:lnTo>
                    <a:pt x="3175" y="8848"/>
                  </a:lnTo>
                  <a:cubicBezTo>
                    <a:pt x="3299" y="8869"/>
                    <a:pt x="3320" y="9046"/>
                    <a:pt x="3196" y="9087"/>
                  </a:cubicBezTo>
                  <a:cubicBezTo>
                    <a:pt x="3040" y="9139"/>
                    <a:pt x="2853" y="9159"/>
                    <a:pt x="2698" y="9159"/>
                  </a:cubicBezTo>
                  <a:cubicBezTo>
                    <a:pt x="2490" y="9170"/>
                    <a:pt x="1982" y="9150"/>
                    <a:pt x="2262" y="9533"/>
                  </a:cubicBezTo>
                  <a:cubicBezTo>
                    <a:pt x="2345" y="9647"/>
                    <a:pt x="2459" y="9689"/>
                    <a:pt x="2583" y="9689"/>
                  </a:cubicBezTo>
                  <a:cubicBezTo>
                    <a:pt x="2853" y="9689"/>
                    <a:pt x="3185" y="9512"/>
                    <a:pt x="3475" y="9388"/>
                  </a:cubicBezTo>
                  <a:lnTo>
                    <a:pt x="3507" y="9637"/>
                  </a:lnTo>
                  <a:cubicBezTo>
                    <a:pt x="3133" y="9761"/>
                    <a:pt x="2687" y="9876"/>
                    <a:pt x="2666" y="10197"/>
                  </a:cubicBezTo>
                  <a:cubicBezTo>
                    <a:pt x="2656" y="10197"/>
                    <a:pt x="2646" y="10197"/>
                    <a:pt x="2625" y="10187"/>
                  </a:cubicBezTo>
                  <a:lnTo>
                    <a:pt x="2625" y="10187"/>
                  </a:lnTo>
                  <a:lnTo>
                    <a:pt x="2832" y="11120"/>
                  </a:lnTo>
                  <a:cubicBezTo>
                    <a:pt x="2802" y="11162"/>
                    <a:pt x="2760" y="11193"/>
                    <a:pt x="2719" y="11224"/>
                  </a:cubicBezTo>
                  <a:cubicBezTo>
                    <a:pt x="2511" y="10923"/>
                    <a:pt x="2314" y="10446"/>
                    <a:pt x="2179" y="10114"/>
                  </a:cubicBezTo>
                  <a:cubicBezTo>
                    <a:pt x="2044" y="10104"/>
                    <a:pt x="1919" y="10093"/>
                    <a:pt x="1785" y="10093"/>
                  </a:cubicBezTo>
                  <a:cubicBezTo>
                    <a:pt x="1391" y="10093"/>
                    <a:pt x="1007" y="10166"/>
                    <a:pt x="644" y="10311"/>
                  </a:cubicBezTo>
                  <a:cubicBezTo>
                    <a:pt x="571" y="10342"/>
                    <a:pt x="519" y="10404"/>
                    <a:pt x="509" y="10477"/>
                  </a:cubicBezTo>
                  <a:cubicBezTo>
                    <a:pt x="499" y="10498"/>
                    <a:pt x="499" y="10519"/>
                    <a:pt x="509" y="10540"/>
                  </a:cubicBezTo>
                  <a:cubicBezTo>
                    <a:pt x="582" y="11141"/>
                    <a:pt x="851" y="11784"/>
                    <a:pt x="1204" y="12407"/>
                  </a:cubicBezTo>
                  <a:cubicBezTo>
                    <a:pt x="1163" y="12448"/>
                    <a:pt x="1121" y="12490"/>
                    <a:pt x="1090" y="12531"/>
                  </a:cubicBezTo>
                  <a:cubicBezTo>
                    <a:pt x="1048" y="12583"/>
                    <a:pt x="1007" y="12624"/>
                    <a:pt x="976" y="12676"/>
                  </a:cubicBezTo>
                  <a:cubicBezTo>
                    <a:pt x="831" y="12593"/>
                    <a:pt x="519" y="12469"/>
                    <a:pt x="301" y="12469"/>
                  </a:cubicBezTo>
                  <a:cubicBezTo>
                    <a:pt x="167" y="12469"/>
                    <a:pt x="63" y="12520"/>
                    <a:pt x="84" y="12686"/>
                  </a:cubicBezTo>
                  <a:cubicBezTo>
                    <a:pt x="94" y="12842"/>
                    <a:pt x="426" y="13050"/>
                    <a:pt x="665" y="13226"/>
                  </a:cubicBezTo>
                  <a:cubicBezTo>
                    <a:pt x="623" y="13329"/>
                    <a:pt x="592" y="13444"/>
                    <a:pt x="571" y="13548"/>
                  </a:cubicBezTo>
                  <a:cubicBezTo>
                    <a:pt x="426" y="13444"/>
                    <a:pt x="239" y="13329"/>
                    <a:pt x="115" y="13329"/>
                  </a:cubicBezTo>
                  <a:cubicBezTo>
                    <a:pt x="42" y="13329"/>
                    <a:pt x="1" y="13371"/>
                    <a:pt x="11" y="13485"/>
                  </a:cubicBezTo>
                  <a:cubicBezTo>
                    <a:pt x="22" y="13693"/>
                    <a:pt x="280" y="13797"/>
                    <a:pt x="519" y="13890"/>
                  </a:cubicBezTo>
                  <a:cubicBezTo>
                    <a:pt x="499" y="14087"/>
                    <a:pt x="499" y="14295"/>
                    <a:pt x="529" y="14491"/>
                  </a:cubicBezTo>
                  <a:cubicBezTo>
                    <a:pt x="343" y="14502"/>
                    <a:pt x="198" y="14585"/>
                    <a:pt x="426" y="14772"/>
                  </a:cubicBezTo>
                  <a:cubicBezTo>
                    <a:pt x="478" y="14823"/>
                    <a:pt x="540" y="14855"/>
                    <a:pt x="612" y="14875"/>
                  </a:cubicBezTo>
                  <a:cubicBezTo>
                    <a:pt x="654" y="15021"/>
                    <a:pt x="695" y="15166"/>
                    <a:pt x="758" y="15300"/>
                  </a:cubicBezTo>
                  <a:cubicBezTo>
                    <a:pt x="665" y="15332"/>
                    <a:pt x="602" y="15383"/>
                    <a:pt x="592" y="15466"/>
                  </a:cubicBezTo>
                  <a:cubicBezTo>
                    <a:pt x="561" y="15674"/>
                    <a:pt x="706" y="15736"/>
                    <a:pt x="914" y="15736"/>
                  </a:cubicBezTo>
                  <a:lnTo>
                    <a:pt x="997" y="15736"/>
                  </a:lnTo>
                  <a:lnTo>
                    <a:pt x="1121" y="15923"/>
                  </a:lnTo>
                  <a:cubicBezTo>
                    <a:pt x="1163" y="15975"/>
                    <a:pt x="1204" y="16026"/>
                    <a:pt x="1246" y="16068"/>
                  </a:cubicBezTo>
                  <a:cubicBezTo>
                    <a:pt x="1204" y="16109"/>
                    <a:pt x="1163" y="16151"/>
                    <a:pt x="1131" y="16192"/>
                  </a:cubicBezTo>
                  <a:cubicBezTo>
                    <a:pt x="965" y="16421"/>
                    <a:pt x="1090" y="16514"/>
                    <a:pt x="1276" y="16514"/>
                  </a:cubicBezTo>
                  <a:cubicBezTo>
                    <a:pt x="1329" y="16514"/>
                    <a:pt x="1391" y="16504"/>
                    <a:pt x="1442" y="16494"/>
                  </a:cubicBezTo>
                  <a:cubicBezTo>
                    <a:pt x="1505" y="16473"/>
                    <a:pt x="1557" y="16462"/>
                    <a:pt x="1598" y="16431"/>
                  </a:cubicBezTo>
                  <a:cubicBezTo>
                    <a:pt x="1640" y="16473"/>
                    <a:pt x="1681" y="16504"/>
                    <a:pt x="1712" y="16545"/>
                  </a:cubicBezTo>
                  <a:cubicBezTo>
                    <a:pt x="1536" y="16639"/>
                    <a:pt x="1359" y="16732"/>
                    <a:pt x="1297" y="16856"/>
                  </a:cubicBezTo>
                  <a:cubicBezTo>
                    <a:pt x="1214" y="17033"/>
                    <a:pt x="1287" y="17095"/>
                    <a:pt x="1412" y="17095"/>
                  </a:cubicBezTo>
                  <a:cubicBezTo>
                    <a:pt x="1619" y="17095"/>
                    <a:pt x="1951" y="16950"/>
                    <a:pt x="2055" y="16877"/>
                  </a:cubicBezTo>
                  <a:cubicBezTo>
                    <a:pt x="2075" y="16867"/>
                    <a:pt x="2085" y="16856"/>
                    <a:pt x="2106" y="16836"/>
                  </a:cubicBezTo>
                  <a:cubicBezTo>
                    <a:pt x="2168" y="16888"/>
                    <a:pt x="2241" y="16929"/>
                    <a:pt x="2314" y="16971"/>
                  </a:cubicBezTo>
                  <a:cubicBezTo>
                    <a:pt x="2283" y="17002"/>
                    <a:pt x="2251" y="17022"/>
                    <a:pt x="2221" y="17054"/>
                  </a:cubicBezTo>
                  <a:cubicBezTo>
                    <a:pt x="1972" y="17282"/>
                    <a:pt x="1951" y="17665"/>
                    <a:pt x="2210" y="17665"/>
                  </a:cubicBezTo>
                  <a:cubicBezTo>
                    <a:pt x="2283" y="17665"/>
                    <a:pt x="2366" y="17635"/>
                    <a:pt x="2480" y="17572"/>
                  </a:cubicBezTo>
                  <a:cubicBezTo>
                    <a:pt x="2604" y="17499"/>
                    <a:pt x="2708" y="17375"/>
                    <a:pt x="2791" y="17241"/>
                  </a:cubicBezTo>
                  <a:cubicBezTo>
                    <a:pt x="2843" y="17271"/>
                    <a:pt x="2905" y="17292"/>
                    <a:pt x="2957" y="17323"/>
                  </a:cubicBezTo>
                  <a:cubicBezTo>
                    <a:pt x="2864" y="17520"/>
                    <a:pt x="2749" y="17790"/>
                    <a:pt x="2698" y="17997"/>
                  </a:cubicBezTo>
                  <a:cubicBezTo>
                    <a:pt x="1225" y="18163"/>
                    <a:pt x="363" y="18350"/>
                    <a:pt x="363" y="18568"/>
                  </a:cubicBezTo>
                  <a:cubicBezTo>
                    <a:pt x="363" y="19128"/>
                    <a:pt x="6733" y="19585"/>
                    <a:pt x="14595" y="19585"/>
                  </a:cubicBezTo>
                  <a:cubicBezTo>
                    <a:pt x="22458" y="19585"/>
                    <a:pt x="28827" y="19128"/>
                    <a:pt x="28827" y="18568"/>
                  </a:cubicBezTo>
                  <a:cubicBezTo>
                    <a:pt x="28827" y="18340"/>
                    <a:pt x="27790" y="18122"/>
                    <a:pt x="26047" y="17956"/>
                  </a:cubicBezTo>
                  <a:cubicBezTo>
                    <a:pt x="25996" y="17748"/>
                    <a:pt x="25892" y="17510"/>
                    <a:pt x="25798" y="17313"/>
                  </a:cubicBezTo>
                  <a:cubicBezTo>
                    <a:pt x="25860" y="17292"/>
                    <a:pt x="25913" y="17261"/>
                    <a:pt x="25964" y="17230"/>
                  </a:cubicBezTo>
                  <a:cubicBezTo>
                    <a:pt x="26058" y="17375"/>
                    <a:pt x="26151" y="17499"/>
                    <a:pt x="26286" y="17572"/>
                  </a:cubicBezTo>
                  <a:cubicBezTo>
                    <a:pt x="26390" y="17635"/>
                    <a:pt x="26483" y="17665"/>
                    <a:pt x="26545" y="17665"/>
                  </a:cubicBezTo>
                  <a:cubicBezTo>
                    <a:pt x="26805" y="17665"/>
                    <a:pt x="26794" y="17282"/>
                    <a:pt x="26535" y="17054"/>
                  </a:cubicBezTo>
                  <a:cubicBezTo>
                    <a:pt x="26504" y="17022"/>
                    <a:pt x="26473" y="16992"/>
                    <a:pt x="26441" y="16971"/>
                  </a:cubicBezTo>
                  <a:cubicBezTo>
                    <a:pt x="26514" y="16919"/>
                    <a:pt x="26577" y="16877"/>
                    <a:pt x="26649" y="16836"/>
                  </a:cubicBezTo>
                  <a:cubicBezTo>
                    <a:pt x="26670" y="16846"/>
                    <a:pt x="26690" y="16867"/>
                    <a:pt x="26711" y="16877"/>
                  </a:cubicBezTo>
                  <a:cubicBezTo>
                    <a:pt x="26805" y="16950"/>
                    <a:pt x="27147" y="17095"/>
                    <a:pt x="27344" y="17095"/>
                  </a:cubicBezTo>
                  <a:cubicBezTo>
                    <a:pt x="27479" y="17095"/>
                    <a:pt x="27552" y="17033"/>
                    <a:pt x="27469" y="16856"/>
                  </a:cubicBezTo>
                  <a:cubicBezTo>
                    <a:pt x="27406" y="16732"/>
                    <a:pt x="27220" y="16628"/>
                    <a:pt x="27033" y="16535"/>
                  </a:cubicBezTo>
                  <a:cubicBezTo>
                    <a:pt x="27074" y="16504"/>
                    <a:pt x="27116" y="16462"/>
                    <a:pt x="27157" y="16431"/>
                  </a:cubicBezTo>
                  <a:cubicBezTo>
                    <a:pt x="27199" y="16452"/>
                    <a:pt x="27250" y="16473"/>
                    <a:pt x="27313" y="16494"/>
                  </a:cubicBezTo>
                  <a:cubicBezTo>
                    <a:pt x="27375" y="16504"/>
                    <a:pt x="27427" y="16514"/>
                    <a:pt x="27479" y="16514"/>
                  </a:cubicBezTo>
                  <a:cubicBezTo>
                    <a:pt x="27676" y="16514"/>
                    <a:pt x="27801" y="16421"/>
                    <a:pt x="27635" y="16192"/>
                  </a:cubicBezTo>
                  <a:cubicBezTo>
                    <a:pt x="27603" y="16151"/>
                    <a:pt x="27552" y="16099"/>
                    <a:pt x="27499" y="16068"/>
                  </a:cubicBezTo>
                  <a:cubicBezTo>
                    <a:pt x="27593" y="15964"/>
                    <a:pt x="27676" y="15851"/>
                    <a:pt x="27748" y="15736"/>
                  </a:cubicBezTo>
                  <a:lnTo>
                    <a:pt x="27852" y="15736"/>
                  </a:lnTo>
                  <a:cubicBezTo>
                    <a:pt x="28050" y="15736"/>
                    <a:pt x="28195" y="15674"/>
                    <a:pt x="28163" y="15466"/>
                  </a:cubicBezTo>
                  <a:cubicBezTo>
                    <a:pt x="28153" y="15383"/>
                    <a:pt x="28091" y="15332"/>
                    <a:pt x="27997" y="15300"/>
                  </a:cubicBezTo>
                  <a:cubicBezTo>
                    <a:pt x="28060" y="15166"/>
                    <a:pt x="28112" y="15021"/>
                    <a:pt x="28153" y="14875"/>
                  </a:cubicBezTo>
                  <a:cubicBezTo>
                    <a:pt x="28225" y="14855"/>
                    <a:pt x="28288" y="14823"/>
                    <a:pt x="28340" y="14772"/>
                  </a:cubicBezTo>
                  <a:cubicBezTo>
                    <a:pt x="28568" y="14585"/>
                    <a:pt x="28412" y="14502"/>
                    <a:pt x="28225" y="14491"/>
                  </a:cubicBezTo>
                  <a:cubicBezTo>
                    <a:pt x="28257" y="14295"/>
                    <a:pt x="28267" y="14087"/>
                    <a:pt x="28246" y="13890"/>
                  </a:cubicBezTo>
                  <a:cubicBezTo>
                    <a:pt x="28485" y="13797"/>
                    <a:pt x="28734" y="13693"/>
                    <a:pt x="28755" y="13485"/>
                  </a:cubicBezTo>
                  <a:cubicBezTo>
                    <a:pt x="28765" y="13371"/>
                    <a:pt x="28713" y="13329"/>
                    <a:pt x="28640" y="13329"/>
                  </a:cubicBezTo>
                  <a:cubicBezTo>
                    <a:pt x="28527" y="13329"/>
                    <a:pt x="28340" y="13444"/>
                    <a:pt x="28195" y="13548"/>
                  </a:cubicBezTo>
                  <a:cubicBezTo>
                    <a:pt x="28174" y="13433"/>
                    <a:pt x="28142" y="13329"/>
                    <a:pt x="28101" y="13216"/>
                  </a:cubicBezTo>
                  <a:cubicBezTo>
                    <a:pt x="28340" y="13050"/>
                    <a:pt x="28661" y="12842"/>
                    <a:pt x="28682" y="12686"/>
                  </a:cubicBezTo>
                  <a:cubicBezTo>
                    <a:pt x="28703" y="12520"/>
                    <a:pt x="28599" y="12469"/>
                    <a:pt x="28454" y="12469"/>
                  </a:cubicBezTo>
                  <a:cubicBezTo>
                    <a:pt x="28257" y="12469"/>
                    <a:pt x="27977" y="12583"/>
                    <a:pt x="27821" y="12656"/>
                  </a:cubicBezTo>
                  <a:cubicBezTo>
                    <a:pt x="27748" y="12552"/>
                    <a:pt x="27676" y="12458"/>
                    <a:pt x="27582" y="12365"/>
                  </a:cubicBezTo>
                  <a:cubicBezTo>
                    <a:pt x="27914" y="11753"/>
                    <a:pt x="28174" y="11120"/>
                    <a:pt x="28257" y="10540"/>
                  </a:cubicBezTo>
                  <a:lnTo>
                    <a:pt x="28257" y="10477"/>
                  </a:lnTo>
                  <a:cubicBezTo>
                    <a:pt x="28246" y="10404"/>
                    <a:pt x="28195" y="10342"/>
                    <a:pt x="28112" y="10311"/>
                  </a:cubicBezTo>
                  <a:cubicBezTo>
                    <a:pt x="27759" y="10166"/>
                    <a:pt x="27375" y="10093"/>
                    <a:pt x="26981" y="10093"/>
                  </a:cubicBezTo>
                  <a:cubicBezTo>
                    <a:pt x="26846" y="10093"/>
                    <a:pt x="26711" y="10104"/>
                    <a:pt x="26587" y="10114"/>
                  </a:cubicBezTo>
                  <a:cubicBezTo>
                    <a:pt x="26441" y="10466"/>
                    <a:pt x="26224" y="10975"/>
                    <a:pt x="26016" y="11276"/>
                  </a:cubicBezTo>
                  <a:cubicBezTo>
                    <a:pt x="25985" y="11245"/>
                    <a:pt x="25943" y="11213"/>
                    <a:pt x="25913" y="11183"/>
                  </a:cubicBezTo>
                  <a:lnTo>
                    <a:pt x="26130" y="10187"/>
                  </a:lnTo>
                  <a:lnTo>
                    <a:pt x="26130" y="10187"/>
                  </a:lnTo>
                  <a:cubicBezTo>
                    <a:pt x="26120" y="10197"/>
                    <a:pt x="26109" y="10197"/>
                    <a:pt x="26089" y="10197"/>
                  </a:cubicBezTo>
                  <a:cubicBezTo>
                    <a:pt x="26068" y="9886"/>
                    <a:pt x="25684" y="9772"/>
                    <a:pt x="25332" y="9657"/>
                  </a:cubicBezTo>
                  <a:cubicBezTo>
                    <a:pt x="25332" y="9574"/>
                    <a:pt x="25342" y="9502"/>
                    <a:pt x="25363" y="9419"/>
                  </a:cubicBezTo>
                  <a:cubicBezTo>
                    <a:pt x="25632" y="9544"/>
                    <a:pt x="25933" y="9689"/>
                    <a:pt x="26172" y="9689"/>
                  </a:cubicBezTo>
                  <a:cubicBezTo>
                    <a:pt x="26307" y="9689"/>
                    <a:pt x="26411" y="9647"/>
                    <a:pt x="26494" y="9533"/>
                  </a:cubicBezTo>
                  <a:cubicBezTo>
                    <a:pt x="26784" y="9150"/>
                    <a:pt x="26275" y="9170"/>
                    <a:pt x="26068" y="9159"/>
                  </a:cubicBezTo>
                  <a:cubicBezTo>
                    <a:pt x="25902" y="9159"/>
                    <a:pt x="25726" y="9139"/>
                    <a:pt x="25560" y="9087"/>
                  </a:cubicBezTo>
                  <a:cubicBezTo>
                    <a:pt x="25436" y="9046"/>
                    <a:pt x="25466" y="8869"/>
                    <a:pt x="25591" y="8848"/>
                  </a:cubicBezTo>
                  <a:lnTo>
                    <a:pt x="25674" y="8848"/>
                  </a:lnTo>
                  <a:cubicBezTo>
                    <a:pt x="25809" y="8848"/>
                    <a:pt x="25943" y="8880"/>
                    <a:pt x="26079" y="8911"/>
                  </a:cubicBezTo>
                  <a:cubicBezTo>
                    <a:pt x="26224" y="8942"/>
                    <a:pt x="26358" y="8973"/>
                    <a:pt x="26514" y="8973"/>
                  </a:cubicBezTo>
                  <a:lnTo>
                    <a:pt x="26535" y="8973"/>
                  </a:lnTo>
                  <a:cubicBezTo>
                    <a:pt x="27012" y="8973"/>
                    <a:pt x="27344" y="8838"/>
                    <a:pt x="27718" y="8548"/>
                  </a:cubicBezTo>
                  <a:cubicBezTo>
                    <a:pt x="27904" y="8403"/>
                    <a:pt x="28620" y="7448"/>
                    <a:pt x="28050" y="7375"/>
                  </a:cubicBezTo>
                  <a:lnTo>
                    <a:pt x="28029" y="7375"/>
                  </a:lnTo>
                  <a:cubicBezTo>
                    <a:pt x="27738" y="7375"/>
                    <a:pt x="27167" y="8018"/>
                    <a:pt x="26898" y="8143"/>
                  </a:cubicBezTo>
                  <a:cubicBezTo>
                    <a:pt x="26597" y="8278"/>
                    <a:pt x="26296" y="8382"/>
                    <a:pt x="25985" y="8475"/>
                  </a:cubicBezTo>
                  <a:lnTo>
                    <a:pt x="25954" y="8475"/>
                  </a:lnTo>
                  <a:cubicBezTo>
                    <a:pt x="25840" y="8475"/>
                    <a:pt x="25788" y="8320"/>
                    <a:pt x="25892" y="8257"/>
                  </a:cubicBezTo>
                  <a:cubicBezTo>
                    <a:pt x="26141" y="8091"/>
                    <a:pt x="26483" y="7946"/>
                    <a:pt x="26618" y="7863"/>
                  </a:cubicBezTo>
                  <a:cubicBezTo>
                    <a:pt x="26649" y="7832"/>
                    <a:pt x="26701" y="7801"/>
                    <a:pt x="26763" y="7749"/>
                  </a:cubicBezTo>
                  <a:cubicBezTo>
                    <a:pt x="27054" y="7531"/>
                    <a:pt x="27499" y="7106"/>
                    <a:pt x="27074" y="7033"/>
                  </a:cubicBezTo>
                  <a:cubicBezTo>
                    <a:pt x="27054" y="7023"/>
                    <a:pt x="27033" y="7023"/>
                    <a:pt x="27022" y="7023"/>
                  </a:cubicBezTo>
                  <a:cubicBezTo>
                    <a:pt x="26628" y="7023"/>
                    <a:pt x="26358" y="7739"/>
                    <a:pt x="26079" y="7935"/>
                  </a:cubicBezTo>
                  <a:cubicBezTo>
                    <a:pt x="25964" y="8029"/>
                    <a:pt x="25788" y="8154"/>
                    <a:pt x="25602" y="8278"/>
                  </a:cubicBezTo>
                  <a:cubicBezTo>
                    <a:pt x="25611" y="8247"/>
                    <a:pt x="25611" y="8226"/>
                    <a:pt x="25611" y="8205"/>
                  </a:cubicBezTo>
                  <a:cubicBezTo>
                    <a:pt x="25664" y="7925"/>
                    <a:pt x="25684" y="7624"/>
                    <a:pt x="25664" y="7334"/>
                  </a:cubicBezTo>
                  <a:cubicBezTo>
                    <a:pt x="25674" y="7230"/>
                    <a:pt x="25674" y="7137"/>
                    <a:pt x="25632" y="7085"/>
                  </a:cubicBezTo>
                  <a:cubicBezTo>
                    <a:pt x="25487" y="6172"/>
                    <a:pt x="24968" y="5311"/>
                    <a:pt x="24025" y="4948"/>
                  </a:cubicBezTo>
                  <a:cubicBezTo>
                    <a:pt x="22852" y="4512"/>
                    <a:pt x="21400" y="4938"/>
                    <a:pt x="20300" y="4388"/>
                  </a:cubicBezTo>
                  <a:cubicBezTo>
                    <a:pt x="19014" y="3745"/>
                    <a:pt x="18890" y="2168"/>
                    <a:pt x="17935" y="1183"/>
                  </a:cubicBezTo>
                  <a:cubicBezTo>
                    <a:pt x="17168" y="405"/>
                    <a:pt x="15934" y="83"/>
                    <a:pt x="14803" y="10"/>
                  </a:cubicBezTo>
                  <a:cubicBezTo>
                    <a:pt x="14637" y="0"/>
                    <a:pt x="14482" y="0"/>
                    <a:pt x="14326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2433;p54">
              <a:extLst>
                <a:ext uri="{FF2B5EF4-FFF2-40B4-BE49-F238E27FC236}">
                  <a16:creationId xmlns:a16="http://schemas.microsoft.com/office/drawing/2014/main" id="{38A7DD80-59D2-47CB-A601-C286BCA2B9E8}"/>
                </a:ext>
              </a:extLst>
            </p:cNvPr>
            <p:cNvGrpSpPr/>
            <p:nvPr/>
          </p:nvGrpSpPr>
          <p:grpSpPr>
            <a:xfrm>
              <a:off x="3025725" y="2177020"/>
              <a:ext cx="3092546" cy="1540733"/>
              <a:chOff x="3025725" y="2177020"/>
              <a:chExt cx="3092546" cy="1540733"/>
            </a:xfrm>
          </p:grpSpPr>
          <p:sp>
            <p:nvSpPr>
              <p:cNvPr id="14" name="Google Shape;2434;p54">
                <a:extLst>
                  <a:ext uri="{FF2B5EF4-FFF2-40B4-BE49-F238E27FC236}">
                    <a16:creationId xmlns:a16="http://schemas.microsoft.com/office/drawing/2014/main" id="{98033A48-C3D8-41EC-9078-27B5E1C7E3F3}"/>
                  </a:ext>
                </a:extLst>
              </p:cNvPr>
              <p:cNvSpPr/>
              <p:nvPr/>
            </p:nvSpPr>
            <p:spPr>
              <a:xfrm>
                <a:off x="3064712" y="3529711"/>
                <a:ext cx="3053559" cy="188042"/>
              </a:xfrm>
              <a:custGeom>
                <a:avLst/>
                <a:gdLst/>
                <a:ahLst/>
                <a:cxnLst/>
                <a:rect l="l" t="t" r="r" b="b"/>
                <a:pathLst>
                  <a:path w="52240" h="3217" extrusionOk="0">
                    <a:moveTo>
                      <a:pt x="44429" y="1"/>
                    </a:moveTo>
                    <a:lnTo>
                      <a:pt x="44429" y="12"/>
                    </a:lnTo>
                    <a:lnTo>
                      <a:pt x="44429" y="32"/>
                    </a:lnTo>
                    <a:cubicBezTo>
                      <a:pt x="44418" y="125"/>
                      <a:pt x="44346" y="198"/>
                      <a:pt x="44252" y="198"/>
                    </a:cubicBezTo>
                    <a:cubicBezTo>
                      <a:pt x="44242" y="198"/>
                      <a:pt x="44222" y="198"/>
                      <a:pt x="44211" y="188"/>
                    </a:cubicBezTo>
                    <a:cubicBezTo>
                      <a:pt x="44086" y="157"/>
                      <a:pt x="43973" y="95"/>
                      <a:pt x="43869" y="12"/>
                    </a:cubicBezTo>
                    <a:cubicBezTo>
                      <a:pt x="43433" y="115"/>
                      <a:pt x="42987" y="198"/>
                      <a:pt x="42541" y="271"/>
                    </a:cubicBezTo>
                    <a:cubicBezTo>
                      <a:pt x="42500" y="364"/>
                      <a:pt x="42406" y="437"/>
                      <a:pt x="42261" y="437"/>
                    </a:cubicBezTo>
                    <a:cubicBezTo>
                      <a:pt x="42230" y="437"/>
                      <a:pt x="42198" y="427"/>
                      <a:pt x="42157" y="427"/>
                    </a:cubicBezTo>
                    <a:cubicBezTo>
                      <a:pt x="42085" y="406"/>
                      <a:pt x="42022" y="385"/>
                      <a:pt x="41970" y="344"/>
                    </a:cubicBezTo>
                    <a:cubicBezTo>
                      <a:pt x="40197" y="582"/>
                      <a:pt x="38371" y="602"/>
                      <a:pt x="36555" y="602"/>
                    </a:cubicBezTo>
                    <a:lnTo>
                      <a:pt x="35933" y="602"/>
                    </a:lnTo>
                    <a:cubicBezTo>
                      <a:pt x="34896" y="602"/>
                      <a:pt x="33848" y="602"/>
                      <a:pt x="32811" y="593"/>
                    </a:cubicBezTo>
                    <a:cubicBezTo>
                      <a:pt x="32790" y="644"/>
                      <a:pt x="32759" y="676"/>
                      <a:pt x="32738" y="717"/>
                    </a:cubicBezTo>
                    <a:cubicBezTo>
                      <a:pt x="32604" y="893"/>
                      <a:pt x="32406" y="987"/>
                      <a:pt x="32199" y="1070"/>
                    </a:cubicBezTo>
                    <a:cubicBezTo>
                      <a:pt x="32064" y="1121"/>
                      <a:pt x="31929" y="1173"/>
                      <a:pt x="31784" y="1215"/>
                    </a:cubicBezTo>
                    <a:cubicBezTo>
                      <a:pt x="31763" y="1225"/>
                      <a:pt x="31742" y="1236"/>
                      <a:pt x="31712" y="1236"/>
                    </a:cubicBezTo>
                    <a:lnTo>
                      <a:pt x="31691" y="1236"/>
                    </a:lnTo>
                    <a:cubicBezTo>
                      <a:pt x="31400" y="1308"/>
                      <a:pt x="31099" y="1339"/>
                      <a:pt x="30799" y="1339"/>
                    </a:cubicBezTo>
                    <a:cubicBezTo>
                      <a:pt x="30249" y="1339"/>
                      <a:pt x="29688" y="1225"/>
                      <a:pt x="29191" y="987"/>
                    </a:cubicBezTo>
                    <a:cubicBezTo>
                      <a:pt x="28983" y="893"/>
                      <a:pt x="28786" y="768"/>
                      <a:pt x="28651" y="593"/>
                    </a:cubicBezTo>
                    <a:cubicBezTo>
                      <a:pt x="26577" y="582"/>
                      <a:pt x="24502" y="582"/>
                      <a:pt x="22427" y="582"/>
                    </a:cubicBezTo>
                    <a:cubicBezTo>
                      <a:pt x="22210" y="665"/>
                      <a:pt x="21982" y="748"/>
                      <a:pt x="21763" y="821"/>
                    </a:cubicBezTo>
                    <a:cubicBezTo>
                      <a:pt x="21546" y="883"/>
                      <a:pt x="21328" y="945"/>
                      <a:pt x="21100" y="997"/>
                    </a:cubicBezTo>
                    <a:cubicBezTo>
                      <a:pt x="20239" y="1215"/>
                      <a:pt x="19347" y="1329"/>
                      <a:pt x="18444" y="1339"/>
                    </a:cubicBezTo>
                    <a:lnTo>
                      <a:pt x="18299" y="1339"/>
                    </a:lnTo>
                    <a:cubicBezTo>
                      <a:pt x="18123" y="1339"/>
                      <a:pt x="17936" y="1339"/>
                      <a:pt x="17750" y="1329"/>
                    </a:cubicBezTo>
                    <a:cubicBezTo>
                      <a:pt x="17023" y="1287"/>
                      <a:pt x="16286" y="1194"/>
                      <a:pt x="15571" y="1017"/>
                    </a:cubicBezTo>
                    <a:cubicBezTo>
                      <a:pt x="15364" y="976"/>
                      <a:pt x="15145" y="914"/>
                      <a:pt x="14938" y="862"/>
                    </a:cubicBezTo>
                    <a:cubicBezTo>
                      <a:pt x="14731" y="800"/>
                      <a:pt x="14523" y="738"/>
                      <a:pt x="14316" y="665"/>
                    </a:cubicBezTo>
                    <a:cubicBezTo>
                      <a:pt x="14181" y="810"/>
                      <a:pt x="14015" y="934"/>
                      <a:pt x="13818" y="1007"/>
                    </a:cubicBezTo>
                    <a:cubicBezTo>
                      <a:pt x="13610" y="1090"/>
                      <a:pt x="13393" y="1132"/>
                      <a:pt x="13175" y="1132"/>
                    </a:cubicBezTo>
                    <a:cubicBezTo>
                      <a:pt x="12687" y="1132"/>
                      <a:pt x="12190" y="976"/>
                      <a:pt x="11702" y="893"/>
                    </a:cubicBezTo>
                    <a:cubicBezTo>
                      <a:pt x="11443" y="851"/>
                      <a:pt x="11194" y="831"/>
                      <a:pt x="10934" y="831"/>
                    </a:cubicBezTo>
                    <a:cubicBezTo>
                      <a:pt x="10519" y="831"/>
                      <a:pt x="10094" y="883"/>
                      <a:pt x="9689" y="997"/>
                    </a:cubicBezTo>
                    <a:cubicBezTo>
                      <a:pt x="9327" y="1100"/>
                      <a:pt x="8974" y="1246"/>
                      <a:pt x="8600" y="1246"/>
                    </a:cubicBezTo>
                    <a:cubicBezTo>
                      <a:pt x="8569" y="1246"/>
                      <a:pt x="8538" y="1236"/>
                      <a:pt x="8507" y="1236"/>
                    </a:cubicBezTo>
                    <a:cubicBezTo>
                      <a:pt x="7967" y="1204"/>
                      <a:pt x="7490" y="810"/>
                      <a:pt x="7252" y="333"/>
                    </a:cubicBezTo>
                    <a:cubicBezTo>
                      <a:pt x="7231" y="281"/>
                      <a:pt x="7210" y="240"/>
                      <a:pt x="7190" y="198"/>
                    </a:cubicBezTo>
                    <a:cubicBezTo>
                      <a:pt x="7107" y="198"/>
                      <a:pt x="7045" y="136"/>
                      <a:pt x="7024" y="53"/>
                    </a:cubicBezTo>
                    <a:cubicBezTo>
                      <a:pt x="6847" y="63"/>
                      <a:pt x="6681" y="84"/>
                      <a:pt x="6505" y="95"/>
                    </a:cubicBezTo>
                    <a:cubicBezTo>
                      <a:pt x="6381" y="229"/>
                      <a:pt x="6245" y="312"/>
                      <a:pt x="6121" y="312"/>
                    </a:cubicBezTo>
                    <a:cubicBezTo>
                      <a:pt x="6017" y="312"/>
                      <a:pt x="5934" y="261"/>
                      <a:pt x="5893" y="146"/>
                    </a:cubicBezTo>
                    <a:cubicBezTo>
                      <a:pt x="5685" y="167"/>
                      <a:pt x="5489" y="188"/>
                      <a:pt x="5291" y="198"/>
                    </a:cubicBezTo>
                    <a:cubicBezTo>
                      <a:pt x="5240" y="551"/>
                      <a:pt x="5115" y="862"/>
                      <a:pt x="4721" y="1007"/>
                    </a:cubicBezTo>
                    <a:cubicBezTo>
                      <a:pt x="4627" y="1038"/>
                      <a:pt x="4544" y="1059"/>
                      <a:pt x="4482" y="1059"/>
                    </a:cubicBezTo>
                    <a:cubicBezTo>
                      <a:pt x="4295" y="1059"/>
                      <a:pt x="4223" y="924"/>
                      <a:pt x="4223" y="706"/>
                    </a:cubicBezTo>
                    <a:cubicBezTo>
                      <a:pt x="4223" y="593"/>
                      <a:pt x="4244" y="457"/>
                      <a:pt x="4285" y="302"/>
                    </a:cubicBezTo>
                    <a:lnTo>
                      <a:pt x="4285" y="302"/>
                    </a:lnTo>
                    <a:cubicBezTo>
                      <a:pt x="1578" y="602"/>
                      <a:pt x="1" y="955"/>
                      <a:pt x="1" y="1339"/>
                    </a:cubicBezTo>
                    <a:cubicBezTo>
                      <a:pt x="1" y="2377"/>
                      <a:pt x="11692" y="3217"/>
                      <a:pt x="26120" y="3217"/>
                    </a:cubicBezTo>
                    <a:cubicBezTo>
                      <a:pt x="40539" y="3217"/>
                      <a:pt x="52239" y="2377"/>
                      <a:pt x="52239" y="1339"/>
                    </a:cubicBezTo>
                    <a:cubicBezTo>
                      <a:pt x="52239" y="924"/>
                      <a:pt x="50342" y="530"/>
                      <a:pt x="47147" y="219"/>
                    </a:cubicBezTo>
                    <a:lnTo>
                      <a:pt x="47147" y="219"/>
                    </a:lnTo>
                    <a:cubicBezTo>
                      <a:pt x="47198" y="406"/>
                      <a:pt x="47230" y="572"/>
                      <a:pt x="47230" y="706"/>
                    </a:cubicBezTo>
                    <a:cubicBezTo>
                      <a:pt x="47230" y="924"/>
                      <a:pt x="47157" y="1059"/>
                      <a:pt x="46960" y="1059"/>
                    </a:cubicBezTo>
                    <a:cubicBezTo>
                      <a:pt x="46898" y="1059"/>
                      <a:pt x="46825" y="1038"/>
                      <a:pt x="46732" y="1007"/>
                    </a:cubicBezTo>
                    <a:cubicBezTo>
                      <a:pt x="46306" y="851"/>
                      <a:pt x="46192" y="510"/>
                      <a:pt x="46151" y="136"/>
                    </a:cubicBezTo>
                    <a:cubicBezTo>
                      <a:pt x="45964" y="115"/>
                      <a:pt x="45777" y="105"/>
                      <a:pt x="45580" y="84"/>
                    </a:cubicBezTo>
                    <a:cubicBezTo>
                      <a:pt x="45538" y="240"/>
                      <a:pt x="45446" y="312"/>
                      <a:pt x="45331" y="312"/>
                    </a:cubicBezTo>
                    <a:cubicBezTo>
                      <a:pt x="45186" y="312"/>
                      <a:pt x="45020" y="208"/>
                      <a:pt x="44895" y="32"/>
                    </a:cubicBezTo>
                    <a:lnTo>
                      <a:pt x="44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436;p54">
                <a:extLst>
                  <a:ext uri="{FF2B5EF4-FFF2-40B4-BE49-F238E27FC236}">
                    <a16:creationId xmlns:a16="http://schemas.microsoft.com/office/drawing/2014/main" id="{48C0BC06-7EE6-42AB-A7B9-B024F81230AE}"/>
                  </a:ext>
                </a:extLst>
              </p:cNvPr>
              <p:cNvSpPr/>
              <p:nvPr/>
            </p:nvSpPr>
            <p:spPr>
              <a:xfrm>
                <a:off x="4375607" y="3498205"/>
                <a:ext cx="1253339" cy="66753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142" extrusionOk="0">
                    <a:moveTo>
                      <a:pt x="20135" y="415"/>
                    </a:moveTo>
                    <a:cubicBezTo>
                      <a:pt x="20145" y="478"/>
                      <a:pt x="20156" y="530"/>
                      <a:pt x="20156" y="581"/>
                    </a:cubicBezTo>
                    <a:cubicBezTo>
                      <a:pt x="20156" y="664"/>
                      <a:pt x="20135" y="747"/>
                      <a:pt x="20114" y="810"/>
                    </a:cubicBezTo>
                    <a:cubicBezTo>
                      <a:pt x="20560" y="737"/>
                      <a:pt x="21006" y="654"/>
                      <a:pt x="21442" y="551"/>
                    </a:cubicBezTo>
                    <a:cubicBezTo>
                      <a:pt x="21421" y="530"/>
                      <a:pt x="21400" y="509"/>
                      <a:pt x="21380" y="498"/>
                    </a:cubicBezTo>
                    <a:cubicBezTo>
                      <a:pt x="20975" y="468"/>
                      <a:pt x="20560" y="436"/>
                      <a:pt x="20135" y="415"/>
                    </a:cubicBezTo>
                    <a:close/>
                    <a:moveTo>
                      <a:pt x="2106" y="0"/>
                    </a:moveTo>
                    <a:cubicBezTo>
                      <a:pt x="2003" y="73"/>
                      <a:pt x="1888" y="146"/>
                      <a:pt x="1785" y="219"/>
                    </a:cubicBezTo>
                    <a:cubicBezTo>
                      <a:pt x="1577" y="343"/>
                      <a:pt x="1360" y="468"/>
                      <a:pt x="1152" y="581"/>
                    </a:cubicBezTo>
                    <a:cubicBezTo>
                      <a:pt x="779" y="789"/>
                      <a:pt x="395" y="966"/>
                      <a:pt x="0" y="1121"/>
                    </a:cubicBezTo>
                    <a:cubicBezTo>
                      <a:pt x="2075" y="1121"/>
                      <a:pt x="4150" y="1121"/>
                      <a:pt x="6224" y="1132"/>
                    </a:cubicBezTo>
                    <a:cubicBezTo>
                      <a:pt x="6193" y="1090"/>
                      <a:pt x="6173" y="1049"/>
                      <a:pt x="6141" y="1007"/>
                    </a:cubicBezTo>
                    <a:cubicBezTo>
                      <a:pt x="6037" y="789"/>
                      <a:pt x="6037" y="540"/>
                      <a:pt x="6037" y="291"/>
                    </a:cubicBezTo>
                    <a:cubicBezTo>
                      <a:pt x="6048" y="198"/>
                      <a:pt x="6048" y="104"/>
                      <a:pt x="6048" y="0"/>
                    </a:cubicBezTo>
                    <a:close/>
                    <a:moveTo>
                      <a:pt x="10260" y="53"/>
                    </a:moveTo>
                    <a:lnTo>
                      <a:pt x="10260" y="53"/>
                    </a:lnTo>
                    <a:cubicBezTo>
                      <a:pt x="10467" y="374"/>
                      <a:pt x="10550" y="810"/>
                      <a:pt x="10384" y="1132"/>
                    </a:cubicBezTo>
                    <a:cubicBezTo>
                      <a:pt x="11421" y="1141"/>
                      <a:pt x="12469" y="1141"/>
                      <a:pt x="13506" y="1141"/>
                    </a:cubicBezTo>
                    <a:lnTo>
                      <a:pt x="14128" y="1141"/>
                    </a:lnTo>
                    <a:cubicBezTo>
                      <a:pt x="15944" y="1141"/>
                      <a:pt x="17770" y="1121"/>
                      <a:pt x="19543" y="883"/>
                    </a:cubicBezTo>
                    <a:cubicBezTo>
                      <a:pt x="19398" y="779"/>
                      <a:pt x="19356" y="571"/>
                      <a:pt x="19346" y="374"/>
                    </a:cubicBezTo>
                    <a:cubicBezTo>
                      <a:pt x="18620" y="332"/>
                      <a:pt x="17863" y="291"/>
                      <a:pt x="17074" y="260"/>
                    </a:cubicBezTo>
                    <a:cubicBezTo>
                      <a:pt x="17074" y="270"/>
                      <a:pt x="17074" y="291"/>
                      <a:pt x="17064" y="302"/>
                    </a:cubicBezTo>
                    <a:cubicBezTo>
                      <a:pt x="17044" y="405"/>
                      <a:pt x="17002" y="488"/>
                      <a:pt x="16961" y="551"/>
                    </a:cubicBezTo>
                    <a:cubicBezTo>
                      <a:pt x="16961" y="581"/>
                      <a:pt x="16950" y="602"/>
                      <a:pt x="16950" y="623"/>
                    </a:cubicBezTo>
                    <a:cubicBezTo>
                      <a:pt x="16929" y="685"/>
                      <a:pt x="16888" y="706"/>
                      <a:pt x="16836" y="706"/>
                    </a:cubicBezTo>
                    <a:lnTo>
                      <a:pt x="16825" y="706"/>
                    </a:lnTo>
                    <a:cubicBezTo>
                      <a:pt x="16701" y="810"/>
                      <a:pt x="16546" y="862"/>
                      <a:pt x="16390" y="893"/>
                    </a:cubicBezTo>
                    <a:cubicBezTo>
                      <a:pt x="16359" y="913"/>
                      <a:pt x="16328" y="924"/>
                      <a:pt x="16297" y="924"/>
                    </a:cubicBezTo>
                    <a:cubicBezTo>
                      <a:pt x="16276" y="924"/>
                      <a:pt x="16255" y="924"/>
                      <a:pt x="16235" y="913"/>
                    </a:cubicBezTo>
                    <a:cubicBezTo>
                      <a:pt x="16172" y="924"/>
                      <a:pt x="16110" y="924"/>
                      <a:pt x="16048" y="924"/>
                    </a:cubicBezTo>
                    <a:cubicBezTo>
                      <a:pt x="15892" y="934"/>
                      <a:pt x="15726" y="934"/>
                      <a:pt x="15571" y="934"/>
                    </a:cubicBezTo>
                    <a:cubicBezTo>
                      <a:pt x="15031" y="934"/>
                      <a:pt x="14492" y="893"/>
                      <a:pt x="13962" y="810"/>
                    </a:cubicBezTo>
                    <a:cubicBezTo>
                      <a:pt x="13745" y="779"/>
                      <a:pt x="13506" y="727"/>
                      <a:pt x="13340" y="581"/>
                    </a:cubicBezTo>
                    <a:cubicBezTo>
                      <a:pt x="13206" y="457"/>
                      <a:pt x="13133" y="302"/>
                      <a:pt x="13102" y="125"/>
                    </a:cubicBezTo>
                    <a:cubicBezTo>
                      <a:pt x="12178" y="94"/>
                      <a:pt x="11224" y="73"/>
                      <a:pt x="10260" y="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437;p54">
                <a:extLst>
                  <a:ext uri="{FF2B5EF4-FFF2-40B4-BE49-F238E27FC236}">
                    <a16:creationId xmlns:a16="http://schemas.microsoft.com/office/drawing/2014/main" id="{488C7431-25EA-4EBE-B766-C7A349DE36FD}"/>
                  </a:ext>
                </a:extLst>
              </p:cNvPr>
              <p:cNvSpPr/>
              <p:nvPr/>
            </p:nvSpPr>
            <p:spPr>
              <a:xfrm>
                <a:off x="5615541" y="2402585"/>
                <a:ext cx="165596" cy="331718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675" extrusionOk="0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2760" y="197"/>
                      <a:pt x="2698" y="395"/>
                      <a:pt x="2615" y="550"/>
                    </a:cubicBezTo>
                    <a:cubicBezTo>
                      <a:pt x="2449" y="903"/>
                      <a:pt x="1806" y="1442"/>
                      <a:pt x="1619" y="1878"/>
                    </a:cubicBezTo>
                    <a:cubicBezTo>
                      <a:pt x="1557" y="2034"/>
                      <a:pt x="1681" y="2189"/>
                      <a:pt x="1826" y="2189"/>
                    </a:cubicBezTo>
                    <a:cubicBezTo>
                      <a:pt x="1857" y="2189"/>
                      <a:pt x="1889" y="2179"/>
                      <a:pt x="1909" y="2168"/>
                    </a:cubicBezTo>
                    <a:cubicBezTo>
                      <a:pt x="2147" y="2065"/>
                      <a:pt x="2417" y="1909"/>
                      <a:pt x="2687" y="1743"/>
                    </a:cubicBezTo>
                    <a:cubicBezTo>
                      <a:pt x="2698" y="1691"/>
                      <a:pt x="2698" y="1650"/>
                      <a:pt x="2708" y="1608"/>
                    </a:cubicBezTo>
                    <a:cubicBezTo>
                      <a:pt x="2801" y="1090"/>
                      <a:pt x="2832" y="540"/>
                      <a:pt x="2791" y="1"/>
                    </a:cubicBezTo>
                    <a:close/>
                    <a:moveTo>
                      <a:pt x="1753" y="3652"/>
                    </a:moveTo>
                    <a:cubicBezTo>
                      <a:pt x="1536" y="3652"/>
                      <a:pt x="1432" y="3973"/>
                      <a:pt x="1660" y="4077"/>
                    </a:cubicBezTo>
                    <a:cubicBezTo>
                      <a:pt x="1816" y="4150"/>
                      <a:pt x="1992" y="4212"/>
                      <a:pt x="2179" y="4274"/>
                    </a:cubicBezTo>
                    <a:cubicBezTo>
                      <a:pt x="2189" y="4129"/>
                      <a:pt x="2210" y="3984"/>
                      <a:pt x="2241" y="3839"/>
                    </a:cubicBezTo>
                    <a:cubicBezTo>
                      <a:pt x="2096" y="3777"/>
                      <a:pt x="1961" y="3714"/>
                      <a:pt x="1836" y="3673"/>
                    </a:cubicBezTo>
                    <a:cubicBezTo>
                      <a:pt x="1806" y="3662"/>
                      <a:pt x="1774" y="3652"/>
                      <a:pt x="1753" y="3652"/>
                    </a:cubicBezTo>
                    <a:close/>
                    <a:moveTo>
                      <a:pt x="197" y="4118"/>
                    </a:moveTo>
                    <a:cubicBezTo>
                      <a:pt x="73" y="4118"/>
                      <a:pt x="1" y="4201"/>
                      <a:pt x="11" y="4430"/>
                    </a:cubicBezTo>
                    <a:cubicBezTo>
                      <a:pt x="31" y="4876"/>
                      <a:pt x="976" y="5270"/>
                      <a:pt x="1297" y="5415"/>
                    </a:cubicBezTo>
                    <a:cubicBezTo>
                      <a:pt x="1504" y="5508"/>
                      <a:pt x="1898" y="5571"/>
                      <a:pt x="2210" y="5674"/>
                    </a:cubicBezTo>
                    <a:cubicBezTo>
                      <a:pt x="2230" y="5674"/>
                      <a:pt x="2251" y="5664"/>
                      <a:pt x="2283" y="5654"/>
                    </a:cubicBezTo>
                    <a:cubicBezTo>
                      <a:pt x="2262" y="5602"/>
                      <a:pt x="2251" y="5550"/>
                      <a:pt x="2241" y="5498"/>
                    </a:cubicBezTo>
                    <a:cubicBezTo>
                      <a:pt x="1816" y="5239"/>
                      <a:pt x="1432" y="4928"/>
                      <a:pt x="1266" y="4803"/>
                    </a:cubicBezTo>
                    <a:cubicBezTo>
                      <a:pt x="1100" y="4658"/>
                      <a:pt x="509" y="4118"/>
                      <a:pt x="197" y="4118"/>
                    </a:cubicBezTo>
                    <a:close/>
                  </a:path>
                </a:pathLst>
              </a:custGeom>
              <a:solidFill>
                <a:srgbClr val="FFE0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438;p54">
                <a:extLst>
                  <a:ext uri="{FF2B5EF4-FFF2-40B4-BE49-F238E27FC236}">
                    <a16:creationId xmlns:a16="http://schemas.microsoft.com/office/drawing/2014/main" id="{CF551CE5-8AA6-48D0-AD64-295862CF4BB4}"/>
                  </a:ext>
                </a:extLst>
              </p:cNvPr>
              <p:cNvSpPr/>
              <p:nvPr/>
            </p:nvSpPr>
            <p:spPr>
              <a:xfrm>
                <a:off x="5131094" y="2369911"/>
                <a:ext cx="965343" cy="982002"/>
              </a:xfrm>
              <a:custGeom>
                <a:avLst/>
                <a:gdLst/>
                <a:ahLst/>
                <a:cxnLst/>
                <a:rect l="l" t="t" r="r" b="b"/>
                <a:pathLst>
                  <a:path w="16515" h="16800" extrusionOk="0">
                    <a:moveTo>
                      <a:pt x="13570" y="1"/>
                    </a:moveTo>
                    <a:cubicBezTo>
                      <a:pt x="12858" y="1"/>
                      <a:pt x="12361" y="1313"/>
                      <a:pt x="11846" y="1680"/>
                    </a:cubicBezTo>
                    <a:cubicBezTo>
                      <a:pt x="11463" y="1960"/>
                      <a:pt x="10747" y="2499"/>
                      <a:pt x="10197" y="2727"/>
                    </a:cubicBezTo>
                    <a:cubicBezTo>
                      <a:pt x="10169" y="2739"/>
                      <a:pt x="10141" y="2744"/>
                      <a:pt x="10114" y="2744"/>
                    </a:cubicBezTo>
                    <a:cubicBezTo>
                      <a:pt x="9968" y="2744"/>
                      <a:pt x="9845" y="2594"/>
                      <a:pt x="9907" y="2437"/>
                    </a:cubicBezTo>
                    <a:cubicBezTo>
                      <a:pt x="10094" y="2001"/>
                      <a:pt x="10737" y="1462"/>
                      <a:pt x="10903" y="1109"/>
                    </a:cubicBezTo>
                    <a:cubicBezTo>
                      <a:pt x="11090" y="725"/>
                      <a:pt x="11214" y="39"/>
                      <a:pt x="10872" y="39"/>
                    </a:cubicBezTo>
                    <a:cubicBezTo>
                      <a:pt x="10781" y="39"/>
                      <a:pt x="10655" y="88"/>
                      <a:pt x="10488" y="207"/>
                    </a:cubicBezTo>
                    <a:cubicBezTo>
                      <a:pt x="9689" y="756"/>
                      <a:pt x="9741" y="2282"/>
                      <a:pt x="8994" y="3029"/>
                    </a:cubicBezTo>
                    <a:cubicBezTo>
                      <a:pt x="8950" y="3072"/>
                      <a:pt x="8898" y="3091"/>
                      <a:pt x="8847" y="3091"/>
                    </a:cubicBezTo>
                    <a:cubicBezTo>
                      <a:pt x="8717" y="3091"/>
                      <a:pt x="8594" y="2967"/>
                      <a:pt x="8631" y="2810"/>
                    </a:cubicBezTo>
                    <a:cubicBezTo>
                      <a:pt x="8838" y="1950"/>
                      <a:pt x="9430" y="456"/>
                      <a:pt x="8807" y="196"/>
                    </a:cubicBezTo>
                    <a:cubicBezTo>
                      <a:pt x="8710" y="156"/>
                      <a:pt x="8623" y="138"/>
                      <a:pt x="8545" y="138"/>
                    </a:cubicBezTo>
                    <a:cubicBezTo>
                      <a:pt x="7609" y="138"/>
                      <a:pt x="7938" y="2795"/>
                      <a:pt x="7957" y="3225"/>
                    </a:cubicBezTo>
                    <a:cubicBezTo>
                      <a:pt x="7965" y="3458"/>
                      <a:pt x="8026" y="4402"/>
                      <a:pt x="7811" y="4402"/>
                    </a:cubicBezTo>
                    <a:cubicBezTo>
                      <a:pt x="7757" y="4402"/>
                      <a:pt x="7686" y="4343"/>
                      <a:pt x="7593" y="4200"/>
                    </a:cubicBezTo>
                    <a:cubicBezTo>
                      <a:pt x="7417" y="3921"/>
                      <a:pt x="7489" y="3049"/>
                      <a:pt x="7407" y="2707"/>
                    </a:cubicBezTo>
                    <a:cubicBezTo>
                      <a:pt x="7282" y="2178"/>
                      <a:pt x="7178" y="1431"/>
                      <a:pt x="6826" y="1005"/>
                    </a:cubicBezTo>
                    <a:cubicBezTo>
                      <a:pt x="6658" y="798"/>
                      <a:pt x="6512" y="712"/>
                      <a:pt x="6390" y="712"/>
                    </a:cubicBezTo>
                    <a:cubicBezTo>
                      <a:pt x="6129" y="712"/>
                      <a:pt x="5979" y="1109"/>
                      <a:pt x="5965" y="1556"/>
                    </a:cubicBezTo>
                    <a:cubicBezTo>
                      <a:pt x="5934" y="2385"/>
                      <a:pt x="6577" y="2427"/>
                      <a:pt x="6816" y="3121"/>
                    </a:cubicBezTo>
                    <a:cubicBezTo>
                      <a:pt x="6982" y="3599"/>
                      <a:pt x="6909" y="4066"/>
                      <a:pt x="6774" y="4532"/>
                    </a:cubicBezTo>
                    <a:cubicBezTo>
                      <a:pt x="6743" y="4636"/>
                      <a:pt x="6652" y="4688"/>
                      <a:pt x="6561" y="4688"/>
                    </a:cubicBezTo>
                    <a:cubicBezTo>
                      <a:pt x="6470" y="4688"/>
                      <a:pt x="6380" y="4636"/>
                      <a:pt x="6348" y="4532"/>
                    </a:cubicBezTo>
                    <a:cubicBezTo>
                      <a:pt x="6193" y="4045"/>
                      <a:pt x="6048" y="3329"/>
                      <a:pt x="5944" y="3091"/>
                    </a:cubicBezTo>
                    <a:cubicBezTo>
                      <a:pt x="5716" y="2572"/>
                      <a:pt x="5643" y="1369"/>
                      <a:pt x="5207" y="995"/>
                    </a:cubicBezTo>
                    <a:cubicBezTo>
                      <a:pt x="5072" y="881"/>
                      <a:pt x="4962" y="831"/>
                      <a:pt x="4874" y="831"/>
                    </a:cubicBezTo>
                    <a:cubicBezTo>
                      <a:pt x="4389" y="831"/>
                      <a:pt x="4562" y="2333"/>
                      <a:pt x="4720" y="2727"/>
                    </a:cubicBezTo>
                    <a:cubicBezTo>
                      <a:pt x="5011" y="3423"/>
                      <a:pt x="5394" y="4004"/>
                      <a:pt x="5581" y="4750"/>
                    </a:cubicBezTo>
                    <a:cubicBezTo>
                      <a:pt x="5633" y="4947"/>
                      <a:pt x="5882" y="5590"/>
                      <a:pt x="5768" y="5788"/>
                    </a:cubicBezTo>
                    <a:cubicBezTo>
                      <a:pt x="5716" y="5872"/>
                      <a:pt x="5663" y="5907"/>
                      <a:pt x="5611" y="5907"/>
                    </a:cubicBezTo>
                    <a:cubicBezTo>
                      <a:pt x="5401" y="5907"/>
                      <a:pt x="5202" y="5340"/>
                      <a:pt x="5135" y="5165"/>
                    </a:cubicBezTo>
                    <a:cubicBezTo>
                      <a:pt x="4855" y="4439"/>
                      <a:pt x="4606" y="3692"/>
                      <a:pt x="4232" y="3008"/>
                    </a:cubicBezTo>
                    <a:cubicBezTo>
                      <a:pt x="3994" y="2562"/>
                      <a:pt x="3573" y="2294"/>
                      <a:pt x="3250" y="2294"/>
                    </a:cubicBezTo>
                    <a:cubicBezTo>
                      <a:pt x="2912" y="2294"/>
                      <a:pt x="2682" y="2588"/>
                      <a:pt x="2884" y="3277"/>
                    </a:cubicBezTo>
                    <a:cubicBezTo>
                      <a:pt x="3133" y="4149"/>
                      <a:pt x="4191" y="4740"/>
                      <a:pt x="4730" y="5424"/>
                    </a:cubicBezTo>
                    <a:cubicBezTo>
                      <a:pt x="4949" y="5715"/>
                      <a:pt x="5322" y="6109"/>
                      <a:pt x="5207" y="6535"/>
                    </a:cubicBezTo>
                    <a:cubicBezTo>
                      <a:pt x="5133" y="6802"/>
                      <a:pt x="5020" y="6906"/>
                      <a:pt x="4898" y="6906"/>
                    </a:cubicBezTo>
                    <a:cubicBezTo>
                      <a:pt x="4713" y="6906"/>
                      <a:pt x="4507" y="6665"/>
                      <a:pt x="4388" y="6389"/>
                    </a:cubicBezTo>
                    <a:cubicBezTo>
                      <a:pt x="4202" y="5974"/>
                      <a:pt x="4149" y="5477"/>
                      <a:pt x="3817" y="5103"/>
                    </a:cubicBezTo>
                    <a:cubicBezTo>
                      <a:pt x="3551" y="4812"/>
                      <a:pt x="1845" y="3315"/>
                      <a:pt x="1104" y="3315"/>
                    </a:cubicBezTo>
                    <a:cubicBezTo>
                      <a:pt x="866" y="3315"/>
                      <a:pt x="727" y="3470"/>
                      <a:pt x="768" y="3868"/>
                    </a:cubicBezTo>
                    <a:cubicBezTo>
                      <a:pt x="882" y="4958"/>
                      <a:pt x="2158" y="4864"/>
                      <a:pt x="2863" y="5352"/>
                    </a:cubicBezTo>
                    <a:cubicBezTo>
                      <a:pt x="3320" y="5673"/>
                      <a:pt x="3787" y="6109"/>
                      <a:pt x="4015" y="6618"/>
                    </a:cubicBezTo>
                    <a:cubicBezTo>
                      <a:pt x="4201" y="7029"/>
                      <a:pt x="4399" y="7806"/>
                      <a:pt x="4135" y="7806"/>
                    </a:cubicBezTo>
                    <a:cubicBezTo>
                      <a:pt x="4046" y="7806"/>
                      <a:pt x="3905" y="7718"/>
                      <a:pt x="3693" y="7499"/>
                    </a:cubicBezTo>
                    <a:cubicBezTo>
                      <a:pt x="3144" y="6929"/>
                      <a:pt x="2770" y="6005"/>
                      <a:pt x="1992" y="5694"/>
                    </a:cubicBezTo>
                    <a:cubicBezTo>
                      <a:pt x="1814" y="5624"/>
                      <a:pt x="1667" y="5594"/>
                      <a:pt x="1550" y="5594"/>
                    </a:cubicBezTo>
                    <a:cubicBezTo>
                      <a:pt x="932" y="5594"/>
                      <a:pt x="1113" y="6431"/>
                      <a:pt x="1837" y="6814"/>
                    </a:cubicBezTo>
                    <a:cubicBezTo>
                      <a:pt x="2521" y="7178"/>
                      <a:pt x="3517" y="7437"/>
                      <a:pt x="3693" y="8329"/>
                    </a:cubicBezTo>
                    <a:cubicBezTo>
                      <a:pt x="3754" y="8663"/>
                      <a:pt x="3687" y="9441"/>
                      <a:pt x="3260" y="9441"/>
                    </a:cubicBezTo>
                    <a:cubicBezTo>
                      <a:pt x="3249" y="9441"/>
                      <a:pt x="3238" y="9440"/>
                      <a:pt x="3227" y="9439"/>
                    </a:cubicBezTo>
                    <a:cubicBezTo>
                      <a:pt x="2998" y="9418"/>
                      <a:pt x="2293" y="8298"/>
                      <a:pt x="2127" y="8059"/>
                    </a:cubicBezTo>
                    <a:cubicBezTo>
                      <a:pt x="1888" y="7717"/>
                      <a:pt x="1691" y="7136"/>
                      <a:pt x="1245" y="7042"/>
                    </a:cubicBezTo>
                    <a:cubicBezTo>
                      <a:pt x="1233" y="7041"/>
                      <a:pt x="1222" y="7040"/>
                      <a:pt x="1210" y="7040"/>
                    </a:cubicBezTo>
                    <a:cubicBezTo>
                      <a:pt x="1090" y="7040"/>
                      <a:pt x="986" y="7137"/>
                      <a:pt x="986" y="7261"/>
                    </a:cubicBezTo>
                    <a:cubicBezTo>
                      <a:pt x="1007" y="8578"/>
                      <a:pt x="3340" y="9294"/>
                      <a:pt x="2967" y="10694"/>
                    </a:cubicBezTo>
                    <a:cubicBezTo>
                      <a:pt x="2914" y="10890"/>
                      <a:pt x="2830" y="10968"/>
                      <a:pt x="2729" y="10968"/>
                    </a:cubicBezTo>
                    <a:cubicBezTo>
                      <a:pt x="2397" y="10968"/>
                      <a:pt x="1874" y="10129"/>
                      <a:pt x="1588" y="9875"/>
                    </a:cubicBezTo>
                    <a:cubicBezTo>
                      <a:pt x="1375" y="9681"/>
                      <a:pt x="828" y="9317"/>
                      <a:pt x="445" y="9317"/>
                    </a:cubicBezTo>
                    <a:cubicBezTo>
                      <a:pt x="231" y="9317"/>
                      <a:pt x="68" y="9431"/>
                      <a:pt x="42" y="9750"/>
                    </a:cubicBezTo>
                    <a:cubicBezTo>
                      <a:pt x="0" y="10373"/>
                      <a:pt x="789" y="10445"/>
                      <a:pt x="1193" y="10539"/>
                    </a:cubicBezTo>
                    <a:cubicBezTo>
                      <a:pt x="1784" y="10684"/>
                      <a:pt x="2427" y="10881"/>
                      <a:pt x="2822" y="11378"/>
                    </a:cubicBezTo>
                    <a:cubicBezTo>
                      <a:pt x="2853" y="11420"/>
                      <a:pt x="2884" y="11461"/>
                      <a:pt x="2905" y="11503"/>
                    </a:cubicBezTo>
                    <a:cubicBezTo>
                      <a:pt x="3153" y="11898"/>
                      <a:pt x="3214" y="12446"/>
                      <a:pt x="2752" y="12446"/>
                    </a:cubicBezTo>
                    <a:cubicBezTo>
                      <a:pt x="2691" y="12446"/>
                      <a:pt x="2621" y="12436"/>
                      <a:pt x="2542" y="12416"/>
                    </a:cubicBezTo>
                    <a:cubicBezTo>
                      <a:pt x="2510" y="12416"/>
                      <a:pt x="2490" y="12406"/>
                      <a:pt x="2459" y="12395"/>
                    </a:cubicBezTo>
                    <a:cubicBezTo>
                      <a:pt x="2068" y="12268"/>
                      <a:pt x="1646" y="11472"/>
                      <a:pt x="1142" y="11472"/>
                    </a:cubicBezTo>
                    <a:cubicBezTo>
                      <a:pt x="1071" y="11472"/>
                      <a:pt x="998" y="11488"/>
                      <a:pt x="924" y="11524"/>
                    </a:cubicBezTo>
                    <a:cubicBezTo>
                      <a:pt x="32" y="11959"/>
                      <a:pt x="1639" y="12738"/>
                      <a:pt x="1940" y="12924"/>
                    </a:cubicBezTo>
                    <a:cubicBezTo>
                      <a:pt x="2096" y="13017"/>
                      <a:pt x="2199" y="13100"/>
                      <a:pt x="2272" y="13173"/>
                    </a:cubicBezTo>
                    <a:cubicBezTo>
                      <a:pt x="2438" y="13349"/>
                      <a:pt x="2386" y="13526"/>
                      <a:pt x="2169" y="13941"/>
                    </a:cubicBezTo>
                    <a:lnTo>
                      <a:pt x="2169" y="13951"/>
                    </a:lnTo>
                    <a:cubicBezTo>
                      <a:pt x="2075" y="14128"/>
                      <a:pt x="1982" y="14283"/>
                      <a:pt x="1888" y="14449"/>
                    </a:cubicBezTo>
                    <a:cubicBezTo>
                      <a:pt x="1691" y="14781"/>
                      <a:pt x="1494" y="15092"/>
                      <a:pt x="1328" y="15445"/>
                    </a:cubicBezTo>
                    <a:cubicBezTo>
                      <a:pt x="1266" y="15580"/>
                      <a:pt x="1339" y="15735"/>
                      <a:pt x="1484" y="15756"/>
                    </a:cubicBezTo>
                    <a:cubicBezTo>
                      <a:pt x="1515" y="15767"/>
                      <a:pt x="1546" y="15777"/>
                      <a:pt x="1577" y="15777"/>
                    </a:cubicBezTo>
                    <a:cubicBezTo>
                      <a:pt x="1722" y="15808"/>
                      <a:pt x="1867" y="15850"/>
                      <a:pt x="2003" y="15880"/>
                    </a:cubicBezTo>
                    <a:cubicBezTo>
                      <a:pt x="2019" y="15884"/>
                      <a:pt x="2035" y="15886"/>
                      <a:pt x="2052" y="15886"/>
                    </a:cubicBezTo>
                    <a:cubicBezTo>
                      <a:pt x="2168" y="15886"/>
                      <a:pt x="2272" y="15792"/>
                      <a:pt x="2272" y="15673"/>
                    </a:cubicBezTo>
                    <a:cubicBezTo>
                      <a:pt x="2293" y="15165"/>
                      <a:pt x="2355" y="14460"/>
                      <a:pt x="2635" y="14138"/>
                    </a:cubicBezTo>
                    <a:cubicBezTo>
                      <a:pt x="2797" y="13948"/>
                      <a:pt x="2966" y="13870"/>
                      <a:pt x="3127" y="13870"/>
                    </a:cubicBezTo>
                    <a:cubicBezTo>
                      <a:pt x="3520" y="13870"/>
                      <a:pt x="3864" y="14336"/>
                      <a:pt x="3953" y="14771"/>
                    </a:cubicBezTo>
                    <a:cubicBezTo>
                      <a:pt x="4056" y="15310"/>
                      <a:pt x="3890" y="15880"/>
                      <a:pt x="4139" y="16368"/>
                    </a:cubicBezTo>
                    <a:cubicBezTo>
                      <a:pt x="4286" y="16665"/>
                      <a:pt x="4460" y="16799"/>
                      <a:pt x="4618" y="16799"/>
                    </a:cubicBezTo>
                    <a:cubicBezTo>
                      <a:pt x="4817" y="16799"/>
                      <a:pt x="4989" y="16584"/>
                      <a:pt x="5041" y="16212"/>
                    </a:cubicBezTo>
                    <a:cubicBezTo>
                      <a:pt x="5114" y="15704"/>
                      <a:pt x="4886" y="15113"/>
                      <a:pt x="4720" y="14646"/>
                    </a:cubicBezTo>
                    <a:cubicBezTo>
                      <a:pt x="4461" y="13920"/>
                      <a:pt x="4108" y="13972"/>
                      <a:pt x="3589" y="13578"/>
                    </a:cubicBezTo>
                    <a:cubicBezTo>
                      <a:pt x="3278" y="13349"/>
                      <a:pt x="3019" y="12395"/>
                      <a:pt x="3704" y="12271"/>
                    </a:cubicBezTo>
                    <a:cubicBezTo>
                      <a:pt x="3721" y="12268"/>
                      <a:pt x="3739" y="12266"/>
                      <a:pt x="3756" y="12266"/>
                    </a:cubicBezTo>
                    <a:cubicBezTo>
                      <a:pt x="4218" y="12266"/>
                      <a:pt x="4581" y="13311"/>
                      <a:pt x="4741" y="13661"/>
                    </a:cubicBezTo>
                    <a:cubicBezTo>
                      <a:pt x="5032" y="14241"/>
                      <a:pt x="5353" y="14833"/>
                      <a:pt x="5944" y="15165"/>
                    </a:cubicBezTo>
                    <a:cubicBezTo>
                      <a:pt x="6132" y="15269"/>
                      <a:pt x="6367" y="15330"/>
                      <a:pt x="6583" y="15330"/>
                    </a:cubicBezTo>
                    <a:cubicBezTo>
                      <a:pt x="6950" y="15330"/>
                      <a:pt x="7261" y="15153"/>
                      <a:pt x="7189" y="14709"/>
                    </a:cubicBezTo>
                    <a:cubicBezTo>
                      <a:pt x="7178" y="14615"/>
                      <a:pt x="7116" y="14543"/>
                      <a:pt x="7023" y="14522"/>
                    </a:cubicBezTo>
                    <a:cubicBezTo>
                      <a:pt x="6162" y="14314"/>
                      <a:pt x="5716" y="14107"/>
                      <a:pt x="5083" y="13339"/>
                    </a:cubicBezTo>
                    <a:cubicBezTo>
                      <a:pt x="4834" y="13049"/>
                      <a:pt x="3766" y="11752"/>
                      <a:pt x="3983" y="11337"/>
                    </a:cubicBezTo>
                    <a:cubicBezTo>
                      <a:pt x="4065" y="11189"/>
                      <a:pt x="4204" y="11133"/>
                      <a:pt x="4360" y="11133"/>
                    </a:cubicBezTo>
                    <a:cubicBezTo>
                      <a:pt x="4642" y="11133"/>
                      <a:pt x="4978" y="11315"/>
                      <a:pt x="5124" y="11461"/>
                    </a:cubicBezTo>
                    <a:cubicBezTo>
                      <a:pt x="5477" y="11814"/>
                      <a:pt x="5550" y="12374"/>
                      <a:pt x="5799" y="12800"/>
                    </a:cubicBezTo>
                    <a:cubicBezTo>
                      <a:pt x="5996" y="13142"/>
                      <a:pt x="6297" y="13640"/>
                      <a:pt x="6743" y="13702"/>
                    </a:cubicBezTo>
                    <a:cubicBezTo>
                      <a:pt x="6789" y="13709"/>
                      <a:pt x="6833" y="13712"/>
                      <a:pt x="6873" y="13712"/>
                    </a:cubicBezTo>
                    <a:cubicBezTo>
                      <a:pt x="7257" y="13712"/>
                      <a:pt x="7371" y="13409"/>
                      <a:pt x="7231" y="12997"/>
                    </a:cubicBezTo>
                    <a:cubicBezTo>
                      <a:pt x="7085" y="12540"/>
                      <a:pt x="6639" y="12478"/>
                      <a:pt x="6359" y="12178"/>
                    </a:cubicBezTo>
                    <a:cubicBezTo>
                      <a:pt x="6017" y="11825"/>
                      <a:pt x="6027" y="11348"/>
                      <a:pt x="5675" y="11016"/>
                    </a:cubicBezTo>
                    <a:cubicBezTo>
                      <a:pt x="5177" y="10539"/>
                      <a:pt x="3776" y="10507"/>
                      <a:pt x="4170" y="9449"/>
                    </a:cubicBezTo>
                    <a:cubicBezTo>
                      <a:pt x="4269" y="9180"/>
                      <a:pt x="4404" y="9075"/>
                      <a:pt x="4554" y="9075"/>
                    </a:cubicBezTo>
                    <a:cubicBezTo>
                      <a:pt x="5021" y="9075"/>
                      <a:pt x="5639" y="10087"/>
                      <a:pt x="5820" y="10424"/>
                    </a:cubicBezTo>
                    <a:cubicBezTo>
                      <a:pt x="6215" y="11196"/>
                      <a:pt x="6789" y="11899"/>
                      <a:pt x="7706" y="11899"/>
                    </a:cubicBezTo>
                    <a:cubicBezTo>
                      <a:pt x="7800" y="11899"/>
                      <a:pt x="7897" y="11892"/>
                      <a:pt x="7998" y="11876"/>
                    </a:cubicBezTo>
                    <a:cubicBezTo>
                      <a:pt x="8517" y="11804"/>
                      <a:pt x="9108" y="11306"/>
                      <a:pt x="8392" y="10912"/>
                    </a:cubicBezTo>
                    <a:cubicBezTo>
                      <a:pt x="8278" y="10850"/>
                      <a:pt x="8128" y="10845"/>
                      <a:pt x="7975" y="10845"/>
                    </a:cubicBezTo>
                    <a:cubicBezTo>
                      <a:pt x="7944" y="10845"/>
                      <a:pt x="7914" y="10845"/>
                      <a:pt x="7883" y="10845"/>
                    </a:cubicBezTo>
                    <a:cubicBezTo>
                      <a:pt x="7761" y="10845"/>
                      <a:pt x="7641" y="10842"/>
                      <a:pt x="7542" y="10808"/>
                    </a:cubicBezTo>
                    <a:cubicBezTo>
                      <a:pt x="7293" y="10725"/>
                      <a:pt x="7044" y="10590"/>
                      <a:pt x="6836" y="10445"/>
                    </a:cubicBezTo>
                    <a:cubicBezTo>
                      <a:pt x="6265" y="10061"/>
                      <a:pt x="4813" y="9335"/>
                      <a:pt x="4564" y="8547"/>
                    </a:cubicBezTo>
                    <a:cubicBezTo>
                      <a:pt x="4523" y="8412"/>
                      <a:pt x="4637" y="8277"/>
                      <a:pt x="4783" y="8267"/>
                    </a:cubicBezTo>
                    <a:cubicBezTo>
                      <a:pt x="4793" y="8266"/>
                      <a:pt x="4803" y="8266"/>
                      <a:pt x="4814" y="8266"/>
                    </a:cubicBezTo>
                    <a:cubicBezTo>
                      <a:pt x="5844" y="8266"/>
                      <a:pt x="6534" y="9775"/>
                      <a:pt x="7365" y="10217"/>
                    </a:cubicBezTo>
                    <a:cubicBezTo>
                      <a:pt x="7586" y="10335"/>
                      <a:pt x="8084" y="10579"/>
                      <a:pt x="8428" y="10579"/>
                    </a:cubicBezTo>
                    <a:cubicBezTo>
                      <a:pt x="8505" y="10579"/>
                      <a:pt x="8574" y="10567"/>
                      <a:pt x="8631" y="10539"/>
                    </a:cubicBezTo>
                    <a:cubicBezTo>
                      <a:pt x="9253" y="10217"/>
                      <a:pt x="8527" y="9709"/>
                      <a:pt x="8153" y="9543"/>
                    </a:cubicBezTo>
                    <a:cubicBezTo>
                      <a:pt x="7687" y="9335"/>
                      <a:pt x="7231" y="9242"/>
                      <a:pt x="6805" y="8941"/>
                    </a:cubicBezTo>
                    <a:cubicBezTo>
                      <a:pt x="6463" y="8713"/>
                      <a:pt x="5622" y="8142"/>
                      <a:pt x="5415" y="7800"/>
                    </a:cubicBezTo>
                    <a:cubicBezTo>
                      <a:pt x="5182" y="7406"/>
                      <a:pt x="5433" y="7274"/>
                      <a:pt x="5766" y="7274"/>
                    </a:cubicBezTo>
                    <a:cubicBezTo>
                      <a:pt x="5951" y="7274"/>
                      <a:pt x="6161" y="7315"/>
                      <a:pt x="6328" y="7374"/>
                    </a:cubicBezTo>
                    <a:cubicBezTo>
                      <a:pt x="6795" y="7530"/>
                      <a:pt x="7251" y="7987"/>
                      <a:pt x="7625" y="8319"/>
                    </a:cubicBezTo>
                    <a:cubicBezTo>
                      <a:pt x="7909" y="8575"/>
                      <a:pt x="8893" y="9258"/>
                      <a:pt x="9459" y="9258"/>
                    </a:cubicBezTo>
                    <a:cubicBezTo>
                      <a:pt x="9739" y="9258"/>
                      <a:pt x="9916" y="9090"/>
                      <a:pt x="9855" y="8619"/>
                    </a:cubicBezTo>
                    <a:cubicBezTo>
                      <a:pt x="9845" y="8515"/>
                      <a:pt x="9762" y="8432"/>
                      <a:pt x="9668" y="8423"/>
                    </a:cubicBezTo>
                    <a:cubicBezTo>
                      <a:pt x="9564" y="8412"/>
                      <a:pt x="9460" y="8412"/>
                      <a:pt x="9367" y="8412"/>
                    </a:cubicBezTo>
                    <a:cubicBezTo>
                      <a:pt x="9322" y="8414"/>
                      <a:pt x="9276" y="8416"/>
                      <a:pt x="9231" y="8416"/>
                    </a:cubicBezTo>
                    <a:cubicBezTo>
                      <a:pt x="9090" y="8416"/>
                      <a:pt x="8951" y="8397"/>
                      <a:pt x="8817" y="8319"/>
                    </a:cubicBezTo>
                    <a:cubicBezTo>
                      <a:pt x="8455" y="8121"/>
                      <a:pt x="5924" y="6669"/>
                      <a:pt x="6328" y="6099"/>
                    </a:cubicBezTo>
                    <a:lnTo>
                      <a:pt x="6339" y="6099"/>
                    </a:lnTo>
                    <a:cubicBezTo>
                      <a:pt x="6339" y="6099"/>
                      <a:pt x="6339" y="6088"/>
                      <a:pt x="6348" y="6088"/>
                    </a:cubicBezTo>
                    <a:cubicBezTo>
                      <a:pt x="6359" y="6078"/>
                      <a:pt x="6369" y="6067"/>
                      <a:pt x="6380" y="6047"/>
                    </a:cubicBezTo>
                    <a:cubicBezTo>
                      <a:pt x="6465" y="5965"/>
                      <a:pt x="6559" y="5930"/>
                      <a:pt x="6659" y="5930"/>
                    </a:cubicBezTo>
                    <a:cubicBezTo>
                      <a:pt x="7247" y="5930"/>
                      <a:pt x="8036" y="7143"/>
                      <a:pt x="8257" y="7364"/>
                    </a:cubicBezTo>
                    <a:cubicBezTo>
                      <a:pt x="8512" y="7602"/>
                      <a:pt x="8938" y="7712"/>
                      <a:pt x="9272" y="7712"/>
                    </a:cubicBezTo>
                    <a:cubicBezTo>
                      <a:pt x="9726" y="7712"/>
                      <a:pt x="10011" y="7507"/>
                      <a:pt x="9460" y="7136"/>
                    </a:cubicBezTo>
                    <a:cubicBezTo>
                      <a:pt x="9108" y="6897"/>
                      <a:pt x="8662" y="6877"/>
                      <a:pt x="8278" y="6586"/>
                    </a:cubicBezTo>
                    <a:cubicBezTo>
                      <a:pt x="7987" y="6348"/>
                      <a:pt x="7791" y="6109"/>
                      <a:pt x="7625" y="5818"/>
                    </a:cubicBezTo>
                    <a:cubicBezTo>
                      <a:pt x="7530" y="5667"/>
                      <a:pt x="7643" y="5481"/>
                      <a:pt x="7812" y="5481"/>
                    </a:cubicBezTo>
                    <a:cubicBezTo>
                      <a:pt x="7829" y="5481"/>
                      <a:pt x="7846" y="5483"/>
                      <a:pt x="7863" y="5487"/>
                    </a:cubicBezTo>
                    <a:cubicBezTo>
                      <a:pt x="8683" y="5684"/>
                      <a:pt x="9284" y="6960"/>
                      <a:pt x="10124" y="7084"/>
                    </a:cubicBezTo>
                    <a:cubicBezTo>
                      <a:pt x="10194" y="7096"/>
                      <a:pt x="10274" y="7102"/>
                      <a:pt x="10358" y="7102"/>
                    </a:cubicBezTo>
                    <a:cubicBezTo>
                      <a:pt x="10722" y="7102"/>
                      <a:pt x="11137" y="6970"/>
                      <a:pt x="10892" y="6514"/>
                    </a:cubicBezTo>
                    <a:cubicBezTo>
                      <a:pt x="10726" y="6182"/>
                      <a:pt x="9917" y="6120"/>
                      <a:pt x="9585" y="5974"/>
                    </a:cubicBezTo>
                    <a:cubicBezTo>
                      <a:pt x="9264" y="5829"/>
                      <a:pt x="8319" y="5435"/>
                      <a:pt x="8299" y="4989"/>
                    </a:cubicBezTo>
                    <a:cubicBezTo>
                      <a:pt x="8290" y="4763"/>
                      <a:pt x="8367" y="4679"/>
                      <a:pt x="8488" y="4679"/>
                    </a:cubicBezTo>
                    <a:cubicBezTo>
                      <a:pt x="8795" y="4679"/>
                      <a:pt x="9383" y="5221"/>
                      <a:pt x="9554" y="5362"/>
                    </a:cubicBezTo>
                    <a:cubicBezTo>
                      <a:pt x="9837" y="5584"/>
                      <a:pt x="10851" y="6408"/>
                      <a:pt x="11440" y="6408"/>
                    </a:cubicBezTo>
                    <a:cubicBezTo>
                      <a:pt x="11651" y="6408"/>
                      <a:pt x="11808" y="6302"/>
                      <a:pt x="11857" y="6026"/>
                    </a:cubicBezTo>
                    <a:cubicBezTo>
                      <a:pt x="12023" y="5124"/>
                      <a:pt x="10705" y="4979"/>
                      <a:pt x="9948" y="4636"/>
                    </a:cubicBezTo>
                    <a:cubicBezTo>
                      <a:pt x="9716" y="4534"/>
                      <a:pt x="9824" y="4217"/>
                      <a:pt x="10042" y="4217"/>
                    </a:cubicBezTo>
                    <a:cubicBezTo>
                      <a:pt x="10068" y="4217"/>
                      <a:pt x="10095" y="4222"/>
                      <a:pt x="10124" y="4232"/>
                    </a:cubicBezTo>
                    <a:cubicBezTo>
                      <a:pt x="10730" y="4451"/>
                      <a:pt x="11464" y="4885"/>
                      <a:pt x="12023" y="4885"/>
                    </a:cubicBezTo>
                    <a:cubicBezTo>
                      <a:pt x="12259" y="4885"/>
                      <a:pt x="12463" y="4808"/>
                      <a:pt x="12614" y="4605"/>
                    </a:cubicBezTo>
                    <a:cubicBezTo>
                      <a:pt x="13088" y="3963"/>
                      <a:pt x="12379" y="3930"/>
                      <a:pt x="11958" y="3930"/>
                    </a:cubicBezTo>
                    <a:cubicBezTo>
                      <a:pt x="11909" y="3930"/>
                      <a:pt x="11864" y="3931"/>
                      <a:pt x="11825" y="3931"/>
                    </a:cubicBezTo>
                    <a:cubicBezTo>
                      <a:pt x="11525" y="3921"/>
                      <a:pt x="11193" y="3889"/>
                      <a:pt x="10892" y="3785"/>
                    </a:cubicBezTo>
                    <a:cubicBezTo>
                      <a:pt x="10674" y="3713"/>
                      <a:pt x="10716" y="3381"/>
                      <a:pt x="10954" y="3360"/>
                    </a:cubicBezTo>
                    <a:cubicBezTo>
                      <a:pt x="11004" y="3355"/>
                      <a:pt x="11054" y="3353"/>
                      <a:pt x="11103" y="3353"/>
                    </a:cubicBezTo>
                    <a:cubicBezTo>
                      <a:pt x="11352" y="3353"/>
                      <a:pt x="11596" y="3412"/>
                      <a:pt x="11846" y="3464"/>
                    </a:cubicBezTo>
                    <a:cubicBezTo>
                      <a:pt x="12106" y="3526"/>
                      <a:pt x="12386" y="3589"/>
                      <a:pt x="12676" y="3589"/>
                    </a:cubicBezTo>
                    <a:cubicBezTo>
                      <a:pt x="13568" y="3568"/>
                      <a:pt x="14160" y="3340"/>
                      <a:pt x="14854" y="2790"/>
                    </a:cubicBezTo>
                    <a:cubicBezTo>
                      <a:pt x="15197" y="2520"/>
                      <a:pt x="16514" y="788"/>
                      <a:pt x="15467" y="643"/>
                    </a:cubicBezTo>
                    <a:cubicBezTo>
                      <a:pt x="15452" y="641"/>
                      <a:pt x="15438" y="640"/>
                      <a:pt x="15422" y="640"/>
                    </a:cubicBezTo>
                    <a:cubicBezTo>
                      <a:pt x="14896" y="640"/>
                      <a:pt x="13834" y="1832"/>
                      <a:pt x="13340" y="2063"/>
                    </a:cubicBezTo>
                    <a:cubicBezTo>
                      <a:pt x="12800" y="2302"/>
                      <a:pt x="12240" y="2499"/>
                      <a:pt x="11670" y="2655"/>
                    </a:cubicBezTo>
                    <a:cubicBezTo>
                      <a:pt x="11647" y="2662"/>
                      <a:pt x="11625" y="2665"/>
                      <a:pt x="11604" y="2665"/>
                    </a:cubicBezTo>
                    <a:cubicBezTo>
                      <a:pt x="11407" y="2665"/>
                      <a:pt x="11306" y="2381"/>
                      <a:pt x="11493" y="2250"/>
                    </a:cubicBezTo>
                    <a:cubicBezTo>
                      <a:pt x="11961" y="1970"/>
                      <a:pt x="12583" y="1701"/>
                      <a:pt x="12821" y="1535"/>
                    </a:cubicBezTo>
                    <a:cubicBezTo>
                      <a:pt x="12894" y="1493"/>
                      <a:pt x="12987" y="1420"/>
                      <a:pt x="13102" y="1327"/>
                    </a:cubicBezTo>
                    <a:cubicBezTo>
                      <a:pt x="13630" y="922"/>
                      <a:pt x="14450" y="155"/>
                      <a:pt x="13672" y="10"/>
                    </a:cubicBezTo>
                    <a:cubicBezTo>
                      <a:pt x="13637" y="4"/>
                      <a:pt x="13603" y="1"/>
                      <a:pt x="13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439;p54">
                <a:extLst>
                  <a:ext uri="{FF2B5EF4-FFF2-40B4-BE49-F238E27FC236}">
                    <a16:creationId xmlns:a16="http://schemas.microsoft.com/office/drawing/2014/main" id="{5F820A8E-820D-4109-AF9E-AE547A65C4C4}"/>
                  </a:ext>
                </a:extLst>
              </p:cNvPr>
              <p:cNvSpPr/>
              <p:nvPr/>
            </p:nvSpPr>
            <p:spPr>
              <a:xfrm>
                <a:off x="5741037" y="2922806"/>
                <a:ext cx="3683" cy="3098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63" y="1"/>
                    </a:moveTo>
                    <a:lnTo>
                      <a:pt x="63" y="1"/>
                    </a:lnTo>
                    <a:cubicBezTo>
                      <a:pt x="42" y="22"/>
                      <a:pt x="21" y="42"/>
                      <a:pt x="0" y="52"/>
                    </a:cubicBezTo>
                    <a:cubicBezTo>
                      <a:pt x="21" y="42"/>
                      <a:pt x="42" y="22"/>
                      <a:pt x="63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40;p54">
                <a:extLst>
                  <a:ext uri="{FF2B5EF4-FFF2-40B4-BE49-F238E27FC236}">
                    <a16:creationId xmlns:a16="http://schemas.microsoft.com/office/drawing/2014/main" id="{D6B30AC3-537D-4A8B-BDA8-892E8203D21E}"/>
                  </a:ext>
                </a:extLst>
              </p:cNvPr>
              <p:cNvSpPr/>
              <p:nvPr/>
            </p:nvSpPr>
            <p:spPr>
              <a:xfrm>
                <a:off x="5480927" y="3242946"/>
                <a:ext cx="1286" cy="2513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1"/>
                      <a:pt x="11" y="32"/>
                      <a:pt x="1" y="42"/>
                    </a:cubicBezTo>
                    <a:cubicBezTo>
                      <a:pt x="11" y="32"/>
                      <a:pt x="22" y="11"/>
                      <a:pt x="22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41;p54">
                <a:extLst>
                  <a:ext uri="{FF2B5EF4-FFF2-40B4-BE49-F238E27FC236}">
                    <a16:creationId xmlns:a16="http://schemas.microsoft.com/office/drawing/2014/main" id="{ACAE58F7-56E1-4D19-B83E-D7D3C457AE91}"/>
                  </a:ext>
                </a:extLst>
              </p:cNvPr>
              <p:cNvSpPr/>
              <p:nvPr/>
            </p:nvSpPr>
            <p:spPr>
              <a:xfrm>
                <a:off x="5399679" y="3352076"/>
                <a:ext cx="643" cy="1286"/>
              </a:xfrm>
              <a:custGeom>
                <a:avLst/>
                <a:gdLst/>
                <a:ahLst/>
                <a:cxnLst/>
                <a:rect l="l" t="t" r="r" b="b"/>
                <a:pathLst>
                  <a:path w="11" h="22" extrusionOk="0">
                    <a:moveTo>
                      <a:pt x="11" y="1"/>
                    </a:moveTo>
                    <a:cubicBezTo>
                      <a:pt x="11" y="1"/>
                      <a:pt x="11" y="11"/>
                      <a:pt x="1" y="22"/>
                    </a:cubicBezTo>
                    <a:cubicBezTo>
                      <a:pt x="11" y="11"/>
                      <a:pt x="11" y="1"/>
                      <a:pt x="11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42;p54">
                <a:extLst>
                  <a:ext uri="{FF2B5EF4-FFF2-40B4-BE49-F238E27FC236}">
                    <a16:creationId xmlns:a16="http://schemas.microsoft.com/office/drawing/2014/main" id="{315F1CB8-F9F4-48ED-AB95-34AC135F2507}"/>
                  </a:ext>
                </a:extLst>
              </p:cNvPr>
              <p:cNvSpPr/>
              <p:nvPr/>
            </p:nvSpPr>
            <p:spPr>
              <a:xfrm>
                <a:off x="5400264" y="3327234"/>
                <a:ext cx="11632" cy="24901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26" extrusionOk="0">
                    <a:moveTo>
                      <a:pt x="198" y="0"/>
                    </a:moveTo>
                    <a:lnTo>
                      <a:pt x="198" y="0"/>
                    </a:lnTo>
                    <a:cubicBezTo>
                      <a:pt x="137" y="134"/>
                      <a:pt x="75" y="278"/>
                      <a:pt x="3" y="422"/>
                    </a:cubicBezTo>
                    <a:lnTo>
                      <a:pt x="3" y="422"/>
                    </a:lnTo>
                    <a:lnTo>
                      <a:pt x="95" y="239"/>
                    </a:lnTo>
                    <a:cubicBezTo>
                      <a:pt x="125" y="156"/>
                      <a:pt x="167" y="73"/>
                      <a:pt x="198" y="0"/>
                    </a:cubicBezTo>
                    <a:close/>
                    <a:moveTo>
                      <a:pt x="3" y="422"/>
                    </a:moveTo>
                    <a:lnTo>
                      <a:pt x="1" y="426"/>
                    </a:lnTo>
                    <a:cubicBezTo>
                      <a:pt x="1" y="425"/>
                      <a:pt x="2" y="423"/>
                      <a:pt x="3" y="422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443;p54">
                <a:extLst>
                  <a:ext uri="{FF2B5EF4-FFF2-40B4-BE49-F238E27FC236}">
                    <a16:creationId xmlns:a16="http://schemas.microsoft.com/office/drawing/2014/main" id="{C9680505-C2BF-4655-943F-0AFA31A2F514}"/>
                  </a:ext>
                </a:extLst>
              </p:cNvPr>
              <p:cNvSpPr/>
              <p:nvPr/>
            </p:nvSpPr>
            <p:spPr>
              <a:xfrm>
                <a:off x="5734373" y="2884578"/>
                <a:ext cx="5495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74" extrusionOk="0">
                    <a:moveTo>
                      <a:pt x="94" y="1"/>
                    </a:moveTo>
                    <a:cubicBezTo>
                      <a:pt x="63" y="22"/>
                      <a:pt x="31" y="53"/>
                      <a:pt x="1" y="74"/>
                    </a:cubicBezTo>
                    <a:cubicBezTo>
                      <a:pt x="31" y="53"/>
                      <a:pt x="63" y="22"/>
                      <a:pt x="94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444;p54">
                <a:extLst>
                  <a:ext uri="{FF2B5EF4-FFF2-40B4-BE49-F238E27FC236}">
                    <a16:creationId xmlns:a16="http://schemas.microsoft.com/office/drawing/2014/main" id="{B5183AA6-BD38-4846-9AE2-8F46845D62D6}"/>
                  </a:ext>
                </a:extLst>
              </p:cNvPr>
              <p:cNvSpPr/>
              <p:nvPr/>
            </p:nvSpPr>
            <p:spPr>
              <a:xfrm>
                <a:off x="5556154" y="3064084"/>
                <a:ext cx="9762" cy="1338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29" extrusionOk="0">
                    <a:moveTo>
                      <a:pt x="166" y="0"/>
                    </a:moveTo>
                    <a:cubicBezTo>
                      <a:pt x="114" y="83"/>
                      <a:pt x="52" y="156"/>
                      <a:pt x="0" y="229"/>
                    </a:cubicBezTo>
                    <a:cubicBezTo>
                      <a:pt x="52" y="156"/>
                      <a:pt x="114" y="83"/>
                      <a:pt x="166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45;p54">
                <a:extLst>
                  <a:ext uri="{FF2B5EF4-FFF2-40B4-BE49-F238E27FC236}">
                    <a16:creationId xmlns:a16="http://schemas.microsoft.com/office/drawing/2014/main" id="{3ECC20AE-07C4-464F-821F-A541B8A58F0B}"/>
                  </a:ext>
                </a:extLst>
              </p:cNvPr>
              <p:cNvSpPr/>
              <p:nvPr/>
            </p:nvSpPr>
            <p:spPr>
              <a:xfrm>
                <a:off x="5565857" y="3059875"/>
                <a:ext cx="3040" cy="4267"/>
              </a:xfrm>
              <a:custGeom>
                <a:avLst/>
                <a:gdLst/>
                <a:ahLst/>
                <a:cxnLst/>
                <a:rect l="l" t="t" r="r" b="b"/>
                <a:pathLst>
                  <a:path w="52" h="73" extrusionOk="0">
                    <a:moveTo>
                      <a:pt x="51" y="0"/>
                    </a:moveTo>
                    <a:cubicBezTo>
                      <a:pt x="42" y="31"/>
                      <a:pt x="21" y="52"/>
                      <a:pt x="0" y="72"/>
                    </a:cubicBezTo>
                    <a:lnTo>
                      <a:pt x="0" y="72"/>
                    </a:lnTo>
                    <a:cubicBezTo>
                      <a:pt x="21" y="52"/>
                      <a:pt x="42" y="31"/>
                      <a:pt x="5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446;p54">
                <a:extLst>
                  <a:ext uri="{FF2B5EF4-FFF2-40B4-BE49-F238E27FC236}">
                    <a16:creationId xmlns:a16="http://schemas.microsoft.com/office/drawing/2014/main" id="{7331EFED-E1CA-4FFE-BB0A-9A15DF19D36E}"/>
                  </a:ext>
                </a:extLst>
              </p:cNvPr>
              <p:cNvSpPr/>
              <p:nvPr/>
            </p:nvSpPr>
            <p:spPr>
              <a:xfrm>
                <a:off x="5955671" y="2768201"/>
                <a:ext cx="14029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240" h="63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29" y="3"/>
                      <a:pt x="218" y="6"/>
                      <a:pt x="208" y="8"/>
                    </a:cubicBezTo>
                    <a:lnTo>
                      <a:pt x="208" y="8"/>
                    </a:lnTo>
                    <a:cubicBezTo>
                      <a:pt x="218" y="6"/>
                      <a:pt x="229" y="4"/>
                      <a:pt x="239" y="0"/>
                    </a:cubicBezTo>
                    <a:close/>
                    <a:moveTo>
                      <a:pt x="208" y="8"/>
                    </a:moveTo>
                    <a:cubicBezTo>
                      <a:pt x="187" y="12"/>
                      <a:pt x="167" y="14"/>
                      <a:pt x="146" y="21"/>
                    </a:cubicBezTo>
                    <a:cubicBezTo>
                      <a:pt x="140" y="24"/>
                      <a:pt x="133" y="27"/>
                      <a:pt x="127" y="30"/>
                    </a:cubicBezTo>
                    <a:lnTo>
                      <a:pt x="127" y="30"/>
                    </a:lnTo>
                    <a:cubicBezTo>
                      <a:pt x="153" y="23"/>
                      <a:pt x="180" y="15"/>
                      <a:pt x="208" y="8"/>
                    </a:cubicBezTo>
                    <a:close/>
                    <a:moveTo>
                      <a:pt x="127" y="30"/>
                    </a:moveTo>
                    <a:cubicBezTo>
                      <a:pt x="85" y="41"/>
                      <a:pt x="44" y="52"/>
                      <a:pt x="1" y="63"/>
                    </a:cubicBezTo>
                    <a:cubicBezTo>
                      <a:pt x="45" y="54"/>
                      <a:pt x="89" y="45"/>
                      <a:pt x="127" y="3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447;p54">
                <a:extLst>
                  <a:ext uri="{FF2B5EF4-FFF2-40B4-BE49-F238E27FC236}">
                    <a16:creationId xmlns:a16="http://schemas.microsoft.com/office/drawing/2014/main" id="{F86F8E8C-50FB-4E9E-9C21-03F4DDAA63C1}"/>
                  </a:ext>
                </a:extLst>
              </p:cNvPr>
              <p:cNvSpPr/>
              <p:nvPr/>
            </p:nvSpPr>
            <p:spPr>
              <a:xfrm>
                <a:off x="5848354" y="2803330"/>
                <a:ext cx="26128" cy="1286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220" extrusionOk="0">
                    <a:moveTo>
                      <a:pt x="447" y="1"/>
                    </a:moveTo>
                    <a:lnTo>
                      <a:pt x="447" y="1"/>
                    </a:lnTo>
                    <a:cubicBezTo>
                      <a:pt x="442" y="3"/>
                      <a:pt x="438" y="5"/>
                      <a:pt x="434" y="7"/>
                    </a:cubicBezTo>
                    <a:lnTo>
                      <a:pt x="434" y="7"/>
                    </a:lnTo>
                    <a:cubicBezTo>
                      <a:pt x="438" y="5"/>
                      <a:pt x="442" y="3"/>
                      <a:pt x="447" y="1"/>
                    </a:cubicBezTo>
                    <a:close/>
                    <a:moveTo>
                      <a:pt x="434" y="7"/>
                    </a:moveTo>
                    <a:lnTo>
                      <a:pt x="434" y="7"/>
                    </a:lnTo>
                    <a:cubicBezTo>
                      <a:pt x="423" y="12"/>
                      <a:pt x="415" y="13"/>
                      <a:pt x="408" y="19"/>
                    </a:cubicBezTo>
                    <a:lnTo>
                      <a:pt x="408" y="19"/>
                    </a:lnTo>
                    <a:cubicBezTo>
                      <a:pt x="417" y="15"/>
                      <a:pt x="425" y="11"/>
                      <a:pt x="434" y="7"/>
                    </a:cubicBezTo>
                    <a:close/>
                    <a:moveTo>
                      <a:pt x="408" y="19"/>
                    </a:moveTo>
                    <a:lnTo>
                      <a:pt x="408" y="19"/>
                    </a:lnTo>
                    <a:cubicBezTo>
                      <a:pt x="382" y="31"/>
                      <a:pt x="356" y="44"/>
                      <a:pt x="331" y="56"/>
                    </a:cubicBezTo>
                    <a:lnTo>
                      <a:pt x="331" y="56"/>
                    </a:lnTo>
                    <a:cubicBezTo>
                      <a:pt x="356" y="45"/>
                      <a:pt x="380" y="33"/>
                      <a:pt x="405" y="22"/>
                    </a:cubicBezTo>
                    <a:cubicBezTo>
                      <a:pt x="406" y="21"/>
                      <a:pt x="407" y="20"/>
                      <a:pt x="408" y="19"/>
                    </a:cubicBezTo>
                    <a:close/>
                    <a:moveTo>
                      <a:pt x="331" y="56"/>
                    </a:moveTo>
                    <a:lnTo>
                      <a:pt x="331" y="56"/>
                    </a:lnTo>
                    <a:cubicBezTo>
                      <a:pt x="221" y="107"/>
                      <a:pt x="111" y="160"/>
                      <a:pt x="1" y="219"/>
                    </a:cubicBezTo>
                    <a:cubicBezTo>
                      <a:pt x="109" y="165"/>
                      <a:pt x="218" y="110"/>
                      <a:pt x="331" y="56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448;p54">
                <a:extLst>
                  <a:ext uri="{FF2B5EF4-FFF2-40B4-BE49-F238E27FC236}">
                    <a16:creationId xmlns:a16="http://schemas.microsoft.com/office/drawing/2014/main" id="{5938A0B1-DC07-4B65-8C85-46906877E0B3}"/>
                  </a:ext>
                </a:extLst>
              </p:cNvPr>
              <p:cNvSpPr/>
              <p:nvPr/>
            </p:nvSpPr>
            <p:spPr>
              <a:xfrm>
                <a:off x="5613729" y="2987687"/>
                <a:ext cx="14613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91" extrusionOk="0">
                    <a:moveTo>
                      <a:pt x="249" y="0"/>
                    </a:moveTo>
                    <a:lnTo>
                      <a:pt x="249" y="0"/>
                    </a:lnTo>
                    <a:cubicBezTo>
                      <a:pt x="166" y="94"/>
                      <a:pt x="83" y="187"/>
                      <a:pt x="0" y="291"/>
                    </a:cubicBezTo>
                    <a:cubicBezTo>
                      <a:pt x="83" y="187"/>
                      <a:pt x="166" y="94"/>
                      <a:pt x="249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449;p54">
                <a:extLst>
                  <a:ext uri="{FF2B5EF4-FFF2-40B4-BE49-F238E27FC236}">
                    <a16:creationId xmlns:a16="http://schemas.microsoft.com/office/drawing/2014/main" id="{E3D4E905-FA80-4181-90C9-1DF11833E69F}"/>
                  </a:ext>
                </a:extLst>
              </p:cNvPr>
              <p:cNvSpPr/>
              <p:nvPr/>
            </p:nvSpPr>
            <p:spPr>
              <a:xfrm>
                <a:off x="5628284" y="2979212"/>
                <a:ext cx="7950" cy="85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6" extrusionOk="0">
                    <a:moveTo>
                      <a:pt x="135" y="0"/>
                    </a:moveTo>
                    <a:cubicBezTo>
                      <a:pt x="94" y="52"/>
                      <a:pt x="52" y="94"/>
                      <a:pt x="0" y="145"/>
                    </a:cubicBezTo>
                    <a:lnTo>
                      <a:pt x="0" y="145"/>
                    </a:lnTo>
                    <a:cubicBezTo>
                      <a:pt x="52" y="94"/>
                      <a:pt x="94" y="52"/>
                      <a:pt x="135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450;p54">
                <a:extLst>
                  <a:ext uri="{FF2B5EF4-FFF2-40B4-BE49-F238E27FC236}">
                    <a16:creationId xmlns:a16="http://schemas.microsoft.com/office/drawing/2014/main" id="{71BC0E26-14F6-433D-86C5-5D5540C86177}"/>
                  </a:ext>
                </a:extLst>
              </p:cNvPr>
              <p:cNvSpPr/>
              <p:nvPr/>
            </p:nvSpPr>
            <p:spPr>
              <a:xfrm>
                <a:off x="5613729" y="3004638"/>
                <a:ext cx="58" cy="5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451;p54">
                <a:extLst>
                  <a:ext uri="{FF2B5EF4-FFF2-40B4-BE49-F238E27FC236}">
                    <a16:creationId xmlns:a16="http://schemas.microsoft.com/office/drawing/2014/main" id="{CA03701C-D275-4467-8C56-B1129AF4648D}"/>
                  </a:ext>
                </a:extLst>
              </p:cNvPr>
              <p:cNvSpPr/>
              <p:nvPr/>
            </p:nvSpPr>
            <p:spPr>
              <a:xfrm>
                <a:off x="5604611" y="3004638"/>
                <a:ext cx="9177" cy="1040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78" extrusionOk="0">
                    <a:moveTo>
                      <a:pt x="156" y="1"/>
                    </a:moveTo>
                    <a:cubicBezTo>
                      <a:pt x="105" y="63"/>
                      <a:pt x="52" y="115"/>
                      <a:pt x="1" y="178"/>
                    </a:cubicBezTo>
                    <a:lnTo>
                      <a:pt x="1" y="178"/>
                    </a:lnTo>
                    <a:cubicBezTo>
                      <a:pt x="52" y="115"/>
                      <a:pt x="105" y="63"/>
                      <a:pt x="156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52;p54">
                <a:extLst>
                  <a:ext uri="{FF2B5EF4-FFF2-40B4-BE49-F238E27FC236}">
                    <a16:creationId xmlns:a16="http://schemas.microsoft.com/office/drawing/2014/main" id="{97F2FD13-CEFA-4B89-8923-FB371ED111DF}"/>
                  </a:ext>
                </a:extLst>
              </p:cNvPr>
              <p:cNvSpPr/>
              <p:nvPr/>
            </p:nvSpPr>
            <p:spPr>
              <a:xfrm>
                <a:off x="5491857" y="3159886"/>
                <a:ext cx="9762" cy="1578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70" extrusionOk="0">
                    <a:moveTo>
                      <a:pt x="167" y="0"/>
                    </a:moveTo>
                    <a:cubicBezTo>
                      <a:pt x="114" y="94"/>
                      <a:pt x="52" y="177"/>
                      <a:pt x="1" y="270"/>
                    </a:cubicBezTo>
                    <a:cubicBezTo>
                      <a:pt x="52" y="177"/>
                      <a:pt x="114" y="94"/>
                      <a:pt x="167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53;p54">
                <a:extLst>
                  <a:ext uri="{FF2B5EF4-FFF2-40B4-BE49-F238E27FC236}">
                    <a16:creationId xmlns:a16="http://schemas.microsoft.com/office/drawing/2014/main" id="{DDBA0FF9-571B-4B7F-9DF2-B0BF8F711F9D}"/>
                  </a:ext>
                </a:extLst>
              </p:cNvPr>
              <p:cNvSpPr/>
              <p:nvPr/>
            </p:nvSpPr>
            <p:spPr>
              <a:xfrm>
                <a:off x="5501560" y="3146559"/>
                <a:ext cx="8534" cy="13386"/>
              </a:xfrm>
              <a:custGeom>
                <a:avLst/>
                <a:gdLst/>
                <a:ahLst/>
                <a:cxnLst/>
                <a:rect l="l" t="t" r="r" b="b"/>
                <a:pathLst>
                  <a:path w="146" h="229" extrusionOk="0">
                    <a:moveTo>
                      <a:pt x="146" y="0"/>
                    </a:moveTo>
                    <a:lnTo>
                      <a:pt x="146" y="0"/>
                    </a:lnTo>
                    <a:cubicBezTo>
                      <a:pt x="93" y="73"/>
                      <a:pt x="42" y="156"/>
                      <a:pt x="1" y="228"/>
                    </a:cubicBezTo>
                    <a:cubicBezTo>
                      <a:pt x="52" y="156"/>
                      <a:pt x="93" y="73"/>
                      <a:pt x="146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454;p54">
                <a:extLst>
                  <a:ext uri="{FF2B5EF4-FFF2-40B4-BE49-F238E27FC236}">
                    <a16:creationId xmlns:a16="http://schemas.microsoft.com/office/drawing/2014/main" id="{73641D86-8003-4346-8093-3CED85B55809}"/>
                  </a:ext>
                </a:extLst>
              </p:cNvPr>
              <p:cNvSpPr/>
              <p:nvPr/>
            </p:nvSpPr>
            <p:spPr>
              <a:xfrm>
                <a:off x="5536105" y="3077411"/>
                <a:ext cx="20108" cy="28583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89" extrusionOk="0">
                    <a:moveTo>
                      <a:pt x="343" y="1"/>
                    </a:moveTo>
                    <a:cubicBezTo>
                      <a:pt x="229" y="167"/>
                      <a:pt x="115" y="323"/>
                      <a:pt x="0" y="488"/>
                    </a:cubicBezTo>
                    <a:lnTo>
                      <a:pt x="0" y="488"/>
                    </a:lnTo>
                    <a:cubicBezTo>
                      <a:pt x="115" y="323"/>
                      <a:pt x="229" y="167"/>
                      <a:pt x="343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455;p54">
                <a:extLst>
                  <a:ext uri="{FF2B5EF4-FFF2-40B4-BE49-F238E27FC236}">
                    <a16:creationId xmlns:a16="http://schemas.microsoft.com/office/drawing/2014/main" id="{B5D9F28F-9E95-4D8A-8B1D-E0D5AE663888}"/>
                  </a:ext>
                </a:extLst>
              </p:cNvPr>
              <p:cNvSpPr/>
              <p:nvPr/>
            </p:nvSpPr>
            <p:spPr>
              <a:xfrm>
                <a:off x="5526402" y="3105935"/>
                <a:ext cx="9762" cy="1461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50" extrusionOk="0">
                    <a:moveTo>
                      <a:pt x="166" y="0"/>
                    </a:moveTo>
                    <a:cubicBezTo>
                      <a:pt x="115" y="83"/>
                      <a:pt x="63" y="166"/>
                      <a:pt x="0" y="249"/>
                    </a:cubicBezTo>
                    <a:lnTo>
                      <a:pt x="0" y="249"/>
                    </a:lnTo>
                    <a:cubicBezTo>
                      <a:pt x="63" y="166"/>
                      <a:pt x="115" y="83"/>
                      <a:pt x="166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456;p54">
                <a:extLst>
                  <a:ext uri="{FF2B5EF4-FFF2-40B4-BE49-F238E27FC236}">
                    <a16:creationId xmlns:a16="http://schemas.microsoft.com/office/drawing/2014/main" id="{A1C3F14F-4F4F-4477-BD43-12AAB7335C13}"/>
                  </a:ext>
                </a:extLst>
              </p:cNvPr>
              <p:cNvSpPr/>
              <p:nvPr/>
            </p:nvSpPr>
            <p:spPr>
              <a:xfrm>
                <a:off x="5428145" y="3289649"/>
                <a:ext cx="1929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74" extrusionOk="0">
                    <a:moveTo>
                      <a:pt x="32" y="0"/>
                    </a:moveTo>
                    <a:cubicBezTo>
                      <a:pt x="22" y="21"/>
                      <a:pt x="12" y="52"/>
                      <a:pt x="1" y="73"/>
                    </a:cubicBezTo>
                    <a:lnTo>
                      <a:pt x="1" y="73"/>
                    </a:lnTo>
                    <a:cubicBezTo>
                      <a:pt x="12" y="52"/>
                      <a:pt x="22" y="21"/>
                      <a:pt x="32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457;p54">
                <a:extLst>
                  <a:ext uri="{FF2B5EF4-FFF2-40B4-BE49-F238E27FC236}">
                    <a16:creationId xmlns:a16="http://schemas.microsoft.com/office/drawing/2014/main" id="{DF67DA6A-DAE6-47D3-A3AD-9A3EE67C5A73}"/>
                  </a:ext>
                </a:extLst>
              </p:cNvPr>
              <p:cNvSpPr/>
              <p:nvPr/>
            </p:nvSpPr>
            <p:spPr>
              <a:xfrm>
                <a:off x="5479758" y="3175610"/>
                <a:ext cx="12158" cy="20692"/>
              </a:xfrm>
              <a:custGeom>
                <a:avLst/>
                <a:gdLst/>
                <a:ahLst/>
                <a:cxnLst/>
                <a:rect l="l" t="t" r="r" b="b"/>
                <a:pathLst>
                  <a:path w="208" h="354" extrusionOk="0">
                    <a:moveTo>
                      <a:pt x="208" y="1"/>
                    </a:moveTo>
                    <a:cubicBezTo>
                      <a:pt x="135" y="116"/>
                      <a:pt x="72" y="240"/>
                      <a:pt x="0" y="354"/>
                    </a:cubicBezTo>
                    <a:lnTo>
                      <a:pt x="0" y="354"/>
                    </a:lnTo>
                    <a:cubicBezTo>
                      <a:pt x="72" y="240"/>
                      <a:pt x="135" y="116"/>
                      <a:pt x="208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458;p54">
                <a:extLst>
                  <a:ext uri="{FF2B5EF4-FFF2-40B4-BE49-F238E27FC236}">
                    <a16:creationId xmlns:a16="http://schemas.microsoft.com/office/drawing/2014/main" id="{85A4176E-1F94-44DC-A33F-B11FCCFB9978}"/>
                  </a:ext>
                </a:extLst>
              </p:cNvPr>
              <p:cNvSpPr/>
              <p:nvPr/>
            </p:nvSpPr>
            <p:spPr>
              <a:xfrm>
                <a:off x="5473679" y="3196243"/>
                <a:ext cx="6138" cy="1098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88" extrusionOk="0">
                    <a:moveTo>
                      <a:pt x="104" y="1"/>
                    </a:moveTo>
                    <a:cubicBezTo>
                      <a:pt x="73" y="63"/>
                      <a:pt x="31" y="125"/>
                      <a:pt x="0" y="187"/>
                    </a:cubicBezTo>
                    <a:lnTo>
                      <a:pt x="0" y="187"/>
                    </a:lnTo>
                    <a:cubicBezTo>
                      <a:pt x="31" y="125"/>
                      <a:pt x="73" y="63"/>
                      <a:pt x="104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59;p54">
                <a:extLst>
                  <a:ext uri="{FF2B5EF4-FFF2-40B4-BE49-F238E27FC236}">
                    <a16:creationId xmlns:a16="http://schemas.microsoft.com/office/drawing/2014/main" id="{D1FFE8D1-AB77-43A7-B66F-EA2ABD6F794E}"/>
                  </a:ext>
                </a:extLst>
              </p:cNvPr>
              <p:cNvSpPr/>
              <p:nvPr/>
            </p:nvSpPr>
            <p:spPr>
              <a:xfrm>
                <a:off x="5312411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400" y="0"/>
                    </a:moveTo>
                    <a:cubicBezTo>
                      <a:pt x="249" y="1670"/>
                      <a:pt x="0" y="3807"/>
                      <a:pt x="819" y="5674"/>
                    </a:cubicBezTo>
                    <a:cubicBezTo>
                      <a:pt x="944" y="5975"/>
                      <a:pt x="1100" y="6265"/>
                      <a:pt x="1296" y="6524"/>
                    </a:cubicBezTo>
                    <a:cubicBezTo>
                      <a:pt x="1328" y="6452"/>
                      <a:pt x="1359" y="6379"/>
                      <a:pt x="1400" y="6296"/>
                    </a:cubicBezTo>
                    <a:lnTo>
                      <a:pt x="1494" y="6079"/>
                    </a:lnTo>
                    <a:cubicBezTo>
                      <a:pt x="1566" y="5923"/>
                      <a:pt x="1639" y="5777"/>
                      <a:pt x="1701" y="5632"/>
                    </a:cubicBezTo>
                    <a:cubicBezTo>
                      <a:pt x="1525" y="5259"/>
                      <a:pt x="1151" y="4440"/>
                      <a:pt x="996" y="3631"/>
                    </a:cubicBezTo>
                    <a:cubicBezTo>
                      <a:pt x="972" y="3522"/>
                      <a:pt x="1056" y="3456"/>
                      <a:pt x="1141" y="3456"/>
                    </a:cubicBezTo>
                    <a:cubicBezTo>
                      <a:pt x="1203" y="3456"/>
                      <a:pt x="1264" y="3490"/>
                      <a:pt x="1286" y="3568"/>
                    </a:cubicBezTo>
                    <a:cubicBezTo>
                      <a:pt x="1411" y="4076"/>
                      <a:pt x="1618" y="4647"/>
                      <a:pt x="1939" y="5145"/>
                    </a:cubicBezTo>
                    <a:cubicBezTo>
                      <a:pt x="1960" y="5093"/>
                      <a:pt x="1992" y="5041"/>
                      <a:pt x="2012" y="4989"/>
                    </a:cubicBezTo>
                    <a:lnTo>
                      <a:pt x="2168" y="4678"/>
                    </a:lnTo>
                    <a:cubicBezTo>
                      <a:pt x="2199" y="4626"/>
                      <a:pt x="2220" y="4574"/>
                      <a:pt x="2251" y="4523"/>
                    </a:cubicBezTo>
                    <a:cubicBezTo>
                      <a:pt x="2271" y="4470"/>
                      <a:pt x="2303" y="4419"/>
                      <a:pt x="2334" y="4367"/>
                    </a:cubicBezTo>
                    <a:cubicBezTo>
                      <a:pt x="2354" y="4325"/>
                      <a:pt x="2386" y="4274"/>
                      <a:pt x="2407" y="4222"/>
                    </a:cubicBezTo>
                    <a:cubicBezTo>
                      <a:pt x="2437" y="4170"/>
                      <a:pt x="2469" y="4118"/>
                      <a:pt x="2490" y="4066"/>
                    </a:cubicBezTo>
                    <a:cubicBezTo>
                      <a:pt x="2520" y="4014"/>
                      <a:pt x="2541" y="3973"/>
                      <a:pt x="2573" y="3921"/>
                    </a:cubicBezTo>
                    <a:cubicBezTo>
                      <a:pt x="2437" y="3724"/>
                      <a:pt x="1504" y="2230"/>
                      <a:pt x="1400" y="0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60;p54">
                <a:extLst>
                  <a:ext uri="{FF2B5EF4-FFF2-40B4-BE49-F238E27FC236}">
                    <a16:creationId xmlns:a16="http://schemas.microsoft.com/office/drawing/2014/main" id="{F7439AF8-C2B9-4EBC-A65D-264AAD88E35A}"/>
                  </a:ext>
                </a:extLst>
              </p:cNvPr>
              <p:cNvSpPr/>
              <p:nvPr/>
            </p:nvSpPr>
            <p:spPr>
              <a:xfrm>
                <a:off x="5413591" y="2699812"/>
                <a:ext cx="644030" cy="694182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11876" extrusionOk="0">
                    <a:moveTo>
                      <a:pt x="8673" y="0"/>
                    </a:moveTo>
                    <a:cubicBezTo>
                      <a:pt x="8430" y="0"/>
                      <a:pt x="8184" y="14"/>
                      <a:pt x="7937" y="40"/>
                    </a:cubicBezTo>
                    <a:cubicBezTo>
                      <a:pt x="7646" y="776"/>
                      <a:pt x="7138" y="1938"/>
                      <a:pt x="6702" y="2394"/>
                    </a:cubicBezTo>
                    <a:lnTo>
                      <a:pt x="6858" y="2301"/>
                    </a:lnTo>
                    <a:cubicBezTo>
                      <a:pt x="6899" y="2281"/>
                      <a:pt x="6951" y="2249"/>
                      <a:pt x="6992" y="2228"/>
                    </a:cubicBezTo>
                    <a:cubicBezTo>
                      <a:pt x="7045" y="2198"/>
                      <a:pt x="7086" y="2177"/>
                      <a:pt x="7138" y="2145"/>
                    </a:cubicBezTo>
                    <a:cubicBezTo>
                      <a:pt x="7190" y="2115"/>
                      <a:pt x="7231" y="2094"/>
                      <a:pt x="7283" y="2062"/>
                    </a:cubicBezTo>
                    <a:cubicBezTo>
                      <a:pt x="7335" y="2042"/>
                      <a:pt x="7387" y="2011"/>
                      <a:pt x="7428" y="1990"/>
                    </a:cubicBezTo>
                    <a:cubicBezTo>
                      <a:pt x="7584" y="1917"/>
                      <a:pt x="7729" y="1845"/>
                      <a:pt x="7885" y="1772"/>
                    </a:cubicBezTo>
                    <a:cubicBezTo>
                      <a:pt x="7875" y="1575"/>
                      <a:pt x="7895" y="1253"/>
                      <a:pt x="8061" y="932"/>
                    </a:cubicBezTo>
                    <a:cubicBezTo>
                      <a:pt x="8088" y="874"/>
                      <a:pt x="8138" y="849"/>
                      <a:pt x="8188" y="849"/>
                    </a:cubicBezTo>
                    <a:cubicBezTo>
                      <a:pt x="8274" y="849"/>
                      <a:pt x="8361" y="921"/>
                      <a:pt x="8341" y="1025"/>
                    </a:cubicBezTo>
                    <a:cubicBezTo>
                      <a:pt x="8299" y="1212"/>
                      <a:pt x="8299" y="1409"/>
                      <a:pt x="8382" y="1555"/>
                    </a:cubicBezTo>
                    <a:cubicBezTo>
                      <a:pt x="8559" y="1481"/>
                      <a:pt x="8746" y="1419"/>
                      <a:pt x="8933" y="1347"/>
                    </a:cubicBezTo>
                    <a:cubicBezTo>
                      <a:pt x="8974" y="1336"/>
                      <a:pt x="9016" y="1326"/>
                      <a:pt x="9046" y="1316"/>
                    </a:cubicBezTo>
                    <a:cubicBezTo>
                      <a:pt x="9129" y="1285"/>
                      <a:pt x="9202" y="1264"/>
                      <a:pt x="9275" y="1233"/>
                    </a:cubicBezTo>
                    <a:cubicBezTo>
                      <a:pt x="9357" y="1212"/>
                      <a:pt x="9431" y="1191"/>
                      <a:pt x="9513" y="1170"/>
                    </a:cubicBezTo>
                    <a:cubicBezTo>
                      <a:pt x="9565" y="1150"/>
                      <a:pt x="9617" y="1140"/>
                      <a:pt x="9669" y="1119"/>
                    </a:cubicBezTo>
                    <a:cubicBezTo>
                      <a:pt x="9721" y="1108"/>
                      <a:pt x="9772" y="1098"/>
                      <a:pt x="9825" y="1077"/>
                    </a:cubicBezTo>
                    <a:cubicBezTo>
                      <a:pt x="9959" y="1046"/>
                      <a:pt x="10094" y="1015"/>
                      <a:pt x="10219" y="984"/>
                    </a:cubicBezTo>
                    <a:lnTo>
                      <a:pt x="10219" y="984"/>
                    </a:lnTo>
                    <a:cubicBezTo>
                      <a:pt x="10198" y="994"/>
                      <a:pt x="10157" y="1004"/>
                      <a:pt x="10084" y="1036"/>
                    </a:cubicBezTo>
                    <a:cubicBezTo>
                      <a:pt x="10074" y="1036"/>
                      <a:pt x="10063" y="1046"/>
                      <a:pt x="10063" y="1046"/>
                    </a:cubicBezTo>
                    <a:cubicBezTo>
                      <a:pt x="10021" y="1067"/>
                      <a:pt x="9970" y="1077"/>
                      <a:pt x="9918" y="1108"/>
                    </a:cubicBezTo>
                    <a:cubicBezTo>
                      <a:pt x="9908" y="1108"/>
                      <a:pt x="9897" y="1108"/>
                      <a:pt x="9887" y="1119"/>
                    </a:cubicBezTo>
                    <a:cubicBezTo>
                      <a:pt x="9855" y="1129"/>
                      <a:pt x="9835" y="1140"/>
                      <a:pt x="9793" y="1160"/>
                    </a:cubicBezTo>
                    <a:cubicBezTo>
                      <a:pt x="9783" y="1160"/>
                      <a:pt x="9772" y="1170"/>
                      <a:pt x="9762" y="1170"/>
                    </a:cubicBezTo>
                    <a:cubicBezTo>
                      <a:pt x="9627" y="1233"/>
                      <a:pt x="9472" y="1306"/>
                      <a:pt x="9295" y="1398"/>
                    </a:cubicBezTo>
                    <a:cubicBezTo>
                      <a:pt x="9265" y="1409"/>
                      <a:pt x="9233" y="1430"/>
                      <a:pt x="9202" y="1440"/>
                    </a:cubicBezTo>
                    <a:cubicBezTo>
                      <a:pt x="9099" y="1492"/>
                      <a:pt x="9005" y="1544"/>
                      <a:pt x="8891" y="1606"/>
                    </a:cubicBezTo>
                    <a:cubicBezTo>
                      <a:pt x="8870" y="1617"/>
                      <a:pt x="8860" y="1627"/>
                      <a:pt x="8839" y="1637"/>
                    </a:cubicBezTo>
                    <a:cubicBezTo>
                      <a:pt x="8684" y="1720"/>
                      <a:pt x="8518" y="1813"/>
                      <a:pt x="8352" y="1907"/>
                    </a:cubicBezTo>
                    <a:lnTo>
                      <a:pt x="8258" y="1969"/>
                    </a:lnTo>
                    <a:cubicBezTo>
                      <a:pt x="8237" y="1979"/>
                      <a:pt x="8216" y="1990"/>
                      <a:pt x="8186" y="2000"/>
                    </a:cubicBezTo>
                    <a:cubicBezTo>
                      <a:pt x="8133" y="2042"/>
                      <a:pt x="8071" y="2073"/>
                      <a:pt x="8009" y="2115"/>
                    </a:cubicBezTo>
                    <a:cubicBezTo>
                      <a:pt x="7916" y="2166"/>
                      <a:pt x="7822" y="2228"/>
                      <a:pt x="7729" y="2291"/>
                    </a:cubicBezTo>
                    <a:cubicBezTo>
                      <a:pt x="7709" y="2301"/>
                      <a:pt x="7688" y="2311"/>
                      <a:pt x="7667" y="2332"/>
                    </a:cubicBezTo>
                    <a:cubicBezTo>
                      <a:pt x="7646" y="2343"/>
                      <a:pt x="7615" y="2364"/>
                      <a:pt x="7594" y="2384"/>
                    </a:cubicBezTo>
                    <a:cubicBezTo>
                      <a:pt x="7719" y="2436"/>
                      <a:pt x="7854" y="2477"/>
                      <a:pt x="7988" y="2509"/>
                    </a:cubicBezTo>
                    <a:cubicBezTo>
                      <a:pt x="8206" y="2558"/>
                      <a:pt x="8159" y="2874"/>
                      <a:pt x="7955" y="2874"/>
                    </a:cubicBezTo>
                    <a:cubicBezTo>
                      <a:pt x="7946" y="2874"/>
                      <a:pt x="7936" y="2873"/>
                      <a:pt x="7926" y="2871"/>
                    </a:cubicBezTo>
                    <a:cubicBezTo>
                      <a:pt x="7615" y="2841"/>
                      <a:pt x="7345" y="2758"/>
                      <a:pt x="7148" y="2675"/>
                    </a:cubicBezTo>
                    <a:cubicBezTo>
                      <a:pt x="6982" y="2788"/>
                      <a:pt x="6817" y="2913"/>
                      <a:pt x="6651" y="3037"/>
                    </a:cubicBezTo>
                    <a:cubicBezTo>
                      <a:pt x="6609" y="3069"/>
                      <a:pt x="6568" y="3100"/>
                      <a:pt x="6515" y="3131"/>
                    </a:cubicBezTo>
                    <a:lnTo>
                      <a:pt x="6360" y="3256"/>
                    </a:lnTo>
                    <a:cubicBezTo>
                      <a:pt x="6329" y="3276"/>
                      <a:pt x="6298" y="3307"/>
                      <a:pt x="6266" y="3328"/>
                    </a:cubicBezTo>
                    <a:cubicBezTo>
                      <a:pt x="6215" y="3369"/>
                      <a:pt x="6173" y="3401"/>
                      <a:pt x="6132" y="3432"/>
                    </a:cubicBezTo>
                    <a:cubicBezTo>
                      <a:pt x="6485" y="3650"/>
                      <a:pt x="6909" y="3774"/>
                      <a:pt x="7304" y="3857"/>
                    </a:cubicBezTo>
                    <a:cubicBezTo>
                      <a:pt x="7532" y="3899"/>
                      <a:pt x="7501" y="4220"/>
                      <a:pt x="7273" y="4231"/>
                    </a:cubicBezTo>
                    <a:cubicBezTo>
                      <a:pt x="7258" y="4231"/>
                      <a:pt x="7244" y="4231"/>
                      <a:pt x="7230" y="4231"/>
                    </a:cubicBezTo>
                    <a:cubicBezTo>
                      <a:pt x="6565" y="4231"/>
                      <a:pt x="6031" y="4009"/>
                      <a:pt x="5706" y="3847"/>
                    </a:cubicBezTo>
                    <a:cubicBezTo>
                      <a:pt x="5675" y="3847"/>
                      <a:pt x="5644" y="3847"/>
                      <a:pt x="5623" y="3857"/>
                    </a:cubicBezTo>
                    <a:cubicBezTo>
                      <a:pt x="5572" y="3899"/>
                      <a:pt x="5519" y="3940"/>
                      <a:pt x="5478" y="3971"/>
                    </a:cubicBezTo>
                    <a:cubicBezTo>
                      <a:pt x="5447" y="4003"/>
                      <a:pt x="5427" y="4023"/>
                      <a:pt x="5395" y="4044"/>
                    </a:cubicBezTo>
                    <a:cubicBezTo>
                      <a:pt x="5240" y="4178"/>
                      <a:pt x="5084" y="4324"/>
                      <a:pt x="4918" y="4480"/>
                    </a:cubicBezTo>
                    <a:cubicBezTo>
                      <a:pt x="5281" y="4697"/>
                      <a:pt x="5717" y="4832"/>
                      <a:pt x="6111" y="4905"/>
                    </a:cubicBezTo>
                    <a:cubicBezTo>
                      <a:pt x="6339" y="4946"/>
                      <a:pt x="6308" y="5278"/>
                      <a:pt x="6080" y="5278"/>
                    </a:cubicBezTo>
                    <a:cubicBezTo>
                      <a:pt x="6062" y="5278"/>
                      <a:pt x="6045" y="5278"/>
                      <a:pt x="6028" y="5278"/>
                    </a:cubicBezTo>
                    <a:cubicBezTo>
                      <a:pt x="5428" y="5278"/>
                      <a:pt x="4919" y="5097"/>
                      <a:pt x="4597" y="4936"/>
                    </a:cubicBezTo>
                    <a:lnTo>
                      <a:pt x="4410" y="4967"/>
                    </a:lnTo>
                    <a:cubicBezTo>
                      <a:pt x="4316" y="5071"/>
                      <a:pt x="4212" y="5164"/>
                      <a:pt x="4120" y="5268"/>
                    </a:cubicBezTo>
                    <a:cubicBezTo>
                      <a:pt x="4088" y="5310"/>
                      <a:pt x="4057" y="5340"/>
                      <a:pt x="4026" y="5372"/>
                    </a:cubicBezTo>
                    <a:lnTo>
                      <a:pt x="3995" y="5402"/>
                    </a:lnTo>
                    <a:lnTo>
                      <a:pt x="3933" y="5465"/>
                    </a:lnTo>
                    <a:lnTo>
                      <a:pt x="3901" y="5496"/>
                    </a:lnTo>
                    <a:cubicBezTo>
                      <a:pt x="3881" y="5527"/>
                      <a:pt x="3860" y="5548"/>
                      <a:pt x="3839" y="5568"/>
                    </a:cubicBezTo>
                    <a:cubicBezTo>
                      <a:pt x="3798" y="5621"/>
                      <a:pt x="3756" y="5662"/>
                      <a:pt x="3715" y="5714"/>
                    </a:cubicBezTo>
                    <a:cubicBezTo>
                      <a:pt x="3684" y="5734"/>
                      <a:pt x="3663" y="5766"/>
                      <a:pt x="3632" y="5797"/>
                    </a:cubicBezTo>
                    <a:cubicBezTo>
                      <a:pt x="3622" y="5817"/>
                      <a:pt x="3611" y="5828"/>
                      <a:pt x="3601" y="5838"/>
                    </a:cubicBezTo>
                    <a:cubicBezTo>
                      <a:pt x="3559" y="5880"/>
                      <a:pt x="3528" y="5921"/>
                      <a:pt x="3497" y="5963"/>
                    </a:cubicBezTo>
                    <a:cubicBezTo>
                      <a:pt x="3486" y="5963"/>
                      <a:pt x="3486" y="5963"/>
                      <a:pt x="3486" y="5973"/>
                    </a:cubicBezTo>
                    <a:cubicBezTo>
                      <a:pt x="3445" y="6015"/>
                      <a:pt x="3403" y="6066"/>
                      <a:pt x="3362" y="6108"/>
                    </a:cubicBezTo>
                    <a:cubicBezTo>
                      <a:pt x="3331" y="6139"/>
                      <a:pt x="3310" y="6181"/>
                      <a:pt x="3279" y="6212"/>
                    </a:cubicBezTo>
                    <a:cubicBezTo>
                      <a:pt x="3248" y="6243"/>
                      <a:pt x="3227" y="6274"/>
                      <a:pt x="3207" y="6305"/>
                    </a:cubicBezTo>
                    <a:cubicBezTo>
                      <a:pt x="3175" y="6336"/>
                      <a:pt x="3134" y="6378"/>
                      <a:pt x="3103" y="6419"/>
                    </a:cubicBezTo>
                    <a:lnTo>
                      <a:pt x="3009" y="6544"/>
                    </a:lnTo>
                    <a:lnTo>
                      <a:pt x="2792" y="6824"/>
                    </a:lnTo>
                    <a:cubicBezTo>
                      <a:pt x="2771" y="6845"/>
                      <a:pt x="2750" y="6866"/>
                      <a:pt x="2739" y="6886"/>
                    </a:cubicBezTo>
                    <a:cubicBezTo>
                      <a:pt x="2730" y="6896"/>
                      <a:pt x="2730" y="6896"/>
                      <a:pt x="2730" y="6907"/>
                    </a:cubicBezTo>
                    <a:cubicBezTo>
                      <a:pt x="2698" y="6938"/>
                      <a:pt x="2667" y="6979"/>
                      <a:pt x="2647" y="7011"/>
                    </a:cubicBezTo>
                    <a:cubicBezTo>
                      <a:pt x="2636" y="7031"/>
                      <a:pt x="2626" y="7041"/>
                      <a:pt x="2615" y="7052"/>
                    </a:cubicBezTo>
                    <a:cubicBezTo>
                      <a:pt x="2584" y="7094"/>
                      <a:pt x="2543" y="7145"/>
                      <a:pt x="2511" y="7187"/>
                    </a:cubicBezTo>
                    <a:cubicBezTo>
                      <a:pt x="2481" y="7228"/>
                      <a:pt x="2449" y="7280"/>
                      <a:pt x="2418" y="7322"/>
                    </a:cubicBezTo>
                    <a:cubicBezTo>
                      <a:pt x="2387" y="7363"/>
                      <a:pt x="2356" y="7405"/>
                      <a:pt x="2335" y="7446"/>
                    </a:cubicBezTo>
                    <a:cubicBezTo>
                      <a:pt x="2366" y="7426"/>
                      <a:pt x="2377" y="7415"/>
                      <a:pt x="2377" y="7415"/>
                    </a:cubicBezTo>
                    <a:cubicBezTo>
                      <a:pt x="2377" y="7415"/>
                      <a:pt x="2688" y="7529"/>
                      <a:pt x="3144" y="7633"/>
                    </a:cubicBezTo>
                    <a:cubicBezTo>
                      <a:pt x="3373" y="7682"/>
                      <a:pt x="3316" y="8008"/>
                      <a:pt x="3100" y="8008"/>
                    </a:cubicBezTo>
                    <a:cubicBezTo>
                      <a:pt x="3091" y="8008"/>
                      <a:pt x="3081" y="8008"/>
                      <a:pt x="3071" y="8007"/>
                    </a:cubicBezTo>
                    <a:cubicBezTo>
                      <a:pt x="2771" y="7954"/>
                      <a:pt x="2449" y="7871"/>
                      <a:pt x="2117" y="7747"/>
                    </a:cubicBezTo>
                    <a:cubicBezTo>
                      <a:pt x="2086" y="7799"/>
                      <a:pt x="2055" y="7841"/>
                      <a:pt x="2034" y="7882"/>
                    </a:cubicBezTo>
                    <a:lnTo>
                      <a:pt x="1972" y="7975"/>
                    </a:lnTo>
                    <a:lnTo>
                      <a:pt x="1910" y="8069"/>
                    </a:lnTo>
                    <a:cubicBezTo>
                      <a:pt x="1879" y="8110"/>
                      <a:pt x="1858" y="8141"/>
                      <a:pt x="1837" y="8182"/>
                    </a:cubicBezTo>
                    <a:cubicBezTo>
                      <a:pt x="1806" y="8224"/>
                      <a:pt x="1785" y="8256"/>
                      <a:pt x="1764" y="8297"/>
                    </a:cubicBezTo>
                    <a:cubicBezTo>
                      <a:pt x="1723" y="8359"/>
                      <a:pt x="1692" y="8421"/>
                      <a:pt x="1651" y="8473"/>
                    </a:cubicBezTo>
                    <a:cubicBezTo>
                      <a:pt x="1619" y="8514"/>
                      <a:pt x="1598" y="8567"/>
                      <a:pt x="1568" y="8608"/>
                    </a:cubicBezTo>
                    <a:cubicBezTo>
                      <a:pt x="1506" y="8712"/>
                      <a:pt x="1443" y="8826"/>
                      <a:pt x="1381" y="8929"/>
                    </a:cubicBezTo>
                    <a:cubicBezTo>
                      <a:pt x="1515" y="8971"/>
                      <a:pt x="1713" y="9033"/>
                      <a:pt x="1951" y="9085"/>
                    </a:cubicBezTo>
                    <a:cubicBezTo>
                      <a:pt x="2177" y="9144"/>
                      <a:pt x="2134" y="9462"/>
                      <a:pt x="1918" y="9462"/>
                    </a:cubicBezTo>
                    <a:cubicBezTo>
                      <a:pt x="1906" y="9462"/>
                      <a:pt x="1893" y="9461"/>
                      <a:pt x="1879" y="9459"/>
                    </a:cubicBezTo>
                    <a:cubicBezTo>
                      <a:pt x="1661" y="9417"/>
                      <a:pt x="1423" y="9365"/>
                      <a:pt x="1174" y="9293"/>
                    </a:cubicBezTo>
                    <a:cubicBezTo>
                      <a:pt x="1142" y="9344"/>
                      <a:pt x="1111" y="9407"/>
                      <a:pt x="1080" y="9459"/>
                    </a:cubicBezTo>
                    <a:cubicBezTo>
                      <a:pt x="1070" y="9500"/>
                      <a:pt x="1049" y="9531"/>
                      <a:pt x="1028" y="9572"/>
                    </a:cubicBezTo>
                    <a:cubicBezTo>
                      <a:pt x="935" y="9749"/>
                      <a:pt x="842" y="9925"/>
                      <a:pt x="759" y="10112"/>
                    </a:cubicBezTo>
                    <a:cubicBezTo>
                      <a:pt x="727" y="10164"/>
                      <a:pt x="706" y="10206"/>
                      <a:pt x="686" y="10257"/>
                    </a:cubicBezTo>
                    <a:lnTo>
                      <a:pt x="530" y="10600"/>
                    </a:lnTo>
                    <a:cubicBezTo>
                      <a:pt x="665" y="10589"/>
                      <a:pt x="842" y="10579"/>
                      <a:pt x="1049" y="10558"/>
                    </a:cubicBezTo>
                    <a:cubicBezTo>
                      <a:pt x="1059" y="10557"/>
                      <a:pt x="1069" y="10556"/>
                      <a:pt x="1078" y="10556"/>
                    </a:cubicBezTo>
                    <a:cubicBezTo>
                      <a:pt x="1291" y="10556"/>
                      <a:pt x="1330" y="10892"/>
                      <a:pt x="1101" y="10932"/>
                    </a:cubicBezTo>
                    <a:cubicBezTo>
                      <a:pt x="872" y="10973"/>
                      <a:pt x="613" y="10994"/>
                      <a:pt x="344" y="11004"/>
                    </a:cubicBezTo>
                    <a:cubicBezTo>
                      <a:pt x="291" y="11128"/>
                      <a:pt x="240" y="11253"/>
                      <a:pt x="188" y="11388"/>
                    </a:cubicBezTo>
                    <a:cubicBezTo>
                      <a:pt x="167" y="11440"/>
                      <a:pt x="146" y="11481"/>
                      <a:pt x="136" y="11533"/>
                    </a:cubicBezTo>
                    <a:cubicBezTo>
                      <a:pt x="116" y="11585"/>
                      <a:pt x="95" y="11647"/>
                      <a:pt x="63" y="11699"/>
                    </a:cubicBezTo>
                    <a:lnTo>
                      <a:pt x="63" y="11709"/>
                    </a:lnTo>
                    <a:cubicBezTo>
                      <a:pt x="42" y="11762"/>
                      <a:pt x="22" y="11813"/>
                      <a:pt x="1" y="11875"/>
                    </a:cubicBezTo>
                    <a:cubicBezTo>
                      <a:pt x="105" y="11875"/>
                      <a:pt x="229" y="11865"/>
                      <a:pt x="385" y="11855"/>
                    </a:cubicBezTo>
                    <a:cubicBezTo>
                      <a:pt x="2771" y="11679"/>
                      <a:pt x="4991" y="10538"/>
                      <a:pt x="6547" y="8712"/>
                    </a:cubicBezTo>
                    <a:cubicBezTo>
                      <a:pt x="6899" y="8297"/>
                      <a:pt x="7324" y="7778"/>
                      <a:pt x="7771" y="7197"/>
                    </a:cubicBezTo>
                    <a:lnTo>
                      <a:pt x="3539" y="6544"/>
                    </a:lnTo>
                    <a:cubicBezTo>
                      <a:pt x="3993" y="6327"/>
                      <a:pt x="4692" y="6252"/>
                      <a:pt x="5449" y="6252"/>
                    </a:cubicBezTo>
                    <a:cubicBezTo>
                      <a:pt x="6435" y="6252"/>
                      <a:pt x="7520" y="6380"/>
                      <a:pt x="8289" y="6492"/>
                    </a:cubicBezTo>
                    <a:cubicBezTo>
                      <a:pt x="9523" y="4770"/>
                      <a:pt x="10758" y="2654"/>
                      <a:pt x="11007" y="818"/>
                    </a:cubicBezTo>
                    <a:cubicBezTo>
                      <a:pt x="11017" y="776"/>
                      <a:pt x="11017" y="735"/>
                      <a:pt x="11007" y="704"/>
                    </a:cubicBezTo>
                    <a:cubicBezTo>
                      <a:pt x="10986" y="559"/>
                      <a:pt x="10893" y="434"/>
                      <a:pt x="10747" y="382"/>
                    </a:cubicBezTo>
                    <a:cubicBezTo>
                      <a:pt x="10090" y="119"/>
                      <a:pt x="9391" y="0"/>
                      <a:pt x="8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461;p54">
                <a:extLst>
                  <a:ext uri="{FF2B5EF4-FFF2-40B4-BE49-F238E27FC236}">
                    <a16:creationId xmlns:a16="http://schemas.microsoft.com/office/drawing/2014/main" id="{88664828-2CD9-47DD-8C7A-1E970267A848}"/>
                  </a:ext>
                </a:extLst>
              </p:cNvPr>
              <p:cNvSpPr/>
              <p:nvPr/>
            </p:nvSpPr>
            <p:spPr>
              <a:xfrm>
                <a:off x="5451234" y="2709398"/>
                <a:ext cx="377779" cy="516662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8839" extrusionOk="0">
                    <a:moveTo>
                      <a:pt x="6463" y="1"/>
                    </a:moveTo>
                    <a:lnTo>
                      <a:pt x="6463" y="1"/>
                    </a:lnTo>
                    <a:cubicBezTo>
                      <a:pt x="4087" y="508"/>
                      <a:pt x="1681" y="2054"/>
                      <a:pt x="0" y="3786"/>
                    </a:cubicBezTo>
                    <a:cubicBezTo>
                      <a:pt x="11" y="5332"/>
                      <a:pt x="62" y="8184"/>
                      <a:pt x="208" y="8838"/>
                    </a:cubicBezTo>
                    <a:cubicBezTo>
                      <a:pt x="239" y="8776"/>
                      <a:pt x="281" y="8714"/>
                      <a:pt x="311" y="8641"/>
                    </a:cubicBezTo>
                    <a:cubicBezTo>
                      <a:pt x="436" y="8423"/>
                      <a:pt x="571" y="8195"/>
                      <a:pt x="696" y="7977"/>
                    </a:cubicBezTo>
                    <a:lnTo>
                      <a:pt x="1007" y="7479"/>
                    </a:lnTo>
                    <a:cubicBezTo>
                      <a:pt x="788" y="6836"/>
                      <a:pt x="726" y="6245"/>
                      <a:pt x="747" y="5747"/>
                    </a:cubicBezTo>
                    <a:cubicBezTo>
                      <a:pt x="753" y="5651"/>
                      <a:pt x="827" y="5602"/>
                      <a:pt x="899" y="5602"/>
                    </a:cubicBezTo>
                    <a:cubicBezTo>
                      <a:pt x="967" y="5602"/>
                      <a:pt x="1033" y="5646"/>
                      <a:pt x="1037" y="5736"/>
                    </a:cubicBezTo>
                    <a:cubicBezTo>
                      <a:pt x="1090" y="6287"/>
                      <a:pt x="1214" y="6753"/>
                      <a:pt x="1286" y="7033"/>
                    </a:cubicBezTo>
                    <a:cubicBezTo>
                      <a:pt x="1452" y="6784"/>
                      <a:pt x="1618" y="6536"/>
                      <a:pt x="1795" y="6297"/>
                    </a:cubicBezTo>
                    <a:cubicBezTo>
                      <a:pt x="1867" y="6204"/>
                      <a:pt x="1940" y="6100"/>
                      <a:pt x="2012" y="5996"/>
                    </a:cubicBezTo>
                    <a:lnTo>
                      <a:pt x="2065" y="5944"/>
                    </a:lnTo>
                    <a:cubicBezTo>
                      <a:pt x="2075" y="5923"/>
                      <a:pt x="2095" y="5892"/>
                      <a:pt x="2106" y="5872"/>
                    </a:cubicBezTo>
                    <a:cubicBezTo>
                      <a:pt x="2127" y="5861"/>
                      <a:pt x="2137" y="5851"/>
                      <a:pt x="2148" y="5830"/>
                    </a:cubicBezTo>
                    <a:cubicBezTo>
                      <a:pt x="2169" y="5799"/>
                      <a:pt x="2189" y="5778"/>
                      <a:pt x="2210" y="5747"/>
                    </a:cubicBezTo>
                    <a:cubicBezTo>
                      <a:pt x="2095" y="5395"/>
                      <a:pt x="1940" y="4678"/>
                      <a:pt x="2106" y="3849"/>
                    </a:cubicBezTo>
                    <a:cubicBezTo>
                      <a:pt x="2121" y="3766"/>
                      <a:pt x="2186" y="3726"/>
                      <a:pt x="2251" y="3726"/>
                    </a:cubicBezTo>
                    <a:cubicBezTo>
                      <a:pt x="2324" y="3726"/>
                      <a:pt x="2397" y="3776"/>
                      <a:pt x="2397" y="3869"/>
                    </a:cubicBezTo>
                    <a:cubicBezTo>
                      <a:pt x="2397" y="4367"/>
                      <a:pt x="2469" y="4824"/>
                      <a:pt x="2625" y="5229"/>
                    </a:cubicBezTo>
                    <a:cubicBezTo>
                      <a:pt x="2676" y="5166"/>
                      <a:pt x="2729" y="5104"/>
                      <a:pt x="2780" y="5052"/>
                    </a:cubicBezTo>
                    <a:cubicBezTo>
                      <a:pt x="2905" y="4907"/>
                      <a:pt x="3040" y="4761"/>
                      <a:pt x="3164" y="4616"/>
                    </a:cubicBezTo>
                    <a:cubicBezTo>
                      <a:pt x="3216" y="4565"/>
                      <a:pt x="3268" y="4502"/>
                      <a:pt x="3320" y="4450"/>
                    </a:cubicBezTo>
                    <a:lnTo>
                      <a:pt x="3402" y="4367"/>
                    </a:lnTo>
                    <a:lnTo>
                      <a:pt x="3485" y="4284"/>
                    </a:lnTo>
                    <a:lnTo>
                      <a:pt x="3568" y="4201"/>
                    </a:lnTo>
                    <a:lnTo>
                      <a:pt x="3704" y="4067"/>
                    </a:lnTo>
                    <a:lnTo>
                      <a:pt x="3734" y="4035"/>
                    </a:lnTo>
                    <a:lnTo>
                      <a:pt x="3797" y="3973"/>
                    </a:lnTo>
                    <a:cubicBezTo>
                      <a:pt x="3807" y="3963"/>
                      <a:pt x="3817" y="3963"/>
                      <a:pt x="3817" y="3952"/>
                    </a:cubicBezTo>
                    <a:cubicBezTo>
                      <a:pt x="3849" y="3931"/>
                      <a:pt x="3870" y="3911"/>
                      <a:pt x="3890" y="3890"/>
                    </a:cubicBezTo>
                    <a:cubicBezTo>
                      <a:pt x="3828" y="3652"/>
                      <a:pt x="3755" y="3268"/>
                      <a:pt x="3828" y="2843"/>
                    </a:cubicBezTo>
                    <a:cubicBezTo>
                      <a:pt x="3843" y="2755"/>
                      <a:pt x="3908" y="2713"/>
                      <a:pt x="3973" y="2713"/>
                    </a:cubicBezTo>
                    <a:cubicBezTo>
                      <a:pt x="4046" y="2713"/>
                      <a:pt x="4119" y="2765"/>
                      <a:pt x="4119" y="2863"/>
                    </a:cubicBezTo>
                    <a:cubicBezTo>
                      <a:pt x="4129" y="3102"/>
                      <a:pt x="4149" y="3351"/>
                      <a:pt x="4222" y="3579"/>
                    </a:cubicBezTo>
                    <a:cubicBezTo>
                      <a:pt x="4285" y="3527"/>
                      <a:pt x="4336" y="3486"/>
                      <a:pt x="4398" y="3434"/>
                    </a:cubicBezTo>
                    <a:cubicBezTo>
                      <a:pt x="4430" y="3403"/>
                      <a:pt x="4461" y="3382"/>
                      <a:pt x="4492" y="3361"/>
                    </a:cubicBezTo>
                    <a:cubicBezTo>
                      <a:pt x="4513" y="3330"/>
                      <a:pt x="4544" y="3309"/>
                      <a:pt x="4575" y="3288"/>
                    </a:cubicBezTo>
                    <a:cubicBezTo>
                      <a:pt x="4606" y="3258"/>
                      <a:pt x="4637" y="3237"/>
                      <a:pt x="4668" y="3216"/>
                    </a:cubicBezTo>
                    <a:cubicBezTo>
                      <a:pt x="4689" y="3185"/>
                      <a:pt x="4720" y="3164"/>
                      <a:pt x="4751" y="3143"/>
                    </a:cubicBezTo>
                    <a:cubicBezTo>
                      <a:pt x="4783" y="3112"/>
                      <a:pt x="4813" y="3092"/>
                      <a:pt x="4845" y="3071"/>
                    </a:cubicBezTo>
                    <a:cubicBezTo>
                      <a:pt x="4875" y="3050"/>
                      <a:pt x="4907" y="3019"/>
                      <a:pt x="4938" y="2998"/>
                    </a:cubicBezTo>
                    <a:cubicBezTo>
                      <a:pt x="4928" y="2760"/>
                      <a:pt x="4958" y="2417"/>
                      <a:pt x="5094" y="2064"/>
                    </a:cubicBezTo>
                    <a:cubicBezTo>
                      <a:pt x="5118" y="1999"/>
                      <a:pt x="5172" y="1971"/>
                      <a:pt x="5227" y="1971"/>
                    </a:cubicBezTo>
                    <a:cubicBezTo>
                      <a:pt x="5312" y="1971"/>
                      <a:pt x="5399" y="2040"/>
                      <a:pt x="5373" y="2147"/>
                    </a:cubicBezTo>
                    <a:cubicBezTo>
                      <a:pt x="5343" y="2334"/>
                      <a:pt x="5322" y="2521"/>
                      <a:pt x="5322" y="2718"/>
                    </a:cubicBezTo>
                    <a:cubicBezTo>
                      <a:pt x="5353" y="2698"/>
                      <a:pt x="5373" y="2677"/>
                      <a:pt x="5394" y="2666"/>
                    </a:cubicBezTo>
                    <a:lnTo>
                      <a:pt x="5488" y="2604"/>
                    </a:lnTo>
                    <a:cubicBezTo>
                      <a:pt x="5509" y="2583"/>
                      <a:pt x="5529" y="2573"/>
                      <a:pt x="5550" y="2552"/>
                    </a:cubicBezTo>
                    <a:cubicBezTo>
                      <a:pt x="5592" y="2532"/>
                      <a:pt x="5633" y="2500"/>
                      <a:pt x="5675" y="2479"/>
                    </a:cubicBezTo>
                    <a:lnTo>
                      <a:pt x="5768" y="2417"/>
                    </a:lnTo>
                    <a:cubicBezTo>
                      <a:pt x="5778" y="2407"/>
                      <a:pt x="5788" y="2407"/>
                      <a:pt x="5788" y="2396"/>
                    </a:cubicBezTo>
                    <a:cubicBezTo>
                      <a:pt x="5809" y="2386"/>
                      <a:pt x="5820" y="2376"/>
                      <a:pt x="5841" y="2366"/>
                    </a:cubicBezTo>
                    <a:cubicBezTo>
                      <a:pt x="5882" y="2345"/>
                      <a:pt x="5913" y="2324"/>
                      <a:pt x="5954" y="2293"/>
                    </a:cubicBezTo>
                    <a:lnTo>
                      <a:pt x="64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62;p54">
                <a:extLst>
                  <a:ext uri="{FF2B5EF4-FFF2-40B4-BE49-F238E27FC236}">
                    <a16:creationId xmlns:a16="http://schemas.microsoft.com/office/drawing/2014/main" id="{096145AC-A4BA-4DB4-B046-BF7FD3B20B95}"/>
                  </a:ext>
                </a:extLst>
              </p:cNvPr>
              <p:cNvSpPr/>
              <p:nvPr/>
            </p:nvSpPr>
            <p:spPr>
              <a:xfrm>
                <a:off x="5312411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400" y="0"/>
                    </a:moveTo>
                    <a:cubicBezTo>
                      <a:pt x="249" y="1670"/>
                      <a:pt x="0" y="3807"/>
                      <a:pt x="819" y="5674"/>
                    </a:cubicBezTo>
                    <a:cubicBezTo>
                      <a:pt x="944" y="5975"/>
                      <a:pt x="1100" y="6265"/>
                      <a:pt x="1296" y="6524"/>
                    </a:cubicBezTo>
                    <a:cubicBezTo>
                      <a:pt x="1328" y="6452"/>
                      <a:pt x="1359" y="6379"/>
                      <a:pt x="1400" y="6296"/>
                    </a:cubicBezTo>
                    <a:lnTo>
                      <a:pt x="1494" y="6079"/>
                    </a:lnTo>
                    <a:cubicBezTo>
                      <a:pt x="1566" y="5923"/>
                      <a:pt x="1639" y="5777"/>
                      <a:pt x="1701" y="5632"/>
                    </a:cubicBezTo>
                    <a:cubicBezTo>
                      <a:pt x="1525" y="5259"/>
                      <a:pt x="1130" y="4470"/>
                      <a:pt x="964" y="3693"/>
                    </a:cubicBezTo>
                    <a:cubicBezTo>
                      <a:pt x="940" y="3577"/>
                      <a:pt x="1031" y="3504"/>
                      <a:pt x="1122" y="3504"/>
                    </a:cubicBezTo>
                    <a:cubicBezTo>
                      <a:pt x="1186" y="3504"/>
                      <a:pt x="1250" y="3539"/>
                      <a:pt x="1276" y="3620"/>
                    </a:cubicBezTo>
                    <a:cubicBezTo>
                      <a:pt x="1411" y="4108"/>
                      <a:pt x="1618" y="4657"/>
                      <a:pt x="1939" y="5145"/>
                    </a:cubicBezTo>
                    <a:cubicBezTo>
                      <a:pt x="1960" y="5093"/>
                      <a:pt x="1992" y="5041"/>
                      <a:pt x="2012" y="4989"/>
                    </a:cubicBezTo>
                    <a:lnTo>
                      <a:pt x="2168" y="4678"/>
                    </a:lnTo>
                    <a:cubicBezTo>
                      <a:pt x="2199" y="4626"/>
                      <a:pt x="2220" y="4574"/>
                      <a:pt x="2251" y="4523"/>
                    </a:cubicBezTo>
                    <a:cubicBezTo>
                      <a:pt x="2271" y="4470"/>
                      <a:pt x="2303" y="4419"/>
                      <a:pt x="2334" y="4367"/>
                    </a:cubicBezTo>
                    <a:cubicBezTo>
                      <a:pt x="2354" y="4325"/>
                      <a:pt x="2386" y="4274"/>
                      <a:pt x="2407" y="4222"/>
                    </a:cubicBezTo>
                    <a:cubicBezTo>
                      <a:pt x="2437" y="4170"/>
                      <a:pt x="2469" y="4118"/>
                      <a:pt x="2490" y="4066"/>
                    </a:cubicBezTo>
                    <a:cubicBezTo>
                      <a:pt x="2520" y="4014"/>
                      <a:pt x="2541" y="3973"/>
                      <a:pt x="2573" y="3921"/>
                    </a:cubicBezTo>
                    <a:cubicBezTo>
                      <a:pt x="2437" y="3724"/>
                      <a:pt x="1504" y="2230"/>
                      <a:pt x="14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63;p54">
                <a:extLst>
                  <a:ext uri="{FF2B5EF4-FFF2-40B4-BE49-F238E27FC236}">
                    <a16:creationId xmlns:a16="http://schemas.microsoft.com/office/drawing/2014/main" id="{87827E34-C18C-4470-B278-51AA85D58815}"/>
                  </a:ext>
                </a:extLst>
              </p:cNvPr>
              <p:cNvSpPr/>
              <p:nvPr/>
            </p:nvSpPr>
            <p:spPr>
              <a:xfrm>
                <a:off x="5365134" y="2739034"/>
                <a:ext cx="645783" cy="65496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1205" extrusionOk="0">
                    <a:moveTo>
                      <a:pt x="9110" y="1"/>
                    </a:moveTo>
                    <a:cubicBezTo>
                      <a:pt x="9079" y="1"/>
                      <a:pt x="9048" y="14"/>
                      <a:pt x="9025" y="43"/>
                    </a:cubicBezTo>
                    <a:cubicBezTo>
                      <a:pt x="8734" y="427"/>
                      <a:pt x="8704" y="863"/>
                      <a:pt x="8714" y="1101"/>
                    </a:cubicBezTo>
                    <a:cubicBezTo>
                      <a:pt x="8558" y="1174"/>
                      <a:pt x="8413" y="1246"/>
                      <a:pt x="8257" y="1319"/>
                    </a:cubicBezTo>
                    <a:cubicBezTo>
                      <a:pt x="8216" y="1340"/>
                      <a:pt x="8164" y="1371"/>
                      <a:pt x="8112" y="1391"/>
                    </a:cubicBezTo>
                    <a:cubicBezTo>
                      <a:pt x="8060" y="1423"/>
                      <a:pt x="8019" y="1444"/>
                      <a:pt x="7967" y="1474"/>
                    </a:cubicBezTo>
                    <a:cubicBezTo>
                      <a:pt x="7915" y="1506"/>
                      <a:pt x="7874" y="1527"/>
                      <a:pt x="7821" y="1557"/>
                    </a:cubicBezTo>
                    <a:cubicBezTo>
                      <a:pt x="7780" y="1578"/>
                      <a:pt x="7728" y="1610"/>
                      <a:pt x="7687" y="1630"/>
                    </a:cubicBezTo>
                    <a:lnTo>
                      <a:pt x="7531" y="1723"/>
                    </a:lnTo>
                    <a:cubicBezTo>
                      <a:pt x="7500" y="1744"/>
                      <a:pt x="7459" y="1765"/>
                      <a:pt x="7427" y="1786"/>
                    </a:cubicBezTo>
                    <a:cubicBezTo>
                      <a:pt x="7386" y="1817"/>
                      <a:pt x="7355" y="1838"/>
                      <a:pt x="7314" y="1859"/>
                    </a:cubicBezTo>
                    <a:cubicBezTo>
                      <a:pt x="7293" y="1869"/>
                      <a:pt x="7282" y="1879"/>
                      <a:pt x="7261" y="1889"/>
                    </a:cubicBezTo>
                    <a:cubicBezTo>
                      <a:pt x="7261" y="1900"/>
                      <a:pt x="7251" y="1900"/>
                      <a:pt x="7241" y="1910"/>
                    </a:cubicBezTo>
                    <a:lnTo>
                      <a:pt x="7148" y="1972"/>
                    </a:lnTo>
                    <a:cubicBezTo>
                      <a:pt x="7106" y="1993"/>
                      <a:pt x="7065" y="2025"/>
                      <a:pt x="7023" y="2045"/>
                    </a:cubicBezTo>
                    <a:cubicBezTo>
                      <a:pt x="7002" y="2066"/>
                      <a:pt x="6982" y="2076"/>
                      <a:pt x="6961" y="2097"/>
                    </a:cubicBezTo>
                    <a:lnTo>
                      <a:pt x="6867" y="2159"/>
                    </a:lnTo>
                    <a:cubicBezTo>
                      <a:pt x="6846" y="2170"/>
                      <a:pt x="6826" y="2191"/>
                      <a:pt x="6795" y="2211"/>
                    </a:cubicBezTo>
                    <a:cubicBezTo>
                      <a:pt x="6784" y="1900"/>
                      <a:pt x="6846" y="1589"/>
                      <a:pt x="6929" y="1319"/>
                    </a:cubicBezTo>
                    <a:cubicBezTo>
                      <a:pt x="6950" y="1238"/>
                      <a:pt x="6882" y="1179"/>
                      <a:pt x="6815" y="1179"/>
                    </a:cubicBezTo>
                    <a:cubicBezTo>
                      <a:pt x="6779" y="1179"/>
                      <a:pt x="6744" y="1196"/>
                      <a:pt x="6722" y="1236"/>
                    </a:cubicBezTo>
                    <a:cubicBezTo>
                      <a:pt x="6442" y="1703"/>
                      <a:pt x="6401" y="2180"/>
                      <a:pt x="6411" y="2491"/>
                    </a:cubicBezTo>
                    <a:cubicBezTo>
                      <a:pt x="6380" y="2512"/>
                      <a:pt x="6348" y="2543"/>
                      <a:pt x="6318" y="2564"/>
                    </a:cubicBezTo>
                    <a:cubicBezTo>
                      <a:pt x="6286" y="2585"/>
                      <a:pt x="6256" y="2605"/>
                      <a:pt x="6224" y="2636"/>
                    </a:cubicBezTo>
                    <a:cubicBezTo>
                      <a:pt x="6193" y="2657"/>
                      <a:pt x="6162" y="2678"/>
                      <a:pt x="6141" y="2709"/>
                    </a:cubicBezTo>
                    <a:cubicBezTo>
                      <a:pt x="6110" y="2730"/>
                      <a:pt x="6079" y="2751"/>
                      <a:pt x="6048" y="2781"/>
                    </a:cubicBezTo>
                    <a:cubicBezTo>
                      <a:pt x="6017" y="2802"/>
                      <a:pt x="5986" y="2823"/>
                      <a:pt x="5965" y="2854"/>
                    </a:cubicBezTo>
                    <a:cubicBezTo>
                      <a:pt x="5934" y="2875"/>
                      <a:pt x="5903" y="2896"/>
                      <a:pt x="5871" y="2927"/>
                    </a:cubicBezTo>
                    <a:cubicBezTo>
                      <a:pt x="5861" y="2937"/>
                      <a:pt x="5851" y="2947"/>
                      <a:pt x="5830" y="2958"/>
                    </a:cubicBezTo>
                    <a:cubicBezTo>
                      <a:pt x="5809" y="2975"/>
                      <a:pt x="5784" y="2983"/>
                      <a:pt x="5759" y="2983"/>
                    </a:cubicBezTo>
                    <a:cubicBezTo>
                      <a:pt x="5709" y="2983"/>
                      <a:pt x="5661" y="2951"/>
                      <a:pt x="5654" y="2896"/>
                    </a:cubicBezTo>
                    <a:cubicBezTo>
                      <a:pt x="5592" y="2605"/>
                      <a:pt x="5592" y="2283"/>
                      <a:pt x="5602" y="2025"/>
                    </a:cubicBezTo>
                    <a:cubicBezTo>
                      <a:pt x="5608" y="1948"/>
                      <a:pt x="5553" y="1905"/>
                      <a:pt x="5496" y="1905"/>
                    </a:cubicBezTo>
                    <a:cubicBezTo>
                      <a:pt x="5452" y="1905"/>
                      <a:pt x="5406" y="1929"/>
                      <a:pt x="5384" y="1983"/>
                    </a:cubicBezTo>
                    <a:cubicBezTo>
                      <a:pt x="5207" y="2512"/>
                      <a:pt x="5270" y="3010"/>
                      <a:pt x="5343" y="3321"/>
                    </a:cubicBezTo>
                    <a:cubicBezTo>
                      <a:pt x="5353" y="3362"/>
                      <a:pt x="5343" y="3394"/>
                      <a:pt x="5311" y="3424"/>
                    </a:cubicBezTo>
                    <a:cubicBezTo>
                      <a:pt x="5311" y="3435"/>
                      <a:pt x="5301" y="3435"/>
                      <a:pt x="5290" y="3445"/>
                    </a:cubicBezTo>
                    <a:cubicBezTo>
                      <a:pt x="5290" y="3456"/>
                      <a:pt x="5280" y="3456"/>
                      <a:pt x="5270" y="3466"/>
                    </a:cubicBezTo>
                    <a:lnTo>
                      <a:pt x="5207" y="3528"/>
                    </a:lnTo>
                    <a:lnTo>
                      <a:pt x="5177" y="3560"/>
                    </a:lnTo>
                    <a:lnTo>
                      <a:pt x="5041" y="3694"/>
                    </a:lnTo>
                    <a:lnTo>
                      <a:pt x="4958" y="3777"/>
                    </a:lnTo>
                    <a:lnTo>
                      <a:pt x="4875" y="3860"/>
                    </a:lnTo>
                    <a:lnTo>
                      <a:pt x="4793" y="3943"/>
                    </a:lnTo>
                    <a:cubicBezTo>
                      <a:pt x="4741" y="3995"/>
                      <a:pt x="4689" y="4058"/>
                      <a:pt x="4637" y="4109"/>
                    </a:cubicBezTo>
                    <a:cubicBezTo>
                      <a:pt x="4513" y="4254"/>
                      <a:pt x="4378" y="4400"/>
                      <a:pt x="4253" y="4545"/>
                    </a:cubicBezTo>
                    <a:cubicBezTo>
                      <a:pt x="4202" y="4597"/>
                      <a:pt x="4149" y="4659"/>
                      <a:pt x="4098" y="4722"/>
                    </a:cubicBezTo>
                    <a:cubicBezTo>
                      <a:pt x="3911" y="4234"/>
                      <a:pt x="3849" y="3653"/>
                      <a:pt x="3880" y="3030"/>
                    </a:cubicBezTo>
                    <a:cubicBezTo>
                      <a:pt x="3886" y="2954"/>
                      <a:pt x="3828" y="2911"/>
                      <a:pt x="3769" y="2911"/>
                    </a:cubicBezTo>
                    <a:cubicBezTo>
                      <a:pt x="3725" y="2911"/>
                      <a:pt x="3680" y="2935"/>
                      <a:pt x="3662" y="2989"/>
                    </a:cubicBezTo>
                    <a:cubicBezTo>
                      <a:pt x="3382" y="3933"/>
                      <a:pt x="3548" y="4763"/>
                      <a:pt x="3662" y="5188"/>
                    </a:cubicBezTo>
                    <a:cubicBezTo>
                      <a:pt x="3672" y="5219"/>
                      <a:pt x="3672" y="5261"/>
                      <a:pt x="3642" y="5282"/>
                    </a:cubicBezTo>
                    <a:cubicBezTo>
                      <a:pt x="3642" y="5302"/>
                      <a:pt x="3631" y="5312"/>
                      <a:pt x="3621" y="5323"/>
                    </a:cubicBezTo>
                    <a:cubicBezTo>
                      <a:pt x="3610" y="5344"/>
                      <a:pt x="3600" y="5354"/>
                      <a:pt x="3579" y="5365"/>
                    </a:cubicBezTo>
                    <a:cubicBezTo>
                      <a:pt x="3568" y="5385"/>
                      <a:pt x="3548" y="5416"/>
                      <a:pt x="3538" y="5437"/>
                    </a:cubicBezTo>
                    <a:lnTo>
                      <a:pt x="3485" y="5489"/>
                    </a:lnTo>
                    <a:cubicBezTo>
                      <a:pt x="3413" y="5593"/>
                      <a:pt x="3340" y="5697"/>
                      <a:pt x="3268" y="5790"/>
                    </a:cubicBezTo>
                    <a:cubicBezTo>
                      <a:pt x="3091" y="6029"/>
                      <a:pt x="2925" y="6277"/>
                      <a:pt x="2759" y="6526"/>
                    </a:cubicBezTo>
                    <a:cubicBezTo>
                      <a:pt x="2656" y="6163"/>
                      <a:pt x="2490" y="5468"/>
                      <a:pt x="2490" y="4711"/>
                    </a:cubicBezTo>
                    <a:cubicBezTo>
                      <a:pt x="2490" y="4641"/>
                      <a:pt x="2437" y="4604"/>
                      <a:pt x="2383" y="4604"/>
                    </a:cubicBezTo>
                    <a:cubicBezTo>
                      <a:pt x="2333" y="4604"/>
                      <a:pt x="2282" y="4636"/>
                      <a:pt x="2272" y="4701"/>
                    </a:cubicBezTo>
                    <a:cubicBezTo>
                      <a:pt x="2178" y="5302"/>
                      <a:pt x="2178" y="6080"/>
                      <a:pt x="2480" y="6972"/>
                    </a:cubicBezTo>
                    <a:lnTo>
                      <a:pt x="2169" y="7470"/>
                    </a:lnTo>
                    <a:cubicBezTo>
                      <a:pt x="2044" y="7688"/>
                      <a:pt x="1909" y="7916"/>
                      <a:pt x="1784" y="8134"/>
                    </a:cubicBezTo>
                    <a:cubicBezTo>
                      <a:pt x="1754" y="8207"/>
                      <a:pt x="1712" y="8269"/>
                      <a:pt x="1681" y="8331"/>
                    </a:cubicBezTo>
                    <a:cubicBezTo>
                      <a:pt x="1671" y="8341"/>
                      <a:pt x="1671" y="8341"/>
                      <a:pt x="1671" y="8352"/>
                    </a:cubicBezTo>
                    <a:cubicBezTo>
                      <a:pt x="1639" y="8404"/>
                      <a:pt x="1618" y="8445"/>
                      <a:pt x="1588" y="8497"/>
                    </a:cubicBezTo>
                    <a:cubicBezTo>
                      <a:pt x="1567" y="8549"/>
                      <a:pt x="1535" y="8601"/>
                      <a:pt x="1505" y="8653"/>
                    </a:cubicBezTo>
                    <a:cubicBezTo>
                      <a:pt x="1484" y="8705"/>
                      <a:pt x="1452" y="8756"/>
                      <a:pt x="1432" y="8798"/>
                    </a:cubicBezTo>
                    <a:cubicBezTo>
                      <a:pt x="1401" y="8850"/>
                      <a:pt x="1369" y="8901"/>
                      <a:pt x="1349" y="8954"/>
                    </a:cubicBezTo>
                    <a:cubicBezTo>
                      <a:pt x="1318" y="9005"/>
                      <a:pt x="1297" y="9057"/>
                      <a:pt x="1266" y="9109"/>
                    </a:cubicBezTo>
                    <a:lnTo>
                      <a:pt x="1110" y="9420"/>
                    </a:lnTo>
                    <a:cubicBezTo>
                      <a:pt x="1090" y="9472"/>
                      <a:pt x="1058" y="9524"/>
                      <a:pt x="1037" y="9576"/>
                    </a:cubicBezTo>
                    <a:cubicBezTo>
                      <a:pt x="560" y="8839"/>
                      <a:pt x="343" y="7926"/>
                      <a:pt x="239" y="7325"/>
                    </a:cubicBezTo>
                    <a:cubicBezTo>
                      <a:pt x="229" y="7261"/>
                      <a:pt x="180" y="7230"/>
                      <a:pt x="131" y="7230"/>
                    </a:cubicBezTo>
                    <a:cubicBezTo>
                      <a:pt x="76" y="7230"/>
                      <a:pt x="21" y="7269"/>
                      <a:pt x="21" y="7346"/>
                    </a:cubicBezTo>
                    <a:cubicBezTo>
                      <a:pt x="0" y="8321"/>
                      <a:pt x="571" y="9576"/>
                      <a:pt x="799" y="10063"/>
                    </a:cubicBezTo>
                    <a:cubicBezTo>
                      <a:pt x="737" y="10208"/>
                      <a:pt x="664" y="10354"/>
                      <a:pt x="592" y="10510"/>
                    </a:cubicBezTo>
                    <a:lnTo>
                      <a:pt x="498" y="10727"/>
                    </a:lnTo>
                    <a:cubicBezTo>
                      <a:pt x="467" y="10789"/>
                      <a:pt x="447" y="10842"/>
                      <a:pt x="415" y="10893"/>
                    </a:cubicBezTo>
                    <a:cubicBezTo>
                      <a:pt x="405" y="10935"/>
                      <a:pt x="405" y="10976"/>
                      <a:pt x="426" y="11008"/>
                    </a:cubicBezTo>
                    <a:cubicBezTo>
                      <a:pt x="467" y="11059"/>
                      <a:pt x="509" y="11111"/>
                      <a:pt x="560" y="11163"/>
                    </a:cubicBezTo>
                    <a:cubicBezTo>
                      <a:pt x="581" y="11194"/>
                      <a:pt x="602" y="11204"/>
                      <a:pt x="643" y="11204"/>
                    </a:cubicBezTo>
                    <a:lnTo>
                      <a:pt x="758" y="11204"/>
                    </a:lnTo>
                    <a:cubicBezTo>
                      <a:pt x="799" y="11204"/>
                      <a:pt x="841" y="11174"/>
                      <a:pt x="862" y="11132"/>
                    </a:cubicBezTo>
                    <a:lnTo>
                      <a:pt x="892" y="11038"/>
                    </a:lnTo>
                    <a:lnTo>
                      <a:pt x="892" y="11028"/>
                    </a:lnTo>
                    <a:cubicBezTo>
                      <a:pt x="924" y="10976"/>
                      <a:pt x="945" y="10914"/>
                      <a:pt x="965" y="10862"/>
                    </a:cubicBezTo>
                    <a:cubicBezTo>
                      <a:pt x="975" y="10810"/>
                      <a:pt x="996" y="10769"/>
                      <a:pt x="1017" y="10717"/>
                    </a:cubicBezTo>
                    <a:cubicBezTo>
                      <a:pt x="1058" y="10613"/>
                      <a:pt x="1110" y="10499"/>
                      <a:pt x="1152" y="10395"/>
                    </a:cubicBezTo>
                    <a:cubicBezTo>
                      <a:pt x="1162" y="10364"/>
                      <a:pt x="1203" y="10333"/>
                      <a:pt x="1245" y="10333"/>
                    </a:cubicBezTo>
                    <a:cubicBezTo>
                      <a:pt x="2075" y="10302"/>
                      <a:pt x="2739" y="10084"/>
                      <a:pt x="3237" y="9825"/>
                    </a:cubicBezTo>
                    <a:cubicBezTo>
                      <a:pt x="3349" y="9769"/>
                      <a:pt x="3292" y="9612"/>
                      <a:pt x="3182" y="9612"/>
                    </a:cubicBezTo>
                    <a:cubicBezTo>
                      <a:pt x="3170" y="9612"/>
                      <a:pt x="3157" y="9614"/>
                      <a:pt x="3144" y="9618"/>
                    </a:cubicBezTo>
                    <a:cubicBezTo>
                      <a:pt x="2542" y="9814"/>
                      <a:pt x="1940" y="9887"/>
                      <a:pt x="1535" y="9918"/>
                    </a:cubicBezTo>
                    <a:cubicBezTo>
                      <a:pt x="1452" y="9918"/>
                      <a:pt x="1401" y="9835"/>
                      <a:pt x="1432" y="9763"/>
                    </a:cubicBezTo>
                    <a:cubicBezTo>
                      <a:pt x="1463" y="9701"/>
                      <a:pt x="1484" y="9648"/>
                      <a:pt x="1515" y="9586"/>
                    </a:cubicBezTo>
                    <a:cubicBezTo>
                      <a:pt x="1535" y="9535"/>
                      <a:pt x="1556" y="9493"/>
                      <a:pt x="1588" y="9441"/>
                    </a:cubicBezTo>
                    <a:cubicBezTo>
                      <a:pt x="1671" y="9254"/>
                      <a:pt x="1764" y="9078"/>
                      <a:pt x="1857" y="8901"/>
                    </a:cubicBezTo>
                    <a:cubicBezTo>
                      <a:pt x="1878" y="8860"/>
                      <a:pt x="1899" y="8829"/>
                      <a:pt x="1909" y="8788"/>
                    </a:cubicBezTo>
                    <a:cubicBezTo>
                      <a:pt x="1940" y="8746"/>
                      <a:pt x="1961" y="8705"/>
                      <a:pt x="1982" y="8663"/>
                    </a:cubicBezTo>
                    <a:cubicBezTo>
                      <a:pt x="1992" y="8653"/>
                      <a:pt x="2003" y="8632"/>
                      <a:pt x="2003" y="8622"/>
                    </a:cubicBezTo>
                    <a:cubicBezTo>
                      <a:pt x="2528" y="8784"/>
                      <a:pt x="3015" y="8844"/>
                      <a:pt x="3444" y="8844"/>
                    </a:cubicBezTo>
                    <a:cubicBezTo>
                      <a:pt x="3676" y="8844"/>
                      <a:pt x="3891" y="8827"/>
                      <a:pt x="4087" y="8798"/>
                    </a:cubicBezTo>
                    <a:cubicBezTo>
                      <a:pt x="4222" y="8788"/>
                      <a:pt x="4212" y="8580"/>
                      <a:pt x="4077" y="8580"/>
                    </a:cubicBezTo>
                    <a:cubicBezTo>
                      <a:pt x="3372" y="8570"/>
                      <a:pt x="2718" y="8414"/>
                      <a:pt x="2344" y="8300"/>
                    </a:cubicBezTo>
                    <a:cubicBezTo>
                      <a:pt x="2272" y="8279"/>
                      <a:pt x="2241" y="8196"/>
                      <a:pt x="2282" y="8134"/>
                    </a:cubicBezTo>
                    <a:cubicBezTo>
                      <a:pt x="2324" y="8072"/>
                      <a:pt x="2355" y="7999"/>
                      <a:pt x="2397" y="7937"/>
                    </a:cubicBezTo>
                    <a:cubicBezTo>
                      <a:pt x="2427" y="7896"/>
                      <a:pt x="2448" y="7843"/>
                      <a:pt x="2480" y="7802"/>
                    </a:cubicBezTo>
                    <a:cubicBezTo>
                      <a:pt x="2521" y="7750"/>
                      <a:pt x="2552" y="7688"/>
                      <a:pt x="2593" y="7626"/>
                    </a:cubicBezTo>
                    <a:cubicBezTo>
                      <a:pt x="2614" y="7585"/>
                      <a:pt x="2635" y="7553"/>
                      <a:pt x="2666" y="7511"/>
                    </a:cubicBezTo>
                    <a:cubicBezTo>
                      <a:pt x="2687" y="7470"/>
                      <a:pt x="2708" y="7439"/>
                      <a:pt x="2739" y="7398"/>
                    </a:cubicBezTo>
                    <a:lnTo>
                      <a:pt x="2801" y="7304"/>
                    </a:lnTo>
                    <a:lnTo>
                      <a:pt x="2863" y="7211"/>
                    </a:lnTo>
                    <a:lnTo>
                      <a:pt x="2895" y="7149"/>
                    </a:lnTo>
                    <a:cubicBezTo>
                      <a:pt x="2946" y="7138"/>
                      <a:pt x="2978" y="7128"/>
                      <a:pt x="3029" y="7107"/>
                    </a:cubicBezTo>
                    <a:cubicBezTo>
                      <a:pt x="3623" y="7317"/>
                      <a:pt x="4164" y="7395"/>
                      <a:pt x="4638" y="7395"/>
                    </a:cubicBezTo>
                    <a:cubicBezTo>
                      <a:pt x="4869" y="7395"/>
                      <a:pt x="5084" y="7376"/>
                      <a:pt x="5280" y="7346"/>
                    </a:cubicBezTo>
                    <a:cubicBezTo>
                      <a:pt x="5415" y="7336"/>
                      <a:pt x="5405" y="7128"/>
                      <a:pt x="5270" y="7128"/>
                    </a:cubicBezTo>
                    <a:cubicBezTo>
                      <a:pt x="4181" y="7107"/>
                      <a:pt x="3206" y="6744"/>
                      <a:pt x="3206" y="6744"/>
                    </a:cubicBezTo>
                    <a:cubicBezTo>
                      <a:pt x="3206" y="6744"/>
                      <a:pt x="3195" y="6755"/>
                      <a:pt x="3164" y="6775"/>
                    </a:cubicBezTo>
                    <a:cubicBezTo>
                      <a:pt x="3185" y="6734"/>
                      <a:pt x="3216" y="6692"/>
                      <a:pt x="3247" y="6651"/>
                    </a:cubicBezTo>
                    <a:cubicBezTo>
                      <a:pt x="3278" y="6609"/>
                      <a:pt x="3310" y="6557"/>
                      <a:pt x="3340" y="6516"/>
                    </a:cubicBezTo>
                    <a:cubicBezTo>
                      <a:pt x="3372" y="6474"/>
                      <a:pt x="3413" y="6423"/>
                      <a:pt x="3444" y="6381"/>
                    </a:cubicBezTo>
                    <a:cubicBezTo>
                      <a:pt x="3455" y="6370"/>
                      <a:pt x="3465" y="6360"/>
                      <a:pt x="3476" y="6340"/>
                    </a:cubicBezTo>
                    <a:cubicBezTo>
                      <a:pt x="3496" y="6308"/>
                      <a:pt x="3527" y="6267"/>
                      <a:pt x="3559" y="6236"/>
                    </a:cubicBezTo>
                    <a:cubicBezTo>
                      <a:pt x="3559" y="6225"/>
                      <a:pt x="3559" y="6225"/>
                      <a:pt x="3568" y="6215"/>
                    </a:cubicBezTo>
                    <a:cubicBezTo>
                      <a:pt x="3579" y="6195"/>
                      <a:pt x="3600" y="6174"/>
                      <a:pt x="3621" y="6153"/>
                    </a:cubicBezTo>
                    <a:lnTo>
                      <a:pt x="3838" y="5873"/>
                    </a:lnTo>
                    <a:lnTo>
                      <a:pt x="3932" y="5748"/>
                    </a:lnTo>
                    <a:cubicBezTo>
                      <a:pt x="3963" y="5707"/>
                      <a:pt x="4004" y="5665"/>
                      <a:pt x="4036" y="5634"/>
                    </a:cubicBezTo>
                    <a:cubicBezTo>
                      <a:pt x="4056" y="5603"/>
                      <a:pt x="4077" y="5572"/>
                      <a:pt x="4108" y="5541"/>
                    </a:cubicBezTo>
                    <a:cubicBezTo>
                      <a:pt x="4139" y="5510"/>
                      <a:pt x="4160" y="5468"/>
                      <a:pt x="4191" y="5437"/>
                    </a:cubicBezTo>
                    <a:cubicBezTo>
                      <a:pt x="4232" y="5395"/>
                      <a:pt x="4274" y="5344"/>
                      <a:pt x="4315" y="5302"/>
                    </a:cubicBezTo>
                    <a:cubicBezTo>
                      <a:pt x="4315" y="5292"/>
                      <a:pt x="4315" y="5292"/>
                      <a:pt x="4326" y="5292"/>
                    </a:cubicBezTo>
                    <a:cubicBezTo>
                      <a:pt x="4357" y="5250"/>
                      <a:pt x="4388" y="5209"/>
                      <a:pt x="4430" y="5167"/>
                    </a:cubicBezTo>
                    <a:cubicBezTo>
                      <a:pt x="4440" y="5157"/>
                      <a:pt x="4451" y="5146"/>
                      <a:pt x="4461" y="5126"/>
                    </a:cubicBezTo>
                    <a:cubicBezTo>
                      <a:pt x="4492" y="5095"/>
                      <a:pt x="4513" y="5063"/>
                      <a:pt x="4544" y="5043"/>
                    </a:cubicBezTo>
                    <a:cubicBezTo>
                      <a:pt x="4585" y="4991"/>
                      <a:pt x="4627" y="4950"/>
                      <a:pt x="4668" y="4897"/>
                    </a:cubicBezTo>
                    <a:cubicBezTo>
                      <a:pt x="4689" y="4877"/>
                      <a:pt x="4710" y="4856"/>
                      <a:pt x="4730" y="4825"/>
                    </a:cubicBezTo>
                    <a:lnTo>
                      <a:pt x="4762" y="4794"/>
                    </a:lnTo>
                    <a:lnTo>
                      <a:pt x="4834" y="4722"/>
                    </a:lnTo>
                    <a:lnTo>
                      <a:pt x="4855" y="4701"/>
                    </a:lnTo>
                    <a:cubicBezTo>
                      <a:pt x="4886" y="4669"/>
                      <a:pt x="4917" y="4639"/>
                      <a:pt x="4949" y="4597"/>
                    </a:cubicBezTo>
                    <a:cubicBezTo>
                      <a:pt x="5021" y="4514"/>
                      <a:pt x="5104" y="4431"/>
                      <a:pt x="5187" y="4358"/>
                    </a:cubicBezTo>
                    <a:cubicBezTo>
                      <a:pt x="5290" y="4337"/>
                      <a:pt x="5384" y="4317"/>
                      <a:pt x="5488" y="4296"/>
                    </a:cubicBezTo>
                    <a:cubicBezTo>
                      <a:pt x="5813" y="4447"/>
                      <a:pt x="6294" y="4610"/>
                      <a:pt x="6865" y="4610"/>
                    </a:cubicBezTo>
                    <a:cubicBezTo>
                      <a:pt x="7076" y="4610"/>
                      <a:pt x="7299" y="4588"/>
                      <a:pt x="7531" y="4535"/>
                    </a:cubicBezTo>
                    <a:cubicBezTo>
                      <a:pt x="7646" y="4503"/>
                      <a:pt x="7635" y="4327"/>
                      <a:pt x="7510" y="4317"/>
                    </a:cubicBezTo>
                    <a:cubicBezTo>
                      <a:pt x="7054" y="4275"/>
                      <a:pt x="6401" y="4161"/>
                      <a:pt x="5882" y="3881"/>
                    </a:cubicBezTo>
                    <a:cubicBezTo>
                      <a:pt x="5820" y="3850"/>
                      <a:pt x="5809" y="3756"/>
                      <a:pt x="5861" y="3705"/>
                    </a:cubicBezTo>
                    <a:cubicBezTo>
                      <a:pt x="5986" y="3590"/>
                      <a:pt x="6110" y="3477"/>
                      <a:pt x="6224" y="3373"/>
                    </a:cubicBezTo>
                    <a:cubicBezTo>
                      <a:pt x="6256" y="3352"/>
                      <a:pt x="6276" y="3332"/>
                      <a:pt x="6307" y="3300"/>
                    </a:cubicBezTo>
                    <a:cubicBezTo>
                      <a:pt x="6348" y="3269"/>
                      <a:pt x="6390" y="3238"/>
                      <a:pt x="6431" y="3196"/>
                    </a:cubicBezTo>
                    <a:cubicBezTo>
                      <a:pt x="6452" y="3186"/>
                      <a:pt x="6473" y="3166"/>
                      <a:pt x="6494" y="3145"/>
                    </a:cubicBezTo>
                    <a:cubicBezTo>
                      <a:pt x="6803" y="3319"/>
                      <a:pt x="7359" y="3553"/>
                      <a:pt x="8048" y="3553"/>
                    </a:cubicBezTo>
                    <a:cubicBezTo>
                      <a:pt x="8262" y="3553"/>
                      <a:pt x="8488" y="3531"/>
                      <a:pt x="8724" y="3477"/>
                    </a:cubicBezTo>
                    <a:cubicBezTo>
                      <a:pt x="8838" y="3456"/>
                      <a:pt x="8828" y="3269"/>
                      <a:pt x="8704" y="3259"/>
                    </a:cubicBezTo>
                    <a:cubicBezTo>
                      <a:pt x="8247" y="3217"/>
                      <a:pt x="7625" y="3113"/>
                      <a:pt x="7106" y="2844"/>
                    </a:cubicBezTo>
                    <a:lnTo>
                      <a:pt x="7085" y="2657"/>
                    </a:lnTo>
                    <a:lnTo>
                      <a:pt x="7095" y="2657"/>
                    </a:lnTo>
                    <a:cubicBezTo>
                      <a:pt x="7127" y="2636"/>
                      <a:pt x="7158" y="2605"/>
                      <a:pt x="7189" y="2585"/>
                    </a:cubicBezTo>
                    <a:lnTo>
                      <a:pt x="7344" y="2460"/>
                    </a:lnTo>
                    <a:cubicBezTo>
                      <a:pt x="7397" y="2429"/>
                      <a:pt x="7438" y="2398"/>
                      <a:pt x="7480" y="2366"/>
                    </a:cubicBezTo>
                    <a:cubicBezTo>
                      <a:pt x="7646" y="2242"/>
                      <a:pt x="7811" y="2117"/>
                      <a:pt x="7977" y="2004"/>
                    </a:cubicBezTo>
                    <a:cubicBezTo>
                      <a:pt x="8228" y="2114"/>
                      <a:pt x="8582" y="2219"/>
                      <a:pt x="9000" y="2219"/>
                    </a:cubicBezTo>
                    <a:cubicBezTo>
                      <a:pt x="9171" y="2219"/>
                      <a:pt x="9353" y="2201"/>
                      <a:pt x="9543" y="2159"/>
                    </a:cubicBezTo>
                    <a:cubicBezTo>
                      <a:pt x="9668" y="2128"/>
                      <a:pt x="9658" y="1952"/>
                      <a:pt x="9523" y="1942"/>
                    </a:cubicBezTo>
                    <a:cubicBezTo>
                      <a:pt x="9201" y="1921"/>
                      <a:pt x="8787" y="1859"/>
                      <a:pt x="8423" y="1713"/>
                    </a:cubicBezTo>
                    <a:cubicBezTo>
                      <a:pt x="8444" y="1693"/>
                      <a:pt x="8475" y="1672"/>
                      <a:pt x="8496" y="1661"/>
                    </a:cubicBezTo>
                    <a:cubicBezTo>
                      <a:pt x="8517" y="1640"/>
                      <a:pt x="8538" y="1630"/>
                      <a:pt x="8558" y="1620"/>
                    </a:cubicBezTo>
                    <a:cubicBezTo>
                      <a:pt x="8651" y="1557"/>
                      <a:pt x="8745" y="1495"/>
                      <a:pt x="8838" y="1444"/>
                    </a:cubicBezTo>
                    <a:cubicBezTo>
                      <a:pt x="8900" y="1402"/>
                      <a:pt x="8962" y="1371"/>
                      <a:pt x="9015" y="1329"/>
                    </a:cubicBezTo>
                    <a:cubicBezTo>
                      <a:pt x="9045" y="1319"/>
                      <a:pt x="9066" y="1308"/>
                      <a:pt x="9087" y="1298"/>
                    </a:cubicBezTo>
                    <a:lnTo>
                      <a:pt x="9181" y="1236"/>
                    </a:lnTo>
                    <a:cubicBezTo>
                      <a:pt x="9347" y="1142"/>
                      <a:pt x="9513" y="1049"/>
                      <a:pt x="9668" y="966"/>
                    </a:cubicBezTo>
                    <a:cubicBezTo>
                      <a:pt x="9689" y="956"/>
                      <a:pt x="9699" y="946"/>
                      <a:pt x="9720" y="935"/>
                    </a:cubicBezTo>
                    <a:cubicBezTo>
                      <a:pt x="9834" y="873"/>
                      <a:pt x="9928" y="821"/>
                      <a:pt x="10031" y="769"/>
                    </a:cubicBezTo>
                    <a:cubicBezTo>
                      <a:pt x="10062" y="759"/>
                      <a:pt x="10094" y="738"/>
                      <a:pt x="10124" y="727"/>
                    </a:cubicBezTo>
                    <a:cubicBezTo>
                      <a:pt x="10301" y="635"/>
                      <a:pt x="10456" y="562"/>
                      <a:pt x="10591" y="499"/>
                    </a:cubicBezTo>
                    <a:cubicBezTo>
                      <a:pt x="10601" y="499"/>
                      <a:pt x="10612" y="489"/>
                      <a:pt x="10622" y="489"/>
                    </a:cubicBezTo>
                    <a:cubicBezTo>
                      <a:pt x="10664" y="469"/>
                      <a:pt x="10684" y="458"/>
                      <a:pt x="10716" y="448"/>
                    </a:cubicBezTo>
                    <a:cubicBezTo>
                      <a:pt x="10726" y="437"/>
                      <a:pt x="10737" y="437"/>
                      <a:pt x="10747" y="437"/>
                    </a:cubicBezTo>
                    <a:cubicBezTo>
                      <a:pt x="10799" y="406"/>
                      <a:pt x="10850" y="396"/>
                      <a:pt x="10892" y="375"/>
                    </a:cubicBezTo>
                    <a:cubicBezTo>
                      <a:pt x="10892" y="375"/>
                      <a:pt x="10903" y="365"/>
                      <a:pt x="10913" y="365"/>
                    </a:cubicBezTo>
                    <a:cubicBezTo>
                      <a:pt x="10986" y="333"/>
                      <a:pt x="11027" y="323"/>
                      <a:pt x="11048" y="313"/>
                    </a:cubicBezTo>
                    <a:lnTo>
                      <a:pt x="11048" y="313"/>
                    </a:lnTo>
                    <a:cubicBezTo>
                      <a:pt x="10923" y="344"/>
                      <a:pt x="10788" y="375"/>
                      <a:pt x="10654" y="406"/>
                    </a:cubicBezTo>
                    <a:cubicBezTo>
                      <a:pt x="10601" y="427"/>
                      <a:pt x="10550" y="437"/>
                      <a:pt x="10498" y="448"/>
                    </a:cubicBezTo>
                    <a:cubicBezTo>
                      <a:pt x="10446" y="469"/>
                      <a:pt x="10394" y="479"/>
                      <a:pt x="10342" y="499"/>
                    </a:cubicBezTo>
                    <a:cubicBezTo>
                      <a:pt x="10260" y="520"/>
                      <a:pt x="10186" y="541"/>
                      <a:pt x="10104" y="562"/>
                    </a:cubicBezTo>
                    <a:cubicBezTo>
                      <a:pt x="10031" y="593"/>
                      <a:pt x="9958" y="614"/>
                      <a:pt x="9875" y="645"/>
                    </a:cubicBezTo>
                    <a:cubicBezTo>
                      <a:pt x="9845" y="655"/>
                      <a:pt x="9803" y="665"/>
                      <a:pt x="9762" y="676"/>
                    </a:cubicBezTo>
                    <a:cubicBezTo>
                      <a:pt x="9616" y="727"/>
                      <a:pt x="9460" y="790"/>
                      <a:pt x="9315" y="842"/>
                    </a:cubicBezTo>
                    <a:cubicBezTo>
                      <a:pt x="9301" y="849"/>
                      <a:pt x="9286" y="852"/>
                      <a:pt x="9271" y="852"/>
                    </a:cubicBezTo>
                    <a:cubicBezTo>
                      <a:pt x="9222" y="852"/>
                      <a:pt x="9176" y="817"/>
                      <a:pt x="9160" y="769"/>
                    </a:cubicBezTo>
                    <a:cubicBezTo>
                      <a:pt x="9118" y="582"/>
                      <a:pt x="9160" y="344"/>
                      <a:pt x="9222" y="147"/>
                    </a:cubicBezTo>
                    <a:cubicBezTo>
                      <a:pt x="9243" y="61"/>
                      <a:pt x="9177" y="1"/>
                      <a:pt x="9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464;p54">
                <a:extLst>
                  <a:ext uri="{FF2B5EF4-FFF2-40B4-BE49-F238E27FC236}">
                    <a16:creationId xmlns:a16="http://schemas.microsoft.com/office/drawing/2014/main" id="{E471EC62-E0C8-4910-950C-43DD72EB133B}"/>
                  </a:ext>
                </a:extLst>
              </p:cNvPr>
              <p:cNvSpPr/>
              <p:nvPr/>
            </p:nvSpPr>
            <p:spPr>
              <a:xfrm>
                <a:off x="3039870" y="2369911"/>
                <a:ext cx="965928" cy="982002"/>
              </a:xfrm>
              <a:custGeom>
                <a:avLst/>
                <a:gdLst/>
                <a:ahLst/>
                <a:cxnLst/>
                <a:rect l="l" t="t" r="r" b="b"/>
                <a:pathLst>
                  <a:path w="16525" h="16800" extrusionOk="0">
                    <a:moveTo>
                      <a:pt x="2946" y="1"/>
                    </a:moveTo>
                    <a:cubicBezTo>
                      <a:pt x="2912" y="1"/>
                      <a:pt x="2878" y="4"/>
                      <a:pt x="2843" y="10"/>
                    </a:cubicBezTo>
                    <a:cubicBezTo>
                      <a:pt x="2076" y="155"/>
                      <a:pt x="2895" y="922"/>
                      <a:pt x="3413" y="1327"/>
                    </a:cubicBezTo>
                    <a:cubicBezTo>
                      <a:pt x="3528" y="1420"/>
                      <a:pt x="3632" y="1493"/>
                      <a:pt x="3694" y="1535"/>
                    </a:cubicBezTo>
                    <a:cubicBezTo>
                      <a:pt x="3943" y="1701"/>
                      <a:pt x="4565" y="1970"/>
                      <a:pt x="5021" y="2250"/>
                    </a:cubicBezTo>
                    <a:cubicBezTo>
                      <a:pt x="5218" y="2381"/>
                      <a:pt x="5118" y="2665"/>
                      <a:pt x="4913" y="2665"/>
                    </a:cubicBezTo>
                    <a:cubicBezTo>
                      <a:pt x="4892" y="2665"/>
                      <a:pt x="4869" y="2662"/>
                      <a:pt x="4845" y="2655"/>
                    </a:cubicBezTo>
                    <a:cubicBezTo>
                      <a:pt x="4285" y="2499"/>
                      <a:pt x="3724" y="2302"/>
                      <a:pt x="3185" y="2063"/>
                    </a:cubicBezTo>
                    <a:cubicBezTo>
                      <a:pt x="2681" y="1832"/>
                      <a:pt x="1628" y="640"/>
                      <a:pt x="1103" y="640"/>
                    </a:cubicBezTo>
                    <a:cubicBezTo>
                      <a:pt x="1088" y="640"/>
                      <a:pt x="1073" y="641"/>
                      <a:pt x="1059" y="643"/>
                    </a:cubicBezTo>
                    <a:cubicBezTo>
                      <a:pt x="1" y="788"/>
                      <a:pt x="1329" y="2520"/>
                      <a:pt x="1671" y="2790"/>
                    </a:cubicBezTo>
                    <a:cubicBezTo>
                      <a:pt x="2366" y="3340"/>
                      <a:pt x="2957" y="3568"/>
                      <a:pt x="3849" y="3589"/>
                    </a:cubicBezTo>
                    <a:cubicBezTo>
                      <a:pt x="4139" y="3589"/>
                      <a:pt x="4409" y="3526"/>
                      <a:pt x="4679" y="3464"/>
                    </a:cubicBezTo>
                    <a:cubicBezTo>
                      <a:pt x="4930" y="3412"/>
                      <a:pt x="5174" y="3353"/>
                      <a:pt x="5422" y="3353"/>
                    </a:cubicBezTo>
                    <a:cubicBezTo>
                      <a:pt x="5471" y="3353"/>
                      <a:pt x="5521" y="3355"/>
                      <a:pt x="5571" y="3360"/>
                    </a:cubicBezTo>
                    <a:cubicBezTo>
                      <a:pt x="5810" y="3381"/>
                      <a:pt x="5851" y="3713"/>
                      <a:pt x="5623" y="3785"/>
                    </a:cubicBezTo>
                    <a:cubicBezTo>
                      <a:pt x="5333" y="3889"/>
                      <a:pt x="4990" y="3921"/>
                      <a:pt x="4700" y="3931"/>
                    </a:cubicBezTo>
                    <a:cubicBezTo>
                      <a:pt x="4660" y="3931"/>
                      <a:pt x="4614" y="3930"/>
                      <a:pt x="4565" y="3930"/>
                    </a:cubicBezTo>
                    <a:cubicBezTo>
                      <a:pt x="4138" y="3930"/>
                      <a:pt x="3437" y="3963"/>
                      <a:pt x="3911" y="4605"/>
                    </a:cubicBezTo>
                    <a:cubicBezTo>
                      <a:pt x="4062" y="4808"/>
                      <a:pt x="4267" y="4885"/>
                      <a:pt x="4502" y="4885"/>
                    </a:cubicBezTo>
                    <a:cubicBezTo>
                      <a:pt x="5061" y="4885"/>
                      <a:pt x="5795" y="4451"/>
                      <a:pt x="6401" y="4232"/>
                    </a:cubicBezTo>
                    <a:cubicBezTo>
                      <a:pt x="6430" y="4222"/>
                      <a:pt x="6457" y="4217"/>
                      <a:pt x="6483" y="4217"/>
                    </a:cubicBezTo>
                    <a:cubicBezTo>
                      <a:pt x="6699" y="4217"/>
                      <a:pt x="6799" y="4534"/>
                      <a:pt x="6567" y="4636"/>
                    </a:cubicBezTo>
                    <a:cubicBezTo>
                      <a:pt x="5820" y="4979"/>
                      <a:pt x="4503" y="5124"/>
                      <a:pt x="4669" y="6026"/>
                    </a:cubicBezTo>
                    <a:cubicBezTo>
                      <a:pt x="4718" y="6302"/>
                      <a:pt x="4875" y="6408"/>
                      <a:pt x="5085" y="6408"/>
                    </a:cubicBezTo>
                    <a:cubicBezTo>
                      <a:pt x="5674" y="6408"/>
                      <a:pt x="6686" y="5584"/>
                      <a:pt x="6961" y="5362"/>
                    </a:cubicBezTo>
                    <a:cubicBezTo>
                      <a:pt x="7132" y="5221"/>
                      <a:pt x="7725" y="4679"/>
                      <a:pt x="8035" y="4679"/>
                    </a:cubicBezTo>
                    <a:cubicBezTo>
                      <a:pt x="8157" y="4679"/>
                      <a:pt x="8235" y="4763"/>
                      <a:pt x="8226" y="4989"/>
                    </a:cubicBezTo>
                    <a:cubicBezTo>
                      <a:pt x="8206" y="5435"/>
                      <a:pt x="7262" y="5829"/>
                      <a:pt x="6930" y="5974"/>
                    </a:cubicBezTo>
                    <a:cubicBezTo>
                      <a:pt x="6608" y="6120"/>
                      <a:pt x="5799" y="6182"/>
                      <a:pt x="5623" y="6514"/>
                    </a:cubicBezTo>
                    <a:cubicBezTo>
                      <a:pt x="5387" y="6970"/>
                      <a:pt x="5803" y="7102"/>
                      <a:pt x="6167" y="7102"/>
                    </a:cubicBezTo>
                    <a:cubicBezTo>
                      <a:pt x="6251" y="7102"/>
                      <a:pt x="6331" y="7096"/>
                      <a:pt x="6401" y="7084"/>
                    </a:cubicBezTo>
                    <a:cubicBezTo>
                      <a:pt x="7241" y="6960"/>
                      <a:pt x="7843" y="5684"/>
                      <a:pt x="8662" y="5487"/>
                    </a:cubicBezTo>
                    <a:cubicBezTo>
                      <a:pt x="8678" y="5483"/>
                      <a:pt x="8695" y="5481"/>
                      <a:pt x="8710" y="5481"/>
                    </a:cubicBezTo>
                    <a:cubicBezTo>
                      <a:pt x="8874" y="5481"/>
                      <a:pt x="8996" y="5667"/>
                      <a:pt x="8901" y="5818"/>
                    </a:cubicBezTo>
                    <a:cubicBezTo>
                      <a:pt x="8735" y="6109"/>
                      <a:pt x="8538" y="6348"/>
                      <a:pt x="8237" y="6586"/>
                    </a:cubicBezTo>
                    <a:cubicBezTo>
                      <a:pt x="7864" y="6877"/>
                      <a:pt x="7417" y="6897"/>
                      <a:pt x="7065" y="7136"/>
                    </a:cubicBezTo>
                    <a:cubicBezTo>
                      <a:pt x="6514" y="7507"/>
                      <a:pt x="6799" y="7712"/>
                      <a:pt x="7251" y="7712"/>
                    </a:cubicBezTo>
                    <a:cubicBezTo>
                      <a:pt x="7584" y="7712"/>
                      <a:pt x="8007" y="7602"/>
                      <a:pt x="8258" y="7364"/>
                    </a:cubicBezTo>
                    <a:cubicBezTo>
                      <a:pt x="8488" y="7143"/>
                      <a:pt x="9271" y="5930"/>
                      <a:pt x="9863" y="5930"/>
                    </a:cubicBezTo>
                    <a:cubicBezTo>
                      <a:pt x="9964" y="5930"/>
                      <a:pt x="10059" y="5965"/>
                      <a:pt x="10146" y="6047"/>
                    </a:cubicBezTo>
                    <a:cubicBezTo>
                      <a:pt x="10156" y="6067"/>
                      <a:pt x="10167" y="6078"/>
                      <a:pt x="10176" y="6088"/>
                    </a:cubicBezTo>
                    <a:lnTo>
                      <a:pt x="10187" y="6099"/>
                    </a:lnTo>
                    <a:cubicBezTo>
                      <a:pt x="10591" y="6669"/>
                      <a:pt x="8071" y="8121"/>
                      <a:pt x="7708" y="8319"/>
                    </a:cubicBezTo>
                    <a:cubicBezTo>
                      <a:pt x="7575" y="8397"/>
                      <a:pt x="7435" y="8416"/>
                      <a:pt x="7295" y="8416"/>
                    </a:cubicBezTo>
                    <a:cubicBezTo>
                      <a:pt x="7249" y="8416"/>
                      <a:pt x="7204" y="8414"/>
                      <a:pt x="7158" y="8412"/>
                    </a:cubicBezTo>
                    <a:cubicBezTo>
                      <a:pt x="7055" y="8412"/>
                      <a:pt x="6961" y="8412"/>
                      <a:pt x="6857" y="8423"/>
                    </a:cubicBezTo>
                    <a:cubicBezTo>
                      <a:pt x="6753" y="8432"/>
                      <a:pt x="6681" y="8515"/>
                      <a:pt x="6670" y="8619"/>
                    </a:cubicBezTo>
                    <a:cubicBezTo>
                      <a:pt x="6608" y="9090"/>
                      <a:pt x="6785" y="9258"/>
                      <a:pt x="7064" y="9258"/>
                    </a:cubicBezTo>
                    <a:cubicBezTo>
                      <a:pt x="7628" y="9258"/>
                      <a:pt x="8610" y="8575"/>
                      <a:pt x="8901" y="8319"/>
                    </a:cubicBezTo>
                    <a:cubicBezTo>
                      <a:pt x="9274" y="7987"/>
                      <a:pt x="9731" y="7530"/>
                      <a:pt x="10197" y="7374"/>
                    </a:cubicBezTo>
                    <a:cubicBezTo>
                      <a:pt x="10364" y="7315"/>
                      <a:pt x="10575" y="7274"/>
                      <a:pt x="10759" y="7274"/>
                    </a:cubicBezTo>
                    <a:cubicBezTo>
                      <a:pt x="11092" y="7274"/>
                      <a:pt x="11340" y="7406"/>
                      <a:pt x="11100" y="7800"/>
                    </a:cubicBezTo>
                    <a:cubicBezTo>
                      <a:pt x="10903" y="8142"/>
                      <a:pt x="10063" y="8713"/>
                      <a:pt x="9720" y="8941"/>
                    </a:cubicBezTo>
                    <a:cubicBezTo>
                      <a:pt x="9284" y="9242"/>
                      <a:pt x="8839" y="9335"/>
                      <a:pt x="8362" y="9543"/>
                    </a:cubicBezTo>
                    <a:cubicBezTo>
                      <a:pt x="7988" y="9709"/>
                      <a:pt x="7272" y="10217"/>
                      <a:pt x="7894" y="10539"/>
                    </a:cubicBezTo>
                    <a:cubicBezTo>
                      <a:pt x="7951" y="10567"/>
                      <a:pt x="8020" y="10579"/>
                      <a:pt x="8096" y="10579"/>
                    </a:cubicBezTo>
                    <a:cubicBezTo>
                      <a:pt x="8438" y="10579"/>
                      <a:pt x="8931" y="10335"/>
                      <a:pt x="9160" y="10217"/>
                    </a:cubicBezTo>
                    <a:cubicBezTo>
                      <a:pt x="9992" y="9775"/>
                      <a:pt x="10672" y="8266"/>
                      <a:pt x="11712" y="8266"/>
                    </a:cubicBezTo>
                    <a:cubicBezTo>
                      <a:pt x="11722" y="8266"/>
                      <a:pt x="11733" y="8266"/>
                      <a:pt x="11743" y="8267"/>
                    </a:cubicBezTo>
                    <a:cubicBezTo>
                      <a:pt x="11888" y="8277"/>
                      <a:pt x="11992" y="8412"/>
                      <a:pt x="11951" y="8547"/>
                    </a:cubicBezTo>
                    <a:cubicBezTo>
                      <a:pt x="11712" y="9335"/>
                      <a:pt x="10259" y="10061"/>
                      <a:pt x="9689" y="10445"/>
                    </a:cubicBezTo>
                    <a:cubicBezTo>
                      <a:pt x="9471" y="10590"/>
                      <a:pt x="9233" y="10725"/>
                      <a:pt x="8984" y="10808"/>
                    </a:cubicBezTo>
                    <a:cubicBezTo>
                      <a:pt x="8880" y="10842"/>
                      <a:pt x="8758" y="10845"/>
                      <a:pt x="8634" y="10845"/>
                    </a:cubicBezTo>
                    <a:cubicBezTo>
                      <a:pt x="8603" y="10845"/>
                      <a:pt x="8572" y="10845"/>
                      <a:pt x="8541" y="10845"/>
                    </a:cubicBezTo>
                    <a:cubicBezTo>
                      <a:pt x="8387" y="10845"/>
                      <a:pt x="8237" y="10850"/>
                      <a:pt x="8123" y="10912"/>
                    </a:cubicBezTo>
                    <a:cubicBezTo>
                      <a:pt x="7417" y="11306"/>
                      <a:pt x="8009" y="11804"/>
                      <a:pt x="8528" y="11876"/>
                    </a:cubicBezTo>
                    <a:cubicBezTo>
                      <a:pt x="8629" y="11892"/>
                      <a:pt x="8726" y="11899"/>
                      <a:pt x="8819" y="11899"/>
                    </a:cubicBezTo>
                    <a:cubicBezTo>
                      <a:pt x="9734" y="11899"/>
                      <a:pt x="10301" y="11196"/>
                      <a:pt x="10706" y="10424"/>
                    </a:cubicBezTo>
                    <a:cubicBezTo>
                      <a:pt x="10878" y="10087"/>
                      <a:pt x="11495" y="9075"/>
                      <a:pt x="11965" y="9075"/>
                    </a:cubicBezTo>
                    <a:cubicBezTo>
                      <a:pt x="12117" y="9075"/>
                      <a:pt x="12253" y="9180"/>
                      <a:pt x="12355" y="9449"/>
                    </a:cubicBezTo>
                    <a:cubicBezTo>
                      <a:pt x="12749" y="10507"/>
                      <a:pt x="11349" y="10539"/>
                      <a:pt x="10840" y="11016"/>
                    </a:cubicBezTo>
                    <a:cubicBezTo>
                      <a:pt x="10488" y="11348"/>
                      <a:pt x="10498" y="11825"/>
                      <a:pt x="10167" y="12178"/>
                    </a:cubicBezTo>
                    <a:cubicBezTo>
                      <a:pt x="9876" y="12478"/>
                      <a:pt x="9430" y="12540"/>
                      <a:pt x="9284" y="12997"/>
                    </a:cubicBezTo>
                    <a:cubicBezTo>
                      <a:pt x="9153" y="13409"/>
                      <a:pt x="9268" y="13712"/>
                      <a:pt x="9652" y="13712"/>
                    </a:cubicBezTo>
                    <a:cubicBezTo>
                      <a:pt x="9692" y="13712"/>
                      <a:pt x="9736" y="13709"/>
                      <a:pt x="9782" y="13702"/>
                    </a:cubicBezTo>
                    <a:cubicBezTo>
                      <a:pt x="10218" y="13640"/>
                      <a:pt x="10519" y="13142"/>
                      <a:pt x="10727" y="12800"/>
                    </a:cubicBezTo>
                    <a:cubicBezTo>
                      <a:pt x="10976" y="12374"/>
                      <a:pt x="11048" y="11814"/>
                      <a:pt x="11400" y="11461"/>
                    </a:cubicBezTo>
                    <a:cubicBezTo>
                      <a:pt x="11547" y="11315"/>
                      <a:pt x="11883" y="11133"/>
                      <a:pt x="12162" y="11133"/>
                    </a:cubicBezTo>
                    <a:cubicBezTo>
                      <a:pt x="12317" y="11133"/>
                      <a:pt x="12454" y="11189"/>
                      <a:pt x="12532" y="11337"/>
                    </a:cubicBezTo>
                    <a:cubicBezTo>
                      <a:pt x="12760" y="11752"/>
                      <a:pt x="11681" y="13049"/>
                      <a:pt x="11432" y="13339"/>
                    </a:cubicBezTo>
                    <a:cubicBezTo>
                      <a:pt x="10810" y="14107"/>
                      <a:pt x="10363" y="14314"/>
                      <a:pt x="9492" y="14522"/>
                    </a:cubicBezTo>
                    <a:cubicBezTo>
                      <a:pt x="9409" y="14543"/>
                      <a:pt x="9347" y="14615"/>
                      <a:pt x="9326" y="14709"/>
                    </a:cubicBezTo>
                    <a:cubicBezTo>
                      <a:pt x="9261" y="15153"/>
                      <a:pt x="9570" y="15330"/>
                      <a:pt x="9937" y="15330"/>
                    </a:cubicBezTo>
                    <a:cubicBezTo>
                      <a:pt x="10153" y="15330"/>
                      <a:pt x="10389" y="15269"/>
                      <a:pt x="10581" y="15165"/>
                    </a:cubicBezTo>
                    <a:cubicBezTo>
                      <a:pt x="11172" y="14833"/>
                      <a:pt x="11494" y="14241"/>
                      <a:pt x="11774" y="13661"/>
                    </a:cubicBezTo>
                    <a:cubicBezTo>
                      <a:pt x="11944" y="13311"/>
                      <a:pt x="12307" y="12266"/>
                      <a:pt x="12770" y="12266"/>
                    </a:cubicBezTo>
                    <a:cubicBezTo>
                      <a:pt x="12787" y="12266"/>
                      <a:pt x="12805" y="12268"/>
                      <a:pt x="12822" y="12271"/>
                    </a:cubicBezTo>
                    <a:cubicBezTo>
                      <a:pt x="13507" y="12395"/>
                      <a:pt x="13247" y="13349"/>
                      <a:pt x="12936" y="13578"/>
                    </a:cubicBezTo>
                    <a:cubicBezTo>
                      <a:pt x="12417" y="13972"/>
                      <a:pt x="12054" y="13920"/>
                      <a:pt x="11805" y="14646"/>
                    </a:cubicBezTo>
                    <a:cubicBezTo>
                      <a:pt x="11639" y="15113"/>
                      <a:pt x="11411" y="15704"/>
                      <a:pt x="11483" y="16212"/>
                    </a:cubicBezTo>
                    <a:cubicBezTo>
                      <a:pt x="11536" y="16584"/>
                      <a:pt x="11705" y="16799"/>
                      <a:pt x="11904" y="16799"/>
                    </a:cubicBezTo>
                    <a:cubicBezTo>
                      <a:pt x="12060" y="16799"/>
                      <a:pt x="12235" y="16665"/>
                      <a:pt x="12386" y="16368"/>
                    </a:cubicBezTo>
                    <a:cubicBezTo>
                      <a:pt x="12635" y="15880"/>
                      <a:pt x="12469" y="15310"/>
                      <a:pt x="12573" y="14771"/>
                    </a:cubicBezTo>
                    <a:cubicBezTo>
                      <a:pt x="12654" y="14336"/>
                      <a:pt x="13001" y="13870"/>
                      <a:pt x="13396" y="13870"/>
                    </a:cubicBezTo>
                    <a:cubicBezTo>
                      <a:pt x="13558" y="13870"/>
                      <a:pt x="13728" y="13948"/>
                      <a:pt x="13890" y="14138"/>
                    </a:cubicBezTo>
                    <a:cubicBezTo>
                      <a:pt x="14160" y="14460"/>
                      <a:pt x="14233" y="15165"/>
                      <a:pt x="14253" y="15673"/>
                    </a:cubicBezTo>
                    <a:cubicBezTo>
                      <a:pt x="14253" y="15792"/>
                      <a:pt x="14357" y="15886"/>
                      <a:pt x="14474" y="15886"/>
                    </a:cubicBezTo>
                    <a:cubicBezTo>
                      <a:pt x="14490" y="15886"/>
                      <a:pt x="14507" y="15884"/>
                      <a:pt x="14523" y="15880"/>
                    </a:cubicBezTo>
                    <a:cubicBezTo>
                      <a:pt x="14648" y="15850"/>
                      <a:pt x="14803" y="15808"/>
                      <a:pt x="14938" y="15777"/>
                    </a:cubicBezTo>
                    <a:cubicBezTo>
                      <a:pt x="14980" y="15777"/>
                      <a:pt x="15010" y="15767"/>
                      <a:pt x="15042" y="15756"/>
                    </a:cubicBezTo>
                    <a:cubicBezTo>
                      <a:pt x="15176" y="15735"/>
                      <a:pt x="15259" y="15580"/>
                      <a:pt x="15197" y="15445"/>
                    </a:cubicBezTo>
                    <a:cubicBezTo>
                      <a:pt x="15031" y="15092"/>
                      <a:pt x="14834" y="14781"/>
                      <a:pt x="14637" y="14449"/>
                    </a:cubicBezTo>
                    <a:cubicBezTo>
                      <a:pt x="14544" y="14283"/>
                      <a:pt x="14440" y="14128"/>
                      <a:pt x="14357" y="13951"/>
                    </a:cubicBezTo>
                    <a:cubicBezTo>
                      <a:pt x="14357" y="13951"/>
                      <a:pt x="14357" y="13941"/>
                      <a:pt x="14346" y="13941"/>
                    </a:cubicBezTo>
                    <a:cubicBezTo>
                      <a:pt x="14129" y="13526"/>
                      <a:pt x="14088" y="13349"/>
                      <a:pt x="14253" y="13173"/>
                    </a:cubicBezTo>
                    <a:cubicBezTo>
                      <a:pt x="14316" y="13100"/>
                      <a:pt x="14429" y="13017"/>
                      <a:pt x="14575" y="12924"/>
                    </a:cubicBezTo>
                    <a:cubicBezTo>
                      <a:pt x="14886" y="12738"/>
                      <a:pt x="16494" y="11959"/>
                      <a:pt x="15602" y="11524"/>
                    </a:cubicBezTo>
                    <a:cubicBezTo>
                      <a:pt x="15527" y="11488"/>
                      <a:pt x="15455" y="11472"/>
                      <a:pt x="15383" y="11472"/>
                    </a:cubicBezTo>
                    <a:cubicBezTo>
                      <a:pt x="14880" y="11472"/>
                      <a:pt x="14456" y="12268"/>
                      <a:pt x="14056" y="12395"/>
                    </a:cubicBezTo>
                    <a:cubicBezTo>
                      <a:pt x="14035" y="12406"/>
                      <a:pt x="14005" y="12416"/>
                      <a:pt x="13984" y="12416"/>
                    </a:cubicBezTo>
                    <a:cubicBezTo>
                      <a:pt x="13904" y="12436"/>
                      <a:pt x="13834" y="12446"/>
                      <a:pt x="13773" y="12446"/>
                    </a:cubicBezTo>
                    <a:cubicBezTo>
                      <a:pt x="13310" y="12446"/>
                      <a:pt x="13362" y="11898"/>
                      <a:pt x="13610" y="11503"/>
                    </a:cubicBezTo>
                    <a:cubicBezTo>
                      <a:pt x="13641" y="11461"/>
                      <a:pt x="13662" y="11420"/>
                      <a:pt x="13693" y="11378"/>
                    </a:cubicBezTo>
                    <a:cubicBezTo>
                      <a:pt x="14097" y="10881"/>
                      <a:pt x="14731" y="10684"/>
                      <a:pt x="15332" y="10539"/>
                    </a:cubicBezTo>
                    <a:cubicBezTo>
                      <a:pt x="15726" y="10445"/>
                      <a:pt x="16525" y="10373"/>
                      <a:pt x="16473" y="9750"/>
                    </a:cubicBezTo>
                    <a:cubicBezTo>
                      <a:pt x="16451" y="9431"/>
                      <a:pt x="16290" y="9317"/>
                      <a:pt x="16078" y="9317"/>
                    </a:cubicBezTo>
                    <a:cubicBezTo>
                      <a:pt x="15698" y="9317"/>
                      <a:pt x="15151" y="9681"/>
                      <a:pt x="14938" y="9875"/>
                    </a:cubicBezTo>
                    <a:cubicBezTo>
                      <a:pt x="14652" y="10129"/>
                      <a:pt x="14122" y="10968"/>
                      <a:pt x="13792" y="10968"/>
                    </a:cubicBezTo>
                    <a:cubicBezTo>
                      <a:pt x="13691" y="10968"/>
                      <a:pt x="13609" y="10890"/>
                      <a:pt x="13558" y="10694"/>
                    </a:cubicBezTo>
                    <a:cubicBezTo>
                      <a:pt x="13185" y="9294"/>
                      <a:pt x="15508" y="8578"/>
                      <a:pt x="15540" y="7261"/>
                    </a:cubicBezTo>
                    <a:cubicBezTo>
                      <a:pt x="15540" y="7137"/>
                      <a:pt x="15427" y="7040"/>
                      <a:pt x="15305" y="7040"/>
                    </a:cubicBezTo>
                    <a:cubicBezTo>
                      <a:pt x="15293" y="7040"/>
                      <a:pt x="15282" y="7041"/>
                      <a:pt x="15270" y="7042"/>
                    </a:cubicBezTo>
                    <a:cubicBezTo>
                      <a:pt x="14834" y="7136"/>
                      <a:pt x="14637" y="7717"/>
                      <a:pt x="14399" y="8059"/>
                    </a:cubicBezTo>
                    <a:cubicBezTo>
                      <a:pt x="14233" y="8298"/>
                      <a:pt x="13527" y="9418"/>
                      <a:pt x="13288" y="9439"/>
                    </a:cubicBezTo>
                    <a:cubicBezTo>
                      <a:pt x="13277" y="9440"/>
                      <a:pt x="13266" y="9441"/>
                      <a:pt x="13256" y="9441"/>
                    </a:cubicBezTo>
                    <a:cubicBezTo>
                      <a:pt x="12839" y="9441"/>
                      <a:pt x="12762" y="8663"/>
                      <a:pt x="12832" y="8329"/>
                    </a:cubicBezTo>
                    <a:cubicBezTo>
                      <a:pt x="13009" y="7437"/>
                      <a:pt x="13994" y="7178"/>
                      <a:pt x="14689" y="6814"/>
                    </a:cubicBezTo>
                    <a:cubicBezTo>
                      <a:pt x="15412" y="6431"/>
                      <a:pt x="15586" y="5594"/>
                      <a:pt x="14966" y="5594"/>
                    </a:cubicBezTo>
                    <a:cubicBezTo>
                      <a:pt x="14848" y="5594"/>
                      <a:pt x="14701" y="5624"/>
                      <a:pt x="14523" y="5694"/>
                    </a:cubicBezTo>
                    <a:cubicBezTo>
                      <a:pt x="13745" y="6005"/>
                      <a:pt x="13371" y="6929"/>
                      <a:pt x="12822" y="7499"/>
                    </a:cubicBezTo>
                    <a:cubicBezTo>
                      <a:pt x="12613" y="7718"/>
                      <a:pt x="12474" y="7806"/>
                      <a:pt x="12387" y="7806"/>
                    </a:cubicBezTo>
                    <a:cubicBezTo>
                      <a:pt x="12127" y="7806"/>
                      <a:pt x="12325" y="7029"/>
                      <a:pt x="12511" y="6618"/>
                    </a:cubicBezTo>
                    <a:cubicBezTo>
                      <a:pt x="12739" y="6109"/>
                      <a:pt x="13205" y="5673"/>
                      <a:pt x="13662" y="5352"/>
                    </a:cubicBezTo>
                    <a:cubicBezTo>
                      <a:pt x="14357" y="4864"/>
                      <a:pt x="15633" y="4958"/>
                      <a:pt x="15757" y="3868"/>
                    </a:cubicBezTo>
                    <a:cubicBezTo>
                      <a:pt x="15798" y="3470"/>
                      <a:pt x="15658" y="3315"/>
                      <a:pt x="15419" y="3315"/>
                    </a:cubicBezTo>
                    <a:cubicBezTo>
                      <a:pt x="14676" y="3315"/>
                      <a:pt x="12967" y="4812"/>
                      <a:pt x="12708" y="5103"/>
                    </a:cubicBezTo>
                    <a:cubicBezTo>
                      <a:pt x="12376" y="5477"/>
                      <a:pt x="12324" y="5974"/>
                      <a:pt x="12137" y="6389"/>
                    </a:cubicBezTo>
                    <a:cubicBezTo>
                      <a:pt x="12018" y="6665"/>
                      <a:pt x="11812" y="6906"/>
                      <a:pt x="11627" y="6906"/>
                    </a:cubicBezTo>
                    <a:cubicBezTo>
                      <a:pt x="11505" y="6906"/>
                      <a:pt x="11392" y="6802"/>
                      <a:pt x="11318" y="6535"/>
                    </a:cubicBezTo>
                    <a:cubicBezTo>
                      <a:pt x="11204" y="6109"/>
                      <a:pt x="11566" y="5715"/>
                      <a:pt x="11795" y="5424"/>
                    </a:cubicBezTo>
                    <a:cubicBezTo>
                      <a:pt x="12334" y="4740"/>
                      <a:pt x="13382" y="4149"/>
                      <a:pt x="13641" y="3277"/>
                    </a:cubicBezTo>
                    <a:cubicBezTo>
                      <a:pt x="13838" y="2588"/>
                      <a:pt x="13608" y="2294"/>
                      <a:pt x="13271" y="2294"/>
                    </a:cubicBezTo>
                    <a:cubicBezTo>
                      <a:pt x="12950" y="2294"/>
                      <a:pt x="12531" y="2562"/>
                      <a:pt x="12293" y="3008"/>
                    </a:cubicBezTo>
                    <a:cubicBezTo>
                      <a:pt x="11919" y="3692"/>
                      <a:pt x="11670" y="4439"/>
                      <a:pt x="11391" y="5165"/>
                    </a:cubicBezTo>
                    <a:cubicBezTo>
                      <a:pt x="11324" y="5340"/>
                      <a:pt x="11124" y="5907"/>
                      <a:pt x="10914" y="5907"/>
                    </a:cubicBezTo>
                    <a:cubicBezTo>
                      <a:pt x="10862" y="5907"/>
                      <a:pt x="10809" y="5872"/>
                      <a:pt x="10757" y="5788"/>
                    </a:cubicBezTo>
                    <a:cubicBezTo>
                      <a:pt x="10644" y="5590"/>
                      <a:pt x="10893" y="4947"/>
                      <a:pt x="10944" y="4750"/>
                    </a:cubicBezTo>
                    <a:cubicBezTo>
                      <a:pt x="11131" y="4004"/>
                      <a:pt x="11504" y="3423"/>
                      <a:pt x="11795" y="2727"/>
                    </a:cubicBezTo>
                    <a:cubicBezTo>
                      <a:pt x="11962" y="2333"/>
                      <a:pt x="12136" y="831"/>
                      <a:pt x="11651" y="831"/>
                    </a:cubicBezTo>
                    <a:cubicBezTo>
                      <a:pt x="11563" y="831"/>
                      <a:pt x="11453" y="881"/>
                      <a:pt x="11318" y="995"/>
                    </a:cubicBezTo>
                    <a:cubicBezTo>
                      <a:pt x="10872" y="1369"/>
                      <a:pt x="10810" y="2572"/>
                      <a:pt x="10581" y="3091"/>
                    </a:cubicBezTo>
                    <a:cubicBezTo>
                      <a:pt x="10478" y="3329"/>
                      <a:pt x="10332" y="4045"/>
                      <a:pt x="10176" y="4532"/>
                    </a:cubicBezTo>
                    <a:cubicBezTo>
                      <a:pt x="10140" y="4636"/>
                      <a:pt x="10050" y="4688"/>
                      <a:pt x="9960" y="4688"/>
                    </a:cubicBezTo>
                    <a:cubicBezTo>
                      <a:pt x="9871" y="4688"/>
                      <a:pt x="9783" y="4636"/>
                      <a:pt x="9752" y="4532"/>
                    </a:cubicBezTo>
                    <a:cubicBezTo>
                      <a:pt x="9606" y="4066"/>
                      <a:pt x="9533" y="3599"/>
                      <a:pt x="9699" y="3121"/>
                    </a:cubicBezTo>
                    <a:cubicBezTo>
                      <a:pt x="9948" y="2427"/>
                      <a:pt x="10591" y="2385"/>
                      <a:pt x="10561" y="1556"/>
                    </a:cubicBezTo>
                    <a:cubicBezTo>
                      <a:pt x="10547" y="1109"/>
                      <a:pt x="10397" y="712"/>
                      <a:pt x="10135" y="712"/>
                    </a:cubicBezTo>
                    <a:cubicBezTo>
                      <a:pt x="10014" y="712"/>
                      <a:pt x="9867" y="798"/>
                      <a:pt x="9699" y="1005"/>
                    </a:cubicBezTo>
                    <a:cubicBezTo>
                      <a:pt x="9347" y="1431"/>
                      <a:pt x="9243" y="2178"/>
                      <a:pt x="9118" y="2707"/>
                    </a:cubicBezTo>
                    <a:cubicBezTo>
                      <a:pt x="9035" y="3049"/>
                      <a:pt x="9108" y="3921"/>
                      <a:pt x="8932" y="4200"/>
                    </a:cubicBezTo>
                    <a:cubicBezTo>
                      <a:pt x="8839" y="4343"/>
                      <a:pt x="8768" y="4402"/>
                      <a:pt x="8713" y="4402"/>
                    </a:cubicBezTo>
                    <a:cubicBezTo>
                      <a:pt x="8496" y="4402"/>
                      <a:pt x="8552" y="3458"/>
                      <a:pt x="8569" y="3225"/>
                    </a:cubicBezTo>
                    <a:cubicBezTo>
                      <a:pt x="8588" y="2795"/>
                      <a:pt x="8916" y="138"/>
                      <a:pt x="7981" y="138"/>
                    </a:cubicBezTo>
                    <a:cubicBezTo>
                      <a:pt x="7902" y="138"/>
                      <a:pt x="7815" y="156"/>
                      <a:pt x="7718" y="196"/>
                    </a:cubicBezTo>
                    <a:cubicBezTo>
                      <a:pt x="7096" y="456"/>
                      <a:pt x="7677" y="1950"/>
                      <a:pt x="7894" y="2810"/>
                    </a:cubicBezTo>
                    <a:cubicBezTo>
                      <a:pt x="7932" y="2967"/>
                      <a:pt x="7803" y="3091"/>
                      <a:pt x="7670" y="3091"/>
                    </a:cubicBezTo>
                    <a:cubicBezTo>
                      <a:pt x="7618" y="3091"/>
                      <a:pt x="7565" y="3072"/>
                      <a:pt x="7521" y="3029"/>
                    </a:cubicBezTo>
                    <a:cubicBezTo>
                      <a:pt x="6774" y="2282"/>
                      <a:pt x="6826" y="756"/>
                      <a:pt x="6038" y="207"/>
                    </a:cubicBezTo>
                    <a:cubicBezTo>
                      <a:pt x="5871" y="88"/>
                      <a:pt x="5745" y="39"/>
                      <a:pt x="5652" y="39"/>
                    </a:cubicBezTo>
                    <a:cubicBezTo>
                      <a:pt x="5308" y="39"/>
                      <a:pt x="5425" y="725"/>
                      <a:pt x="5612" y="1109"/>
                    </a:cubicBezTo>
                    <a:cubicBezTo>
                      <a:pt x="5778" y="1462"/>
                      <a:pt x="6421" y="2001"/>
                      <a:pt x="6608" y="2437"/>
                    </a:cubicBezTo>
                    <a:cubicBezTo>
                      <a:pt x="6678" y="2594"/>
                      <a:pt x="6557" y="2744"/>
                      <a:pt x="6405" y="2744"/>
                    </a:cubicBezTo>
                    <a:cubicBezTo>
                      <a:pt x="6377" y="2744"/>
                      <a:pt x="6347" y="2739"/>
                      <a:pt x="6318" y="2727"/>
                    </a:cubicBezTo>
                    <a:cubicBezTo>
                      <a:pt x="5778" y="2499"/>
                      <a:pt x="5063" y="1960"/>
                      <a:pt x="4679" y="1680"/>
                    </a:cubicBezTo>
                    <a:cubicBezTo>
                      <a:pt x="4164" y="1313"/>
                      <a:pt x="3667" y="1"/>
                      <a:pt x="29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65;p54">
                <a:extLst>
                  <a:ext uri="{FF2B5EF4-FFF2-40B4-BE49-F238E27FC236}">
                    <a16:creationId xmlns:a16="http://schemas.microsoft.com/office/drawing/2014/main" id="{3ED8E138-0B1F-4C57-84D6-BB2159F3CA5A}"/>
                  </a:ext>
                </a:extLst>
              </p:cNvPr>
              <p:cNvSpPr/>
              <p:nvPr/>
            </p:nvSpPr>
            <p:spPr>
              <a:xfrm>
                <a:off x="3392158" y="2922806"/>
                <a:ext cx="3683" cy="3098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2"/>
                      <a:pt x="42" y="42"/>
                      <a:pt x="62" y="52"/>
                    </a:cubicBezTo>
                    <a:cubicBezTo>
                      <a:pt x="42" y="4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66;p54">
                <a:extLst>
                  <a:ext uri="{FF2B5EF4-FFF2-40B4-BE49-F238E27FC236}">
                    <a16:creationId xmlns:a16="http://schemas.microsoft.com/office/drawing/2014/main" id="{2864191E-9D96-4705-A600-1BFD7680314C}"/>
                  </a:ext>
                </a:extLst>
              </p:cNvPr>
              <p:cNvSpPr/>
              <p:nvPr/>
            </p:nvSpPr>
            <p:spPr>
              <a:xfrm>
                <a:off x="3654080" y="3242946"/>
                <a:ext cx="1286" cy="2513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11"/>
                      <a:pt x="21" y="32"/>
                      <a:pt x="21" y="42"/>
                    </a:cubicBezTo>
                    <a:cubicBezTo>
                      <a:pt x="21" y="32"/>
                      <a:pt x="11" y="11"/>
                      <a:pt x="0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67;p54">
                <a:extLst>
                  <a:ext uri="{FF2B5EF4-FFF2-40B4-BE49-F238E27FC236}">
                    <a16:creationId xmlns:a16="http://schemas.microsoft.com/office/drawing/2014/main" id="{875E1791-9A37-4B52-8BDF-EE911C1F95B6}"/>
                  </a:ext>
                </a:extLst>
              </p:cNvPr>
              <p:cNvSpPr/>
              <p:nvPr/>
            </p:nvSpPr>
            <p:spPr>
              <a:xfrm>
                <a:off x="3397010" y="2884578"/>
                <a:ext cx="5553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7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2" y="22"/>
                      <a:pt x="62" y="53"/>
                      <a:pt x="94" y="74"/>
                    </a:cubicBezTo>
                    <a:cubicBezTo>
                      <a:pt x="62" y="53"/>
                      <a:pt x="32" y="22"/>
                      <a:pt x="0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68;p54">
                <a:extLst>
                  <a:ext uri="{FF2B5EF4-FFF2-40B4-BE49-F238E27FC236}">
                    <a16:creationId xmlns:a16="http://schemas.microsoft.com/office/drawing/2014/main" id="{28F9BEF0-CDC2-4767-9FD3-5D58B9052E74}"/>
                  </a:ext>
                </a:extLst>
              </p:cNvPr>
              <p:cNvSpPr/>
              <p:nvPr/>
            </p:nvSpPr>
            <p:spPr>
              <a:xfrm>
                <a:off x="3167236" y="2768201"/>
                <a:ext cx="13386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3" extrusionOk="0">
                    <a:moveTo>
                      <a:pt x="0" y="0"/>
                    </a:moveTo>
                    <a:cubicBezTo>
                      <a:pt x="83" y="21"/>
                      <a:pt x="155" y="42"/>
                      <a:pt x="228" y="63"/>
                    </a:cubicBezTo>
                    <a:cubicBezTo>
                      <a:pt x="166" y="42"/>
                      <a:pt x="93" y="21"/>
                      <a:pt x="2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469;p54">
                <a:extLst>
                  <a:ext uri="{FF2B5EF4-FFF2-40B4-BE49-F238E27FC236}">
                    <a16:creationId xmlns:a16="http://schemas.microsoft.com/office/drawing/2014/main" id="{7449B73D-6E0D-4AA0-B70B-1C493E6FAC38}"/>
                  </a:ext>
                </a:extLst>
              </p:cNvPr>
              <p:cNvSpPr/>
              <p:nvPr/>
            </p:nvSpPr>
            <p:spPr>
              <a:xfrm>
                <a:off x="3262396" y="2803330"/>
                <a:ext cx="26128" cy="1286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22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6" y="74"/>
                      <a:pt x="302" y="146"/>
                      <a:pt x="447" y="219"/>
                    </a:cubicBezTo>
                    <a:cubicBezTo>
                      <a:pt x="302" y="146"/>
                      <a:pt x="156" y="74"/>
                      <a:pt x="0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470;p54">
                <a:extLst>
                  <a:ext uri="{FF2B5EF4-FFF2-40B4-BE49-F238E27FC236}">
                    <a16:creationId xmlns:a16="http://schemas.microsoft.com/office/drawing/2014/main" id="{E0FDC790-C84A-42E7-83E9-525D7FEC09E0}"/>
                  </a:ext>
                </a:extLst>
              </p:cNvPr>
              <p:cNvSpPr/>
              <p:nvPr/>
            </p:nvSpPr>
            <p:spPr>
              <a:xfrm>
                <a:off x="3507951" y="2987687"/>
                <a:ext cx="15198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1" extrusionOk="0">
                    <a:moveTo>
                      <a:pt x="1" y="0"/>
                    </a:moveTo>
                    <a:cubicBezTo>
                      <a:pt x="84" y="94"/>
                      <a:pt x="177" y="187"/>
                      <a:pt x="260" y="291"/>
                    </a:cubicBezTo>
                    <a:cubicBezTo>
                      <a:pt x="177" y="187"/>
                      <a:pt x="84" y="94"/>
                      <a:pt x="1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471;p54">
                <a:extLst>
                  <a:ext uri="{FF2B5EF4-FFF2-40B4-BE49-F238E27FC236}">
                    <a16:creationId xmlns:a16="http://schemas.microsoft.com/office/drawing/2014/main" id="{C0DAF58C-8729-42FF-9C26-7D324941B08D}"/>
                  </a:ext>
                </a:extLst>
              </p:cNvPr>
              <p:cNvSpPr/>
              <p:nvPr/>
            </p:nvSpPr>
            <p:spPr>
              <a:xfrm>
                <a:off x="3500060" y="2979212"/>
                <a:ext cx="7950" cy="85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6" extrusionOk="0">
                    <a:moveTo>
                      <a:pt x="1" y="0"/>
                    </a:moveTo>
                    <a:cubicBezTo>
                      <a:pt x="53" y="52"/>
                      <a:pt x="94" y="94"/>
                      <a:pt x="136" y="145"/>
                    </a:cubicBezTo>
                    <a:lnTo>
                      <a:pt x="136" y="145"/>
                    </a:lnTo>
                    <a:cubicBezTo>
                      <a:pt x="94" y="94"/>
                      <a:pt x="53" y="52"/>
                      <a:pt x="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472;p54">
                <a:extLst>
                  <a:ext uri="{FF2B5EF4-FFF2-40B4-BE49-F238E27FC236}">
                    <a16:creationId xmlns:a16="http://schemas.microsoft.com/office/drawing/2014/main" id="{68384E32-E892-48D8-BB33-97201CB666F8}"/>
                  </a:ext>
                </a:extLst>
              </p:cNvPr>
              <p:cNvSpPr/>
              <p:nvPr/>
            </p:nvSpPr>
            <p:spPr>
              <a:xfrm>
                <a:off x="3523090" y="3004638"/>
                <a:ext cx="58" cy="5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473;p54">
                <a:extLst>
                  <a:ext uri="{FF2B5EF4-FFF2-40B4-BE49-F238E27FC236}">
                    <a16:creationId xmlns:a16="http://schemas.microsoft.com/office/drawing/2014/main" id="{BAE0DE7F-AA2E-4ACE-B532-2833E36CC0A8}"/>
                  </a:ext>
                </a:extLst>
              </p:cNvPr>
              <p:cNvSpPr/>
              <p:nvPr/>
            </p:nvSpPr>
            <p:spPr>
              <a:xfrm>
                <a:off x="3523090" y="3004638"/>
                <a:ext cx="8593" cy="1040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63"/>
                      <a:pt x="105" y="115"/>
                      <a:pt x="146" y="178"/>
                    </a:cubicBezTo>
                    <a:lnTo>
                      <a:pt x="146" y="178"/>
                    </a:lnTo>
                    <a:cubicBezTo>
                      <a:pt x="105" y="115"/>
                      <a:pt x="53" y="63"/>
                      <a:pt x="1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474;p54">
                <a:extLst>
                  <a:ext uri="{FF2B5EF4-FFF2-40B4-BE49-F238E27FC236}">
                    <a16:creationId xmlns:a16="http://schemas.microsoft.com/office/drawing/2014/main" id="{B451DA54-71CB-44B3-A526-B1B30FDF1AA4}"/>
                  </a:ext>
                </a:extLst>
              </p:cNvPr>
              <p:cNvSpPr/>
              <p:nvPr/>
            </p:nvSpPr>
            <p:spPr>
              <a:xfrm>
                <a:off x="3079267" y="2699812"/>
                <a:ext cx="643387" cy="694182"/>
              </a:xfrm>
              <a:custGeom>
                <a:avLst/>
                <a:gdLst/>
                <a:ahLst/>
                <a:cxnLst/>
                <a:rect l="l" t="t" r="r" b="b"/>
                <a:pathLst>
                  <a:path w="11007" h="11876" extrusionOk="0">
                    <a:moveTo>
                      <a:pt x="2344" y="0"/>
                    </a:moveTo>
                    <a:cubicBezTo>
                      <a:pt x="1623" y="0"/>
                      <a:pt x="918" y="119"/>
                      <a:pt x="261" y="382"/>
                    </a:cubicBezTo>
                    <a:cubicBezTo>
                      <a:pt x="125" y="434"/>
                      <a:pt x="32" y="559"/>
                      <a:pt x="12" y="704"/>
                    </a:cubicBezTo>
                    <a:cubicBezTo>
                      <a:pt x="1" y="735"/>
                      <a:pt x="1" y="776"/>
                      <a:pt x="12" y="818"/>
                    </a:cubicBezTo>
                    <a:cubicBezTo>
                      <a:pt x="250" y="2654"/>
                      <a:pt x="1494" y="4770"/>
                      <a:pt x="2729" y="6492"/>
                    </a:cubicBezTo>
                    <a:cubicBezTo>
                      <a:pt x="3498" y="6380"/>
                      <a:pt x="4583" y="6252"/>
                      <a:pt x="5570" y="6252"/>
                    </a:cubicBezTo>
                    <a:cubicBezTo>
                      <a:pt x="6326" y="6252"/>
                      <a:pt x="7025" y="6327"/>
                      <a:pt x="7480" y="6544"/>
                    </a:cubicBezTo>
                    <a:lnTo>
                      <a:pt x="3248" y="7197"/>
                    </a:lnTo>
                    <a:cubicBezTo>
                      <a:pt x="3694" y="7778"/>
                      <a:pt x="4108" y="8297"/>
                      <a:pt x="4472" y="8712"/>
                    </a:cubicBezTo>
                    <a:cubicBezTo>
                      <a:pt x="6028" y="10538"/>
                      <a:pt x="8237" y="11679"/>
                      <a:pt x="10634" y="11855"/>
                    </a:cubicBezTo>
                    <a:cubicBezTo>
                      <a:pt x="10789" y="11865"/>
                      <a:pt x="10913" y="11875"/>
                      <a:pt x="11007" y="11875"/>
                    </a:cubicBezTo>
                    <a:cubicBezTo>
                      <a:pt x="10986" y="11813"/>
                      <a:pt x="10965" y="11762"/>
                      <a:pt x="10955" y="11709"/>
                    </a:cubicBezTo>
                    <a:cubicBezTo>
                      <a:pt x="10945" y="11709"/>
                      <a:pt x="10945" y="11699"/>
                      <a:pt x="10945" y="11699"/>
                    </a:cubicBezTo>
                    <a:cubicBezTo>
                      <a:pt x="10924" y="11647"/>
                      <a:pt x="10903" y="11585"/>
                      <a:pt x="10883" y="11533"/>
                    </a:cubicBezTo>
                    <a:cubicBezTo>
                      <a:pt x="10862" y="11481"/>
                      <a:pt x="10841" y="11440"/>
                      <a:pt x="10820" y="11388"/>
                    </a:cubicBezTo>
                    <a:cubicBezTo>
                      <a:pt x="10768" y="11253"/>
                      <a:pt x="10717" y="11128"/>
                      <a:pt x="10664" y="11004"/>
                    </a:cubicBezTo>
                    <a:cubicBezTo>
                      <a:pt x="10395" y="10994"/>
                      <a:pt x="10146" y="10973"/>
                      <a:pt x="9907" y="10932"/>
                    </a:cubicBezTo>
                    <a:cubicBezTo>
                      <a:pt x="9678" y="10892"/>
                      <a:pt x="9726" y="10556"/>
                      <a:pt x="9941" y="10556"/>
                    </a:cubicBezTo>
                    <a:cubicBezTo>
                      <a:pt x="9950" y="10556"/>
                      <a:pt x="9960" y="10557"/>
                      <a:pt x="9970" y="10558"/>
                    </a:cubicBezTo>
                    <a:cubicBezTo>
                      <a:pt x="10177" y="10579"/>
                      <a:pt x="10353" y="10589"/>
                      <a:pt x="10488" y="10600"/>
                    </a:cubicBezTo>
                    <a:lnTo>
                      <a:pt x="10332" y="10257"/>
                    </a:lnTo>
                    <a:cubicBezTo>
                      <a:pt x="10312" y="10206"/>
                      <a:pt x="10281" y="10164"/>
                      <a:pt x="10260" y="10112"/>
                    </a:cubicBezTo>
                    <a:cubicBezTo>
                      <a:pt x="10166" y="9925"/>
                      <a:pt x="10083" y="9749"/>
                      <a:pt x="9990" y="9572"/>
                    </a:cubicBezTo>
                    <a:cubicBezTo>
                      <a:pt x="9970" y="9531"/>
                      <a:pt x="9949" y="9500"/>
                      <a:pt x="9928" y="9459"/>
                    </a:cubicBezTo>
                    <a:cubicBezTo>
                      <a:pt x="9897" y="9407"/>
                      <a:pt x="9866" y="9344"/>
                      <a:pt x="9834" y="9293"/>
                    </a:cubicBezTo>
                    <a:cubicBezTo>
                      <a:pt x="9596" y="9365"/>
                      <a:pt x="9357" y="9417"/>
                      <a:pt x="9129" y="9459"/>
                    </a:cubicBezTo>
                    <a:cubicBezTo>
                      <a:pt x="9116" y="9461"/>
                      <a:pt x="9103" y="9462"/>
                      <a:pt x="9091" y="9462"/>
                    </a:cubicBezTo>
                    <a:cubicBezTo>
                      <a:pt x="8885" y="9462"/>
                      <a:pt x="8841" y="9144"/>
                      <a:pt x="9057" y="9085"/>
                    </a:cubicBezTo>
                    <a:cubicBezTo>
                      <a:pt x="9306" y="9033"/>
                      <a:pt x="9502" y="8971"/>
                      <a:pt x="9638" y="8929"/>
                    </a:cubicBezTo>
                    <a:cubicBezTo>
                      <a:pt x="9576" y="8826"/>
                      <a:pt x="9513" y="8712"/>
                      <a:pt x="9440" y="8608"/>
                    </a:cubicBezTo>
                    <a:cubicBezTo>
                      <a:pt x="9419" y="8567"/>
                      <a:pt x="9389" y="8514"/>
                      <a:pt x="9368" y="8473"/>
                    </a:cubicBezTo>
                    <a:cubicBezTo>
                      <a:pt x="9327" y="8421"/>
                      <a:pt x="9295" y="8359"/>
                      <a:pt x="9254" y="8297"/>
                    </a:cubicBezTo>
                    <a:cubicBezTo>
                      <a:pt x="9233" y="8256"/>
                      <a:pt x="9202" y="8224"/>
                      <a:pt x="9181" y="8182"/>
                    </a:cubicBezTo>
                    <a:cubicBezTo>
                      <a:pt x="9161" y="8141"/>
                      <a:pt x="9129" y="8110"/>
                      <a:pt x="9108" y="8069"/>
                    </a:cubicBezTo>
                    <a:lnTo>
                      <a:pt x="9046" y="7975"/>
                    </a:lnTo>
                    <a:lnTo>
                      <a:pt x="8984" y="7882"/>
                    </a:lnTo>
                    <a:cubicBezTo>
                      <a:pt x="8953" y="7841"/>
                      <a:pt x="8932" y="7799"/>
                      <a:pt x="8901" y="7747"/>
                    </a:cubicBezTo>
                    <a:cubicBezTo>
                      <a:pt x="8559" y="7871"/>
                      <a:pt x="8237" y="7954"/>
                      <a:pt x="7937" y="8007"/>
                    </a:cubicBezTo>
                    <a:cubicBezTo>
                      <a:pt x="7927" y="8008"/>
                      <a:pt x="7917" y="8008"/>
                      <a:pt x="7908" y="8008"/>
                    </a:cubicBezTo>
                    <a:cubicBezTo>
                      <a:pt x="7693" y="8008"/>
                      <a:pt x="7645" y="7682"/>
                      <a:pt x="7864" y="7633"/>
                    </a:cubicBezTo>
                    <a:cubicBezTo>
                      <a:pt x="8331" y="7529"/>
                      <a:pt x="8631" y="7415"/>
                      <a:pt x="8631" y="7415"/>
                    </a:cubicBezTo>
                    <a:cubicBezTo>
                      <a:pt x="8631" y="7415"/>
                      <a:pt x="8652" y="7426"/>
                      <a:pt x="8683" y="7446"/>
                    </a:cubicBezTo>
                    <a:cubicBezTo>
                      <a:pt x="8652" y="7405"/>
                      <a:pt x="8621" y="7363"/>
                      <a:pt x="8600" y="7322"/>
                    </a:cubicBezTo>
                    <a:cubicBezTo>
                      <a:pt x="8569" y="7280"/>
                      <a:pt x="8538" y="7228"/>
                      <a:pt x="8507" y="7187"/>
                    </a:cubicBezTo>
                    <a:cubicBezTo>
                      <a:pt x="8465" y="7145"/>
                      <a:pt x="8434" y="7094"/>
                      <a:pt x="8403" y="7052"/>
                    </a:cubicBezTo>
                    <a:cubicBezTo>
                      <a:pt x="8393" y="7041"/>
                      <a:pt x="8382" y="7031"/>
                      <a:pt x="8372" y="7011"/>
                    </a:cubicBezTo>
                    <a:cubicBezTo>
                      <a:pt x="8341" y="6979"/>
                      <a:pt x="8320" y="6938"/>
                      <a:pt x="8289" y="6907"/>
                    </a:cubicBezTo>
                    <a:cubicBezTo>
                      <a:pt x="8289" y="6896"/>
                      <a:pt x="8278" y="6896"/>
                      <a:pt x="8278" y="6886"/>
                    </a:cubicBezTo>
                    <a:cubicBezTo>
                      <a:pt x="8258" y="6866"/>
                      <a:pt x="8248" y="6845"/>
                      <a:pt x="8227" y="6824"/>
                    </a:cubicBezTo>
                    <a:lnTo>
                      <a:pt x="8009" y="6544"/>
                    </a:lnTo>
                    <a:cubicBezTo>
                      <a:pt x="7978" y="6502"/>
                      <a:pt x="7947" y="6461"/>
                      <a:pt x="7905" y="6419"/>
                    </a:cubicBezTo>
                    <a:cubicBezTo>
                      <a:pt x="7874" y="6378"/>
                      <a:pt x="7843" y="6336"/>
                      <a:pt x="7812" y="6305"/>
                    </a:cubicBezTo>
                    <a:cubicBezTo>
                      <a:pt x="7791" y="6274"/>
                      <a:pt x="7760" y="6243"/>
                      <a:pt x="7739" y="6212"/>
                    </a:cubicBezTo>
                    <a:cubicBezTo>
                      <a:pt x="7708" y="6181"/>
                      <a:pt x="7677" y="6139"/>
                      <a:pt x="7646" y="6108"/>
                    </a:cubicBezTo>
                    <a:cubicBezTo>
                      <a:pt x="7615" y="6066"/>
                      <a:pt x="7573" y="6015"/>
                      <a:pt x="7532" y="5973"/>
                    </a:cubicBezTo>
                    <a:cubicBezTo>
                      <a:pt x="7532" y="5963"/>
                      <a:pt x="7522" y="5963"/>
                      <a:pt x="7522" y="5963"/>
                    </a:cubicBezTo>
                    <a:cubicBezTo>
                      <a:pt x="7490" y="5921"/>
                      <a:pt x="7449" y="5880"/>
                      <a:pt x="7418" y="5838"/>
                    </a:cubicBezTo>
                    <a:cubicBezTo>
                      <a:pt x="7407" y="5828"/>
                      <a:pt x="7397" y="5817"/>
                      <a:pt x="7386" y="5797"/>
                    </a:cubicBezTo>
                    <a:lnTo>
                      <a:pt x="7303" y="5714"/>
                    </a:lnTo>
                    <a:cubicBezTo>
                      <a:pt x="7262" y="5662"/>
                      <a:pt x="7220" y="5621"/>
                      <a:pt x="7179" y="5568"/>
                    </a:cubicBezTo>
                    <a:lnTo>
                      <a:pt x="7107" y="5496"/>
                    </a:lnTo>
                    <a:lnTo>
                      <a:pt x="7075" y="5465"/>
                    </a:lnTo>
                    <a:lnTo>
                      <a:pt x="7013" y="5402"/>
                    </a:lnTo>
                    <a:cubicBezTo>
                      <a:pt x="7013" y="5393"/>
                      <a:pt x="7003" y="5382"/>
                      <a:pt x="6992" y="5372"/>
                    </a:cubicBezTo>
                    <a:cubicBezTo>
                      <a:pt x="6961" y="5340"/>
                      <a:pt x="6930" y="5310"/>
                      <a:pt x="6899" y="5268"/>
                    </a:cubicBezTo>
                    <a:lnTo>
                      <a:pt x="6598" y="4967"/>
                    </a:lnTo>
                    <a:cubicBezTo>
                      <a:pt x="6536" y="4957"/>
                      <a:pt x="6484" y="4946"/>
                      <a:pt x="6422" y="4936"/>
                    </a:cubicBezTo>
                    <a:cubicBezTo>
                      <a:pt x="6099" y="5097"/>
                      <a:pt x="5590" y="5278"/>
                      <a:pt x="4990" y="5278"/>
                    </a:cubicBezTo>
                    <a:cubicBezTo>
                      <a:pt x="4973" y="5278"/>
                      <a:pt x="4956" y="5278"/>
                      <a:pt x="4938" y="5278"/>
                    </a:cubicBezTo>
                    <a:cubicBezTo>
                      <a:pt x="4710" y="5278"/>
                      <a:pt x="4679" y="4946"/>
                      <a:pt x="4897" y="4905"/>
                    </a:cubicBezTo>
                    <a:cubicBezTo>
                      <a:pt x="5302" y="4832"/>
                      <a:pt x="5737" y="4697"/>
                      <a:pt x="6090" y="4480"/>
                    </a:cubicBezTo>
                    <a:cubicBezTo>
                      <a:pt x="5934" y="4324"/>
                      <a:pt x="5779" y="4178"/>
                      <a:pt x="5613" y="4044"/>
                    </a:cubicBezTo>
                    <a:cubicBezTo>
                      <a:pt x="5592" y="4023"/>
                      <a:pt x="5561" y="4003"/>
                      <a:pt x="5540" y="3971"/>
                    </a:cubicBezTo>
                    <a:cubicBezTo>
                      <a:pt x="5489" y="3940"/>
                      <a:pt x="5447" y="3899"/>
                      <a:pt x="5395" y="3857"/>
                    </a:cubicBezTo>
                    <a:cubicBezTo>
                      <a:pt x="5364" y="3847"/>
                      <a:pt x="5333" y="3847"/>
                      <a:pt x="5312" y="3847"/>
                    </a:cubicBezTo>
                    <a:cubicBezTo>
                      <a:pt x="4987" y="4009"/>
                      <a:pt x="4443" y="4231"/>
                      <a:pt x="3789" y="4231"/>
                    </a:cubicBezTo>
                    <a:cubicBezTo>
                      <a:pt x="3774" y="4231"/>
                      <a:pt x="3760" y="4231"/>
                      <a:pt x="3746" y="4231"/>
                    </a:cubicBezTo>
                    <a:cubicBezTo>
                      <a:pt x="3518" y="4220"/>
                      <a:pt x="3486" y="3899"/>
                      <a:pt x="3704" y="3857"/>
                    </a:cubicBezTo>
                    <a:cubicBezTo>
                      <a:pt x="4099" y="3774"/>
                      <a:pt x="4534" y="3650"/>
                      <a:pt x="4887" y="3432"/>
                    </a:cubicBezTo>
                    <a:cubicBezTo>
                      <a:pt x="4835" y="3401"/>
                      <a:pt x="4793" y="3369"/>
                      <a:pt x="4752" y="3328"/>
                    </a:cubicBezTo>
                    <a:cubicBezTo>
                      <a:pt x="4721" y="3307"/>
                      <a:pt x="4689" y="3276"/>
                      <a:pt x="4648" y="3256"/>
                    </a:cubicBezTo>
                    <a:lnTo>
                      <a:pt x="4493" y="3131"/>
                    </a:lnTo>
                    <a:lnTo>
                      <a:pt x="4368" y="3037"/>
                    </a:lnTo>
                    <a:cubicBezTo>
                      <a:pt x="4202" y="2913"/>
                      <a:pt x="4036" y="2788"/>
                      <a:pt x="3870" y="2675"/>
                    </a:cubicBezTo>
                    <a:cubicBezTo>
                      <a:pt x="3673" y="2758"/>
                      <a:pt x="3403" y="2841"/>
                      <a:pt x="3092" y="2871"/>
                    </a:cubicBezTo>
                    <a:cubicBezTo>
                      <a:pt x="3081" y="2873"/>
                      <a:pt x="3071" y="2874"/>
                      <a:pt x="3062" y="2874"/>
                    </a:cubicBezTo>
                    <a:cubicBezTo>
                      <a:pt x="2850" y="2874"/>
                      <a:pt x="2811" y="2558"/>
                      <a:pt x="3030" y="2509"/>
                    </a:cubicBezTo>
                    <a:cubicBezTo>
                      <a:pt x="3165" y="2477"/>
                      <a:pt x="3299" y="2436"/>
                      <a:pt x="3424" y="2384"/>
                    </a:cubicBezTo>
                    <a:cubicBezTo>
                      <a:pt x="3403" y="2364"/>
                      <a:pt x="3372" y="2343"/>
                      <a:pt x="3352" y="2332"/>
                    </a:cubicBezTo>
                    <a:cubicBezTo>
                      <a:pt x="3331" y="2311"/>
                      <a:pt x="3299" y="2301"/>
                      <a:pt x="3279" y="2291"/>
                    </a:cubicBezTo>
                    <a:cubicBezTo>
                      <a:pt x="3186" y="2228"/>
                      <a:pt x="3092" y="2166"/>
                      <a:pt x="3009" y="2115"/>
                    </a:cubicBezTo>
                    <a:cubicBezTo>
                      <a:pt x="2947" y="2073"/>
                      <a:pt x="2884" y="2042"/>
                      <a:pt x="2822" y="2000"/>
                    </a:cubicBezTo>
                    <a:lnTo>
                      <a:pt x="2760" y="1969"/>
                    </a:lnTo>
                    <a:lnTo>
                      <a:pt x="2667" y="1907"/>
                    </a:lnTo>
                    <a:cubicBezTo>
                      <a:pt x="2490" y="1813"/>
                      <a:pt x="2335" y="1720"/>
                      <a:pt x="2179" y="1637"/>
                    </a:cubicBezTo>
                    <a:cubicBezTo>
                      <a:pt x="2158" y="1627"/>
                      <a:pt x="2138" y="1617"/>
                      <a:pt x="2128" y="1606"/>
                    </a:cubicBezTo>
                    <a:cubicBezTo>
                      <a:pt x="2013" y="1544"/>
                      <a:pt x="1909" y="1492"/>
                      <a:pt x="1816" y="1440"/>
                    </a:cubicBezTo>
                    <a:cubicBezTo>
                      <a:pt x="1785" y="1430"/>
                      <a:pt x="1754" y="1409"/>
                      <a:pt x="1723" y="1398"/>
                    </a:cubicBezTo>
                    <a:cubicBezTo>
                      <a:pt x="1547" y="1306"/>
                      <a:pt x="1381" y="1233"/>
                      <a:pt x="1246" y="1170"/>
                    </a:cubicBezTo>
                    <a:cubicBezTo>
                      <a:pt x="1236" y="1170"/>
                      <a:pt x="1225" y="1160"/>
                      <a:pt x="1215" y="1160"/>
                    </a:cubicBezTo>
                    <a:cubicBezTo>
                      <a:pt x="1183" y="1140"/>
                      <a:pt x="1153" y="1129"/>
                      <a:pt x="1121" y="1119"/>
                    </a:cubicBezTo>
                    <a:cubicBezTo>
                      <a:pt x="1111" y="1108"/>
                      <a:pt x="1100" y="1108"/>
                      <a:pt x="1100" y="1108"/>
                    </a:cubicBezTo>
                    <a:cubicBezTo>
                      <a:pt x="1049" y="1077"/>
                      <a:pt x="997" y="1067"/>
                      <a:pt x="955" y="1046"/>
                    </a:cubicBezTo>
                    <a:cubicBezTo>
                      <a:pt x="945" y="1046"/>
                      <a:pt x="934" y="1036"/>
                      <a:pt x="924" y="1036"/>
                    </a:cubicBezTo>
                    <a:cubicBezTo>
                      <a:pt x="862" y="1004"/>
                      <a:pt x="821" y="994"/>
                      <a:pt x="789" y="984"/>
                    </a:cubicBezTo>
                    <a:lnTo>
                      <a:pt x="789" y="984"/>
                    </a:lnTo>
                    <a:cubicBezTo>
                      <a:pt x="924" y="1015"/>
                      <a:pt x="1059" y="1046"/>
                      <a:pt x="1183" y="1077"/>
                    </a:cubicBezTo>
                    <a:cubicBezTo>
                      <a:pt x="1070" y="1036"/>
                      <a:pt x="955" y="994"/>
                      <a:pt x="851" y="963"/>
                    </a:cubicBezTo>
                    <a:lnTo>
                      <a:pt x="851" y="963"/>
                    </a:lnTo>
                    <a:cubicBezTo>
                      <a:pt x="966" y="994"/>
                      <a:pt x="1070" y="1036"/>
                      <a:pt x="1183" y="1077"/>
                    </a:cubicBezTo>
                    <a:cubicBezTo>
                      <a:pt x="1236" y="1098"/>
                      <a:pt x="1298" y="1108"/>
                      <a:pt x="1349" y="1119"/>
                    </a:cubicBezTo>
                    <a:cubicBezTo>
                      <a:pt x="1402" y="1140"/>
                      <a:pt x="1453" y="1150"/>
                      <a:pt x="1505" y="1170"/>
                    </a:cubicBezTo>
                    <a:cubicBezTo>
                      <a:pt x="1588" y="1191"/>
                      <a:pt x="1660" y="1212"/>
                      <a:pt x="1733" y="1233"/>
                    </a:cubicBezTo>
                    <a:cubicBezTo>
                      <a:pt x="1816" y="1264"/>
                      <a:pt x="1889" y="1285"/>
                      <a:pt x="1962" y="1316"/>
                    </a:cubicBezTo>
                    <a:cubicBezTo>
                      <a:pt x="2003" y="1326"/>
                      <a:pt x="2045" y="1336"/>
                      <a:pt x="2075" y="1347"/>
                    </a:cubicBezTo>
                    <a:cubicBezTo>
                      <a:pt x="2273" y="1419"/>
                      <a:pt x="2449" y="1481"/>
                      <a:pt x="2636" y="1555"/>
                    </a:cubicBezTo>
                    <a:cubicBezTo>
                      <a:pt x="2719" y="1409"/>
                      <a:pt x="2709" y="1212"/>
                      <a:pt x="2677" y="1025"/>
                    </a:cubicBezTo>
                    <a:cubicBezTo>
                      <a:pt x="2658" y="921"/>
                      <a:pt x="2741" y="849"/>
                      <a:pt x="2826" y="849"/>
                    </a:cubicBezTo>
                    <a:cubicBezTo>
                      <a:pt x="2876" y="849"/>
                      <a:pt x="2927" y="874"/>
                      <a:pt x="2958" y="932"/>
                    </a:cubicBezTo>
                    <a:cubicBezTo>
                      <a:pt x="3123" y="1253"/>
                      <a:pt x="3133" y="1575"/>
                      <a:pt x="3133" y="1772"/>
                    </a:cubicBezTo>
                    <a:cubicBezTo>
                      <a:pt x="3289" y="1845"/>
                      <a:pt x="3435" y="1917"/>
                      <a:pt x="3580" y="1990"/>
                    </a:cubicBezTo>
                    <a:cubicBezTo>
                      <a:pt x="3631" y="2011"/>
                      <a:pt x="3684" y="2042"/>
                      <a:pt x="3735" y="2062"/>
                    </a:cubicBezTo>
                    <a:cubicBezTo>
                      <a:pt x="3777" y="2094"/>
                      <a:pt x="3829" y="2115"/>
                      <a:pt x="3880" y="2145"/>
                    </a:cubicBezTo>
                    <a:cubicBezTo>
                      <a:pt x="3922" y="2177"/>
                      <a:pt x="3974" y="2198"/>
                      <a:pt x="4026" y="2228"/>
                    </a:cubicBezTo>
                    <a:cubicBezTo>
                      <a:pt x="4067" y="2249"/>
                      <a:pt x="4108" y="2281"/>
                      <a:pt x="4161" y="2301"/>
                    </a:cubicBezTo>
                    <a:cubicBezTo>
                      <a:pt x="4212" y="2332"/>
                      <a:pt x="4254" y="2364"/>
                      <a:pt x="4306" y="2394"/>
                    </a:cubicBezTo>
                    <a:cubicBezTo>
                      <a:pt x="3880" y="1938"/>
                      <a:pt x="3372" y="776"/>
                      <a:pt x="3082" y="40"/>
                    </a:cubicBezTo>
                    <a:cubicBezTo>
                      <a:pt x="2835" y="14"/>
                      <a:pt x="2588" y="0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475;p54">
                <a:extLst>
                  <a:ext uri="{FF2B5EF4-FFF2-40B4-BE49-F238E27FC236}">
                    <a16:creationId xmlns:a16="http://schemas.microsoft.com/office/drawing/2014/main" id="{A5F1CD02-93D9-4D4D-A3DB-6437ED6D14CF}"/>
                  </a:ext>
                </a:extLst>
              </p:cNvPr>
              <p:cNvSpPr/>
              <p:nvPr/>
            </p:nvSpPr>
            <p:spPr>
              <a:xfrm>
                <a:off x="3674129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172" y="0"/>
                    </a:moveTo>
                    <a:cubicBezTo>
                      <a:pt x="1068" y="2230"/>
                      <a:pt x="125" y="3724"/>
                      <a:pt x="0" y="3921"/>
                    </a:cubicBezTo>
                    <a:cubicBezTo>
                      <a:pt x="21" y="3973"/>
                      <a:pt x="52" y="4014"/>
                      <a:pt x="83" y="4066"/>
                    </a:cubicBezTo>
                    <a:cubicBezTo>
                      <a:pt x="104" y="4118"/>
                      <a:pt x="135" y="4170"/>
                      <a:pt x="155" y="4222"/>
                    </a:cubicBezTo>
                    <a:cubicBezTo>
                      <a:pt x="187" y="4274"/>
                      <a:pt x="218" y="4325"/>
                      <a:pt x="238" y="4367"/>
                    </a:cubicBezTo>
                    <a:cubicBezTo>
                      <a:pt x="270" y="4419"/>
                      <a:pt x="291" y="4470"/>
                      <a:pt x="321" y="4523"/>
                    </a:cubicBezTo>
                    <a:cubicBezTo>
                      <a:pt x="342" y="4574"/>
                      <a:pt x="374" y="4626"/>
                      <a:pt x="394" y="4678"/>
                    </a:cubicBezTo>
                    <a:cubicBezTo>
                      <a:pt x="457" y="4782"/>
                      <a:pt x="508" y="4885"/>
                      <a:pt x="560" y="4989"/>
                    </a:cubicBezTo>
                    <a:cubicBezTo>
                      <a:pt x="581" y="5041"/>
                      <a:pt x="612" y="5093"/>
                      <a:pt x="632" y="5145"/>
                    </a:cubicBezTo>
                    <a:cubicBezTo>
                      <a:pt x="954" y="4647"/>
                      <a:pt x="1151" y="4076"/>
                      <a:pt x="1286" y="3568"/>
                    </a:cubicBezTo>
                    <a:cubicBezTo>
                      <a:pt x="1304" y="3490"/>
                      <a:pt x="1363" y="3456"/>
                      <a:pt x="1424" y="3456"/>
                    </a:cubicBezTo>
                    <a:cubicBezTo>
                      <a:pt x="1508" y="3456"/>
                      <a:pt x="1595" y="3522"/>
                      <a:pt x="1577" y="3631"/>
                    </a:cubicBezTo>
                    <a:cubicBezTo>
                      <a:pt x="1421" y="4440"/>
                      <a:pt x="1047" y="5259"/>
                      <a:pt x="861" y="5632"/>
                    </a:cubicBezTo>
                    <a:cubicBezTo>
                      <a:pt x="934" y="5777"/>
                      <a:pt x="1006" y="5923"/>
                      <a:pt x="1068" y="6079"/>
                    </a:cubicBezTo>
                    <a:cubicBezTo>
                      <a:pt x="1110" y="6151"/>
                      <a:pt x="1141" y="6224"/>
                      <a:pt x="1172" y="6296"/>
                    </a:cubicBezTo>
                    <a:cubicBezTo>
                      <a:pt x="1203" y="6379"/>
                      <a:pt x="1245" y="6452"/>
                      <a:pt x="1276" y="6524"/>
                    </a:cubicBezTo>
                    <a:cubicBezTo>
                      <a:pt x="1462" y="6265"/>
                      <a:pt x="1618" y="5975"/>
                      <a:pt x="1753" y="5674"/>
                    </a:cubicBezTo>
                    <a:cubicBezTo>
                      <a:pt x="2573" y="3807"/>
                      <a:pt x="2313" y="1670"/>
                      <a:pt x="1172" y="0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476;p54">
                <a:extLst>
                  <a:ext uri="{FF2B5EF4-FFF2-40B4-BE49-F238E27FC236}">
                    <a16:creationId xmlns:a16="http://schemas.microsoft.com/office/drawing/2014/main" id="{CE1DB99B-6213-4A90-95CC-7BCFE857EA24}"/>
                  </a:ext>
                </a:extLst>
              </p:cNvPr>
              <p:cNvSpPr/>
              <p:nvPr/>
            </p:nvSpPr>
            <p:spPr>
              <a:xfrm>
                <a:off x="3307286" y="2709398"/>
                <a:ext cx="378363" cy="516662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8839" extrusionOk="0">
                    <a:moveTo>
                      <a:pt x="0" y="1"/>
                    </a:moveTo>
                    <a:lnTo>
                      <a:pt x="519" y="2293"/>
                    </a:lnTo>
                    <a:cubicBezTo>
                      <a:pt x="550" y="2324"/>
                      <a:pt x="592" y="2345"/>
                      <a:pt x="633" y="2366"/>
                    </a:cubicBezTo>
                    <a:cubicBezTo>
                      <a:pt x="643" y="2376"/>
                      <a:pt x="664" y="2386"/>
                      <a:pt x="675" y="2396"/>
                    </a:cubicBezTo>
                    <a:cubicBezTo>
                      <a:pt x="685" y="2407"/>
                      <a:pt x="695" y="2407"/>
                      <a:pt x="705" y="2417"/>
                    </a:cubicBezTo>
                    <a:lnTo>
                      <a:pt x="799" y="2479"/>
                    </a:lnTo>
                    <a:cubicBezTo>
                      <a:pt x="841" y="2500"/>
                      <a:pt x="871" y="2532"/>
                      <a:pt x="913" y="2552"/>
                    </a:cubicBezTo>
                    <a:cubicBezTo>
                      <a:pt x="944" y="2573"/>
                      <a:pt x="965" y="2583"/>
                      <a:pt x="986" y="2604"/>
                    </a:cubicBezTo>
                    <a:cubicBezTo>
                      <a:pt x="1017" y="2624"/>
                      <a:pt x="1048" y="2645"/>
                      <a:pt x="1069" y="2666"/>
                    </a:cubicBezTo>
                    <a:cubicBezTo>
                      <a:pt x="1100" y="2677"/>
                      <a:pt x="1120" y="2698"/>
                      <a:pt x="1141" y="2718"/>
                    </a:cubicBezTo>
                    <a:lnTo>
                      <a:pt x="1152" y="2718"/>
                    </a:lnTo>
                    <a:cubicBezTo>
                      <a:pt x="1152" y="2521"/>
                      <a:pt x="1131" y="2334"/>
                      <a:pt x="1100" y="2147"/>
                    </a:cubicBezTo>
                    <a:cubicBezTo>
                      <a:pt x="1074" y="2040"/>
                      <a:pt x="1161" y="1971"/>
                      <a:pt x="1246" y="1971"/>
                    </a:cubicBezTo>
                    <a:cubicBezTo>
                      <a:pt x="1301" y="1971"/>
                      <a:pt x="1356" y="1999"/>
                      <a:pt x="1380" y="2064"/>
                    </a:cubicBezTo>
                    <a:cubicBezTo>
                      <a:pt x="1514" y="2417"/>
                      <a:pt x="1546" y="2760"/>
                      <a:pt x="1535" y="2998"/>
                    </a:cubicBezTo>
                    <a:cubicBezTo>
                      <a:pt x="1567" y="3019"/>
                      <a:pt x="1597" y="3050"/>
                      <a:pt x="1629" y="3071"/>
                    </a:cubicBezTo>
                    <a:cubicBezTo>
                      <a:pt x="1660" y="3092"/>
                      <a:pt x="1691" y="3112"/>
                      <a:pt x="1712" y="3143"/>
                    </a:cubicBezTo>
                    <a:cubicBezTo>
                      <a:pt x="1743" y="3164"/>
                      <a:pt x="1774" y="3185"/>
                      <a:pt x="1805" y="3216"/>
                    </a:cubicBezTo>
                    <a:cubicBezTo>
                      <a:pt x="1836" y="3237"/>
                      <a:pt x="1867" y="3258"/>
                      <a:pt x="1899" y="3288"/>
                    </a:cubicBezTo>
                    <a:cubicBezTo>
                      <a:pt x="1919" y="3309"/>
                      <a:pt x="1950" y="3330"/>
                      <a:pt x="1982" y="3361"/>
                    </a:cubicBezTo>
                    <a:cubicBezTo>
                      <a:pt x="2012" y="3382"/>
                      <a:pt x="2044" y="3403"/>
                      <a:pt x="2075" y="3434"/>
                    </a:cubicBezTo>
                    <a:cubicBezTo>
                      <a:pt x="2127" y="3486"/>
                      <a:pt x="2189" y="3527"/>
                      <a:pt x="2241" y="3579"/>
                    </a:cubicBezTo>
                    <a:cubicBezTo>
                      <a:pt x="2314" y="3351"/>
                      <a:pt x="2344" y="3102"/>
                      <a:pt x="2344" y="2863"/>
                    </a:cubicBezTo>
                    <a:cubicBezTo>
                      <a:pt x="2350" y="2765"/>
                      <a:pt x="2425" y="2713"/>
                      <a:pt x="2499" y="2713"/>
                    </a:cubicBezTo>
                    <a:cubicBezTo>
                      <a:pt x="2565" y="2713"/>
                      <a:pt x="2631" y="2755"/>
                      <a:pt x="2646" y="2843"/>
                    </a:cubicBezTo>
                    <a:cubicBezTo>
                      <a:pt x="2718" y="3268"/>
                      <a:pt x="2646" y="3652"/>
                      <a:pt x="2583" y="3890"/>
                    </a:cubicBezTo>
                    <a:lnTo>
                      <a:pt x="2646" y="3952"/>
                    </a:lnTo>
                    <a:cubicBezTo>
                      <a:pt x="2656" y="3963"/>
                      <a:pt x="2666" y="3963"/>
                      <a:pt x="2666" y="3973"/>
                    </a:cubicBezTo>
                    <a:lnTo>
                      <a:pt x="2729" y="4035"/>
                    </a:lnTo>
                    <a:cubicBezTo>
                      <a:pt x="2749" y="4046"/>
                      <a:pt x="2759" y="4056"/>
                      <a:pt x="2770" y="4067"/>
                    </a:cubicBezTo>
                    <a:cubicBezTo>
                      <a:pt x="2812" y="4118"/>
                      <a:pt x="2863" y="4160"/>
                      <a:pt x="2904" y="4201"/>
                    </a:cubicBezTo>
                    <a:cubicBezTo>
                      <a:pt x="2936" y="4233"/>
                      <a:pt x="2957" y="4263"/>
                      <a:pt x="2987" y="4284"/>
                    </a:cubicBezTo>
                    <a:cubicBezTo>
                      <a:pt x="3008" y="4316"/>
                      <a:pt x="3040" y="4336"/>
                      <a:pt x="3070" y="4367"/>
                    </a:cubicBezTo>
                    <a:cubicBezTo>
                      <a:pt x="3091" y="4399"/>
                      <a:pt x="3123" y="4419"/>
                      <a:pt x="3143" y="4450"/>
                    </a:cubicBezTo>
                    <a:cubicBezTo>
                      <a:pt x="3195" y="4502"/>
                      <a:pt x="3247" y="4565"/>
                      <a:pt x="3299" y="4616"/>
                    </a:cubicBezTo>
                    <a:cubicBezTo>
                      <a:pt x="3434" y="4761"/>
                      <a:pt x="3558" y="4907"/>
                      <a:pt x="3693" y="5052"/>
                    </a:cubicBezTo>
                    <a:cubicBezTo>
                      <a:pt x="3745" y="5104"/>
                      <a:pt x="3787" y="5166"/>
                      <a:pt x="3838" y="5229"/>
                    </a:cubicBezTo>
                    <a:cubicBezTo>
                      <a:pt x="4004" y="4824"/>
                      <a:pt x="4066" y="4367"/>
                      <a:pt x="4066" y="3869"/>
                    </a:cubicBezTo>
                    <a:cubicBezTo>
                      <a:pt x="4066" y="3776"/>
                      <a:pt x="4139" y="3726"/>
                      <a:pt x="4214" y="3726"/>
                    </a:cubicBezTo>
                    <a:cubicBezTo>
                      <a:pt x="4280" y="3726"/>
                      <a:pt x="4348" y="3766"/>
                      <a:pt x="4368" y="3849"/>
                    </a:cubicBezTo>
                    <a:cubicBezTo>
                      <a:pt x="4523" y="4678"/>
                      <a:pt x="4368" y="5395"/>
                      <a:pt x="4264" y="5747"/>
                    </a:cubicBezTo>
                    <a:cubicBezTo>
                      <a:pt x="4285" y="5778"/>
                      <a:pt x="4305" y="5799"/>
                      <a:pt x="4326" y="5830"/>
                    </a:cubicBezTo>
                    <a:cubicBezTo>
                      <a:pt x="4336" y="5851"/>
                      <a:pt x="4347" y="5861"/>
                      <a:pt x="4357" y="5872"/>
                    </a:cubicBezTo>
                    <a:cubicBezTo>
                      <a:pt x="4377" y="5892"/>
                      <a:pt x="4398" y="5923"/>
                      <a:pt x="4409" y="5944"/>
                    </a:cubicBezTo>
                    <a:cubicBezTo>
                      <a:pt x="4430" y="5965"/>
                      <a:pt x="4440" y="5975"/>
                      <a:pt x="4450" y="5996"/>
                    </a:cubicBezTo>
                    <a:cubicBezTo>
                      <a:pt x="4533" y="6100"/>
                      <a:pt x="4606" y="6204"/>
                      <a:pt x="4679" y="6297"/>
                    </a:cubicBezTo>
                    <a:cubicBezTo>
                      <a:pt x="4845" y="6536"/>
                      <a:pt x="5021" y="6784"/>
                      <a:pt x="5177" y="7033"/>
                    </a:cubicBezTo>
                    <a:cubicBezTo>
                      <a:pt x="5260" y="6753"/>
                      <a:pt x="5373" y="6287"/>
                      <a:pt x="5426" y="5736"/>
                    </a:cubicBezTo>
                    <a:cubicBezTo>
                      <a:pt x="5436" y="5646"/>
                      <a:pt x="5504" y="5602"/>
                      <a:pt x="5574" y="5602"/>
                    </a:cubicBezTo>
                    <a:cubicBezTo>
                      <a:pt x="5647" y="5602"/>
                      <a:pt x="5721" y="5651"/>
                      <a:pt x="5726" y="5747"/>
                    </a:cubicBezTo>
                    <a:cubicBezTo>
                      <a:pt x="5747" y="6245"/>
                      <a:pt x="5684" y="6836"/>
                      <a:pt x="5467" y="7479"/>
                    </a:cubicBezTo>
                    <a:lnTo>
                      <a:pt x="5778" y="7977"/>
                    </a:lnTo>
                    <a:cubicBezTo>
                      <a:pt x="5903" y="8195"/>
                      <a:pt x="6027" y="8423"/>
                      <a:pt x="6152" y="8641"/>
                    </a:cubicBezTo>
                    <a:cubicBezTo>
                      <a:pt x="6193" y="8714"/>
                      <a:pt x="6235" y="8776"/>
                      <a:pt x="6265" y="8838"/>
                    </a:cubicBezTo>
                    <a:cubicBezTo>
                      <a:pt x="6401" y="8184"/>
                      <a:pt x="6452" y="5332"/>
                      <a:pt x="6473" y="3786"/>
                    </a:cubicBezTo>
                    <a:cubicBezTo>
                      <a:pt x="4792" y="2054"/>
                      <a:pt x="2386" y="50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477;p54">
                <a:extLst>
                  <a:ext uri="{FF2B5EF4-FFF2-40B4-BE49-F238E27FC236}">
                    <a16:creationId xmlns:a16="http://schemas.microsoft.com/office/drawing/2014/main" id="{6BB55B9A-D68C-4E89-B999-23A6A341242B}"/>
                  </a:ext>
                </a:extLst>
              </p:cNvPr>
              <p:cNvSpPr/>
              <p:nvPr/>
            </p:nvSpPr>
            <p:spPr>
              <a:xfrm>
                <a:off x="3674129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172" y="0"/>
                    </a:moveTo>
                    <a:cubicBezTo>
                      <a:pt x="1068" y="2230"/>
                      <a:pt x="125" y="3724"/>
                      <a:pt x="0" y="3921"/>
                    </a:cubicBezTo>
                    <a:cubicBezTo>
                      <a:pt x="21" y="3973"/>
                      <a:pt x="52" y="4014"/>
                      <a:pt x="83" y="4066"/>
                    </a:cubicBezTo>
                    <a:cubicBezTo>
                      <a:pt x="104" y="4118"/>
                      <a:pt x="135" y="4170"/>
                      <a:pt x="155" y="4222"/>
                    </a:cubicBezTo>
                    <a:cubicBezTo>
                      <a:pt x="187" y="4274"/>
                      <a:pt x="218" y="4325"/>
                      <a:pt x="238" y="4367"/>
                    </a:cubicBezTo>
                    <a:cubicBezTo>
                      <a:pt x="270" y="4419"/>
                      <a:pt x="291" y="4470"/>
                      <a:pt x="321" y="4523"/>
                    </a:cubicBezTo>
                    <a:cubicBezTo>
                      <a:pt x="342" y="4574"/>
                      <a:pt x="374" y="4626"/>
                      <a:pt x="394" y="4678"/>
                    </a:cubicBezTo>
                    <a:cubicBezTo>
                      <a:pt x="457" y="4782"/>
                      <a:pt x="508" y="4885"/>
                      <a:pt x="560" y="4989"/>
                    </a:cubicBezTo>
                    <a:cubicBezTo>
                      <a:pt x="581" y="5041"/>
                      <a:pt x="612" y="5093"/>
                      <a:pt x="632" y="5145"/>
                    </a:cubicBezTo>
                    <a:cubicBezTo>
                      <a:pt x="954" y="4657"/>
                      <a:pt x="1162" y="4108"/>
                      <a:pt x="1296" y="3620"/>
                    </a:cubicBezTo>
                    <a:cubicBezTo>
                      <a:pt x="1318" y="3539"/>
                      <a:pt x="1381" y="3504"/>
                      <a:pt x="1445" y="3504"/>
                    </a:cubicBezTo>
                    <a:cubicBezTo>
                      <a:pt x="1538" y="3504"/>
                      <a:pt x="1632" y="3577"/>
                      <a:pt x="1608" y="3693"/>
                    </a:cubicBezTo>
                    <a:cubicBezTo>
                      <a:pt x="1432" y="4470"/>
                      <a:pt x="1047" y="5259"/>
                      <a:pt x="861" y="5632"/>
                    </a:cubicBezTo>
                    <a:cubicBezTo>
                      <a:pt x="934" y="5777"/>
                      <a:pt x="1006" y="5923"/>
                      <a:pt x="1068" y="6079"/>
                    </a:cubicBezTo>
                    <a:cubicBezTo>
                      <a:pt x="1110" y="6151"/>
                      <a:pt x="1141" y="6224"/>
                      <a:pt x="1172" y="6296"/>
                    </a:cubicBezTo>
                    <a:cubicBezTo>
                      <a:pt x="1203" y="6379"/>
                      <a:pt x="1245" y="6452"/>
                      <a:pt x="1276" y="6524"/>
                    </a:cubicBezTo>
                    <a:cubicBezTo>
                      <a:pt x="1462" y="6265"/>
                      <a:pt x="1618" y="5975"/>
                      <a:pt x="1753" y="5674"/>
                    </a:cubicBezTo>
                    <a:cubicBezTo>
                      <a:pt x="2573" y="3807"/>
                      <a:pt x="2313" y="1670"/>
                      <a:pt x="1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478;p54">
                <a:extLst>
                  <a:ext uri="{FF2B5EF4-FFF2-40B4-BE49-F238E27FC236}">
                    <a16:creationId xmlns:a16="http://schemas.microsoft.com/office/drawing/2014/main" id="{2846EC52-3291-4AFC-91C9-2F8C4507B4F0}"/>
                  </a:ext>
                </a:extLst>
              </p:cNvPr>
              <p:cNvSpPr/>
              <p:nvPr/>
            </p:nvSpPr>
            <p:spPr>
              <a:xfrm>
                <a:off x="3125385" y="2739034"/>
                <a:ext cx="645783" cy="65496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1205" extrusionOk="0">
                    <a:moveTo>
                      <a:pt x="1948" y="1"/>
                    </a:moveTo>
                    <a:cubicBezTo>
                      <a:pt x="1881" y="1"/>
                      <a:pt x="1815" y="61"/>
                      <a:pt x="1837" y="147"/>
                    </a:cubicBezTo>
                    <a:cubicBezTo>
                      <a:pt x="1899" y="344"/>
                      <a:pt x="1940" y="582"/>
                      <a:pt x="1888" y="769"/>
                    </a:cubicBezTo>
                    <a:cubicBezTo>
                      <a:pt x="1880" y="817"/>
                      <a:pt x="1835" y="852"/>
                      <a:pt x="1787" y="852"/>
                    </a:cubicBezTo>
                    <a:cubicBezTo>
                      <a:pt x="1772" y="852"/>
                      <a:pt x="1757" y="849"/>
                      <a:pt x="1743" y="842"/>
                    </a:cubicBezTo>
                    <a:cubicBezTo>
                      <a:pt x="1598" y="790"/>
                      <a:pt x="1442" y="727"/>
                      <a:pt x="1286" y="676"/>
                    </a:cubicBezTo>
                    <a:cubicBezTo>
                      <a:pt x="1256" y="665"/>
                      <a:pt x="1214" y="655"/>
                      <a:pt x="1173" y="645"/>
                    </a:cubicBezTo>
                    <a:cubicBezTo>
                      <a:pt x="1100" y="614"/>
                      <a:pt x="1027" y="593"/>
                      <a:pt x="944" y="562"/>
                    </a:cubicBezTo>
                    <a:cubicBezTo>
                      <a:pt x="871" y="541"/>
                      <a:pt x="799" y="520"/>
                      <a:pt x="716" y="499"/>
                    </a:cubicBezTo>
                    <a:cubicBezTo>
                      <a:pt x="664" y="479"/>
                      <a:pt x="613" y="469"/>
                      <a:pt x="560" y="448"/>
                    </a:cubicBezTo>
                    <a:cubicBezTo>
                      <a:pt x="509" y="437"/>
                      <a:pt x="447" y="427"/>
                      <a:pt x="394" y="406"/>
                    </a:cubicBezTo>
                    <a:cubicBezTo>
                      <a:pt x="270" y="375"/>
                      <a:pt x="135" y="344"/>
                      <a:pt x="0" y="313"/>
                    </a:cubicBezTo>
                    <a:lnTo>
                      <a:pt x="0" y="313"/>
                    </a:lnTo>
                    <a:cubicBezTo>
                      <a:pt x="32" y="323"/>
                      <a:pt x="73" y="333"/>
                      <a:pt x="135" y="365"/>
                    </a:cubicBezTo>
                    <a:cubicBezTo>
                      <a:pt x="145" y="365"/>
                      <a:pt x="156" y="375"/>
                      <a:pt x="166" y="375"/>
                    </a:cubicBezTo>
                    <a:cubicBezTo>
                      <a:pt x="208" y="396"/>
                      <a:pt x="260" y="406"/>
                      <a:pt x="311" y="437"/>
                    </a:cubicBezTo>
                    <a:cubicBezTo>
                      <a:pt x="311" y="437"/>
                      <a:pt x="322" y="437"/>
                      <a:pt x="332" y="448"/>
                    </a:cubicBezTo>
                    <a:cubicBezTo>
                      <a:pt x="364" y="458"/>
                      <a:pt x="394" y="469"/>
                      <a:pt x="426" y="489"/>
                    </a:cubicBezTo>
                    <a:cubicBezTo>
                      <a:pt x="436" y="489"/>
                      <a:pt x="447" y="499"/>
                      <a:pt x="457" y="499"/>
                    </a:cubicBezTo>
                    <a:cubicBezTo>
                      <a:pt x="592" y="562"/>
                      <a:pt x="758" y="635"/>
                      <a:pt x="934" y="727"/>
                    </a:cubicBezTo>
                    <a:cubicBezTo>
                      <a:pt x="965" y="738"/>
                      <a:pt x="996" y="759"/>
                      <a:pt x="1027" y="769"/>
                    </a:cubicBezTo>
                    <a:cubicBezTo>
                      <a:pt x="1120" y="821"/>
                      <a:pt x="1224" y="873"/>
                      <a:pt x="1339" y="935"/>
                    </a:cubicBezTo>
                    <a:cubicBezTo>
                      <a:pt x="1349" y="946"/>
                      <a:pt x="1369" y="956"/>
                      <a:pt x="1390" y="966"/>
                    </a:cubicBezTo>
                    <a:cubicBezTo>
                      <a:pt x="1546" y="1049"/>
                      <a:pt x="1701" y="1142"/>
                      <a:pt x="1878" y="1236"/>
                    </a:cubicBezTo>
                    <a:lnTo>
                      <a:pt x="1971" y="1298"/>
                    </a:lnTo>
                    <a:lnTo>
                      <a:pt x="2033" y="1329"/>
                    </a:lnTo>
                    <a:cubicBezTo>
                      <a:pt x="2095" y="1371"/>
                      <a:pt x="2158" y="1402"/>
                      <a:pt x="2220" y="1444"/>
                    </a:cubicBezTo>
                    <a:cubicBezTo>
                      <a:pt x="2303" y="1495"/>
                      <a:pt x="2397" y="1557"/>
                      <a:pt x="2490" y="1620"/>
                    </a:cubicBezTo>
                    <a:cubicBezTo>
                      <a:pt x="2510" y="1630"/>
                      <a:pt x="2542" y="1640"/>
                      <a:pt x="2563" y="1661"/>
                    </a:cubicBezTo>
                    <a:cubicBezTo>
                      <a:pt x="2583" y="1672"/>
                      <a:pt x="2614" y="1693"/>
                      <a:pt x="2635" y="1713"/>
                    </a:cubicBezTo>
                    <a:cubicBezTo>
                      <a:pt x="2272" y="1859"/>
                      <a:pt x="1857" y="1921"/>
                      <a:pt x="1525" y="1942"/>
                    </a:cubicBezTo>
                    <a:cubicBezTo>
                      <a:pt x="1401" y="1952"/>
                      <a:pt x="1390" y="2128"/>
                      <a:pt x="1515" y="2159"/>
                    </a:cubicBezTo>
                    <a:cubicBezTo>
                      <a:pt x="1702" y="2201"/>
                      <a:pt x="1883" y="2219"/>
                      <a:pt x="2054" y="2219"/>
                    </a:cubicBezTo>
                    <a:cubicBezTo>
                      <a:pt x="2471" y="2219"/>
                      <a:pt x="2831" y="2114"/>
                      <a:pt x="3081" y="2004"/>
                    </a:cubicBezTo>
                    <a:cubicBezTo>
                      <a:pt x="3247" y="2117"/>
                      <a:pt x="3413" y="2242"/>
                      <a:pt x="3579" y="2366"/>
                    </a:cubicBezTo>
                    <a:lnTo>
                      <a:pt x="3704" y="2460"/>
                    </a:lnTo>
                    <a:lnTo>
                      <a:pt x="3859" y="2585"/>
                    </a:lnTo>
                    <a:cubicBezTo>
                      <a:pt x="3900" y="2605"/>
                      <a:pt x="3932" y="2636"/>
                      <a:pt x="3963" y="2657"/>
                    </a:cubicBezTo>
                    <a:cubicBezTo>
                      <a:pt x="3953" y="2751"/>
                      <a:pt x="3953" y="2751"/>
                      <a:pt x="3953" y="2844"/>
                    </a:cubicBezTo>
                    <a:cubicBezTo>
                      <a:pt x="3434" y="3113"/>
                      <a:pt x="2801" y="3217"/>
                      <a:pt x="2355" y="3259"/>
                    </a:cubicBezTo>
                    <a:cubicBezTo>
                      <a:pt x="2220" y="3269"/>
                      <a:pt x="2210" y="3456"/>
                      <a:pt x="2334" y="3477"/>
                    </a:cubicBezTo>
                    <a:cubicBezTo>
                      <a:pt x="2570" y="3531"/>
                      <a:pt x="2797" y="3553"/>
                      <a:pt x="3011" y="3553"/>
                    </a:cubicBezTo>
                    <a:cubicBezTo>
                      <a:pt x="3700" y="3553"/>
                      <a:pt x="4256" y="3319"/>
                      <a:pt x="4564" y="3145"/>
                    </a:cubicBezTo>
                    <a:cubicBezTo>
                      <a:pt x="4585" y="3166"/>
                      <a:pt x="4606" y="3186"/>
                      <a:pt x="4626" y="3196"/>
                    </a:cubicBezTo>
                    <a:cubicBezTo>
                      <a:pt x="4668" y="3238"/>
                      <a:pt x="4709" y="3269"/>
                      <a:pt x="4751" y="3300"/>
                    </a:cubicBezTo>
                    <a:cubicBezTo>
                      <a:pt x="4772" y="3332"/>
                      <a:pt x="4803" y="3352"/>
                      <a:pt x="4824" y="3373"/>
                    </a:cubicBezTo>
                    <a:cubicBezTo>
                      <a:pt x="4948" y="3477"/>
                      <a:pt x="5073" y="3590"/>
                      <a:pt x="5197" y="3705"/>
                    </a:cubicBezTo>
                    <a:cubicBezTo>
                      <a:pt x="5249" y="3756"/>
                      <a:pt x="5239" y="3850"/>
                      <a:pt x="5177" y="3881"/>
                    </a:cubicBezTo>
                    <a:cubicBezTo>
                      <a:pt x="4647" y="4161"/>
                      <a:pt x="4004" y="4275"/>
                      <a:pt x="3548" y="4317"/>
                    </a:cubicBezTo>
                    <a:cubicBezTo>
                      <a:pt x="3413" y="4327"/>
                      <a:pt x="3402" y="4503"/>
                      <a:pt x="3527" y="4535"/>
                    </a:cubicBezTo>
                    <a:cubicBezTo>
                      <a:pt x="3759" y="4588"/>
                      <a:pt x="3981" y="4610"/>
                      <a:pt x="4191" y="4610"/>
                    </a:cubicBezTo>
                    <a:cubicBezTo>
                      <a:pt x="4759" y="4610"/>
                      <a:pt x="5235" y="4447"/>
                      <a:pt x="5560" y="4296"/>
                    </a:cubicBezTo>
                    <a:lnTo>
                      <a:pt x="5871" y="4358"/>
                    </a:lnTo>
                    <a:cubicBezTo>
                      <a:pt x="5954" y="4431"/>
                      <a:pt x="6027" y="4514"/>
                      <a:pt x="6110" y="4597"/>
                    </a:cubicBezTo>
                    <a:cubicBezTo>
                      <a:pt x="6141" y="4639"/>
                      <a:pt x="6172" y="4669"/>
                      <a:pt x="6203" y="4701"/>
                    </a:cubicBezTo>
                    <a:cubicBezTo>
                      <a:pt x="6214" y="4711"/>
                      <a:pt x="6214" y="4722"/>
                      <a:pt x="6224" y="4722"/>
                    </a:cubicBezTo>
                    <a:cubicBezTo>
                      <a:pt x="6245" y="4752"/>
                      <a:pt x="6265" y="4773"/>
                      <a:pt x="6297" y="4794"/>
                    </a:cubicBezTo>
                    <a:cubicBezTo>
                      <a:pt x="6307" y="4805"/>
                      <a:pt x="6307" y="4814"/>
                      <a:pt x="6318" y="4825"/>
                    </a:cubicBezTo>
                    <a:lnTo>
                      <a:pt x="6390" y="4897"/>
                    </a:lnTo>
                    <a:cubicBezTo>
                      <a:pt x="6431" y="4950"/>
                      <a:pt x="6473" y="4991"/>
                      <a:pt x="6514" y="5043"/>
                    </a:cubicBezTo>
                    <a:lnTo>
                      <a:pt x="6597" y="5126"/>
                    </a:lnTo>
                    <a:cubicBezTo>
                      <a:pt x="6608" y="5146"/>
                      <a:pt x="6618" y="5157"/>
                      <a:pt x="6629" y="5167"/>
                    </a:cubicBezTo>
                    <a:cubicBezTo>
                      <a:pt x="6660" y="5209"/>
                      <a:pt x="6701" y="5250"/>
                      <a:pt x="6733" y="5292"/>
                    </a:cubicBezTo>
                    <a:cubicBezTo>
                      <a:pt x="6733" y="5292"/>
                      <a:pt x="6743" y="5292"/>
                      <a:pt x="6743" y="5302"/>
                    </a:cubicBezTo>
                    <a:cubicBezTo>
                      <a:pt x="6784" y="5344"/>
                      <a:pt x="6826" y="5395"/>
                      <a:pt x="6857" y="5437"/>
                    </a:cubicBezTo>
                    <a:cubicBezTo>
                      <a:pt x="6888" y="5468"/>
                      <a:pt x="6919" y="5510"/>
                      <a:pt x="6950" y="5541"/>
                    </a:cubicBezTo>
                    <a:cubicBezTo>
                      <a:pt x="6971" y="5572"/>
                      <a:pt x="7002" y="5603"/>
                      <a:pt x="7023" y="5634"/>
                    </a:cubicBezTo>
                    <a:cubicBezTo>
                      <a:pt x="7054" y="5665"/>
                      <a:pt x="7085" y="5707"/>
                      <a:pt x="7116" y="5748"/>
                    </a:cubicBezTo>
                    <a:cubicBezTo>
                      <a:pt x="7158" y="5790"/>
                      <a:pt x="7189" y="5831"/>
                      <a:pt x="7220" y="5873"/>
                    </a:cubicBezTo>
                    <a:lnTo>
                      <a:pt x="7438" y="6153"/>
                    </a:lnTo>
                    <a:cubicBezTo>
                      <a:pt x="7459" y="6174"/>
                      <a:pt x="7469" y="6195"/>
                      <a:pt x="7489" y="6215"/>
                    </a:cubicBezTo>
                    <a:cubicBezTo>
                      <a:pt x="7489" y="6225"/>
                      <a:pt x="7500" y="6225"/>
                      <a:pt x="7500" y="6236"/>
                    </a:cubicBezTo>
                    <a:cubicBezTo>
                      <a:pt x="7531" y="6267"/>
                      <a:pt x="7552" y="6308"/>
                      <a:pt x="7583" y="6340"/>
                    </a:cubicBezTo>
                    <a:cubicBezTo>
                      <a:pt x="7593" y="6360"/>
                      <a:pt x="7604" y="6370"/>
                      <a:pt x="7614" y="6381"/>
                    </a:cubicBezTo>
                    <a:cubicBezTo>
                      <a:pt x="7645" y="6423"/>
                      <a:pt x="7676" y="6474"/>
                      <a:pt x="7718" y="6516"/>
                    </a:cubicBezTo>
                    <a:cubicBezTo>
                      <a:pt x="7749" y="6557"/>
                      <a:pt x="7780" y="6609"/>
                      <a:pt x="7811" y="6651"/>
                    </a:cubicBezTo>
                    <a:cubicBezTo>
                      <a:pt x="7832" y="6692"/>
                      <a:pt x="7863" y="6734"/>
                      <a:pt x="7894" y="6775"/>
                    </a:cubicBezTo>
                    <a:cubicBezTo>
                      <a:pt x="7863" y="6755"/>
                      <a:pt x="7842" y="6744"/>
                      <a:pt x="7842" y="6744"/>
                    </a:cubicBezTo>
                    <a:cubicBezTo>
                      <a:pt x="7842" y="6744"/>
                      <a:pt x="6878" y="7107"/>
                      <a:pt x="5788" y="7128"/>
                    </a:cubicBezTo>
                    <a:cubicBezTo>
                      <a:pt x="5654" y="7128"/>
                      <a:pt x="5633" y="7336"/>
                      <a:pt x="5768" y="7346"/>
                    </a:cubicBezTo>
                    <a:cubicBezTo>
                      <a:pt x="5964" y="7376"/>
                      <a:pt x="6180" y="7395"/>
                      <a:pt x="6412" y="7395"/>
                    </a:cubicBezTo>
                    <a:cubicBezTo>
                      <a:pt x="6890" y="7395"/>
                      <a:pt x="7436" y="7317"/>
                      <a:pt x="8029" y="7107"/>
                    </a:cubicBezTo>
                    <a:cubicBezTo>
                      <a:pt x="8081" y="7128"/>
                      <a:pt x="8112" y="7138"/>
                      <a:pt x="8153" y="7149"/>
                    </a:cubicBezTo>
                    <a:cubicBezTo>
                      <a:pt x="8174" y="7170"/>
                      <a:pt x="8185" y="7190"/>
                      <a:pt x="8195" y="7211"/>
                    </a:cubicBezTo>
                    <a:lnTo>
                      <a:pt x="8257" y="7304"/>
                    </a:lnTo>
                    <a:lnTo>
                      <a:pt x="8319" y="7398"/>
                    </a:lnTo>
                    <a:cubicBezTo>
                      <a:pt x="8340" y="7439"/>
                      <a:pt x="8372" y="7470"/>
                      <a:pt x="8392" y="7511"/>
                    </a:cubicBezTo>
                    <a:cubicBezTo>
                      <a:pt x="8413" y="7553"/>
                      <a:pt x="8444" y="7585"/>
                      <a:pt x="8465" y="7626"/>
                    </a:cubicBezTo>
                    <a:cubicBezTo>
                      <a:pt x="8506" y="7688"/>
                      <a:pt x="8538" y="7750"/>
                      <a:pt x="8579" y="7802"/>
                    </a:cubicBezTo>
                    <a:cubicBezTo>
                      <a:pt x="8600" y="7843"/>
                      <a:pt x="8630" y="7896"/>
                      <a:pt x="8651" y="7937"/>
                    </a:cubicBezTo>
                    <a:cubicBezTo>
                      <a:pt x="8693" y="7999"/>
                      <a:pt x="8734" y="8072"/>
                      <a:pt x="8776" y="8134"/>
                    </a:cubicBezTo>
                    <a:cubicBezTo>
                      <a:pt x="8817" y="8196"/>
                      <a:pt x="8776" y="8279"/>
                      <a:pt x="8713" y="8300"/>
                    </a:cubicBezTo>
                    <a:cubicBezTo>
                      <a:pt x="8340" y="8414"/>
                      <a:pt x="7687" y="8570"/>
                      <a:pt x="6982" y="8580"/>
                    </a:cubicBezTo>
                    <a:cubicBezTo>
                      <a:pt x="6846" y="8580"/>
                      <a:pt x="6826" y="8788"/>
                      <a:pt x="6961" y="8798"/>
                    </a:cubicBezTo>
                    <a:cubicBezTo>
                      <a:pt x="7160" y="8827"/>
                      <a:pt x="7377" y="8844"/>
                      <a:pt x="7608" y="8844"/>
                    </a:cubicBezTo>
                    <a:cubicBezTo>
                      <a:pt x="8038" y="8844"/>
                      <a:pt x="8520" y="8784"/>
                      <a:pt x="9045" y="8622"/>
                    </a:cubicBezTo>
                    <a:cubicBezTo>
                      <a:pt x="9056" y="8632"/>
                      <a:pt x="9066" y="8653"/>
                      <a:pt x="9066" y="8663"/>
                    </a:cubicBezTo>
                    <a:cubicBezTo>
                      <a:pt x="9098" y="8705"/>
                      <a:pt x="9118" y="8746"/>
                      <a:pt x="9139" y="8788"/>
                    </a:cubicBezTo>
                    <a:cubicBezTo>
                      <a:pt x="9160" y="8829"/>
                      <a:pt x="9181" y="8860"/>
                      <a:pt x="9201" y="8901"/>
                    </a:cubicBezTo>
                    <a:cubicBezTo>
                      <a:pt x="9294" y="9078"/>
                      <a:pt x="9377" y="9254"/>
                      <a:pt x="9471" y="9441"/>
                    </a:cubicBezTo>
                    <a:cubicBezTo>
                      <a:pt x="9492" y="9493"/>
                      <a:pt x="9523" y="9535"/>
                      <a:pt x="9543" y="9586"/>
                    </a:cubicBezTo>
                    <a:cubicBezTo>
                      <a:pt x="9575" y="9648"/>
                      <a:pt x="9596" y="9701"/>
                      <a:pt x="9626" y="9763"/>
                    </a:cubicBezTo>
                    <a:cubicBezTo>
                      <a:pt x="9658" y="9835"/>
                      <a:pt x="9596" y="9918"/>
                      <a:pt x="9513" y="9918"/>
                    </a:cubicBezTo>
                    <a:cubicBezTo>
                      <a:pt x="9118" y="9887"/>
                      <a:pt x="8517" y="9814"/>
                      <a:pt x="7904" y="9618"/>
                    </a:cubicBezTo>
                    <a:cubicBezTo>
                      <a:pt x="7892" y="9614"/>
                      <a:pt x="7880" y="9612"/>
                      <a:pt x="7869" y="9612"/>
                    </a:cubicBezTo>
                    <a:cubicBezTo>
                      <a:pt x="7766" y="9612"/>
                      <a:pt x="7709" y="9769"/>
                      <a:pt x="7821" y="9825"/>
                    </a:cubicBezTo>
                    <a:cubicBezTo>
                      <a:pt x="8319" y="10084"/>
                      <a:pt x="8983" y="10302"/>
                      <a:pt x="9803" y="10333"/>
                    </a:cubicBezTo>
                    <a:cubicBezTo>
                      <a:pt x="9855" y="10333"/>
                      <a:pt x="9886" y="10364"/>
                      <a:pt x="9907" y="10395"/>
                    </a:cubicBezTo>
                    <a:cubicBezTo>
                      <a:pt x="9948" y="10499"/>
                      <a:pt x="9990" y="10613"/>
                      <a:pt x="10031" y="10717"/>
                    </a:cubicBezTo>
                    <a:cubicBezTo>
                      <a:pt x="10052" y="10769"/>
                      <a:pt x="10073" y="10810"/>
                      <a:pt x="10094" y="10862"/>
                    </a:cubicBezTo>
                    <a:cubicBezTo>
                      <a:pt x="10114" y="10914"/>
                      <a:pt x="10135" y="10976"/>
                      <a:pt x="10156" y="11028"/>
                    </a:cubicBezTo>
                    <a:cubicBezTo>
                      <a:pt x="10156" y="11028"/>
                      <a:pt x="10156" y="11038"/>
                      <a:pt x="10166" y="11038"/>
                    </a:cubicBezTo>
                    <a:lnTo>
                      <a:pt x="10197" y="11132"/>
                    </a:lnTo>
                    <a:cubicBezTo>
                      <a:pt x="10207" y="11174"/>
                      <a:pt x="10249" y="11204"/>
                      <a:pt x="10301" y="11204"/>
                    </a:cubicBezTo>
                    <a:lnTo>
                      <a:pt x="10415" y="11204"/>
                    </a:lnTo>
                    <a:cubicBezTo>
                      <a:pt x="10446" y="11204"/>
                      <a:pt x="10477" y="11194"/>
                      <a:pt x="10498" y="11163"/>
                    </a:cubicBezTo>
                    <a:lnTo>
                      <a:pt x="10622" y="11008"/>
                    </a:lnTo>
                    <a:cubicBezTo>
                      <a:pt x="10654" y="10976"/>
                      <a:pt x="10654" y="10935"/>
                      <a:pt x="10633" y="10893"/>
                    </a:cubicBezTo>
                    <a:cubicBezTo>
                      <a:pt x="10612" y="10842"/>
                      <a:pt x="10591" y="10789"/>
                      <a:pt x="10560" y="10727"/>
                    </a:cubicBezTo>
                    <a:cubicBezTo>
                      <a:pt x="10529" y="10655"/>
                      <a:pt x="10498" y="10582"/>
                      <a:pt x="10456" y="10510"/>
                    </a:cubicBezTo>
                    <a:cubicBezTo>
                      <a:pt x="10394" y="10354"/>
                      <a:pt x="10322" y="10208"/>
                      <a:pt x="10249" y="10063"/>
                    </a:cubicBezTo>
                    <a:cubicBezTo>
                      <a:pt x="10488" y="9576"/>
                      <a:pt x="11048" y="8321"/>
                      <a:pt x="11037" y="7346"/>
                    </a:cubicBezTo>
                    <a:cubicBezTo>
                      <a:pt x="11032" y="7269"/>
                      <a:pt x="10974" y="7230"/>
                      <a:pt x="10918" y="7230"/>
                    </a:cubicBezTo>
                    <a:cubicBezTo>
                      <a:pt x="10868" y="7230"/>
                      <a:pt x="10819" y="7261"/>
                      <a:pt x="10809" y="7325"/>
                    </a:cubicBezTo>
                    <a:cubicBezTo>
                      <a:pt x="10716" y="7926"/>
                      <a:pt x="10498" y="8839"/>
                      <a:pt x="10020" y="9576"/>
                    </a:cubicBezTo>
                    <a:cubicBezTo>
                      <a:pt x="10000" y="9524"/>
                      <a:pt x="9969" y="9472"/>
                      <a:pt x="9948" y="9420"/>
                    </a:cubicBezTo>
                    <a:cubicBezTo>
                      <a:pt x="9896" y="9316"/>
                      <a:pt x="9845" y="9213"/>
                      <a:pt x="9782" y="9109"/>
                    </a:cubicBezTo>
                    <a:cubicBezTo>
                      <a:pt x="9762" y="9057"/>
                      <a:pt x="9730" y="9005"/>
                      <a:pt x="9709" y="8954"/>
                    </a:cubicBezTo>
                    <a:cubicBezTo>
                      <a:pt x="9679" y="8901"/>
                      <a:pt x="9658" y="8850"/>
                      <a:pt x="9626" y="8798"/>
                    </a:cubicBezTo>
                    <a:cubicBezTo>
                      <a:pt x="9606" y="8756"/>
                      <a:pt x="9575" y="8705"/>
                      <a:pt x="9543" y="8653"/>
                    </a:cubicBezTo>
                    <a:cubicBezTo>
                      <a:pt x="9523" y="8601"/>
                      <a:pt x="9492" y="8549"/>
                      <a:pt x="9471" y="8497"/>
                    </a:cubicBezTo>
                    <a:cubicBezTo>
                      <a:pt x="9440" y="8445"/>
                      <a:pt x="9409" y="8404"/>
                      <a:pt x="9388" y="8352"/>
                    </a:cubicBezTo>
                    <a:cubicBezTo>
                      <a:pt x="9377" y="8341"/>
                      <a:pt x="9377" y="8341"/>
                      <a:pt x="9377" y="8331"/>
                    </a:cubicBezTo>
                    <a:cubicBezTo>
                      <a:pt x="9347" y="8269"/>
                      <a:pt x="9305" y="8207"/>
                      <a:pt x="9264" y="8134"/>
                    </a:cubicBezTo>
                    <a:cubicBezTo>
                      <a:pt x="9139" y="7916"/>
                      <a:pt x="9015" y="7688"/>
                      <a:pt x="8890" y="7470"/>
                    </a:cubicBezTo>
                    <a:lnTo>
                      <a:pt x="8579" y="6972"/>
                    </a:lnTo>
                    <a:cubicBezTo>
                      <a:pt x="8869" y="6080"/>
                      <a:pt x="8879" y="5302"/>
                      <a:pt x="8787" y="4701"/>
                    </a:cubicBezTo>
                    <a:cubicBezTo>
                      <a:pt x="8777" y="4636"/>
                      <a:pt x="8723" y="4604"/>
                      <a:pt x="8671" y="4604"/>
                    </a:cubicBezTo>
                    <a:cubicBezTo>
                      <a:pt x="8614" y="4604"/>
                      <a:pt x="8558" y="4641"/>
                      <a:pt x="8558" y="4711"/>
                    </a:cubicBezTo>
                    <a:cubicBezTo>
                      <a:pt x="8568" y="5468"/>
                      <a:pt x="8402" y="6163"/>
                      <a:pt x="8289" y="6526"/>
                    </a:cubicBezTo>
                    <a:cubicBezTo>
                      <a:pt x="8133" y="6277"/>
                      <a:pt x="7957" y="6029"/>
                      <a:pt x="7791" y="5790"/>
                    </a:cubicBezTo>
                    <a:cubicBezTo>
                      <a:pt x="7718" y="5697"/>
                      <a:pt x="7645" y="5593"/>
                      <a:pt x="7562" y="5489"/>
                    </a:cubicBezTo>
                    <a:cubicBezTo>
                      <a:pt x="7552" y="5468"/>
                      <a:pt x="7542" y="5458"/>
                      <a:pt x="7521" y="5437"/>
                    </a:cubicBezTo>
                    <a:cubicBezTo>
                      <a:pt x="7510" y="5416"/>
                      <a:pt x="7489" y="5385"/>
                      <a:pt x="7469" y="5365"/>
                    </a:cubicBezTo>
                    <a:cubicBezTo>
                      <a:pt x="7459" y="5354"/>
                      <a:pt x="7448" y="5344"/>
                      <a:pt x="7438" y="5323"/>
                    </a:cubicBezTo>
                    <a:cubicBezTo>
                      <a:pt x="7427" y="5312"/>
                      <a:pt x="7417" y="5302"/>
                      <a:pt x="7406" y="5282"/>
                    </a:cubicBezTo>
                    <a:cubicBezTo>
                      <a:pt x="7386" y="5261"/>
                      <a:pt x="7376" y="5219"/>
                      <a:pt x="7386" y="5188"/>
                    </a:cubicBezTo>
                    <a:cubicBezTo>
                      <a:pt x="7510" y="4763"/>
                      <a:pt x="7666" y="3933"/>
                      <a:pt x="7386" y="2989"/>
                    </a:cubicBezTo>
                    <a:cubicBezTo>
                      <a:pt x="7373" y="2935"/>
                      <a:pt x="7330" y="2911"/>
                      <a:pt x="7287" y="2911"/>
                    </a:cubicBezTo>
                    <a:cubicBezTo>
                      <a:pt x="7229" y="2911"/>
                      <a:pt x="7168" y="2954"/>
                      <a:pt x="7168" y="3030"/>
                    </a:cubicBezTo>
                    <a:cubicBezTo>
                      <a:pt x="7210" y="3653"/>
                      <a:pt x="7148" y="4234"/>
                      <a:pt x="6950" y="4722"/>
                    </a:cubicBezTo>
                    <a:cubicBezTo>
                      <a:pt x="6899" y="4659"/>
                      <a:pt x="6857" y="4597"/>
                      <a:pt x="6805" y="4545"/>
                    </a:cubicBezTo>
                    <a:cubicBezTo>
                      <a:pt x="6670" y="4400"/>
                      <a:pt x="6546" y="4254"/>
                      <a:pt x="6411" y="4109"/>
                    </a:cubicBezTo>
                    <a:cubicBezTo>
                      <a:pt x="6359" y="4058"/>
                      <a:pt x="6307" y="3995"/>
                      <a:pt x="6255" y="3943"/>
                    </a:cubicBezTo>
                    <a:cubicBezTo>
                      <a:pt x="6235" y="3912"/>
                      <a:pt x="6203" y="3892"/>
                      <a:pt x="6182" y="3860"/>
                    </a:cubicBezTo>
                    <a:cubicBezTo>
                      <a:pt x="6152" y="3829"/>
                      <a:pt x="6120" y="3809"/>
                      <a:pt x="6099" y="3777"/>
                    </a:cubicBezTo>
                    <a:cubicBezTo>
                      <a:pt x="6069" y="3756"/>
                      <a:pt x="6048" y="3726"/>
                      <a:pt x="6016" y="3694"/>
                    </a:cubicBezTo>
                    <a:cubicBezTo>
                      <a:pt x="5975" y="3653"/>
                      <a:pt x="5924" y="3611"/>
                      <a:pt x="5882" y="3560"/>
                    </a:cubicBezTo>
                    <a:cubicBezTo>
                      <a:pt x="5871" y="3549"/>
                      <a:pt x="5861" y="3539"/>
                      <a:pt x="5841" y="3528"/>
                    </a:cubicBezTo>
                    <a:lnTo>
                      <a:pt x="5778" y="3466"/>
                    </a:lnTo>
                    <a:cubicBezTo>
                      <a:pt x="5778" y="3456"/>
                      <a:pt x="5768" y="3456"/>
                      <a:pt x="5758" y="3445"/>
                    </a:cubicBezTo>
                    <a:cubicBezTo>
                      <a:pt x="5758" y="3435"/>
                      <a:pt x="5747" y="3435"/>
                      <a:pt x="5737" y="3424"/>
                    </a:cubicBezTo>
                    <a:cubicBezTo>
                      <a:pt x="5705" y="3394"/>
                      <a:pt x="5695" y="3362"/>
                      <a:pt x="5705" y="3321"/>
                    </a:cubicBezTo>
                    <a:cubicBezTo>
                      <a:pt x="5788" y="3010"/>
                      <a:pt x="5851" y="2512"/>
                      <a:pt x="5664" y="1983"/>
                    </a:cubicBezTo>
                    <a:cubicBezTo>
                      <a:pt x="5646" y="1929"/>
                      <a:pt x="5601" y="1905"/>
                      <a:pt x="5557" y="1905"/>
                    </a:cubicBezTo>
                    <a:cubicBezTo>
                      <a:pt x="5498" y="1905"/>
                      <a:pt x="5440" y="1948"/>
                      <a:pt x="5446" y="2025"/>
                    </a:cubicBezTo>
                    <a:cubicBezTo>
                      <a:pt x="5467" y="2283"/>
                      <a:pt x="5467" y="2605"/>
                      <a:pt x="5405" y="2896"/>
                    </a:cubicBezTo>
                    <a:cubicBezTo>
                      <a:pt x="5391" y="2951"/>
                      <a:pt x="5345" y="2983"/>
                      <a:pt x="5294" y="2983"/>
                    </a:cubicBezTo>
                    <a:cubicBezTo>
                      <a:pt x="5269" y="2983"/>
                      <a:pt x="5242" y="2975"/>
                      <a:pt x="5218" y="2958"/>
                    </a:cubicBezTo>
                    <a:lnTo>
                      <a:pt x="5187" y="2927"/>
                    </a:lnTo>
                    <a:cubicBezTo>
                      <a:pt x="5156" y="2896"/>
                      <a:pt x="5124" y="2875"/>
                      <a:pt x="5094" y="2854"/>
                    </a:cubicBezTo>
                    <a:cubicBezTo>
                      <a:pt x="5062" y="2823"/>
                      <a:pt x="5031" y="2802"/>
                      <a:pt x="5011" y="2781"/>
                    </a:cubicBezTo>
                    <a:cubicBezTo>
                      <a:pt x="4979" y="2751"/>
                      <a:pt x="4948" y="2730"/>
                      <a:pt x="4917" y="2709"/>
                    </a:cubicBezTo>
                    <a:cubicBezTo>
                      <a:pt x="4886" y="2678"/>
                      <a:pt x="4855" y="2657"/>
                      <a:pt x="4824" y="2636"/>
                    </a:cubicBezTo>
                    <a:cubicBezTo>
                      <a:pt x="4803" y="2605"/>
                      <a:pt x="4772" y="2585"/>
                      <a:pt x="4741" y="2564"/>
                    </a:cubicBezTo>
                    <a:cubicBezTo>
                      <a:pt x="4709" y="2543"/>
                      <a:pt x="4679" y="2512"/>
                      <a:pt x="4647" y="2491"/>
                    </a:cubicBezTo>
                    <a:cubicBezTo>
                      <a:pt x="4658" y="2180"/>
                      <a:pt x="4606" y="1703"/>
                      <a:pt x="4336" y="1236"/>
                    </a:cubicBezTo>
                    <a:cubicBezTo>
                      <a:pt x="4311" y="1196"/>
                      <a:pt x="4274" y="1179"/>
                      <a:pt x="4238" y="1179"/>
                    </a:cubicBezTo>
                    <a:cubicBezTo>
                      <a:pt x="4172" y="1179"/>
                      <a:pt x="4109" y="1238"/>
                      <a:pt x="4129" y="1319"/>
                    </a:cubicBezTo>
                    <a:cubicBezTo>
                      <a:pt x="4202" y="1589"/>
                      <a:pt x="4264" y="1900"/>
                      <a:pt x="4264" y="2211"/>
                    </a:cubicBezTo>
                    <a:lnTo>
                      <a:pt x="4253" y="2211"/>
                    </a:lnTo>
                    <a:cubicBezTo>
                      <a:pt x="4232" y="2191"/>
                      <a:pt x="4212" y="2170"/>
                      <a:pt x="4181" y="2159"/>
                    </a:cubicBezTo>
                    <a:cubicBezTo>
                      <a:pt x="4160" y="2138"/>
                      <a:pt x="4129" y="2117"/>
                      <a:pt x="4098" y="2097"/>
                    </a:cubicBezTo>
                    <a:cubicBezTo>
                      <a:pt x="4077" y="2076"/>
                      <a:pt x="4056" y="2066"/>
                      <a:pt x="4025" y="2045"/>
                    </a:cubicBezTo>
                    <a:cubicBezTo>
                      <a:pt x="3983" y="2025"/>
                      <a:pt x="3953" y="1993"/>
                      <a:pt x="3911" y="1972"/>
                    </a:cubicBezTo>
                    <a:lnTo>
                      <a:pt x="3817" y="1910"/>
                    </a:lnTo>
                    <a:cubicBezTo>
                      <a:pt x="3807" y="1900"/>
                      <a:pt x="3797" y="1900"/>
                      <a:pt x="3787" y="1889"/>
                    </a:cubicBezTo>
                    <a:cubicBezTo>
                      <a:pt x="3776" y="1879"/>
                      <a:pt x="3755" y="1869"/>
                      <a:pt x="3745" y="1859"/>
                    </a:cubicBezTo>
                    <a:cubicBezTo>
                      <a:pt x="3704" y="1838"/>
                      <a:pt x="3662" y="1817"/>
                      <a:pt x="3631" y="1786"/>
                    </a:cubicBezTo>
                    <a:cubicBezTo>
                      <a:pt x="3589" y="1765"/>
                      <a:pt x="3558" y="1744"/>
                      <a:pt x="3517" y="1723"/>
                    </a:cubicBezTo>
                    <a:cubicBezTo>
                      <a:pt x="3465" y="1693"/>
                      <a:pt x="3423" y="1661"/>
                      <a:pt x="3372" y="1630"/>
                    </a:cubicBezTo>
                    <a:cubicBezTo>
                      <a:pt x="3319" y="1610"/>
                      <a:pt x="3278" y="1578"/>
                      <a:pt x="3237" y="1557"/>
                    </a:cubicBezTo>
                    <a:cubicBezTo>
                      <a:pt x="3185" y="1527"/>
                      <a:pt x="3133" y="1506"/>
                      <a:pt x="3091" y="1474"/>
                    </a:cubicBezTo>
                    <a:cubicBezTo>
                      <a:pt x="3040" y="1444"/>
                      <a:pt x="2988" y="1423"/>
                      <a:pt x="2946" y="1391"/>
                    </a:cubicBezTo>
                    <a:cubicBezTo>
                      <a:pt x="2895" y="1371"/>
                      <a:pt x="2842" y="1340"/>
                      <a:pt x="2791" y="1319"/>
                    </a:cubicBezTo>
                    <a:cubicBezTo>
                      <a:pt x="2646" y="1246"/>
                      <a:pt x="2500" y="1174"/>
                      <a:pt x="2344" y="1101"/>
                    </a:cubicBezTo>
                    <a:cubicBezTo>
                      <a:pt x="2355" y="863"/>
                      <a:pt x="2324" y="427"/>
                      <a:pt x="2033" y="43"/>
                    </a:cubicBezTo>
                    <a:cubicBezTo>
                      <a:pt x="2010" y="14"/>
                      <a:pt x="1979" y="1"/>
                      <a:pt x="1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479;p54">
                <a:extLst>
                  <a:ext uri="{FF2B5EF4-FFF2-40B4-BE49-F238E27FC236}">
                    <a16:creationId xmlns:a16="http://schemas.microsoft.com/office/drawing/2014/main" id="{AD113643-3393-473C-B07B-A9B3182F1D24}"/>
                  </a:ext>
                </a:extLst>
              </p:cNvPr>
              <p:cNvSpPr/>
              <p:nvPr/>
            </p:nvSpPr>
            <p:spPr>
              <a:xfrm>
                <a:off x="3025725" y="2954078"/>
                <a:ext cx="851770" cy="637366"/>
              </a:xfrm>
              <a:custGeom>
                <a:avLst/>
                <a:gdLst/>
                <a:ahLst/>
                <a:cxnLst/>
                <a:rect l="l" t="t" r="r" b="b"/>
                <a:pathLst>
                  <a:path w="14572" h="10904" extrusionOk="0">
                    <a:moveTo>
                      <a:pt x="550" y="0"/>
                    </a:moveTo>
                    <a:cubicBezTo>
                      <a:pt x="289" y="0"/>
                      <a:pt x="105" y="103"/>
                      <a:pt x="139" y="399"/>
                    </a:cubicBezTo>
                    <a:cubicBezTo>
                      <a:pt x="181" y="794"/>
                      <a:pt x="1342" y="1384"/>
                      <a:pt x="1612" y="1727"/>
                    </a:cubicBezTo>
                    <a:cubicBezTo>
                      <a:pt x="1903" y="2090"/>
                      <a:pt x="2162" y="2474"/>
                      <a:pt x="2390" y="2868"/>
                    </a:cubicBezTo>
                    <a:cubicBezTo>
                      <a:pt x="2460" y="2999"/>
                      <a:pt x="2356" y="3125"/>
                      <a:pt x="2239" y="3125"/>
                    </a:cubicBezTo>
                    <a:cubicBezTo>
                      <a:pt x="2199" y="3125"/>
                      <a:pt x="2157" y="3110"/>
                      <a:pt x="2120" y="3076"/>
                    </a:cubicBezTo>
                    <a:cubicBezTo>
                      <a:pt x="1809" y="2785"/>
                      <a:pt x="1488" y="2370"/>
                      <a:pt x="1322" y="2214"/>
                    </a:cubicBezTo>
                    <a:cubicBezTo>
                      <a:pt x="1280" y="2173"/>
                      <a:pt x="1207" y="2111"/>
                      <a:pt x="1114" y="2038"/>
                    </a:cubicBezTo>
                    <a:cubicBezTo>
                      <a:pt x="852" y="1837"/>
                      <a:pt x="451" y="1570"/>
                      <a:pt x="212" y="1570"/>
                    </a:cubicBezTo>
                    <a:cubicBezTo>
                      <a:pt x="82" y="1570"/>
                      <a:pt x="0" y="1649"/>
                      <a:pt x="15" y="1862"/>
                    </a:cubicBezTo>
                    <a:cubicBezTo>
                      <a:pt x="56" y="2474"/>
                      <a:pt x="1228" y="2598"/>
                      <a:pt x="1622" y="2920"/>
                    </a:cubicBezTo>
                    <a:cubicBezTo>
                      <a:pt x="1903" y="3159"/>
                      <a:pt x="2442" y="3594"/>
                      <a:pt x="2722" y="3968"/>
                    </a:cubicBezTo>
                    <a:cubicBezTo>
                      <a:pt x="2810" y="4075"/>
                      <a:pt x="2722" y="4239"/>
                      <a:pt x="2590" y="4239"/>
                    </a:cubicBezTo>
                    <a:cubicBezTo>
                      <a:pt x="2582" y="4239"/>
                      <a:pt x="2574" y="4239"/>
                      <a:pt x="2566" y="4237"/>
                    </a:cubicBezTo>
                    <a:cubicBezTo>
                      <a:pt x="2193" y="4185"/>
                      <a:pt x="1664" y="3802"/>
                      <a:pt x="1373" y="3740"/>
                    </a:cubicBezTo>
                    <a:cubicBezTo>
                      <a:pt x="1284" y="3722"/>
                      <a:pt x="1179" y="3712"/>
                      <a:pt x="1074" y="3712"/>
                    </a:cubicBezTo>
                    <a:cubicBezTo>
                      <a:pt x="694" y="3712"/>
                      <a:pt x="324" y="3847"/>
                      <a:pt x="772" y="4237"/>
                    </a:cubicBezTo>
                    <a:cubicBezTo>
                      <a:pt x="1332" y="4725"/>
                      <a:pt x="2473" y="4393"/>
                      <a:pt x="3178" y="4818"/>
                    </a:cubicBezTo>
                    <a:cubicBezTo>
                      <a:pt x="3323" y="4901"/>
                      <a:pt x="3261" y="5130"/>
                      <a:pt x="3085" y="5130"/>
                    </a:cubicBezTo>
                    <a:cubicBezTo>
                      <a:pt x="2950" y="5130"/>
                      <a:pt x="2805" y="5130"/>
                      <a:pt x="2639" y="5119"/>
                    </a:cubicBezTo>
                    <a:cubicBezTo>
                      <a:pt x="2493" y="5114"/>
                      <a:pt x="2341" y="5110"/>
                      <a:pt x="2192" y="5110"/>
                    </a:cubicBezTo>
                    <a:cubicBezTo>
                      <a:pt x="1647" y="5110"/>
                      <a:pt x="1132" y="5169"/>
                      <a:pt x="1083" y="5503"/>
                    </a:cubicBezTo>
                    <a:cubicBezTo>
                      <a:pt x="1030" y="5881"/>
                      <a:pt x="1294" y="6006"/>
                      <a:pt x="1668" y="6006"/>
                    </a:cubicBezTo>
                    <a:cubicBezTo>
                      <a:pt x="2320" y="6006"/>
                      <a:pt x="3307" y="5627"/>
                      <a:pt x="3531" y="5554"/>
                    </a:cubicBezTo>
                    <a:cubicBezTo>
                      <a:pt x="3660" y="5518"/>
                      <a:pt x="4076" y="5386"/>
                      <a:pt x="4299" y="5386"/>
                    </a:cubicBezTo>
                    <a:cubicBezTo>
                      <a:pt x="4454" y="5386"/>
                      <a:pt x="4516" y="5449"/>
                      <a:pt x="4330" y="5648"/>
                    </a:cubicBezTo>
                    <a:cubicBezTo>
                      <a:pt x="4153" y="5835"/>
                      <a:pt x="3479" y="5949"/>
                      <a:pt x="3240" y="6073"/>
                    </a:cubicBezTo>
                    <a:cubicBezTo>
                      <a:pt x="2867" y="6271"/>
                      <a:pt x="2318" y="6488"/>
                      <a:pt x="2069" y="6841"/>
                    </a:cubicBezTo>
                    <a:cubicBezTo>
                      <a:pt x="1768" y="7247"/>
                      <a:pt x="1989" y="7418"/>
                      <a:pt x="2338" y="7418"/>
                    </a:cubicBezTo>
                    <a:cubicBezTo>
                      <a:pt x="2435" y="7418"/>
                      <a:pt x="2542" y="7405"/>
                      <a:pt x="2649" y="7380"/>
                    </a:cubicBezTo>
                    <a:cubicBezTo>
                      <a:pt x="3282" y="7246"/>
                      <a:pt x="3189" y="6758"/>
                      <a:pt x="3666" y="6437"/>
                    </a:cubicBezTo>
                    <a:cubicBezTo>
                      <a:pt x="3943" y="6254"/>
                      <a:pt x="4241" y="6203"/>
                      <a:pt x="4550" y="6203"/>
                    </a:cubicBezTo>
                    <a:cubicBezTo>
                      <a:pt x="4611" y="6203"/>
                      <a:pt x="4672" y="6205"/>
                      <a:pt x="4734" y="6208"/>
                    </a:cubicBezTo>
                    <a:cubicBezTo>
                      <a:pt x="4900" y="6208"/>
                      <a:pt x="4962" y="6437"/>
                      <a:pt x="4817" y="6520"/>
                    </a:cubicBezTo>
                    <a:cubicBezTo>
                      <a:pt x="4485" y="6737"/>
                      <a:pt x="3966" y="6976"/>
                      <a:pt x="3811" y="7100"/>
                    </a:cubicBezTo>
                    <a:cubicBezTo>
                      <a:pt x="3459" y="7380"/>
                      <a:pt x="2576" y="7661"/>
                      <a:pt x="2369" y="8065"/>
                    </a:cubicBezTo>
                    <a:cubicBezTo>
                      <a:pt x="2214" y="8380"/>
                      <a:pt x="2350" y="8487"/>
                      <a:pt x="2592" y="8487"/>
                    </a:cubicBezTo>
                    <a:cubicBezTo>
                      <a:pt x="2963" y="8487"/>
                      <a:pt x="3581" y="8234"/>
                      <a:pt x="3770" y="8096"/>
                    </a:cubicBezTo>
                    <a:cubicBezTo>
                      <a:pt x="4236" y="7744"/>
                      <a:pt x="4600" y="7339"/>
                      <a:pt x="5128" y="7059"/>
                    </a:cubicBezTo>
                    <a:cubicBezTo>
                      <a:pt x="5255" y="6990"/>
                      <a:pt x="5655" y="6712"/>
                      <a:pt x="5841" y="6712"/>
                    </a:cubicBezTo>
                    <a:cubicBezTo>
                      <a:pt x="5853" y="6712"/>
                      <a:pt x="5865" y="6714"/>
                      <a:pt x="5875" y="6716"/>
                    </a:cubicBezTo>
                    <a:cubicBezTo>
                      <a:pt x="6249" y="6831"/>
                      <a:pt x="5678" y="7214"/>
                      <a:pt x="5533" y="7318"/>
                    </a:cubicBezTo>
                    <a:cubicBezTo>
                      <a:pt x="5035" y="7671"/>
                      <a:pt x="4527" y="7992"/>
                      <a:pt x="4070" y="8407"/>
                    </a:cubicBezTo>
                    <a:cubicBezTo>
                      <a:pt x="3612" y="8841"/>
                      <a:pt x="3580" y="9540"/>
                      <a:pt x="4051" y="9540"/>
                    </a:cubicBezTo>
                    <a:cubicBezTo>
                      <a:pt x="4177" y="9540"/>
                      <a:pt x="4338" y="9490"/>
                      <a:pt x="4537" y="9372"/>
                    </a:cubicBezTo>
                    <a:cubicBezTo>
                      <a:pt x="5149" y="9019"/>
                      <a:pt x="5388" y="8106"/>
                      <a:pt x="5803" y="7578"/>
                    </a:cubicBezTo>
                    <a:cubicBezTo>
                      <a:pt x="5976" y="7353"/>
                      <a:pt x="6201" y="7006"/>
                      <a:pt x="6536" y="7006"/>
                    </a:cubicBezTo>
                    <a:cubicBezTo>
                      <a:pt x="6540" y="7006"/>
                      <a:pt x="6545" y="7006"/>
                      <a:pt x="6550" y="7007"/>
                    </a:cubicBezTo>
                    <a:cubicBezTo>
                      <a:pt x="7089" y="7007"/>
                      <a:pt x="6902" y="7412"/>
                      <a:pt x="6601" y="7640"/>
                    </a:cubicBezTo>
                    <a:cubicBezTo>
                      <a:pt x="6311" y="7868"/>
                      <a:pt x="5948" y="8002"/>
                      <a:pt x="5741" y="8314"/>
                    </a:cubicBezTo>
                    <a:cubicBezTo>
                      <a:pt x="5530" y="8630"/>
                      <a:pt x="4380" y="10904"/>
                      <a:pt x="5156" y="10904"/>
                    </a:cubicBezTo>
                    <a:cubicBezTo>
                      <a:pt x="5220" y="10904"/>
                      <a:pt x="5297" y="10889"/>
                      <a:pt x="5388" y="10855"/>
                    </a:cubicBezTo>
                    <a:cubicBezTo>
                      <a:pt x="6186" y="10554"/>
                      <a:pt x="5865" y="9611"/>
                      <a:pt x="6103" y="8998"/>
                    </a:cubicBezTo>
                    <a:cubicBezTo>
                      <a:pt x="6259" y="8583"/>
                      <a:pt x="6497" y="8158"/>
                      <a:pt x="6840" y="7878"/>
                    </a:cubicBezTo>
                    <a:cubicBezTo>
                      <a:pt x="7049" y="7711"/>
                      <a:pt x="7420" y="7495"/>
                      <a:pt x="7604" y="7495"/>
                    </a:cubicBezTo>
                    <a:cubicBezTo>
                      <a:pt x="7739" y="7495"/>
                      <a:pt x="7773" y="7612"/>
                      <a:pt x="7566" y="7951"/>
                    </a:cubicBezTo>
                    <a:cubicBezTo>
                      <a:pt x="7244" y="8470"/>
                      <a:pt x="6612" y="8936"/>
                      <a:pt x="6529" y="9579"/>
                    </a:cubicBezTo>
                    <a:cubicBezTo>
                      <a:pt x="6478" y="9990"/>
                      <a:pt x="6610" y="10163"/>
                      <a:pt x="6788" y="10163"/>
                    </a:cubicBezTo>
                    <a:cubicBezTo>
                      <a:pt x="7009" y="10163"/>
                      <a:pt x="7302" y="9895"/>
                      <a:pt x="7400" y="9486"/>
                    </a:cubicBezTo>
                    <a:cubicBezTo>
                      <a:pt x="7546" y="8895"/>
                      <a:pt x="7556" y="8096"/>
                      <a:pt x="8189" y="7795"/>
                    </a:cubicBezTo>
                    <a:cubicBezTo>
                      <a:pt x="8307" y="7741"/>
                      <a:pt x="8511" y="7691"/>
                      <a:pt x="8697" y="7691"/>
                    </a:cubicBezTo>
                    <a:cubicBezTo>
                      <a:pt x="8901" y="7691"/>
                      <a:pt x="9085" y="7751"/>
                      <a:pt x="9111" y="7930"/>
                    </a:cubicBezTo>
                    <a:cubicBezTo>
                      <a:pt x="9143" y="8117"/>
                      <a:pt x="8438" y="8853"/>
                      <a:pt x="8292" y="9030"/>
                    </a:cubicBezTo>
                    <a:cubicBezTo>
                      <a:pt x="8074" y="9279"/>
                      <a:pt x="7670" y="9528"/>
                      <a:pt x="7691" y="9880"/>
                    </a:cubicBezTo>
                    <a:cubicBezTo>
                      <a:pt x="7699" y="9976"/>
                      <a:pt x="7774" y="10043"/>
                      <a:pt x="7859" y="10043"/>
                    </a:cubicBezTo>
                    <a:cubicBezTo>
                      <a:pt x="7875" y="10043"/>
                      <a:pt x="7892" y="10041"/>
                      <a:pt x="7908" y="10036"/>
                    </a:cubicBezTo>
                    <a:cubicBezTo>
                      <a:pt x="8880" y="9767"/>
                      <a:pt x="8976" y="7889"/>
                      <a:pt x="10098" y="7889"/>
                    </a:cubicBezTo>
                    <a:cubicBezTo>
                      <a:pt x="10101" y="7889"/>
                      <a:pt x="10104" y="7889"/>
                      <a:pt x="10107" y="7889"/>
                    </a:cubicBezTo>
                    <a:cubicBezTo>
                      <a:pt x="10792" y="7899"/>
                      <a:pt x="9941" y="8739"/>
                      <a:pt x="9755" y="9092"/>
                    </a:cubicBezTo>
                    <a:cubicBezTo>
                      <a:pt x="9608" y="9376"/>
                      <a:pt x="9311" y="10284"/>
                      <a:pt x="9861" y="10284"/>
                    </a:cubicBezTo>
                    <a:cubicBezTo>
                      <a:pt x="9892" y="10284"/>
                      <a:pt x="9925" y="10281"/>
                      <a:pt x="9962" y="10275"/>
                    </a:cubicBezTo>
                    <a:cubicBezTo>
                      <a:pt x="10429" y="10192"/>
                      <a:pt x="10335" y="9579"/>
                      <a:pt x="10335" y="9258"/>
                    </a:cubicBezTo>
                    <a:cubicBezTo>
                      <a:pt x="10335" y="8781"/>
                      <a:pt x="10356" y="8262"/>
                      <a:pt x="10657" y="7868"/>
                    </a:cubicBezTo>
                    <a:cubicBezTo>
                      <a:pt x="10678" y="7836"/>
                      <a:pt x="10699" y="7806"/>
                      <a:pt x="10730" y="7774"/>
                    </a:cubicBezTo>
                    <a:cubicBezTo>
                      <a:pt x="10873" y="7625"/>
                      <a:pt x="11069" y="7515"/>
                      <a:pt x="11225" y="7515"/>
                    </a:cubicBezTo>
                    <a:cubicBezTo>
                      <a:pt x="11374" y="7515"/>
                      <a:pt x="11487" y="7615"/>
                      <a:pt x="11487" y="7878"/>
                    </a:cubicBezTo>
                    <a:lnTo>
                      <a:pt x="11487" y="7940"/>
                    </a:lnTo>
                    <a:cubicBezTo>
                      <a:pt x="11467" y="8314"/>
                      <a:pt x="10792" y="8874"/>
                      <a:pt x="11124" y="9268"/>
                    </a:cubicBezTo>
                    <a:cubicBezTo>
                      <a:pt x="11211" y="9372"/>
                      <a:pt x="11292" y="9416"/>
                      <a:pt x="11366" y="9416"/>
                    </a:cubicBezTo>
                    <a:cubicBezTo>
                      <a:pt x="11714" y="9416"/>
                      <a:pt x="11917" y="8453"/>
                      <a:pt x="11985" y="8231"/>
                    </a:cubicBezTo>
                    <a:cubicBezTo>
                      <a:pt x="12037" y="8106"/>
                      <a:pt x="12068" y="8002"/>
                      <a:pt x="12110" y="7940"/>
                    </a:cubicBezTo>
                    <a:cubicBezTo>
                      <a:pt x="12168" y="7847"/>
                      <a:pt x="12236" y="7809"/>
                      <a:pt x="12350" y="7809"/>
                    </a:cubicBezTo>
                    <a:cubicBezTo>
                      <a:pt x="12438" y="7809"/>
                      <a:pt x="12553" y="7832"/>
                      <a:pt x="12711" y="7868"/>
                    </a:cubicBezTo>
                    <a:lnTo>
                      <a:pt x="12721" y="7868"/>
                    </a:lnTo>
                    <a:cubicBezTo>
                      <a:pt x="12867" y="7899"/>
                      <a:pt x="13002" y="7940"/>
                      <a:pt x="13147" y="7982"/>
                    </a:cubicBezTo>
                    <a:cubicBezTo>
                      <a:pt x="13427" y="8075"/>
                      <a:pt x="13707" y="8158"/>
                      <a:pt x="14008" y="8221"/>
                    </a:cubicBezTo>
                    <a:cubicBezTo>
                      <a:pt x="14017" y="8223"/>
                      <a:pt x="14027" y="8224"/>
                      <a:pt x="14037" y="8224"/>
                    </a:cubicBezTo>
                    <a:cubicBezTo>
                      <a:pt x="14130" y="8224"/>
                      <a:pt x="14215" y="8137"/>
                      <a:pt x="14215" y="8034"/>
                    </a:cubicBezTo>
                    <a:cubicBezTo>
                      <a:pt x="14205" y="8013"/>
                      <a:pt x="14205" y="7992"/>
                      <a:pt x="14205" y="7961"/>
                    </a:cubicBezTo>
                    <a:lnTo>
                      <a:pt x="14205" y="7629"/>
                    </a:lnTo>
                    <a:cubicBezTo>
                      <a:pt x="14205" y="7528"/>
                      <a:pt x="14124" y="7460"/>
                      <a:pt x="14033" y="7460"/>
                    </a:cubicBezTo>
                    <a:cubicBezTo>
                      <a:pt x="14021" y="7460"/>
                      <a:pt x="14009" y="7461"/>
                      <a:pt x="13998" y="7463"/>
                    </a:cubicBezTo>
                    <a:cubicBezTo>
                      <a:pt x="13766" y="7513"/>
                      <a:pt x="13474" y="7563"/>
                      <a:pt x="13215" y="7563"/>
                    </a:cubicBezTo>
                    <a:cubicBezTo>
                      <a:pt x="13045" y="7563"/>
                      <a:pt x="12889" y="7541"/>
                      <a:pt x="12774" y="7484"/>
                    </a:cubicBezTo>
                    <a:cubicBezTo>
                      <a:pt x="12172" y="7183"/>
                      <a:pt x="12555" y="6571"/>
                      <a:pt x="12991" y="6364"/>
                    </a:cubicBezTo>
                    <a:cubicBezTo>
                      <a:pt x="13375" y="6188"/>
                      <a:pt x="13842" y="6198"/>
                      <a:pt x="14164" y="5918"/>
                    </a:cubicBezTo>
                    <a:cubicBezTo>
                      <a:pt x="14572" y="5566"/>
                      <a:pt x="14415" y="5267"/>
                      <a:pt x="13995" y="5267"/>
                    </a:cubicBezTo>
                    <a:cubicBezTo>
                      <a:pt x="13957" y="5267"/>
                      <a:pt x="13916" y="5270"/>
                      <a:pt x="13873" y="5275"/>
                    </a:cubicBezTo>
                    <a:cubicBezTo>
                      <a:pt x="13479" y="5316"/>
                      <a:pt x="13074" y="5596"/>
                      <a:pt x="12753" y="5814"/>
                    </a:cubicBezTo>
                    <a:cubicBezTo>
                      <a:pt x="12255" y="6146"/>
                      <a:pt x="12359" y="6405"/>
                      <a:pt x="12172" y="6861"/>
                    </a:cubicBezTo>
                    <a:cubicBezTo>
                      <a:pt x="12092" y="7049"/>
                      <a:pt x="11787" y="7271"/>
                      <a:pt x="11519" y="7271"/>
                    </a:cubicBezTo>
                    <a:cubicBezTo>
                      <a:pt x="11372" y="7271"/>
                      <a:pt x="11236" y="7204"/>
                      <a:pt x="11155" y="7027"/>
                    </a:cubicBezTo>
                    <a:cubicBezTo>
                      <a:pt x="10999" y="6685"/>
                      <a:pt x="11767" y="6177"/>
                      <a:pt x="12006" y="5980"/>
                    </a:cubicBezTo>
                    <a:cubicBezTo>
                      <a:pt x="12389" y="5658"/>
                      <a:pt x="12774" y="5305"/>
                      <a:pt x="12908" y="4798"/>
                    </a:cubicBezTo>
                    <a:cubicBezTo>
                      <a:pt x="13007" y="4414"/>
                      <a:pt x="12882" y="3892"/>
                      <a:pt x="12522" y="3892"/>
                    </a:cubicBezTo>
                    <a:cubicBezTo>
                      <a:pt x="12463" y="3892"/>
                      <a:pt x="12398" y="3906"/>
                      <a:pt x="12327" y="3936"/>
                    </a:cubicBezTo>
                    <a:cubicBezTo>
                      <a:pt x="12265" y="3968"/>
                      <a:pt x="12223" y="4030"/>
                      <a:pt x="12223" y="4102"/>
                    </a:cubicBezTo>
                    <a:cubicBezTo>
                      <a:pt x="12223" y="4787"/>
                      <a:pt x="12151" y="5160"/>
                      <a:pt x="11705" y="5783"/>
                    </a:cubicBezTo>
                    <a:cubicBezTo>
                      <a:pt x="11536" y="6021"/>
                      <a:pt x="10815" y="7002"/>
                      <a:pt x="10444" y="7002"/>
                    </a:cubicBezTo>
                    <a:cubicBezTo>
                      <a:pt x="10428" y="7002"/>
                      <a:pt x="10412" y="7001"/>
                      <a:pt x="10398" y="6997"/>
                    </a:cubicBezTo>
                    <a:cubicBezTo>
                      <a:pt x="10045" y="6914"/>
                      <a:pt x="10149" y="6333"/>
                      <a:pt x="10273" y="6115"/>
                    </a:cubicBezTo>
                    <a:cubicBezTo>
                      <a:pt x="10471" y="5783"/>
                      <a:pt x="10886" y="5627"/>
                      <a:pt x="11155" y="5358"/>
                    </a:cubicBezTo>
                    <a:cubicBezTo>
                      <a:pt x="11373" y="5139"/>
                      <a:pt x="11695" y="4808"/>
                      <a:pt x="11653" y="4476"/>
                    </a:cubicBezTo>
                    <a:cubicBezTo>
                      <a:pt x="11627" y="4230"/>
                      <a:pt x="11513" y="4118"/>
                      <a:pt x="11353" y="4118"/>
                    </a:cubicBezTo>
                    <a:cubicBezTo>
                      <a:pt x="11256" y="4118"/>
                      <a:pt x="11142" y="4159"/>
                      <a:pt x="11020" y="4237"/>
                    </a:cubicBezTo>
                    <a:cubicBezTo>
                      <a:pt x="10720" y="4434"/>
                      <a:pt x="10750" y="4777"/>
                      <a:pt x="10574" y="5057"/>
                    </a:cubicBezTo>
                    <a:cubicBezTo>
                      <a:pt x="10377" y="5368"/>
                      <a:pt x="10014" y="5461"/>
                      <a:pt x="9828" y="5783"/>
                    </a:cubicBezTo>
                    <a:cubicBezTo>
                      <a:pt x="9579" y="6240"/>
                      <a:pt x="9797" y="7231"/>
                      <a:pt x="9049" y="7231"/>
                    </a:cubicBezTo>
                    <a:cubicBezTo>
                      <a:pt x="9016" y="7231"/>
                      <a:pt x="8982" y="7229"/>
                      <a:pt x="8946" y="7225"/>
                    </a:cubicBezTo>
                    <a:cubicBezTo>
                      <a:pt x="8033" y="7121"/>
                      <a:pt x="9070" y="6052"/>
                      <a:pt x="9360" y="5793"/>
                    </a:cubicBezTo>
                    <a:cubicBezTo>
                      <a:pt x="9921" y="5295"/>
                      <a:pt x="10367" y="4662"/>
                      <a:pt x="10045" y="3874"/>
                    </a:cubicBezTo>
                    <a:cubicBezTo>
                      <a:pt x="9944" y="3647"/>
                      <a:pt x="9725" y="3428"/>
                      <a:pt x="9533" y="3428"/>
                    </a:cubicBezTo>
                    <a:cubicBezTo>
                      <a:pt x="9410" y="3428"/>
                      <a:pt x="9297" y="3520"/>
                      <a:pt x="9236" y="3760"/>
                    </a:cubicBezTo>
                    <a:cubicBezTo>
                      <a:pt x="9185" y="3957"/>
                      <a:pt x="9330" y="4217"/>
                      <a:pt x="9319" y="4424"/>
                    </a:cubicBezTo>
                    <a:cubicBezTo>
                      <a:pt x="9309" y="4621"/>
                      <a:pt x="9257" y="4839"/>
                      <a:pt x="9185" y="5026"/>
                    </a:cubicBezTo>
                    <a:cubicBezTo>
                      <a:pt x="9008" y="5534"/>
                      <a:pt x="8738" y="6758"/>
                      <a:pt x="8189" y="7090"/>
                    </a:cubicBezTo>
                    <a:cubicBezTo>
                      <a:pt x="8161" y="7108"/>
                      <a:pt x="8131" y="7116"/>
                      <a:pt x="8102" y="7116"/>
                    </a:cubicBezTo>
                    <a:cubicBezTo>
                      <a:pt x="8030" y="7116"/>
                      <a:pt x="7961" y="7067"/>
                      <a:pt x="7940" y="6986"/>
                    </a:cubicBezTo>
                    <a:cubicBezTo>
                      <a:pt x="7712" y="6198"/>
                      <a:pt x="8738" y="5388"/>
                      <a:pt x="8904" y="4673"/>
                    </a:cubicBezTo>
                    <a:cubicBezTo>
                      <a:pt x="8966" y="4434"/>
                      <a:pt x="9081" y="3853"/>
                      <a:pt x="8904" y="3657"/>
                    </a:cubicBezTo>
                    <a:cubicBezTo>
                      <a:pt x="8822" y="3561"/>
                      <a:pt x="8746" y="3521"/>
                      <a:pt x="8677" y="3521"/>
                    </a:cubicBezTo>
                    <a:cubicBezTo>
                      <a:pt x="8447" y="3521"/>
                      <a:pt x="8290" y="3957"/>
                      <a:pt x="8251" y="4196"/>
                    </a:cubicBezTo>
                    <a:cubicBezTo>
                      <a:pt x="8178" y="4590"/>
                      <a:pt x="8199" y="4953"/>
                      <a:pt x="8053" y="5337"/>
                    </a:cubicBezTo>
                    <a:cubicBezTo>
                      <a:pt x="7940" y="5637"/>
                      <a:pt x="7680" y="6374"/>
                      <a:pt x="7463" y="6592"/>
                    </a:cubicBezTo>
                    <a:cubicBezTo>
                      <a:pt x="7373" y="6682"/>
                      <a:pt x="7296" y="6719"/>
                      <a:pt x="7232" y="6719"/>
                    </a:cubicBezTo>
                    <a:cubicBezTo>
                      <a:pt x="7015" y="6719"/>
                      <a:pt x="6940" y="6289"/>
                      <a:pt x="6965" y="6001"/>
                    </a:cubicBezTo>
                    <a:cubicBezTo>
                      <a:pt x="6995" y="5607"/>
                      <a:pt x="7255" y="5181"/>
                      <a:pt x="7431" y="4839"/>
                    </a:cubicBezTo>
                    <a:cubicBezTo>
                      <a:pt x="7608" y="4476"/>
                      <a:pt x="8133" y="3033"/>
                      <a:pt x="7497" y="3033"/>
                    </a:cubicBezTo>
                    <a:cubicBezTo>
                      <a:pt x="7422" y="3033"/>
                      <a:pt x="7332" y="3053"/>
                      <a:pt x="7224" y="3096"/>
                    </a:cubicBezTo>
                    <a:cubicBezTo>
                      <a:pt x="7151" y="3127"/>
                      <a:pt x="7099" y="3200"/>
                      <a:pt x="7110" y="3283"/>
                    </a:cubicBezTo>
                    <a:cubicBezTo>
                      <a:pt x="7141" y="3501"/>
                      <a:pt x="7265" y="3708"/>
                      <a:pt x="7203" y="3936"/>
                    </a:cubicBezTo>
                    <a:cubicBezTo>
                      <a:pt x="7123" y="4234"/>
                      <a:pt x="6560" y="6242"/>
                      <a:pt x="6075" y="6242"/>
                    </a:cubicBezTo>
                    <a:cubicBezTo>
                      <a:pt x="6053" y="6242"/>
                      <a:pt x="6032" y="6238"/>
                      <a:pt x="6010" y="6229"/>
                    </a:cubicBezTo>
                    <a:lnTo>
                      <a:pt x="5990" y="6229"/>
                    </a:lnTo>
                    <a:cubicBezTo>
                      <a:pt x="5979" y="6218"/>
                      <a:pt x="5969" y="6218"/>
                      <a:pt x="5958" y="6208"/>
                    </a:cubicBezTo>
                    <a:cubicBezTo>
                      <a:pt x="5419" y="5876"/>
                      <a:pt x="6446" y="4787"/>
                      <a:pt x="6580" y="4538"/>
                    </a:cubicBezTo>
                    <a:cubicBezTo>
                      <a:pt x="6813" y="4120"/>
                      <a:pt x="6647" y="3378"/>
                      <a:pt x="6422" y="3378"/>
                    </a:cubicBezTo>
                    <a:cubicBezTo>
                      <a:pt x="6346" y="3378"/>
                      <a:pt x="6263" y="3464"/>
                      <a:pt x="6186" y="3677"/>
                    </a:cubicBezTo>
                    <a:cubicBezTo>
                      <a:pt x="6073" y="3988"/>
                      <a:pt x="6145" y="4330"/>
                      <a:pt x="6000" y="4673"/>
                    </a:cubicBezTo>
                    <a:cubicBezTo>
                      <a:pt x="5875" y="4943"/>
                      <a:pt x="5730" y="5130"/>
                      <a:pt x="5543" y="5316"/>
                    </a:cubicBezTo>
                    <a:cubicBezTo>
                      <a:pt x="5508" y="5355"/>
                      <a:pt x="5464" y="5372"/>
                      <a:pt x="5420" y="5372"/>
                    </a:cubicBezTo>
                    <a:cubicBezTo>
                      <a:pt x="5335" y="5372"/>
                      <a:pt x="5253" y="5305"/>
                      <a:pt x="5253" y="5202"/>
                    </a:cubicBezTo>
                    <a:cubicBezTo>
                      <a:pt x="5243" y="4549"/>
                      <a:pt x="6093" y="3843"/>
                      <a:pt x="6020" y="3189"/>
                    </a:cubicBezTo>
                    <a:cubicBezTo>
                      <a:pt x="5997" y="2965"/>
                      <a:pt x="5879" y="2609"/>
                      <a:pt x="5659" y="2609"/>
                    </a:cubicBezTo>
                    <a:cubicBezTo>
                      <a:pt x="5595" y="2609"/>
                      <a:pt x="5522" y="2640"/>
                      <a:pt x="5439" y="2712"/>
                    </a:cubicBezTo>
                    <a:cubicBezTo>
                      <a:pt x="5222" y="2910"/>
                      <a:pt x="5336" y="3532"/>
                      <a:pt x="5284" y="3802"/>
                    </a:cubicBezTo>
                    <a:cubicBezTo>
                      <a:pt x="5232" y="4081"/>
                      <a:pt x="5128" y="4870"/>
                      <a:pt x="4786" y="4964"/>
                    </a:cubicBezTo>
                    <a:cubicBezTo>
                      <a:pt x="4738" y="4978"/>
                      <a:pt x="4697" y="4985"/>
                      <a:pt x="4663" y="4985"/>
                    </a:cubicBezTo>
                    <a:cubicBezTo>
                      <a:pt x="4280" y="4985"/>
                      <a:pt x="4742" y="4147"/>
                      <a:pt x="4828" y="3947"/>
                    </a:cubicBezTo>
                    <a:cubicBezTo>
                      <a:pt x="4980" y="3610"/>
                      <a:pt x="5696" y="2079"/>
                      <a:pt x="4929" y="2079"/>
                    </a:cubicBezTo>
                    <a:cubicBezTo>
                      <a:pt x="4917" y="2079"/>
                      <a:pt x="4904" y="2079"/>
                      <a:pt x="4890" y="2080"/>
                    </a:cubicBezTo>
                    <a:cubicBezTo>
                      <a:pt x="4185" y="2131"/>
                      <a:pt x="4319" y="3159"/>
                      <a:pt x="4215" y="3791"/>
                    </a:cubicBezTo>
                    <a:cubicBezTo>
                      <a:pt x="4197" y="3883"/>
                      <a:pt x="4121" y="3926"/>
                      <a:pt x="4045" y="3926"/>
                    </a:cubicBezTo>
                    <a:cubicBezTo>
                      <a:pt x="3950" y="3926"/>
                      <a:pt x="3856" y="3860"/>
                      <a:pt x="3874" y="3740"/>
                    </a:cubicBezTo>
                    <a:cubicBezTo>
                      <a:pt x="3946" y="3023"/>
                      <a:pt x="4288" y="2038"/>
                      <a:pt x="3676" y="1789"/>
                    </a:cubicBezTo>
                    <a:cubicBezTo>
                      <a:pt x="3578" y="1750"/>
                      <a:pt x="3500" y="1732"/>
                      <a:pt x="3438" y="1732"/>
                    </a:cubicBezTo>
                    <a:cubicBezTo>
                      <a:pt x="3096" y="1732"/>
                      <a:pt x="3261" y="2269"/>
                      <a:pt x="3313" y="2516"/>
                    </a:cubicBezTo>
                    <a:cubicBezTo>
                      <a:pt x="3365" y="2733"/>
                      <a:pt x="3406" y="2993"/>
                      <a:pt x="3386" y="3242"/>
                    </a:cubicBezTo>
                    <a:cubicBezTo>
                      <a:pt x="3380" y="3339"/>
                      <a:pt x="3298" y="3392"/>
                      <a:pt x="3216" y="3392"/>
                    </a:cubicBezTo>
                    <a:cubicBezTo>
                      <a:pt x="3149" y="3392"/>
                      <a:pt x="3081" y="3357"/>
                      <a:pt x="3054" y="3283"/>
                    </a:cubicBezTo>
                    <a:cubicBezTo>
                      <a:pt x="2908" y="2857"/>
                      <a:pt x="3023" y="2412"/>
                      <a:pt x="2898" y="1935"/>
                    </a:cubicBezTo>
                    <a:cubicBezTo>
                      <a:pt x="2712" y="1271"/>
                      <a:pt x="2421" y="866"/>
                      <a:pt x="1882" y="451"/>
                    </a:cubicBezTo>
                    <a:cubicBezTo>
                      <a:pt x="1710" y="318"/>
                      <a:pt x="1010" y="0"/>
                      <a:pt x="550" y="0"/>
                    </a:cubicBezTo>
                    <a:close/>
                  </a:path>
                </a:pathLst>
              </a:custGeom>
              <a:solidFill>
                <a:srgbClr val="FFC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480;p54">
                <a:extLst>
                  <a:ext uri="{FF2B5EF4-FFF2-40B4-BE49-F238E27FC236}">
                    <a16:creationId xmlns:a16="http://schemas.microsoft.com/office/drawing/2014/main" id="{2E1F0B84-E51B-4D00-AE82-9422E393E4CE}"/>
                  </a:ext>
                </a:extLst>
              </p:cNvPr>
              <p:cNvSpPr/>
              <p:nvPr/>
            </p:nvSpPr>
            <p:spPr>
              <a:xfrm>
                <a:off x="5259395" y="2954078"/>
                <a:ext cx="851828" cy="637366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0904" extrusionOk="0">
                    <a:moveTo>
                      <a:pt x="14018" y="0"/>
                    </a:moveTo>
                    <a:cubicBezTo>
                      <a:pt x="13559" y="0"/>
                      <a:pt x="12863" y="318"/>
                      <a:pt x="12691" y="451"/>
                    </a:cubicBezTo>
                    <a:cubicBezTo>
                      <a:pt x="12151" y="866"/>
                      <a:pt x="11850" y="1271"/>
                      <a:pt x="11674" y="1935"/>
                    </a:cubicBezTo>
                    <a:cubicBezTo>
                      <a:pt x="11550" y="2412"/>
                      <a:pt x="11664" y="2857"/>
                      <a:pt x="11518" y="3283"/>
                    </a:cubicBezTo>
                    <a:cubicBezTo>
                      <a:pt x="11491" y="3357"/>
                      <a:pt x="11423" y="3392"/>
                      <a:pt x="11356" y="3392"/>
                    </a:cubicBezTo>
                    <a:cubicBezTo>
                      <a:pt x="11272" y="3392"/>
                      <a:pt x="11188" y="3339"/>
                      <a:pt x="11176" y="3242"/>
                    </a:cubicBezTo>
                    <a:cubicBezTo>
                      <a:pt x="11166" y="2993"/>
                      <a:pt x="11207" y="2733"/>
                      <a:pt x="11259" y="2516"/>
                    </a:cubicBezTo>
                    <a:cubicBezTo>
                      <a:pt x="11312" y="2269"/>
                      <a:pt x="11469" y="1732"/>
                      <a:pt x="11131" y="1732"/>
                    </a:cubicBezTo>
                    <a:cubicBezTo>
                      <a:pt x="11070" y="1732"/>
                      <a:pt x="10993" y="1750"/>
                      <a:pt x="10896" y="1789"/>
                    </a:cubicBezTo>
                    <a:cubicBezTo>
                      <a:pt x="10284" y="2038"/>
                      <a:pt x="10626" y="3023"/>
                      <a:pt x="10699" y="3740"/>
                    </a:cubicBezTo>
                    <a:cubicBezTo>
                      <a:pt x="10711" y="3860"/>
                      <a:pt x="10617" y="3926"/>
                      <a:pt x="10524" y="3926"/>
                    </a:cubicBezTo>
                    <a:cubicBezTo>
                      <a:pt x="10449" y="3926"/>
                      <a:pt x="10375" y="3883"/>
                      <a:pt x="10357" y="3791"/>
                    </a:cubicBezTo>
                    <a:cubicBezTo>
                      <a:pt x="10253" y="3159"/>
                      <a:pt x="10388" y="2131"/>
                      <a:pt x="9683" y="2080"/>
                    </a:cubicBezTo>
                    <a:cubicBezTo>
                      <a:pt x="9669" y="2079"/>
                      <a:pt x="9656" y="2079"/>
                      <a:pt x="9643" y="2079"/>
                    </a:cubicBezTo>
                    <a:cubicBezTo>
                      <a:pt x="8877" y="2079"/>
                      <a:pt x="9591" y="3610"/>
                      <a:pt x="9745" y="3947"/>
                    </a:cubicBezTo>
                    <a:cubicBezTo>
                      <a:pt x="9830" y="4147"/>
                      <a:pt x="10292" y="4985"/>
                      <a:pt x="9902" y="4985"/>
                    </a:cubicBezTo>
                    <a:cubicBezTo>
                      <a:pt x="9867" y="4985"/>
                      <a:pt x="9825" y="4978"/>
                      <a:pt x="9776" y="4964"/>
                    </a:cubicBezTo>
                    <a:cubicBezTo>
                      <a:pt x="9444" y="4870"/>
                      <a:pt x="9330" y="4081"/>
                      <a:pt x="9289" y="3802"/>
                    </a:cubicBezTo>
                    <a:cubicBezTo>
                      <a:pt x="9236" y="3532"/>
                      <a:pt x="9340" y="2910"/>
                      <a:pt x="9123" y="2712"/>
                    </a:cubicBezTo>
                    <a:cubicBezTo>
                      <a:pt x="9040" y="2640"/>
                      <a:pt x="8967" y="2609"/>
                      <a:pt x="8903" y="2609"/>
                    </a:cubicBezTo>
                    <a:cubicBezTo>
                      <a:pt x="8683" y="2609"/>
                      <a:pt x="8568" y="2965"/>
                      <a:pt x="8552" y="3189"/>
                    </a:cubicBezTo>
                    <a:cubicBezTo>
                      <a:pt x="8479" y="3843"/>
                      <a:pt x="9330" y="4549"/>
                      <a:pt x="9319" y="5202"/>
                    </a:cubicBezTo>
                    <a:cubicBezTo>
                      <a:pt x="9319" y="5305"/>
                      <a:pt x="9237" y="5372"/>
                      <a:pt x="9149" y="5372"/>
                    </a:cubicBezTo>
                    <a:cubicBezTo>
                      <a:pt x="9104" y="5372"/>
                      <a:pt x="9057" y="5355"/>
                      <a:pt x="9019" y="5316"/>
                    </a:cubicBezTo>
                    <a:cubicBezTo>
                      <a:pt x="8842" y="5130"/>
                      <a:pt x="8697" y="4943"/>
                      <a:pt x="8572" y="4673"/>
                    </a:cubicBezTo>
                    <a:cubicBezTo>
                      <a:pt x="8427" y="4330"/>
                      <a:pt x="8500" y="3988"/>
                      <a:pt x="8386" y="3677"/>
                    </a:cubicBezTo>
                    <a:cubicBezTo>
                      <a:pt x="8309" y="3464"/>
                      <a:pt x="8226" y="3378"/>
                      <a:pt x="8150" y="3378"/>
                    </a:cubicBezTo>
                    <a:cubicBezTo>
                      <a:pt x="7925" y="3378"/>
                      <a:pt x="7757" y="4120"/>
                      <a:pt x="7982" y="4538"/>
                    </a:cubicBezTo>
                    <a:cubicBezTo>
                      <a:pt x="8127" y="4787"/>
                      <a:pt x="9143" y="5876"/>
                      <a:pt x="8614" y="6208"/>
                    </a:cubicBezTo>
                    <a:cubicBezTo>
                      <a:pt x="8604" y="6218"/>
                      <a:pt x="8593" y="6218"/>
                      <a:pt x="8572" y="6229"/>
                    </a:cubicBezTo>
                    <a:lnTo>
                      <a:pt x="8562" y="6229"/>
                    </a:lnTo>
                    <a:cubicBezTo>
                      <a:pt x="8541" y="6238"/>
                      <a:pt x="8519" y="6242"/>
                      <a:pt x="8498" y="6242"/>
                    </a:cubicBezTo>
                    <a:cubicBezTo>
                      <a:pt x="8013" y="6242"/>
                      <a:pt x="7449" y="4234"/>
                      <a:pt x="7369" y="3936"/>
                    </a:cubicBezTo>
                    <a:cubicBezTo>
                      <a:pt x="7307" y="3708"/>
                      <a:pt x="7421" y="3501"/>
                      <a:pt x="7452" y="3283"/>
                    </a:cubicBezTo>
                    <a:cubicBezTo>
                      <a:pt x="7463" y="3200"/>
                      <a:pt x="7421" y="3127"/>
                      <a:pt x="7348" y="3096"/>
                    </a:cubicBezTo>
                    <a:cubicBezTo>
                      <a:pt x="7239" y="3053"/>
                      <a:pt x="7148" y="3033"/>
                      <a:pt x="7072" y="3033"/>
                    </a:cubicBezTo>
                    <a:cubicBezTo>
                      <a:pt x="6429" y="3033"/>
                      <a:pt x="6955" y="4476"/>
                      <a:pt x="7141" y="4839"/>
                    </a:cubicBezTo>
                    <a:cubicBezTo>
                      <a:pt x="7318" y="5181"/>
                      <a:pt x="7577" y="5607"/>
                      <a:pt x="7608" y="6001"/>
                    </a:cubicBezTo>
                    <a:cubicBezTo>
                      <a:pt x="7632" y="6289"/>
                      <a:pt x="7551" y="6719"/>
                      <a:pt x="7336" y="6719"/>
                    </a:cubicBezTo>
                    <a:cubicBezTo>
                      <a:pt x="7273" y="6719"/>
                      <a:pt x="7198" y="6682"/>
                      <a:pt x="7110" y="6592"/>
                    </a:cubicBezTo>
                    <a:cubicBezTo>
                      <a:pt x="6892" y="6374"/>
                      <a:pt x="6622" y="5637"/>
                      <a:pt x="6509" y="5337"/>
                    </a:cubicBezTo>
                    <a:cubicBezTo>
                      <a:pt x="6373" y="4953"/>
                      <a:pt x="6384" y="4590"/>
                      <a:pt x="6322" y="4196"/>
                    </a:cubicBezTo>
                    <a:cubicBezTo>
                      <a:pt x="6282" y="3957"/>
                      <a:pt x="6125" y="3521"/>
                      <a:pt x="5895" y="3521"/>
                    </a:cubicBezTo>
                    <a:cubicBezTo>
                      <a:pt x="5825" y="3521"/>
                      <a:pt x="5749" y="3561"/>
                      <a:pt x="5668" y="3657"/>
                    </a:cubicBezTo>
                    <a:cubicBezTo>
                      <a:pt x="5481" y="3853"/>
                      <a:pt x="5606" y="4434"/>
                      <a:pt x="5658" y="4673"/>
                    </a:cubicBezTo>
                    <a:cubicBezTo>
                      <a:pt x="5834" y="5388"/>
                      <a:pt x="6861" y="6198"/>
                      <a:pt x="6633" y="6986"/>
                    </a:cubicBezTo>
                    <a:cubicBezTo>
                      <a:pt x="6611" y="7067"/>
                      <a:pt x="6542" y="7116"/>
                      <a:pt x="6471" y="7116"/>
                    </a:cubicBezTo>
                    <a:cubicBezTo>
                      <a:pt x="6441" y="7116"/>
                      <a:pt x="6411" y="7108"/>
                      <a:pt x="6384" y="7090"/>
                    </a:cubicBezTo>
                    <a:cubicBezTo>
                      <a:pt x="5834" y="6758"/>
                      <a:pt x="5564" y="5534"/>
                      <a:pt x="5388" y="5026"/>
                    </a:cubicBezTo>
                    <a:cubicBezTo>
                      <a:pt x="5315" y="4839"/>
                      <a:pt x="5264" y="4621"/>
                      <a:pt x="5253" y="4424"/>
                    </a:cubicBezTo>
                    <a:cubicBezTo>
                      <a:pt x="5232" y="4217"/>
                      <a:pt x="5388" y="3957"/>
                      <a:pt x="5336" y="3760"/>
                    </a:cubicBezTo>
                    <a:cubicBezTo>
                      <a:pt x="5271" y="3520"/>
                      <a:pt x="5156" y="3428"/>
                      <a:pt x="5031" y="3428"/>
                    </a:cubicBezTo>
                    <a:cubicBezTo>
                      <a:pt x="4838" y="3428"/>
                      <a:pt x="4622" y="3647"/>
                      <a:pt x="4527" y="3874"/>
                    </a:cubicBezTo>
                    <a:cubicBezTo>
                      <a:pt x="4206" y="4662"/>
                      <a:pt x="4651" y="5295"/>
                      <a:pt x="5212" y="5793"/>
                    </a:cubicBezTo>
                    <a:cubicBezTo>
                      <a:pt x="5502" y="6052"/>
                      <a:pt x="6529" y="7121"/>
                      <a:pt x="5626" y="7225"/>
                    </a:cubicBezTo>
                    <a:cubicBezTo>
                      <a:pt x="5590" y="7229"/>
                      <a:pt x="5556" y="7231"/>
                      <a:pt x="5523" y="7231"/>
                    </a:cubicBezTo>
                    <a:cubicBezTo>
                      <a:pt x="4775" y="7231"/>
                      <a:pt x="4993" y="6240"/>
                      <a:pt x="4734" y="5783"/>
                    </a:cubicBezTo>
                    <a:cubicBezTo>
                      <a:pt x="4558" y="5461"/>
                      <a:pt x="4195" y="5368"/>
                      <a:pt x="3987" y="5057"/>
                    </a:cubicBezTo>
                    <a:cubicBezTo>
                      <a:pt x="3822" y="4777"/>
                      <a:pt x="3853" y="4434"/>
                      <a:pt x="3542" y="4237"/>
                    </a:cubicBezTo>
                    <a:cubicBezTo>
                      <a:pt x="3420" y="4159"/>
                      <a:pt x="3306" y="4118"/>
                      <a:pt x="3209" y="4118"/>
                    </a:cubicBezTo>
                    <a:cubicBezTo>
                      <a:pt x="3049" y="4118"/>
                      <a:pt x="2935" y="4230"/>
                      <a:pt x="2909" y="4476"/>
                    </a:cubicBezTo>
                    <a:cubicBezTo>
                      <a:pt x="2878" y="4808"/>
                      <a:pt x="3189" y="5139"/>
                      <a:pt x="3417" y="5358"/>
                    </a:cubicBezTo>
                    <a:cubicBezTo>
                      <a:pt x="3687" y="5627"/>
                      <a:pt x="4091" y="5783"/>
                      <a:pt x="4289" y="6115"/>
                    </a:cubicBezTo>
                    <a:cubicBezTo>
                      <a:pt x="4423" y="6333"/>
                      <a:pt x="4527" y="6914"/>
                      <a:pt x="4174" y="6997"/>
                    </a:cubicBezTo>
                    <a:cubicBezTo>
                      <a:pt x="4159" y="7001"/>
                      <a:pt x="4144" y="7002"/>
                      <a:pt x="4128" y="7002"/>
                    </a:cubicBezTo>
                    <a:cubicBezTo>
                      <a:pt x="3757" y="7002"/>
                      <a:pt x="3037" y="6021"/>
                      <a:pt x="2867" y="5783"/>
                    </a:cubicBezTo>
                    <a:cubicBezTo>
                      <a:pt x="2422" y="5160"/>
                      <a:pt x="2339" y="4787"/>
                      <a:pt x="2349" y="4102"/>
                    </a:cubicBezTo>
                    <a:cubicBezTo>
                      <a:pt x="2349" y="4030"/>
                      <a:pt x="2307" y="3968"/>
                      <a:pt x="2245" y="3936"/>
                    </a:cubicBezTo>
                    <a:cubicBezTo>
                      <a:pt x="2174" y="3906"/>
                      <a:pt x="2109" y="3892"/>
                      <a:pt x="2051" y="3892"/>
                    </a:cubicBezTo>
                    <a:cubicBezTo>
                      <a:pt x="1691" y="3892"/>
                      <a:pt x="1566" y="4414"/>
                      <a:pt x="1664" y="4798"/>
                    </a:cubicBezTo>
                    <a:cubicBezTo>
                      <a:pt x="1788" y="5305"/>
                      <a:pt x="2173" y="5658"/>
                      <a:pt x="2567" y="5980"/>
                    </a:cubicBezTo>
                    <a:cubicBezTo>
                      <a:pt x="2805" y="6177"/>
                      <a:pt x="3573" y="6685"/>
                      <a:pt x="3407" y="7027"/>
                    </a:cubicBezTo>
                    <a:cubicBezTo>
                      <a:pt x="3330" y="7204"/>
                      <a:pt x="3196" y="7271"/>
                      <a:pt x="3051" y="7271"/>
                    </a:cubicBezTo>
                    <a:cubicBezTo>
                      <a:pt x="2786" y="7271"/>
                      <a:pt x="2481" y="7049"/>
                      <a:pt x="2401" y="6861"/>
                    </a:cubicBezTo>
                    <a:cubicBezTo>
                      <a:pt x="2214" y="6405"/>
                      <a:pt x="2318" y="6146"/>
                      <a:pt x="1809" y="5814"/>
                    </a:cubicBezTo>
                    <a:cubicBezTo>
                      <a:pt x="1498" y="5596"/>
                      <a:pt x="1094" y="5316"/>
                      <a:pt x="700" y="5275"/>
                    </a:cubicBezTo>
                    <a:cubicBezTo>
                      <a:pt x="656" y="5270"/>
                      <a:pt x="615" y="5267"/>
                      <a:pt x="575" y="5267"/>
                    </a:cubicBezTo>
                    <a:cubicBezTo>
                      <a:pt x="149" y="5267"/>
                      <a:pt x="0" y="5566"/>
                      <a:pt x="409" y="5918"/>
                    </a:cubicBezTo>
                    <a:cubicBezTo>
                      <a:pt x="730" y="6198"/>
                      <a:pt x="1198" y="6188"/>
                      <a:pt x="1571" y="6364"/>
                    </a:cubicBezTo>
                    <a:cubicBezTo>
                      <a:pt x="2007" y="6571"/>
                      <a:pt x="2401" y="7183"/>
                      <a:pt x="1799" y="7484"/>
                    </a:cubicBezTo>
                    <a:cubicBezTo>
                      <a:pt x="1680" y="7541"/>
                      <a:pt x="1522" y="7563"/>
                      <a:pt x="1353" y="7563"/>
                    </a:cubicBezTo>
                    <a:cubicBezTo>
                      <a:pt x="1094" y="7563"/>
                      <a:pt x="806" y="7513"/>
                      <a:pt x="575" y="7463"/>
                    </a:cubicBezTo>
                    <a:cubicBezTo>
                      <a:pt x="563" y="7461"/>
                      <a:pt x="551" y="7460"/>
                      <a:pt x="540" y="7460"/>
                    </a:cubicBezTo>
                    <a:cubicBezTo>
                      <a:pt x="449" y="7460"/>
                      <a:pt x="368" y="7528"/>
                      <a:pt x="368" y="7629"/>
                    </a:cubicBezTo>
                    <a:cubicBezTo>
                      <a:pt x="368" y="7733"/>
                      <a:pt x="368" y="7847"/>
                      <a:pt x="357" y="7961"/>
                    </a:cubicBezTo>
                    <a:lnTo>
                      <a:pt x="357" y="8034"/>
                    </a:lnTo>
                    <a:cubicBezTo>
                      <a:pt x="357" y="8137"/>
                      <a:pt x="434" y="8224"/>
                      <a:pt x="533" y="8224"/>
                    </a:cubicBezTo>
                    <a:cubicBezTo>
                      <a:pt x="543" y="8224"/>
                      <a:pt x="554" y="8223"/>
                      <a:pt x="564" y="8221"/>
                    </a:cubicBezTo>
                    <a:cubicBezTo>
                      <a:pt x="866" y="8158"/>
                      <a:pt x="1135" y="8075"/>
                      <a:pt x="1426" y="7982"/>
                    </a:cubicBezTo>
                    <a:cubicBezTo>
                      <a:pt x="1560" y="7940"/>
                      <a:pt x="1705" y="7899"/>
                      <a:pt x="1851" y="7868"/>
                    </a:cubicBezTo>
                    <a:lnTo>
                      <a:pt x="1861" y="7868"/>
                    </a:lnTo>
                    <a:cubicBezTo>
                      <a:pt x="2015" y="7832"/>
                      <a:pt x="2130" y="7809"/>
                      <a:pt x="2219" y="7809"/>
                    </a:cubicBezTo>
                    <a:cubicBezTo>
                      <a:pt x="2333" y="7809"/>
                      <a:pt x="2405" y="7847"/>
                      <a:pt x="2463" y="7940"/>
                    </a:cubicBezTo>
                    <a:cubicBezTo>
                      <a:pt x="2505" y="8002"/>
                      <a:pt x="2535" y="8106"/>
                      <a:pt x="2577" y="8231"/>
                    </a:cubicBezTo>
                    <a:cubicBezTo>
                      <a:pt x="2645" y="8453"/>
                      <a:pt x="2855" y="9416"/>
                      <a:pt x="3199" y="9416"/>
                    </a:cubicBezTo>
                    <a:cubicBezTo>
                      <a:pt x="3273" y="9416"/>
                      <a:pt x="3352" y="9372"/>
                      <a:pt x="3438" y="9268"/>
                    </a:cubicBezTo>
                    <a:cubicBezTo>
                      <a:pt x="3780" y="8874"/>
                      <a:pt x="3106" y="8314"/>
                      <a:pt x="3085" y="7940"/>
                    </a:cubicBezTo>
                    <a:cubicBezTo>
                      <a:pt x="3075" y="7919"/>
                      <a:pt x="3075" y="7899"/>
                      <a:pt x="3075" y="7878"/>
                    </a:cubicBezTo>
                    <a:cubicBezTo>
                      <a:pt x="3075" y="7615"/>
                      <a:pt x="3188" y="7515"/>
                      <a:pt x="3338" y="7515"/>
                    </a:cubicBezTo>
                    <a:cubicBezTo>
                      <a:pt x="3496" y="7515"/>
                      <a:pt x="3693" y="7625"/>
                      <a:pt x="3842" y="7774"/>
                    </a:cubicBezTo>
                    <a:cubicBezTo>
                      <a:pt x="3863" y="7806"/>
                      <a:pt x="3895" y="7836"/>
                      <a:pt x="3915" y="7868"/>
                    </a:cubicBezTo>
                    <a:cubicBezTo>
                      <a:pt x="4216" y="8262"/>
                      <a:pt x="4236" y="8781"/>
                      <a:pt x="4236" y="9258"/>
                    </a:cubicBezTo>
                    <a:cubicBezTo>
                      <a:pt x="4226" y="9579"/>
                      <a:pt x="4133" y="10192"/>
                      <a:pt x="4610" y="10275"/>
                    </a:cubicBezTo>
                    <a:cubicBezTo>
                      <a:pt x="4647" y="10281"/>
                      <a:pt x="4680" y="10284"/>
                      <a:pt x="4711" y="10284"/>
                    </a:cubicBezTo>
                    <a:cubicBezTo>
                      <a:pt x="5261" y="10284"/>
                      <a:pt x="4965" y="9376"/>
                      <a:pt x="4817" y="9092"/>
                    </a:cubicBezTo>
                    <a:cubicBezTo>
                      <a:pt x="4631" y="8739"/>
                      <a:pt x="3780" y="7899"/>
                      <a:pt x="4465" y="7889"/>
                    </a:cubicBezTo>
                    <a:cubicBezTo>
                      <a:pt x="4468" y="7889"/>
                      <a:pt x="4471" y="7889"/>
                      <a:pt x="4474" y="7889"/>
                    </a:cubicBezTo>
                    <a:cubicBezTo>
                      <a:pt x="5585" y="7889"/>
                      <a:pt x="5682" y="9767"/>
                      <a:pt x="6664" y="10036"/>
                    </a:cubicBezTo>
                    <a:cubicBezTo>
                      <a:pt x="6680" y="10041"/>
                      <a:pt x="6697" y="10043"/>
                      <a:pt x="6713" y="10043"/>
                    </a:cubicBezTo>
                    <a:cubicBezTo>
                      <a:pt x="6798" y="10043"/>
                      <a:pt x="6873" y="9976"/>
                      <a:pt x="6882" y="9880"/>
                    </a:cubicBezTo>
                    <a:cubicBezTo>
                      <a:pt x="6892" y="9528"/>
                      <a:pt x="6498" y="9279"/>
                      <a:pt x="6280" y="9030"/>
                    </a:cubicBezTo>
                    <a:cubicBezTo>
                      <a:pt x="6135" y="8853"/>
                      <a:pt x="5430" y="8117"/>
                      <a:pt x="5460" y="7930"/>
                    </a:cubicBezTo>
                    <a:cubicBezTo>
                      <a:pt x="5488" y="7751"/>
                      <a:pt x="5671" y="7691"/>
                      <a:pt x="5876" y="7691"/>
                    </a:cubicBezTo>
                    <a:cubicBezTo>
                      <a:pt x="6062" y="7691"/>
                      <a:pt x="6265" y="7741"/>
                      <a:pt x="6384" y="7795"/>
                    </a:cubicBezTo>
                    <a:cubicBezTo>
                      <a:pt x="7016" y="8096"/>
                      <a:pt x="7016" y="8895"/>
                      <a:pt x="7162" y="9486"/>
                    </a:cubicBezTo>
                    <a:cubicBezTo>
                      <a:pt x="7260" y="9895"/>
                      <a:pt x="7556" y="10163"/>
                      <a:pt x="7780" y="10163"/>
                    </a:cubicBezTo>
                    <a:cubicBezTo>
                      <a:pt x="7960" y="10163"/>
                      <a:pt x="8094" y="9990"/>
                      <a:pt x="8044" y="9579"/>
                    </a:cubicBezTo>
                    <a:cubicBezTo>
                      <a:pt x="7961" y="8936"/>
                      <a:pt x="7328" y="8470"/>
                      <a:pt x="7006" y="7951"/>
                    </a:cubicBezTo>
                    <a:cubicBezTo>
                      <a:pt x="6795" y="7612"/>
                      <a:pt x="6828" y="7495"/>
                      <a:pt x="6964" y="7495"/>
                    </a:cubicBezTo>
                    <a:cubicBezTo>
                      <a:pt x="7149" y="7495"/>
                      <a:pt x="7523" y="7711"/>
                      <a:pt x="7733" y="7878"/>
                    </a:cubicBezTo>
                    <a:cubicBezTo>
                      <a:pt x="8074" y="8158"/>
                      <a:pt x="8303" y="8583"/>
                      <a:pt x="8459" y="8998"/>
                    </a:cubicBezTo>
                    <a:cubicBezTo>
                      <a:pt x="8697" y="9611"/>
                      <a:pt x="8376" y="10554"/>
                      <a:pt x="9185" y="10855"/>
                    </a:cubicBezTo>
                    <a:cubicBezTo>
                      <a:pt x="9275" y="10889"/>
                      <a:pt x="9352" y="10904"/>
                      <a:pt x="9415" y="10904"/>
                    </a:cubicBezTo>
                    <a:cubicBezTo>
                      <a:pt x="10183" y="10904"/>
                      <a:pt x="9043" y="8630"/>
                      <a:pt x="8832" y="8314"/>
                    </a:cubicBezTo>
                    <a:cubicBezTo>
                      <a:pt x="8614" y="8002"/>
                      <a:pt x="8251" y="7868"/>
                      <a:pt x="7971" y="7640"/>
                    </a:cubicBezTo>
                    <a:cubicBezTo>
                      <a:pt x="7670" y="7412"/>
                      <a:pt x="7473" y="7007"/>
                      <a:pt x="8023" y="7007"/>
                    </a:cubicBezTo>
                    <a:cubicBezTo>
                      <a:pt x="8028" y="7006"/>
                      <a:pt x="8032" y="7006"/>
                      <a:pt x="8037" y="7006"/>
                    </a:cubicBezTo>
                    <a:cubicBezTo>
                      <a:pt x="8371" y="7006"/>
                      <a:pt x="8596" y="7353"/>
                      <a:pt x="8770" y="7578"/>
                    </a:cubicBezTo>
                    <a:cubicBezTo>
                      <a:pt x="9185" y="8106"/>
                      <a:pt x="9423" y="9019"/>
                      <a:pt x="10025" y="9372"/>
                    </a:cubicBezTo>
                    <a:cubicBezTo>
                      <a:pt x="10226" y="9490"/>
                      <a:pt x="10389" y="9540"/>
                      <a:pt x="10516" y="9540"/>
                    </a:cubicBezTo>
                    <a:cubicBezTo>
                      <a:pt x="10992" y="9540"/>
                      <a:pt x="10958" y="8841"/>
                      <a:pt x="10492" y="8407"/>
                    </a:cubicBezTo>
                    <a:cubicBezTo>
                      <a:pt x="10045" y="7992"/>
                      <a:pt x="9527" y="7671"/>
                      <a:pt x="9040" y="7318"/>
                    </a:cubicBezTo>
                    <a:cubicBezTo>
                      <a:pt x="8884" y="7214"/>
                      <a:pt x="8313" y="6831"/>
                      <a:pt x="8687" y="6716"/>
                    </a:cubicBezTo>
                    <a:cubicBezTo>
                      <a:pt x="8698" y="6714"/>
                      <a:pt x="8710" y="6712"/>
                      <a:pt x="8723" y="6712"/>
                    </a:cubicBezTo>
                    <a:cubicBezTo>
                      <a:pt x="8916" y="6712"/>
                      <a:pt x="9308" y="6990"/>
                      <a:pt x="9444" y="7059"/>
                    </a:cubicBezTo>
                    <a:cubicBezTo>
                      <a:pt x="9962" y="7339"/>
                      <a:pt x="10326" y="7744"/>
                      <a:pt x="10803" y="8096"/>
                    </a:cubicBezTo>
                    <a:cubicBezTo>
                      <a:pt x="10991" y="8234"/>
                      <a:pt x="11606" y="8487"/>
                      <a:pt x="11974" y="8487"/>
                    </a:cubicBezTo>
                    <a:cubicBezTo>
                      <a:pt x="12214" y="8487"/>
                      <a:pt x="12348" y="8380"/>
                      <a:pt x="12193" y="8065"/>
                    </a:cubicBezTo>
                    <a:cubicBezTo>
                      <a:pt x="11995" y="7661"/>
                      <a:pt x="11103" y="7380"/>
                      <a:pt x="10762" y="7100"/>
                    </a:cubicBezTo>
                    <a:cubicBezTo>
                      <a:pt x="10596" y="6976"/>
                      <a:pt x="10087" y="6737"/>
                      <a:pt x="9755" y="6520"/>
                    </a:cubicBezTo>
                    <a:cubicBezTo>
                      <a:pt x="9610" y="6437"/>
                      <a:pt x="9662" y="6208"/>
                      <a:pt x="9838" y="6208"/>
                    </a:cubicBezTo>
                    <a:cubicBezTo>
                      <a:pt x="9900" y="6205"/>
                      <a:pt x="9961" y="6203"/>
                      <a:pt x="10022" y="6203"/>
                    </a:cubicBezTo>
                    <a:cubicBezTo>
                      <a:pt x="10331" y="6203"/>
                      <a:pt x="10630" y="6254"/>
                      <a:pt x="10907" y="6437"/>
                    </a:cubicBezTo>
                    <a:cubicBezTo>
                      <a:pt x="11384" y="6758"/>
                      <a:pt x="11280" y="7246"/>
                      <a:pt x="11923" y="7380"/>
                    </a:cubicBezTo>
                    <a:cubicBezTo>
                      <a:pt x="12031" y="7405"/>
                      <a:pt x="12138" y="7418"/>
                      <a:pt x="12234" y="7418"/>
                    </a:cubicBezTo>
                    <a:cubicBezTo>
                      <a:pt x="12583" y="7418"/>
                      <a:pt x="12804" y="7247"/>
                      <a:pt x="12504" y="6841"/>
                    </a:cubicBezTo>
                    <a:cubicBezTo>
                      <a:pt x="12244" y="6488"/>
                      <a:pt x="11695" y="6271"/>
                      <a:pt x="11332" y="6073"/>
                    </a:cubicBezTo>
                    <a:cubicBezTo>
                      <a:pt x="11083" y="5949"/>
                      <a:pt x="10409" y="5835"/>
                      <a:pt x="10232" y="5648"/>
                    </a:cubicBezTo>
                    <a:cubicBezTo>
                      <a:pt x="10050" y="5449"/>
                      <a:pt x="10115" y="5386"/>
                      <a:pt x="10271" y="5386"/>
                    </a:cubicBezTo>
                    <a:cubicBezTo>
                      <a:pt x="10497" y="5386"/>
                      <a:pt x="10913" y="5518"/>
                      <a:pt x="11041" y="5554"/>
                    </a:cubicBezTo>
                    <a:cubicBezTo>
                      <a:pt x="11265" y="5627"/>
                      <a:pt x="12252" y="6006"/>
                      <a:pt x="12904" y="6006"/>
                    </a:cubicBezTo>
                    <a:cubicBezTo>
                      <a:pt x="13278" y="6006"/>
                      <a:pt x="13542" y="5881"/>
                      <a:pt x="13489" y="5503"/>
                    </a:cubicBezTo>
                    <a:cubicBezTo>
                      <a:pt x="13440" y="5169"/>
                      <a:pt x="12926" y="5110"/>
                      <a:pt x="12381" y="5110"/>
                    </a:cubicBezTo>
                    <a:cubicBezTo>
                      <a:pt x="12231" y="5110"/>
                      <a:pt x="12079" y="5114"/>
                      <a:pt x="11933" y="5119"/>
                    </a:cubicBezTo>
                    <a:cubicBezTo>
                      <a:pt x="11767" y="5130"/>
                      <a:pt x="11612" y="5130"/>
                      <a:pt x="11488" y="5130"/>
                    </a:cubicBezTo>
                    <a:cubicBezTo>
                      <a:pt x="11311" y="5130"/>
                      <a:pt x="11249" y="4901"/>
                      <a:pt x="11394" y="4818"/>
                    </a:cubicBezTo>
                    <a:cubicBezTo>
                      <a:pt x="12089" y="4393"/>
                      <a:pt x="13230" y="4725"/>
                      <a:pt x="13800" y="4237"/>
                    </a:cubicBezTo>
                    <a:cubicBezTo>
                      <a:pt x="14248" y="3847"/>
                      <a:pt x="13878" y="3712"/>
                      <a:pt x="13498" y="3712"/>
                    </a:cubicBezTo>
                    <a:cubicBezTo>
                      <a:pt x="13393" y="3712"/>
                      <a:pt x="13288" y="3722"/>
                      <a:pt x="13199" y="3740"/>
                    </a:cubicBezTo>
                    <a:cubicBezTo>
                      <a:pt x="12908" y="3802"/>
                      <a:pt x="12380" y="4185"/>
                      <a:pt x="12006" y="4237"/>
                    </a:cubicBezTo>
                    <a:cubicBezTo>
                      <a:pt x="11998" y="4239"/>
                      <a:pt x="11991" y="4239"/>
                      <a:pt x="11983" y="4239"/>
                    </a:cubicBezTo>
                    <a:cubicBezTo>
                      <a:pt x="11850" y="4239"/>
                      <a:pt x="11762" y="4075"/>
                      <a:pt x="11850" y="3968"/>
                    </a:cubicBezTo>
                    <a:cubicBezTo>
                      <a:pt x="12120" y="3594"/>
                      <a:pt x="12659" y="3159"/>
                      <a:pt x="12950" y="2920"/>
                    </a:cubicBezTo>
                    <a:cubicBezTo>
                      <a:pt x="13344" y="2598"/>
                      <a:pt x="14517" y="2474"/>
                      <a:pt x="14558" y="1862"/>
                    </a:cubicBezTo>
                    <a:cubicBezTo>
                      <a:pt x="14573" y="1649"/>
                      <a:pt x="14490" y="1570"/>
                      <a:pt x="14360" y="1570"/>
                    </a:cubicBezTo>
                    <a:cubicBezTo>
                      <a:pt x="14121" y="1570"/>
                      <a:pt x="13720" y="1837"/>
                      <a:pt x="13459" y="2038"/>
                    </a:cubicBezTo>
                    <a:cubicBezTo>
                      <a:pt x="13365" y="2111"/>
                      <a:pt x="13293" y="2173"/>
                      <a:pt x="13251" y="2214"/>
                    </a:cubicBezTo>
                    <a:cubicBezTo>
                      <a:pt x="13074" y="2370"/>
                      <a:pt x="12753" y="2785"/>
                      <a:pt x="12452" y="3076"/>
                    </a:cubicBezTo>
                    <a:cubicBezTo>
                      <a:pt x="12415" y="3110"/>
                      <a:pt x="12372" y="3125"/>
                      <a:pt x="12331" y="3125"/>
                    </a:cubicBezTo>
                    <a:cubicBezTo>
                      <a:pt x="12212" y="3125"/>
                      <a:pt x="12105" y="2999"/>
                      <a:pt x="12182" y="2868"/>
                    </a:cubicBezTo>
                    <a:cubicBezTo>
                      <a:pt x="12410" y="2474"/>
                      <a:pt x="12659" y="2090"/>
                      <a:pt x="12950" y="1727"/>
                    </a:cubicBezTo>
                    <a:cubicBezTo>
                      <a:pt x="13230" y="1384"/>
                      <a:pt x="14381" y="794"/>
                      <a:pt x="14434" y="399"/>
                    </a:cubicBezTo>
                    <a:cubicBezTo>
                      <a:pt x="14464" y="103"/>
                      <a:pt x="14279" y="0"/>
                      <a:pt x="14018" y="0"/>
                    </a:cubicBezTo>
                    <a:close/>
                  </a:path>
                </a:pathLst>
              </a:custGeom>
              <a:solidFill>
                <a:srgbClr val="FFC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481;p54">
                <a:extLst>
                  <a:ext uri="{FF2B5EF4-FFF2-40B4-BE49-F238E27FC236}">
                    <a16:creationId xmlns:a16="http://schemas.microsoft.com/office/drawing/2014/main" id="{BF844877-121F-4698-999F-A85F8D3D8954}"/>
                  </a:ext>
                </a:extLst>
              </p:cNvPr>
              <p:cNvSpPr/>
              <p:nvPr/>
            </p:nvSpPr>
            <p:spPr>
              <a:xfrm>
                <a:off x="5269332" y="2953727"/>
                <a:ext cx="841073" cy="637892"/>
              </a:xfrm>
              <a:custGeom>
                <a:avLst/>
                <a:gdLst/>
                <a:ahLst/>
                <a:cxnLst/>
                <a:rect l="l" t="t" r="r" b="b"/>
                <a:pathLst>
                  <a:path w="14389" h="10913" extrusionOk="0">
                    <a:moveTo>
                      <a:pt x="13849" y="0"/>
                    </a:moveTo>
                    <a:cubicBezTo>
                      <a:pt x="13475" y="0"/>
                      <a:pt x="12957" y="208"/>
                      <a:pt x="12676" y="353"/>
                    </a:cubicBezTo>
                    <a:cubicBezTo>
                      <a:pt x="12614" y="395"/>
                      <a:pt x="12552" y="426"/>
                      <a:pt x="12521" y="457"/>
                    </a:cubicBezTo>
                    <a:cubicBezTo>
                      <a:pt x="11981" y="872"/>
                      <a:pt x="11680" y="1277"/>
                      <a:pt x="11504" y="1941"/>
                    </a:cubicBezTo>
                    <a:cubicBezTo>
                      <a:pt x="11380" y="2418"/>
                      <a:pt x="11494" y="2863"/>
                      <a:pt x="11348" y="3289"/>
                    </a:cubicBezTo>
                    <a:cubicBezTo>
                      <a:pt x="11318" y="3361"/>
                      <a:pt x="11245" y="3403"/>
                      <a:pt x="11182" y="3403"/>
                    </a:cubicBezTo>
                    <a:cubicBezTo>
                      <a:pt x="11099" y="3403"/>
                      <a:pt x="11016" y="3341"/>
                      <a:pt x="11006" y="3248"/>
                    </a:cubicBezTo>
                    <a:lnTo>
                      <a:pt x="11006" y="3123"/>
                    </a:lnTo>
                    <a:cubicBezTo>
                      <a:pt x="11006" y="2916"/>
                      <a:pt x="11037" y="2708"/>
                      <a:pt x="11089" y="2522"/>
                    </a:cubicBezTo>
                    <a:cubicBezTo>
                      <a:pt x="11110" y="2386"/>
                      <a:pt x="11172" y="2179"/>
                      <a:pt x="11172" y="2013"/>
                    </a:cubicBezTo>
                    <a:cubicBezTo>
                      <a:pt x="11172" y="1858"/>
                      <a:pt x="11120" y="1733"/>
                      <a:pt x="10965" y="1733"/>
                    </a:cubicBezTo>
                    <a:cubicBezTo>
                      <a:pt x="10903" y="1733"/>
                      <a:pt x="10820" y="1754"/>
                      <a:pt x="10726" y="1795"/>
                    </a:cubicBezTo>
                    <a:cubicBezTo>
                      <a:pt x="10446" y="1909"/>
                      <a:pt x="10363" y="2169"/>
                      <a:pt x="10363" y="2490"/>
                    </a:cubicBezTo>
                    <a:cubicBezTo>
                      <a:pt x="10363" y="2874"/>
                      <a:pt x="10488" y="3351"/>
                      <a:pt x="10529" y="3746"/>
                    </a:cubicBezTo>
                    <a:lnTo>
                      <a:pt x="10529" y="3766"/>
                    </a:lnTo>
                    <a:cubicBezTo>
                      <a:pt x="10529" y="3870"/>
                      <a:pt x="10446" y="3932"/>
                      <a:pt x="10353" y="3932"/>
                    </a:cubicBezTo>
                    <a:cubicBezTo>
                      <a:pt x="10280" y="3932"/>
                      <a:pt x="10207" y="3891"/>
                      <a:pt x="10187" y="3797"/>
                    </a:cubicBezTo>
                    <a:cubicBezTo>
                      <a:pt x="10083" y="3165"/>
                      <a:pt x="10218" y="2137"/>
                      <a:pt x="9513" y="2086"/>
                    </a:cubicBezTo>
                    <a:lnTo>
                      <a:pt x="9471" y="2086"/>
                    </a:lnTo>
                    <a:cubicBezTo>
                      <a:pt x="9211" y="2086"/>
                      <a:pt x="9128" y="2262"/>
                      <a:pt x="9128" y="2501"/>
                    </a:cubicBezTo>
                    <a:cubicBezTo>
                      <a:pt x="9128" y="2978"/>
                      <a:pt x="9471" y="3725"/>
                      <a:pt x="9575" y="3953"/>
                    </a:cubicBezTo>
                    <a:cubicBezTo>
                      <a:pt x="9637" y="4098"/>
                      <a:pt x="9886" y="4565"/>
                      <a:pt x="9886" y="4824"/>
                    </a:cubicBezTo>
                    <a:cubicBezTo>
                      <a:pt x="9886" y="4928"/>
                      <a:pt x="9845" y="4990"/>
                      <a:pt x="9730" y="4990"/>
                    </a:cubicBezTo>
                    <a:cubicBezTo>
                      <a:pt x="9699" y="4990"/>
                      <a:pt x="9658" y="4990"/>
                      <a:pt x="9606" y="4970"/>
                    </a:cubicBezTo>
                    <a:cubicBezTo>
                      <a:pt x="9274" y="4876"/>
                      <a:pt x="9160" y="4087"/>
                      <a:pt x="9119" y="3808"/>
                    </a:cubicBezTo>
                    <a:cubicBezTo>
                      <a:pt x="9098" y="3735"/>
                      <a:pt x="9098" y="3642"/>
                      <a:pt x="9098" y="3538"/>
                    </a:cubicBezTo>
                    <a:lnTo>
                      <a:pt x="9098" y="3372"/>
                    </a:lnTo>
                    <a:cubicBezTo>
                      <a:pt x="9098" y="3112"/>
                      <a:pt x="9087" y="2843"/>
                      <a:pt x="8953" y="2718"/>
                    </a:cubicBezTo>
                    <a:cubicBezTo>
                      <a:pt x="8870" y="2646"/>
                      <a:pt x="8797" y="2614"/>
                      <a:pt x="8734" y="2614"/>
                    </a:cubicBezTo>
                    <a:lnTo>
                      <a:pt x="8714" y="2614"/>
                    </a:lnTo>
                    <a:cubicBezTo>
                      <a:pt x="8506" y="2646"/>
                      <a:pt x="8402" y="2978"/>
                      <a:pt x="8382" y="3195"/>
                    </a:cubicBezTo>
                    <a:cubicBezTo>
                      <a:pt x="8372" y="3216"/>
                      <a:pt x="8372" y="3248"/>
                      <a:pt x="8372" y="3268"/>
                    </a:cubicBezTo>
                    <a:cubicBezTo>
                      <a:pt x="8372" y="3901"/>
                      <a:pt x="9149" y="4575"/>
                      <a:pt x="9149" y="5198"/>
                    </a:cubicBezTo>
                    <a:lnTo>
                      <a:pt x="9149" y="5208"/>
                    </a:lnTo>
                    <a:cubicBezTo>
                      <a:pt x="9149" y="5311"/>
                      <a:pt x="9066" y="5374"/>
                      <a:pt x="8973" y="5374"/>
                    </a:cubicBezTo>
                    <a:cubicBezTo>
                      <a:pt x="8932" y="5374"/>
                      <a:pt x="8890" y="5364"/>
                      <a:pt x="8849" y="5322"/>
                    </a:cubicBezTo>
                    <a:cubicBezTo>
                      <a:pt x="8672" y="5136"/>
                      <a:pt x="8527" y="4949"/>
                      <a:pt x="8402" y="4679"/>
                    </a:cubicBezTo>
                    <a:cubicBezTo>
                      <a:pt x="8257" y="4336"/>
                      <a:pt x="8330" y="3994"/>
                      <a:pt x="8216" y="3683"/>
                    </a:cubicBezTo>
                    <a:cubicBezTo>
                      <a:pt x="8133" y="3476"/>
                      <a:pt x="8050" y="3393"/>
                      <a:pt x="7978" y="3393"/>
                    </a:cubicBezTo>
                    <a:cubicBezTo>
                      <a:pt x="7832" y="3393"/>
                      <a:pt x="7708" y="3714"/>
                      <a:pt x="7708" y="4057"/>
                    </a:cubicBezTo>
                    <a:cubicBezTo>
                      <a:pt x="7708" y="4223"/>
                      <a:pt x="7739" y="4399"/>
                      <a:pt x="7812" y="4544"/>
                    </a:cubicBezTo>
                    <a:cubicBezTo>
                      <a:pt x="7925" y="4741"/>
                      <a:pt x="8600" y="5477"/>
                      <a:pt x="8600" y="5934"/>
                    </a:cubicBezTo>
                    <a:cubicBezTo>
                      <a:pt x="8600" y="6048"/>
                      <a:pt x="8548" y="6141"/>
                      <a:pt x="8444" y="6214"/>
                    </a:cubicBezTo>
                    <a:cubicBezTo>
                      <a:pt x="8434" y="6224"/>
                      <a:pt x="8423" y="6224"/>
                      <a:pt x="8402" y="6235"/>
                    </a:cubicBezTo>
                    <a:lnTo>
                      <a:pt x="8392" y="6235"/>
                    </a:lnTo>
                    <a:cubicBezTo>
                      <a:pt x="8372" y="6245"/>
                      <a:pt x="8351" y="6256"/>
                      <a:pt x="8330" y="6256"/>
                    </a:cubicBezTo>
                    <a:cubicBezTo>
                      <a:pt x="7842" y="6256"/>
                      <a:pt x="7282" y="4243"/>
                      <a:pt x="7199" y="3942"/>
                    </a:cubicBezTo>
                    <a:cubicBezTo>
                      <a:pt x="7178" y="3901"/>
                      <a:pt x="7178" y="3849"/>
                      <a:pt x="7178" y="3808"/>
                    </a:cubicBezTo>
                    <a:cubicBezTo>
                      <a:pt x="7178" y="3631"/>
                      <a:pt x="7261" y="3465"/>
                      <a:pt x="7282" y="3289"/>
                    </a:cubicBezTo>
                    <a:lnTo>
                      <a:pt x="7282" y="3268"/>
                    </a:lnTo>
                    <a:cubicBezTo>
                      <a:pt x="7282" y="3195"/>
                      <a:pt x="7241" y="3133"/>
                      <a:pt x="7178" y="3102"/>
                    </a:cubicBezTo>
                    <a:cubicBezTo>
                      <a:pt x="7065" y="3061"/>
                      <a:pt x="6971" y="3040"/>
                      <a:pt x="6899" y="3040"/>
                    </a:cubicBezTo>
                    <a:cubicBezTo>
                      <a:pt x="6680" y="3040"/>
                      <a:pt x="6597" y="3206"/>
                      <a:pt x="6597" y="3444"/>
                    </a:cubicBezTo>
                    <a:lnTo>
                      <a:pt x="6597" y="3476"/>
                    </a:lnTo>
                    <a:cubicBezTo>
                      <a:pt x="6597" y="3932"/>
                      <a:pt x="6857" y="4617"/>
                      <a:pt x="6971" y="4845"/>
                    </a:cubicBezTo>
                    <a:cubicBezTo>
                      <a:pt x="7148" y="5187"/>
                      <a:pt x="7407" y="5613"/>
                      <a:pt x="7438" y="6007"/>
                    </a:cubicBezTo>
                    <a:lnTo>
                      <a:pt x="7438" y="6111"/>
                    </a:lnTo>
                    <a:cubicBezTo>
                      <a:pt x="7438" y="6390"/>
                      <a:pt x="7355" y="6733"/>
                      <a:pt x="7168" y="6733"/>
                    </a:cubicBezTo>
                    <a:cubicBezTo>
                      <a:pt x="7106" y="6733"/>
                      <a:pt x="7023" y="6691"/>
                      <a:pt x="6940" y="6598"/>
                    </a:cubicBezTo>
                    <a:cubicBezTo>
                      <a:pt x="6722" y="6380"/>
                      <a:pt x="6452" y="5643"/>
                      <a:pt x="6339" y="5343"/>
                    </a:cubicBezTo>
                    <a:cubicBezTo>
                      <a:pt x="6203" y="4959"/>
                      <a:pt x="6214" y="4596"/>
                      <a:pt x="6152" y="4202"/>
                    </a:cubicBezTo>
                    <a:cubicBezTo>
                      <a:pt x="6110" y="3963"/>
                      <a:pt x="5954" y="3527"/>
                      <a:pt x="5716" y="3527"/>
                    </a:cubicBezTo>
                    <a:cubicBezTo>
                      <a:pt x="5654" y="3527"/>
                      <a:pt x="5581" y="3569"/>
                      <a:pt x="5498" y="3652"/>
                    </a:cubicBezTo>
                    <a:lnTo>
                      <a:pt x="5498" y="3663"/>
                    </a:lnTo>
                    <a:cubicBezTo>
                      <a:pt x="5426" y="3735"/>
                      <a:pt x="5394" y="3880"/>
                      <a:pt x="5394" y="4025"/>
                    </a:cubicBezTo>
                    <a:cubicBezTo>
                      <a:pt x="5394" y="4264"/>
                      <a:pt x="5456" y="4534"/>
                      <a:pt x="5488" y="4679"/>
                    </a:cubicBezTo>
                    <a:cubicBezTo>
                      <a:pt x="5643" y="5322"/>
                      <a:pt x="6494" y="6048"/>
                      <a:pt x="6494" y="6764"/>
                    </a:cubicBezTo>
                    <a:cubicBezTo>
                      <a:pt x="6494" y="6837"/>
                      <a:pt x="6484" y="6920"/>
                      <a:pt x="6463" y="6992"/>
                    </a:cubicBezTo>
                    <a:cubicBezTo>
                      <a:pt x="6442" y="7075"/>
                      <a:pt x="6369" y="7127"/>
                      <a:pt x="6297" y="7127"/>
                    </a:cubicBezTo>
                    <a:cubicBezTo>
                      <a:pt x="6266" y="7127"/>
                      <a:pt x="6235" y="7116"/>
                      <a:pt x="6214" y="7096"/>
                    </a:cubicBezTo>
                    <a:cubicBezTo>
                      <a:pt x="5664" y="6764"/>
                      <a:pt x="5394" y="5540"/>
                      <a:pt x="5218" y="5032"/>
                    </a:cubicBezTo>
                    <a:cubicBezTo>
                      <a:pt x="5145" y="4845"/>
                      <a:pt x="5094" y="4627"/>
                      <a:pt x="5083" y="4430"/>
                    </a:cubicBezTo>
                    <a:lnTo>
                      <a:pt x="5083" y="4399"/>
                    </a:lnTo>
                    <a:cubicBezTo>
                      <a:pt x="5083" y="4233"/>
                      <a:pt x="5177" y="4025"/>
                      <a:pt x="5177" y="3859"/>
                    </a:cubicBezTo>
                    <a:cubicBezTo>
                      <a:pt x="5177" y="3829"/>
                      <a:pt x="5166" y="3797"/>
                      <a:pt x="5166" y="3766"/>
                    </a:cubicBezTo>
                    <a:cubicBezTo>
                      <a:pt x="5104" y="3527"/>
                      <a:pt x="4990" y="3434"/>
                      <a:pt x="4866" y="3434"/>
                    </a:cubicBezTo>
                    <a:cubicBezTo>
                      <a:pt x="4668" y="3434"/>
                      <a:pt x="4451" y="3652"/>
                      <a:pt x="4357" y="3880"/>
                    </a:cubicBezTo>
                    <a:cubicBezTo>
                      <a:pt x="4285" y="4067"/>
                      <a:pt x="4243" y="4243"/>
                      <a:pt x="4243" y="4409"/>
                    </a:cubicBezTo>
                    <a:cubicBezTo>
                      <a:pt x="4243" y="4959"/>
                      <a:pt x="4606" y="5415"/>
                      <a:pt x="5042" y="5799"/>
                    </a:cubicBezTo>
                    <a:cubicBezTo>
                      <a:pt x="5249" y="5986"/>
                      <a:pt x="5820" y="6577"/>
                      <a:pt x="5820" y="6940"/>
                    </a:cubicBezTo>
                    <a:cubicBezTo>
                      <a:pt x="5820" y="7086"/>
                      <a:pt x="5726" y="7199"/>
                      <a:pt x="5456" y="7231"/>
                    </a:cubicBezTo>
                    <a:lnTo>
                      <a:pt x="5353" y="7231"/>
                    </a:lnTo>
                    <a:cubicBezTo>
                      <a:pt x="4803" y="7231"/>
                      <a:pt x="4772" y="6701"/>
                      <a:pt x="4700" y="6235"/>
                    </a:cubicBezTo>
                    <a:cubicBezTo>
                      <a:pt x="4679" y="6152"/>
                      <a:pt x="4668" y="6069"/>
                      <a:pt x="4647" y="5996"/>
                    </a:cubicBezTo>
                    <a:cubicBezTo>
                      <a:pt x="4627" y="5913"/>
                      <a:pt x="4606" y="5851"/>
                      <a:pt x="4564" y="5789"/>
                    </a:cubicBezTo>
                    <a:cubicBezTo>
                      <a:pt x="4388" y="5467"/>
                      <a:pt x="4025" y="5374"/>
                      <a:pt x="3817" y="5063"/>
                    </a:cubicBezTo>
                    <a:cubicBezTo>
                      <a:pt x="3808" y="5032"/>
                      <a:pt x="3797" y="5011"/>
                      <a:pt x="3787" y="4990"/>
                    </a:cubicBezTo>
                    <a:cubicBezTo>
                      <a:pt x="3672" y="4772"/>
                      <a:pt x="3662" y="4523"/>
                      <a:pt x="3496" y="4336"/>
                    </a:cubicBezTo>
                    <a:cubicBezTo>
                      <a:pt x="3465" y="4306"/>
                      <a:pt x="3423" y="4274"/>
                      <a:pt x="3372" y="4243"/>
                    </a:cubicBezTo>
                    <a:cubicBezTo>
                      <a:pt x="3330" y="4212"/>
                      <a:pt x="3299" y="4191"/>
                      <a:pt x="3257" y="4181"/>
                    </a:cubicBezTo>
                    <a:cubicBezTo>
                      <a:pt x="3185" y="4140"/>
                      <a:pt x="3112" y="4129"/>
                      <a:pt x="3050" y="4129"/>
                    </a:cubicBezTo>
                    <a:lnTo>
                      <a:pt x="2998" y="4129"/>
                    </a:lnTo>
                    <a:cubicBezTo>
                      <a:pt x="2863" y="4150"/>
                      <a:pt x="2770" y="4264"/>
                      <a:pt x="2739" y="4482"/>
                    </a:cubicBezTo>
                    <a:lnTo>
                      <a:pt x="2739" y="4534"/>
                    </a:lnTo>
                    <a:cubicBezTo>
                      <a:pt x="2739" y="4855"/>
                      <a:pt x="3029" y="5156"/>
                      <a:pt x="3247" y="5364"/>
                    </a:cubicBezTo>
                    <a:cubicBezTo>
                      <a:pt x="3517" y="5633"/>
                      <a:pt x="3921" y="5789"/>
                      <a:pt x="4119" y="6121"/>
                    </a:cubicBezTo>
                    <a:cubicBezTo>
                      <a:pt x="4191" y="6224"/>
                      <a:pt x="4243" y="6422"/>
                      <a:pt x="4243" y="6598"/>
                    </a:cubicBezTo>
                    <a:cubicBezTo>
                      <a:pt x="4243" y="6784"/>
                      <a:pt x="4181" y="6961"/>
                      <a:pt x="4004" y="7003"/>
                    </a:cubicBezTo>
                    <a:cubicBezTo>
                      <a:pt x="3983" y="7013"/>
                      <a:pt x="3974" y="7013"/>
                      <a:pt x="3953" y="7013"/>
                    </a:cubicBezTo>
                    <a:cubicBezTo>
                      <a:pt x="3797" y="7013"/>
                      <a:pt x="3579" y="6837"/>
                      <a:pt x="3372" y="6618"/>
                    </a:cubicBezTo>
                    <a:cubicBezTo>
                      <a:pt x="3091" y="6328"/>
                      <a:pt x="2832" y="5975"/>
                      <a:pt x="2718" y="5820"/>
                    </a:cubicBezTo>
                    <a:cubicBezTo>
                      <a:pt x="2708" y="5809"/>
                      <a:pt x="2708" y="5799"/>
                      <a:pt x="2697" y="5789"/>
                    </a:cubicBezTo>
                    <a:cubicBezTo>
                      <a:pt x="2262" y="5198"/>
                      <a:pt x="2179" y="4824"/>
                      <a:pt x="2179" y="4170"/>
                    </a:cubicBezTo>
                    <a:lnTo>
                      <a:pt x="2179" y="4108"/>
                    </a:lnTo>
                    <a:lnTo>
                      <a:pt x="2179" y="4098"/>
                    </a:lnTo>
                    <a:cubicBezTo>
                      <a:pt x="2179" y="4036"/>
                      <a:pt x="2137" y="3974"/>
                      <a:pt x="2075" y="3942"/>
                    </a:cubicBezTo>
                    <a:cubicBezTo>
                      <a:pt x="2003" y="3912"/>
                      <a:pt x="1940" y="3901"/>
                      <a:pt x="1878" y="3901"/>
                    </a:cubicBezTo>
                    <a:cubicBezTo>
                      <a:pt x="1598" y="3901"/>
                      <a:pt x="1463" y="4223"/>
                      <a:pt x="1463" y="4534"/>
                    </a:cubicBezTo>
                    <a:cubicBezTo>
                      <a:pt x="1463" y="4627"/>
                      <a:pt x="1473" y="4721"/>
                      <a:pt x="1494" y="4804"/>
                    </a:cubicBezTo>
                    <a:cubicBezTo>
                      <a:pt x="1618" y="5311"/>
                      <a:pt x="2003" y="5664"/>
                      <a:pt x="2397" y="5986"/>
                    </a:cubicBezTo>
                    <a:cubicBezTo>
                      <a:pt x="2614" y="6173"/>
                      <a:pt x="3257" y="6598"/>
                      <a:pt x="3257" y="6940"/>
                    </a:cubicBezTo>
                    <a:cubicBezTo>
                      <a:pt x="3257" y="6971"/>
                      <a:pt x="3257" y="7003"/>
                      <a:pt x="3237" y="7033"/>
                    </a:cubicBezTo>
                    <a:cubicBezTo>
                      <a:pt x="3164" y="7210"/>
                      <a:pt x="3029" y="7282"/>
                      <a:pt x="2884" y="7282"/>
                    </a:cubicBezTo>
                    <a:cubicBezTo>
                      <a:pt x="2791" y="7282"/>
                      <a:pt x="2687" y="7252"/>
                      <a:pt x="2593" y="7210"/>
                    </a:cubicBezTo>
                    <a:cubicBezTo>
                      <a:pt x="2428" y="7127"/>
                      <a:pt x="2282" y="6992"/>
                      <a:pt x="2231" y="6867"/>
                    </a:cubicBezTo>
                    <a:cubicBezTo>
                      <a:pt x="2231" y="6867"/>
                      <a:pt x="2231" y="6857"/>
                      <a:pt x="2220" y="6857"/>
                    </a:cubicBezTo>
                    <a:cubicBezTo>
                      <a:pt x="2044" y="6401"/>
                      <a:pt x="2137" y="6141"/>
                      <a:pt x="1639" y="5820"/>
                    </a:cubicBezTo>
                    <a:cubicBezTo>
                      <a:pt x="1525" y="5737"/>
                      <a:pt x="1390" y="5643"/>
                      <a:pt x="1256" y="5560"/>
                    </a:cubicBezTo>
                    <a:cubicBezTo>
                      <a:pt x="1028" y="5426"/>
                      <a:pt x="779" y="5301"/>
                      <a:pt x="530" y="5281"/>
                    </a:cubicBezTo>
                    <a:cubicBezTo>
                      <a:pt x="488" y="5270"/>
                      <a:pt x="447" y="5270"/>
                      <a:pt x="415" y="5270"/>
                    </a:cubicBezTo>
                    <a:cubicBezTo>
                      <a:pt x="156" y="5270"/>
                      <a:pt x="0" y="5384"/>
                      <a:pt x="0" y="5540"/>
                    </a:cubicBezTo>
                    <a:cubicBezTo>
                      <a:pt x="0" y="5654"/>
                      <a:pt x="73" y="5789"/>
                      <a:pt x="239" y="5924"/>
                    </a:cubicBezTo>
                    <a:cubicBezTo>
                      <a:pt x="560" y="6204"/>
                      <a:pt x="1028" y="6194"/>
                      <a:pt x="1401" y="6370"/>
                    </a:cubicBezTo>
                    <a:cubicBezTo>
                      <a:pt x="1681" y="6505"/>
                      <a:pt x="1940" y="6795"/>
                      <a:pt x="1940" y="7065"/>
                    </a:cubicBezTo>
                    <a:cubicBezTo>
                      <a:pt x="1940" y="7220"/>
                      <a:pt x="1847" y="7376"/>
                      <a:pt x="1629" y="7490"/>
                    </a:cubicBezTo>
                    <a:cubicBezTo>
                      <a:pt x="1515" y="7542"/>
                      <a:pt x="1349" y="7563"/>
                      <a:pt x="1183" y="7563"/>
                    </a:cubicBezTo>
                    <a:cubicBezTo>
                      <a:pt x="924" y="7563"/>
                      <a:pt x="633" y="7521"/>
                      <a:pt x="405" y="7469"/>
                    </a:cubicBezTo>
                    <a:cubicBezTo>
                      <a:pt x="394" y="7469"/>
                      <a:pt x="384" y="7459"/>
                      <a:pt x="374" y="7459"/>
                    </a:cubicBezTo>
                    <a:cubicBezTo>
                      <a:pt x="281" y="7459"/>
                      <a:pt x="198" y="7542"/>
                      <a:pt x="198" y="7635"/>
                    </a:cubicBezTo>
                    <a:lnTo>
                      <a:pt x="198" y="7729"/>
                    </a:lnTo>
                    <a:lnTo>
                      <a:pt x="291" y="7729"/>
                    </a:lnTo>
                    <a:cubicBezTo>
                      <a:pt x="581" y="7729"/>
                      <a:pt x="882" y="7842"/>
                      <a:pt x="1111" y="8019"/>
                    </a:cubicBezTo>
                    <a:cubicBezTo>
                      <a:pt x="1121" y="8019"/>
                      <a:pt x="1121" y="8029"/>
                      <a:pt x="1121" y="8029"/>
                    </a:cubicBezTo>
                    <a:cubicBezTo>
                      <a:pt x="1173" y="8019"/>
                      <a:pt x="1214" y="8008"/>
                      <a:pt x="1256" y="7988"/>
                    </a:cubicBezTo>
                    <a:cubicBezTo>
                      <a:pt x="1390" y="7946"/>
                      <a:pt x="1535" y="7905"/>
                      <a:pt x="1681" y="7874"/>
                    </a:cubicBezTo>
                    <a:lnTo>
                      <a:pt x="1691" y="7874"/>
                    </a:lnTo>
                    <a:cubicBezTo>
                      <a:pt x="1847" y="7842"/>
                      <a:pt x="1961" y="7812"/>
                      <a:pt x="2044" y="7812"/>
                    </a:cubicBezTo>
                    <a:cubicBezTo>
                      <a:pt x="2158" y="7812"/>
                      <a:pt x="2231" y="7853"/>
                      <a:pt x="2293" y="7946"/>
                    </a:cubicBezTo>
                    <a:cubicBezTo>
                      <a:pt x="2335" y="8008"/>
                      <a:pt x="2365" y="8112"/>
                      <a:pt x="2407" y="8237"/>
                    </a:cubicBezTo>
                    <a:cubicBezTo>
                      <a:pt x="2480" y="8455"/>
                      <a:pt x="2687" y="9430"/>
                      <a:pt x="3029" y="9430"/>
                    </a:cubicBezTo>
                    <a:cubicBezTo>
                      <a:pt x="3102" y="9430"/>
                      <a:pt x="3185" y="9378"/>
                      <a:pt x="3268" y="9274"/>
                    </a:cubicBezTo>
                    <a:cubicBezTo>
                      <a:pt x="3340" y="9202"/>
                      <a:pt x="3361" y="9119"/>
                      <a:pt x="3361" y="9025"/>
                    </a:cubicBezTo>
                    <a:cubicBezTo>
                      <a:pt x="3372" y="8662"/>
                      <a:pt x="2925" y="8247"/>
                      <a:pt x="2915" y="7946"/>
                    </a:cubicBezTo>
                    <a:cubicBezTo>
                      <a:pt x="2905" y="7936"/>
                      <a:pt x="2905" y="7916"/>
                      <a:pt x="2905" y="7905"/>
                    </a:cubicBezTo>
                    <a:lnTo>
                      <a:pt x="2905" y="7884"/>
                    </a:lnTo>
                    <a:cubicBezTo>
                      <a:pt x="2905" y="7625"/>
                      <a:pt x="3019" y="7521"/>
                      <a:pt x="3174" y="7521"/>
                    </a:cubicBezTo>
                    <a:cubicBezTo>
                      <a:pt x="3330" y="7521"/>
                      <a:pt x="3527" y="7635"/>
                      <a:pt x="3672" y="7780"/>
                    </a:cubicBezTo>
                    <a:cubicBezTo>
                      <a:pt x="3693" y="7812"/>
                      <a:pt x="3725" y="7842"/>
                      <a:pt x="3745" y="7874"/>
                    </a:cubicBezTo>
                    <a:cubicBezTo>
                      <a:pt x="4025" y="8247"/>
                      <a:pt x="4066" y="8725"/>
                      <a:pt x="4066" y="9181"/>
                    </a:cubicBezTo>
                    <a:lnTo>
                      <a:pt x="4066" y="9264"/>
                    </a:lnTo>
                    <a:cubicBezTo>
                      <a:pt x="4066" y="9357"/>
                      <a:pt x="4056" y="9471"/>
                      <a:pt x="4056" y="9596"/>
                    </a:cubicBezTo>
                    <a:cubicBezTo>
                      <a:pt x="4056" y="9896"/>
                      <a:pt x="4108" y="10218"/>
                      <a:pt x="4440" y="10281"/>
                    </a:cubicBezTo>
                    <a:cubicBezTo>
                      <a:pt x="4481" y="10281"/>
                      <a:pt x="4513" y="10291"/>
                      <a:pt x="4544" y="10291"/>
                    </a:cubicBezTo>
                    <a:cubicBezTo>
                      <a:pt x="4783" y="10291"/>
                      <a:pt x="4855" y="10115"/>
                      <a:pt x="4866" y="9896"/>
                    </a:cubicBezTo>
                    <a:cubicBezTo>
                      <a:pt x="4866" y="9617"/>
                      <a:pt x="4730" y="9264"/>
                      <a:pt x="4647" y="9098"/>
                    </a:cubicBezTo>
                    <a:cubicBezTo>
                      <a:pt x="4513" y="8849"/>
                      <a:pt x="4036" y="8330"/>
                      <a:pt x="4036" y="8071"/>
                    </a:cubicBezTo>
                    <a:cubicBezTo>
                      <a:pt x="4036" y="7967"/>
                      <a:pt x="4098" y="7895"/>
                      <a:pt x="4295" y="7895"/>
                    </a:cubicBezTo>
                    <a:lnTo>
                      <a:pt x="4305" y="7895"/>
                    </a:lnTo>
                    <a:cubicBezTo>
                      <a:pt x="5415" y="7895"/>
                      <a:pt x="5519" y="9783"/>
                      <a:pt x="6494" y="10042"/>
                    </a:cubicBezTo>
                    <a:cubicBezTo>
                      <a:pt x="6505" y="10052"/>
                      <a:pt x="6525" y="10052"/>
                      <a:pt x="6535" y="10052"/>
                    </a:cubicBezTo>
                    <a:cubicBezTo>
                      <a:pt x="6629" y="10052"/>
                      <a:pt x="6701" y="9979"/>
                      <a:pt x="6712" y="9886"/>
                    </a:cubicBezTo>
                    <a:lnTo>
                      <a:pt x="6712" y="9866"/>
                    </a:lnTo>
                    <a:cubicBezTo>
                      <a:pt x="6712" y="9523"/>
                      <a:pt x="6318" y="9274"/>
                      <a:pt x="6110" y="9036"/>
                    </a:cubicBezTo>
                    <a:cubicBezTo>
                      <a:pt x="5965" y="8870"/>
                      <a:pt x="5290" y="8144"/>
                      <a:pt x="5290" y="7946"/>
                    </a:cubicBezTo>
                    <a:lnTo>
                      <a:pt x="5290" y="7936"/>
                    </a:lnTo>
                    <a:cubicBezTo>
                      <a:pt x="5311" y="7759"/>
                      <a:pt x="5498" y="7697"/>
                      <a:pt x="5705" y="7697"/>
                    </a:cubicBezTo>
                    <a:cubicBezTo>
                      <a:pt x="5892" y="7697"/>
                      <a:pt x="6090" y="7750"/>
                      <a:pt x="6214" y="7801"/>
                    </a:cubicBezTo>
                    <a:cubicBezTo>
                      <a:pt x="6846" y="8102"/>
                      <a:pt x="6846" y="8901"/>
                      <a:pt x="6992" y="9492"/>
                    </a:cubicBezTo>
                    <a:cubicBezTo>
                      <a:pt x="7095" y="9896"/>
                      <a:pt x="7386" y="10166"/>
                      <a:pt x="7614" y="10166"/>
                    </a:cubicBezTo>
                    <a:cubicBezTo>
                      <a:pt x="7759" y="10166"/>
                      <a:pt x="7884" y="10042"/>
                      <a:pt x="7884" y="9762"/>
                    </a:cubicBezTo>
                    <a:cubicBezTo>
                      <a:pt x="7884" y="9710"/>
                      <a:pt x="7884" y="9647"/>
                      <a:pt x="7874" y="9585"/>
                    </a:cubicBezTo>
                    <a:cubicBezTo>
                      <a:pt x="7791" y="8942"/>
                      <a:pt x="7158" y="8476"/>
                      <a:pt x="6836" y="7957"/>
                    </a:cubicBezTo>
                    <a:cubicBezTo>
                      <a:pt x="6733" y="7791"/>
                      <a:pt x="6691" y="7677"/>
                      <a:pt x="6691" y="7604"/>
                    </a:cubicBezTo>
                    <a:cubicBezTo>
                      <a:pt x="6691" y="7531"/>
                      <a:pt x="6733" y="7501"/>
                      <a:pt x="6795" y="7501"/>
                    </a:cubicBezTo>
                    <a:cubicBezTo>
                      <a:pt x="6982" y="7501"/>
                      <a:pt x="7355" y="7718"/>
                      <a:pt x="7563" y="7884"/>
                    </a:cubicBezTo>
                    <a:cubicBezTo>
                      <a:pt x="7904" y="8164"/>
                      <a:pt x="8133" y="8589"/>
                      <a:pt x="8289" y="9004"/>
                    </a:cubicBezTo>
                    <a:cubicBezTo>
                      <a:pt x="8527" y="9617"/>
                      <a:pt x="8206" y="10560"/>
                      <a:pt x="9015" y="10861"/>
                    </a:cubicBezTo>
                    <a:cubicBezTo>
                      <a:pt x="9108" y="10892"/>
                      <a:pt x="9181" y="10913"/>
                      <a:pt x="9243" y="10913"/>
                    </a:cubicBezTo>
                    <a:cubicBezTo>
                      <a:pt x="9440" y="10913"/>
                      <a:pt x="9513" y="10778"/>
                      <a:pt x="9513" y="10560"/>
                    </a:cubicBezTo>
                    <a:cubicBezTo>
                      <a:pt x="9513" y="9917"/>
                      <a:pt x="8817" y="8559"/>
                      <a:pt x="8662" y="8320"/>
                    </a:cubicBezTo>
                    <a:cubicBezTo>
                      <a:pt x="8444" y="8008"/>
                      <a:pt x="8081" y="7874"/>
                      <a:pt x="7801" y="7646"/>
                    </a:cubicBezTo>
                    <a:cubicBezTo>
                      <a:pt x="7635" y="7521"/>
                      <a:pt x="7510" y="7345"/>
                      <a:pt x="7510" y="7210"/>
                    </a:cubicBezTo>
                    <a:cubicBezTo>
                      <a:pt x="7510" y="7096"/>
                      <a:pt x="7604" y="7013"/>
                      <a:pt x="7853" y="7013"/>
                    </a:cubicBezTo>
                    <a:lnTo>
                      <a:pt x="7863" y="7013"/>
                    </a:lnTo>
                    <a:cubicBezTo>
                      <a:pt x="8195" y="7013"/>
                      <a:pt x="8423" y="7355"/>
                      <a:pt x="8600" y="7584"/>
                    </a:cubicBezTo>
                    <a:cubicBezTo>
                      <a:pt x="9015" y="8112"/>
                      <a:pt x="9253" y="9025"/>
                      <a:pt x="9855" y="9378"/>
                    </a:cubicBezTo>
                    <a:cubicBezTo>
                      <a:pt x="10062" y="9492"/>
                      <a:pt x="10218" y="9544"/>
                      <a:pt x="10343" y="9544"/>
                    </a:cubicBezTo>
                    <a:cubicBezTo>
                      <a:pt x="10581" y="9544"/>
                      <a:pt x="10684" y="9378"/>
                      <a:pt x="10684" y="9160"/>
                    </a:cubicBezTo>
                    <a:cubicBezTo>
                      <a:pt x="10684" y="8932"/>
                      <a:pt x="10560" y="8642"/>
                      <a:pt x="10322" y="8413"/>
                    </a:cubicBezTo>
                    <a:cubicBezTo>
                      <a:pt x="9875" y="7998"/>
                      <a:pt x="9357" y="7677"/>
                      <a:pt x="8870" y="7324"/>
                    </a:cubicBezTo>
                    <a:cubicBezTo>
                      <a:pt x="8755" y="7241"/>
                      <a:pt x="8392" y="7003"/>
                      <a:pt x="8392" y="6847"/>
                    </a:cubicBezTo>
                    <a:cubicBezTo>
                      <a:pt x="8392" y="6795"/>
                      <a:pt x="8434" y="6754"/>
                      <a:pt x="8517" y="6722"/>
                    </a:cubicBezTo>
                    <a:lnTo>
                      <a:pt x="8568" y="6722"/>
                    </a:lnTo>
                    <a:cubicBezTo>
                      <a:pt x="8755" y="6722"/>
                      <a:pt x="9139" y="6992"/>
                      <a:pt x="9274" y="7065"/>
                    </a:cubicBezTo>
                    <a:cubicBezTo>
                      <a:pt x="9792" y="7345"/>
                      <a:pt x="10156" y="7750"/>
                      <a:pt x="10633" y="8102"/>
                    </a:cubicBezTo>
                    <a:cubicBezTo>
                      <a:pt x="10820" y="8237"/>
                      <a:pt x="11431" y="8496"/>
                      <a:pt x="11805" y="8496"/>
                    </a:cubicBezTo>
                    <a:cubicBezTo>
                      <a:pt x="11971" y="8496"/>
                      <a:pt x="12095" y="8434"/>
                      <a:pt x="12095" y="8299"/>
                    </a:cubicBezTo>
                    <a:cubicBezTo>
                      <a:pt x="12095" y="8237"/>
                      <a:pt x="12074" y="8164"/>
                      <a:pt x="12023" y="8071"/>
                    </a:cubicBezTo>
                    <a:cubicBezTo>
                      <a:pt x="11825" y="7667"/>
                      <a:pt x="10933" y="7386"/>
                      <a:pt x="10592" y="7106"/>
                    </a:cubicBezTo>
                    <a:cubicBezTo>
                      <a:pt x="10426" y="6982"/>
                      <a:pt x="9917" y="6743"/>
                      <a:pt x="9585" y="6526"/>
                    </a:cubicBezTo>
                    <a:cubicBezTo>
                      <a:pt x="9523" y="6494"/>
                      <a:pt x="9502" y="6443"/>
                      <a:pt x="9502" y="6380"/>
                    </a:cubicBezTo>
                    <a:cubicBezTo>
                      <a:pt x="9502" y="6297"/>
                      <a:pt x="9564" y="6214"/>
                      <a:pt x="9668" y="6214"/>
                    </a:cubicBezTo>
                    <a:cubicBezTo>
                      <a:pt x="9720" y="6204"/>
                      <a:pt x="9772" y="6204"/>
                      <a:pt x="9834" y="6204"/>
                    </a:cubicBezTo>
                    <a:cubicBezTo>
                      <a:pt x="10145" y="6204"/>
                      <a:pt x="10456" y="6256"/>
                      <a:pt x="10737" y="6443"/>
                    </a:cubicBezTo>
                    <a:cubicBezTo>
                      <a:pt x="11214" y="6764"/>
                      <a:pt x="11110" y="7252"/>
                      <a:pt x="11753" y="7386"/>
                    </a:cubicBezTo>
                    <a:cubicBezTo>
                      <a:pt x="11857" y="7407"/>
                      <a:pt x="11961" y="7428"/>
                      <a:pt x="12054" y="7428"/>
                    </a:cubicBezTo>
                    <a:cubicBezTo>
                      <a:pt x="12293" y="7428"/>
                      <a:pt x="12469" y="7345"/>
                      <a:pt x="12469" y="7169"/>
                    </a:cubicBezTo>
                    <a:cubicBezTo>
                      <a:pt x="12469" y="7086"/>
                      <a:pt x="12427" y="6982"/>
                      <a:pt x="12334" y="6847"/>
                    </a:cubicBezTo>
                    <a:cubicBezTo>
                      <a:pt x="12074" y="6494"/>
                      <a:pt x="11525" y="6277"/>
                      <a:pt x="11162" y="6079"/>
                    </a:cubicBezTo>
                    <a:cubicBezTo>
                      <a:pt x="10913" y="5955"/>
                      <a:pt x="10239" y="5841"/>
                      <a:pt x="10062" y="5654"/>
                    </a:cubicBezTo>
                    <a:cubicBezTo>
                      <a:pt x="9990" y="5571"/>
                      <a:pt x="9958" y="5509"/>
                      <a:pt x="9958" y="5467"/>
                    </a:cubicBezTo>
                    <a:cubicBezTo>
                      <a:pt x="9958" y="5415"/>
                      <a:pt x="10011" y="5394"/>
                      <a:pt x="10094" y="5394"/>
                    </a:cubicBezTo>
                    <a:cubicBezTo>
                      <a:pt x="10322" y="5394"/>
                      <a:pt x="10737" y="5530"/>
                      <a:pt x="10871" y="5560"/>
                    </a:cubicBezTo>
                    <a:cubicBezTo>
                      <a:pt x="11089" y="5633"/>
                      <a:pt x="12074" y="6017"/>
                      <a:pt x="12728" y="6017"/>
                    </a:cubicBezTo>
                    <a:cubicBezTo>
                      <a:pt x="13070" y="6017"/>
                      <a:pt x="13319" y="5913"/>
                      <a:pt x="13319" y="5602"/>
                    </a:cubicBezTo>
                    <a:lnTo>
                      <a:pt x="13319" y="5509"/>
                    </a:lnTo>
                    <a:cubicBezTo>
                      <a:pt x="13268" y="5177"/>
                      <a:pt x="12759" y="5125"/>
                      <a:pt x="12220" y="5125"/>
                    </a:cubicBezTo>
                    <a:lnTo>
                      <a:pt x="11763" y="5125"/>
                    </a:lnTo>
                    <a:cubicBezTo>
                      <a:pt x="11608" y="5136"/>
                      <a:pt x="11473" y="5136"/>
                      <a:pt x="11338" y="5136"/>
                    </a:cubicBezTo>
                    <a:lnTo>
                      <a:pt x="11318" y="5136"/>
                    </a:lnTo>
                    <a:cubicBezTo>
                      <a:pt x="11203" y="5136"/>
                      <a:pt x="11141" y="5053"/>
                      <a:pt x="11141" y="4970"/>
                    </a:cubicBezTo>
                    <a:cubicBezTo>
                      <a:pt x="11141" y="4907"/>
                      <a:pt x="11162" y="4855"/>
                      <a:pt x="11224" y="4824"/>
                    </a:cubicBezTo>
                    <a:cubicBezTo>
                      <a:pt x="11919" y="4399"/>
                      <a:pt x="13060" y="4731"/>
                      <a:pt x="13630" y="4243"/>
                    </a:cubicBezTo>
                    <a:cubicBezTo>
                      <a:pt x="13776" y="4119"/>
                      <a:pt x="13838" y="4015"/>
                      <a:pt x="13838" y="3942"/>
                    </a:cubicBezTo>
                    <a:cubicBezTo>
                      <a:pt x="13838" y="3776"/>
                      <a:pt x="13589" y="3725"/>
                      <a:pt x="13330" y="3725"/>
                    </a:cubicBezTo>
                    <a:cubicBezTo>
                      <a:pt x="13226" y="3725"/>
                      <a:pt x="13123" y="3725"/>
                      <a:pt x="13029" y="3746"/>
                    </a:cubicBezTo>
                    <a:cubicBezTo>
                      <a:pt x="12738" y="3808"/>
                      <a:pt x="12210" y="4191"/>
                      <a:pt x="11836" y="4243"/>
                    </a:cubicBezTo>
                    <a:lnTo>
                      <a:pt x="11816" y="4243"/>
                    </a:lnTo>
                    <a:cubicBezTo>
                      <a:pt x="11712" y="4243"/>
                      <a:pt x="11639" y="4160"/>
                      <a:pt x="11639" y="4077"/>
                    </a:cubicBezTo>
                    <a:cubicBezTo>
                      <a:pt x="11639" y="4036"/>
                      <a:pt x="11650" y="4004"/>
                      <a:pt x="11680" y="3974"/>
                    </a:cubicBezTo>
                    <a:cubicBezTo>
                      <a:pt x="11950" y="3600"/>
                      <a:pt x="12489" y="3165"/>
                      <a:pt x="12780" y="2926"/>
                    </a:cubicBezTo>
                    <a:cubicBezTo>
                      <a:pt x="13174" y="2604"/>
                      <a:pt x="14347" y="2480"/>
                      <a:pt x="14388" y="1868"/>
                    </a:cubicBezTo>
                    <a:lnTo>
                      <a:pt x="14388" y="1826"/>
                    </a:lnTo>
                    <a:cubicBezTo>
                      <a:pt x="14388" y="1650"/>
                      <a:pt x="14315" y="1577"/>
                      <a:pt x="14191" y="1577"/>
                    </a:cubicBezTo>
                    <a:cubicBezTo>
                      <a:pt x="13973" y="1577"/>
                      <a:pt x="13630" y="1795"/>
                      <a:pt x="13371" y="1982"/>
                    </a:cubicBezTo>
                    <a:cubicBezTo>
                      <a:pt x="13340" y="2003"/>
                      <a:pt x="13309" y="2024"/>
                      <a:pt x="13289" y="2044"/>
                    </a:cubicBezTo>
                    <a:cubicBezTo>
                      <a:pt x="13195" y="2117"/>
                      <a:pt x="13123" y="2179"/>
                      <a:pt x="13081" y="2220"/>
                    </a:cubicBezTo>
                    <a:cubicBezTo>
                      <a:pt x="12904" y="2376"/>
                      <a:pt x="12583" y="2791"/>
                      <a:pt x="12282" y="3082"/>
                    </a:cubicBezTo>
                    <a:cubicBezTo>
                      <a:pt x="12240" y="3112"/>
                      <a:pt x="12199" y="3133"/>
                      <a:pt x="12168" y="3133"/>
                    </a:cubicBezTo>
                    <a:cubicBezTo>
                      <a:pt x="12074" y="3133"/>
                      <a:pt x="11991" y="3061"/>
                      <a:pt x="11991" y="2957"/>
                    </a:cubicBezTo>
                    <a:cubicBezTo>
                      <a:pt x="11991" y="2936"/>
                      <a:pt x="11991" y="2905"/>
                      <a:pt x="12012" y="2874"/>
                    </a:cubicBezTo>
                    <a:cubicBezTo>
                      <a:pt x="12240" y="2480"/>
                      <a:pt x="12489" y="2096"/>
                      <a:pt x="12780" y="1733"/>
                    </a:cubicBezTo>
                    <a:cubicBezTo>
                      <a:pt x="13060" y="1390"/>
                      <a:pt x="14211" y="800"/>
                      <a:pt x="14264" y="405"/>
                    </a:cubicBezTo>
                    <a:lnTo>
                      <a:pt x="14264" y="332"/>
                    </a:lnTo>
                    <a:cubicBezTo>
                      <a:pt x="14264" y="94"/>
                      <a:pt x="14087" y="0"/>
                      <a:pt x="13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482;p54">
                <a:extLst>
                  <a:ext uri="{FF2B5EF4-FFF2-40B4-BE49-F238E27FC236}">
                    <a16:creationId xmlns:a16="http://schemas.microsoft.com/office/drawing/2014/main" id="{9B5B7113-F45E-48D1-BF77-D17AC36FF202}"/>
                  </a:ext>
                </a:extLst>
              </p:cNvPr>
              <p:cNvSpPr/>
              <p:nvPr/>
            </p:nvSpPr>
            <p:spPr>
              <a:xfrm>
                <a:off x="3025900" y="2953727"/>
                <a:ext cx="841658" cy="637892"/>
              </a:xfrm>
              <a:custGeom>
                <a:avLst/>
                <a:gdLst/>
                <a:ahLst/>
                <a:cxnLst/>
                <a:rect l="l" t="t" r="r" b="b"/>
                <a:pathLst>
                  <a:path w="14399" h="10913" extrusionOk="0">
                    <a:moveTo>
                      <a:pt x="14368" y="5426"/>
                    </a:moveTo>
                    <a:lnTo>
                      <a:pt x="14368" y="5426"/>
                    </a:lnTo>
                    <a:cubicBezTo>
                      <a:pt x="14378" y="5457"/>
                      <a:pt x="14389" y="5477"/>
                      <a:pt x="14399" y="5509"/>
                    </a:cubicBezTo>
                    <a:cubicBezTo>
                      <a:pt x="14389" y="5477"/>
                      <a:pt x="14378" y="5447"/>
                      <a:pt x="14368" y="5426"/>
                    </a:cubicBezTo>
                    <a:close/>
                    <a:moveTo>
                      <a:pt x="7739" y="9658"/>
                    </a:moveTo>
                    <a:cubicBezTo>
                      <a:pt x="7709" y="9720"/>
                      <a:pt x="7688" y="9793"/>
                      <a:pt x="7688" y="9866"/>
                    </a:cubicBezTo>
                    <a:lnTo>
                      <a:pt x="7688" y="9886"/>
                    </a:lnTo>
                    <a:cubicBezTo>
                      <a:pt x="7698" y="9979"/>
                      <a:pt x="7771" y="10052"/>
                      <a:pt x="7854" y="10052"/>
                    </a:cubicBezTo>
                    <a:cubicBezTo>
                      <a:pt x="7801" y="9928"/>
                      <a:pt x="7760" y="9793"/>
                      <a:pt x="7739" y="9658"/>
                    </a:cubicBezTo>
                    <a:close/>
                    <a:moveTo>
                      <a:pt x="551" y="0"/>
                    </a:moveTo>
                    <a:cubicBezTo>
                      <a:pt x="312" y="0"/>
                      <a:pt x="136" y="94"/>
                      <a:pt x="136" y="332"/>
                    </a:cubicBezTo>
                    <a:lnTo>
                      <a:pt x="136" y="405"/>
                    </a:lnTo>
                    <a:cubicBezTo>
                      <a:pt x="178" y="800"/>
                      <a:pt x="1339" y="1390"/>
                      <a:pt x="1609" y="1733"/>
                    </a:cubicBezTo>
                    <a:cubicBezTo>
                      <a:pt x="1900" y="2096"/>
                      <a:pt x="2159" y="2480"/>
                      <a:pt x="2387" y="2874"/>
                    </a:cubicBezTo>
                    <a:cubicBezTo>
                      <a:pt x="2398" y="2905"/>
                      <a:pt x="2407" y="2936"/>
                      <a:pt x="2407" y="2957"/>
                    </a:cubicBezTo>
                    <a:cubicBezTo>
                      <a:pt x="2407" y="3061"/>
                      <a:pt x="2325" y="3133"/>
                      <a:pt x="2232" y="3133"/>
                    </a:cubicBezTo>
                    <a:cubicBezTo>
                      <a:pt x="2190" y="3133"/>
                      <a:pt x="2149" y="3112"/>
                      <a:pt x="2117" y="3082"/>
                    </a:cubicBezTo>
                    <a:cubicBezTo>
                      <a:pt x="1806" y="2791"/>
                      <a:pt x="1485" y="2376"/>
                      <a:pt x="1319" y="2220"/>
                    </a:cubicBezTo>
                    <a:cubicBezTo>
                      <a:pt x="1277" y="2179"/>
                      <a:pt x="1204" y="2117"/>
                      <a:pt x="1111" y="2044"/>
                    </a:cubicBezTo>
                    <a:cubicBezTo>
                      <a:pt x="1091" y="2034"/>
                      <a:pt x="1059" y="2013"/>
                      <a:pt x="1038" y="1992"/>
                    </a:cubicBezTo>
                    <a:cubicBezTo>
                      <a:pt x="779" y="1805"/>
                      <a:pt x="427" y="1577"/>
                      <a:pt x="208" y="1577"/>
                    </a:cubicBezTo>
                    <a:cubicBezTo>
                      <a:pt x="84" y="1577"/>
                      <a:pt x="1" y="1650"/>
                      <a:pt x="1" y="1826"/>
                    </a:cubicBezTo>
                    <a:cubicBezTo>
                      <a:pt x="1" y="1837"/>
                      <a:pt x="12" y="1858"/>
                      <a:pt x="12" y="1868"/>
                    </a:cubicBezTo>
                    <a:cubicBezTo>
                      <a:pt x="53" y="2480"/>
                      <a:pt x="1225" y="2604"/>
                      <a:pt x="1619" y="2926"/>
                    </a:cubicBezTo>
                    <a:cubicBezTo>
                      <a:pt x="1900" y="3165"/>
                      <a:pt x="2439" y="3600"/>
                      <a:pt x="2719" y="3974"/>
                    </a:cubicBezTo>
                    <a:cubicBezTo>
                      <a:pt x="2739" y="4004"/>
                      <a:pt x="2750" y="4036"/>
                      <a:pt x="2750" y="4077"/>
                    </a:cubicBezTo>
                    <a:cubicBezTo>
                      <a:pt x="2750" y="4160"/>
                      <a:pt x="2688" y="4243"/>
                      <a:pt x="2584" y="4243"/>
                    </a:cubicBezTo>
                    <a:lnTo>
                      <a:pt x="2563" y="4243"/>
                    </a:lnTo>
                    <a:cubicBezTo>
                      <a:pt x="2190" y="4191"/>
                      <a:pt x="1661" y="3808"/>
                      <a:pt x="1370" y="3746"/>
                    </a:cubicBezTo>
                    <a:cubicBezTo>
                      <a:pt x="1277" y="3725"/>
                      <a:pt x="1174" y="3725"/>
                      <a:pt x="1070" y="3725"/>
                    </a:cubicBezTo>
                    <a:cubicBezTo>
                      <a:pt x="810" y="3725"/>
                      <a:pt x="561" y="3776"/>
                      <a:pt x="561" y="3942"/>
                    </a:cubicBezTo>
                    <a:cubicBezTo>
                      <a:pt x="561" y="4015"/>
                      <a:pt x="623" y="4119"/>
                      <a:pt x="769" y="4243"/>
                    </a:cubicBezTo>
                    <a:cubicBezTo>
                      <a:pt x="1329" y="4731"/>
                      <a:pt x="2470" y="4399"/>
                      <a:pt x="3175" y="4824"/>
                    </a:cubicBezTo>
                    <a:cubicBezTo>
                      <a:pt x="3227" y="4855"/>
                      <a:pt x="3258" y="4907"/>
                      <a:pt x="3258" y="4970"/>
                    </a:cubicBezTo>
                    <a:cubicBezTo>
                      <a:pt x="3258" y="5053"/>
                      <a:pt x="3186" y="5136"/>
                      <a:pt x="3082" y="5136"/>
                    </a:cubicBezTo>
                    <a:lnTo>
                      <a:pt x="3051" y="5136"/>
                    </a:lnTo>
                    <a:cubicBezTo>
                      <a:pt x="2926" y="5136"/>
                      <a:pt x="2781" y="5136"/>
                      <a:pt x="2636" y="5125"/>
                    </a:cubicBezTo>
                    <a:lnTo>
                      <a:pt x="2179" y="5125"/>
                    </a:lnTo>
                    <a:cubicBezTo>
                      <a:pt x="1640" y="5125"/>
                      <a:pt x="1132" y="5177"/>
                      <a:pt x="1080" y="5509"/>
                    </a:cubicBezTo>
                    <a:cubicBezTo>
                      <a:pt x="1080" y="5540"/>
                      <a:pt x="1070" y="5571"/>
                      <a:pt x="1070" y="5602"/>
                    </a:cubicBezTo>
                    <a:cubicBezTo>
                      <a:pt x="1070" y="5913"/>
                      <a:pt x="1319" y="6017"/>
                      <a:pt x="1661" y="6017"/>
                    </a:cubicBezTo>
                    <a:cubicBezTo>
                      <a:pt x="2315" y="6017"/>
                      <a:pt x="3300" y="5633"/>
                      <a:pt x="3528" y="5560"/>
                    </a:cubicBezTo>
                    <a:cubicBezTo>
                      <a:pt x="3652" y="5530"/>
                      <a:pt x="4078" y="5394"/>
                      <a:pt x="4295" y="5394"/>
                    </a:cubicBezTo>
                    <a:cubicBezTo>
                      <a:pt x="4389" y="5394"/>
                      <a:pt x="4441" y="5415"/>
                      <a:pt x="4441" y="5467"/>
                    </a:cubicBezTo>
                    <a:cubicBezTo>
                      <a:pt x="4441" y="5509"/>
                      <a:pt x="4410" y="5571"/>
                      <a:pt x="4327" y="5654"/>
                    </a:cubicBezTo>
                    <a:cubicBezTo>
                      <a:pt x="4150" y="5841"/>
                      <a:pt x="3476" y="5955"/>
                      <a:pt x="3237" y="6079"/>
                    </a:cubicBezTo>
                    <a:cubicBezTo>
                      <a:pt x="2864" y="6277"/>
                      <a:pt x="2315" y="6494"/>
                      <a:pt x="2066" y="6847"/>
                    </a:cubicBezTo>
                    <a:cubicBezTo>
                      <a:pt x="1962" y="6982"/>
                      <a:pt x="1920" y="7086"/>
                      <a:pt x="1920" y="7169"/>
                    </a:cubicBezTo>
                    <a:cubicBezTo>
                      <a:pt x="1920" y="7345"/>
                      <a:pt x="2107" y="7428"/>
                      <a:pt x="2345" y="7428"/>
                    </a:cubicBezTo>
                    <a:cubicBezTo>
                      <a:pt x="2439" y="7428"/>
                      <a:pt x="2543" y="7407"/>
                      <a:pt x="2646" y="7386"/>
                    </a:cubicBezTo>
                    <a:cubicBezTo>
                      <a:pt x="3279" y="7252"/>
                      <a:pt x="3186" y="6764"/>
                      <a:pt x="3663" y="6443"/>
                    </a:cubicBezTo>
                    <a:cubicBezTo>
                      <a:pt x="3943" y="6256"/>
                      <a:pt x="4254" y="6204"/>
                      <a:pt x="4565" y="6204"/>
                    </a:cubicBezTo>
                    <a:cubicBezTo>
                      <a:pt x="4617" y="6204"/>
                      <a:pt x="4680" y="6204"/>
                      <a:pt x="4731" y="6214"/>
                    </a:cubicBezTo>
                    <a:cubicBezTo>
                      <a:pt x="4835" y="6214"/>
                      <a:pt x="4897" y="6297"/>
                      <a:pt x="4897" y="6380"/>
                    </a:cubicBezTo>
                    <a:cubicBezTo>
                      <a:pt x="4897" y="6443"/>
                      <a:pt x="4876" y="6494"/>
                      <a:pt x="4814" y="6526"/>
                    </a:cubicBezTo>
                    <a:cubicBezTo>
                      <a:pt x="4482" y="6743"/>
                      <a:pt x="3963" y="6982"/>
                      <a:pt x="3808" y="7106"/>
                    </a:cubicBezTo>
                    <a:cubicBezTo>
                      <a:pt x="3456" y="7386"/>
                      <a:pt x="2573" y="7667"/>
                      <a:pt x="2366" y="8071"/>
                    </a:cubicBezTo>
                    <a:cubicBezTo>
                      <a:pt x="2325" y="8164"/>
                      <a:pt x="2304" y="8237"/>
                      <a:pt x="2304" y="8299"/>
                    </a:cubicBezTo>
                    <a:cubicBezTo>
                      <a:pt x="2304" y="8434"/>
                      <a:pt x="2418" y="8496"/>
                      <a:pt x="2594" y="8496"/>
                    </a:cubicBezTo>
                    <a:cubicBezTo>
                      <a:pt x="2958" y="8496"/>
                      <a:pt x="3580" y="8237"/>
                      <a:pt x="3767" y="8102"/>
                    </a:cubicBezTo>
                    <a:cubicBezTo>
                      <a:pt x="4233" y="7750"/>
                      <a:pt x="4597" y="7345"/>
                      <a:pt x="5125" y="7065"/>
                    </a:cubicBezTo>
                    <a:cubicBezTo>
                      <a:pt x="5250" y="6992"/>
                      <a:pt x="5644" y="6722"/>
                      <a:pt x="5831" y="6722"/>
                    </a:cubicBezTo>
                    <a:lnTo>
                      <a:pt x="5872" y="6722"/>
                    </a:lnTo>
                    <a:cubicBezTo>
                      <a:pt x="5966" y="6754"/>
                      <a:pt x="5997" y="6795"/>
                      <a:pt x="5997" y="6847"/>
                    </a:cubicBezTo>
                    <a:cubicBezTo>
                      <a:pt x="5997" y="7003"/>
                      <a:pt x="5644" y="7241"/>
                      <a:pt x="5530" y="7324"/>
                    </a:cubicBezTo>
                    <a:cubicBezTo>
                      <a:pt x="5032" y="7677"/>
                      <a:pt x="4524" y="7998"/>
                      <a:pt x="4067" y="8413"/>
                    </a:cubicBezTo>
                    <a:cubicBezTo>
                      <a:pt x="3829" y="8642"/>
                      <a:pt x="3705" y="8932"/>
                      <a:pt x="3705" y="9160"/>
                    </a:cubicBezTo>
                    <a:cubicBezTo>
                      <a:pt x="3705" y="9378"/>
                      <a:pt x="3818" y="9544"/>
                      <a:pt x="4046" y="9544"/>
                    </a:cubicBezTo>
                    <a:cubicBezTo>
                      <a:pt x="4182" y="9544"/>
                      <a:pt x="4337" y="9492"/>
                      <a:pt x="4534" y="9378"/>
                    </a:cubicBezTo>
                    <a:cubicBezTo>
                      <a:pt x="5146" y="9025"/>
                      <a:pt x="5385" y="8112"/>
                      <a:pt x="5800" y="7584"/>
                    </a:cubicBezTo>
                    <a:cubicBezTo>
                      <a:pt x="5976" y="7355"/>
                      <a:pt x="6204" y="7013"/>
                      <a:pt x="6536" y="7013"/>
                    </a:cubicBezTo>
                    <a:lnTo>
                      <a:pt x="6547" y="7013"/>
                    </a:lnTo>
                    <a:cubicBezTo>
                      <a:pt x="6796" y="7013"/>
                      <a:pt x="6889" y="7096"/>
                      <a:pt x="6889" y="7210"/>
                    </a:cubicBezTo>
                    <a:cubicBezTo>
                      <a:pt x="6889" y="7345"/>
                      <a:pt x="6764" y="7521"/>
                      <a:pt x="6598" y="7646"/>
                    </a:cubicBezTo>
                    <a:cubicBezTo>
                      <a:pt x="6308" y="7874"/>
                      <a:pt x="5945" y="8008"/>
                      <a:pt x="5738" y="8320"/>
                    </a:cubicBezTo>
                    <a:cubicBezTo>
                      <a:pt x="5582" y="8559"/>
                      <a:pt x="4887" y="9917"/>
                      <a:pt x="4887" y="10560"/>
                    </a:cubicBezTo>
                    <a:cubicBezTo>
                      <a:pt x="4887" y="10778"/>
                      <a:pt x="4959" y="10913"/>
                      <a:pt x="5146" y="10913"/>
                    </a:cubicBezTo>
                    <a:cubicBezTo>
                      <a:pt x="5208" y="10913"/>
                      <a:pt x="5291" y="10892"/>
                      <a:pt x="5385" y="10861"/>
                    </a:cubicBezTo>
                    <a:cubicBezTo>
                      <a:pt x="6183" y="10560"/>
                      <a:pt x="5862" y="9617"/>
                      <a:pt x="6100" y="9004"/>
                    </a:cubicBezTo>
                    <a:cubicBezTo>
                      <a:pt x="6256" y="8589"/>
                      <a:pt x="6494" y="8164"/>
                      <a:pt x="6837" y="7884"/>
                    </a:cubicBezTo>
                    <a:cubicBezTo>
                      <a:pt x="7045" y="7718"/>
                      <a:pt x="7418" y="7501"/>
                      <a:pt x="7605" y="7501"/>
                    </a:cubicBezTo>
                    <a:cubicBezTo>
                      <a:pt x="7667" y="7501"/>
                      <a:pt x="7709" y="7531"/>
                      <a:pt x="7709" y="7604"/>
                    </a:cubicBezTo>
                    <a:cubicBezTo>
                      <a:pt x="7709" y="7677"/>
                      <a:pt x="7667" y="7791"/>
                      <a:pt x="7563" y="7957"/>
                    </a:cubicBezTo>
                    <a:cubicBezTo>
                      <a:pt x="7241" y="8476"/>
                      <a:pt x="6609" y="8942"/>
                      <a:pt x="6526" y="9585"/>
                    </a:cubicBezTo>
                    <a:cubicBezTo>
                      <a:pt x="6515" y="9647"/>
                      <a:pt x="6515" y="9710"/>
                      <a:pt x="6515" y="9762"/>
                    </a:cubicBezTo>
                    <a:cubicBezTo>
                      <a:pt x="6515" y="10042"/>
                      <a:pt x="6630" y="10166"/>
                      <a:pt x="6785" y="10166"/>
                    </a:cubicBezTo>
                    <a:cubicBezTo>
                      <a:pt x="7003" y="10166"/>
                      <a:pt x="7304" y="9896"/>
                      <a:pt x="7397" y="9492"/>
                    </a:cubicBezTo>
                    <a:cubicBezTo>
                      <a:pt x="7511" y="9025"/>
                      <a:pt x="7543" y="8423"/>
                      <a:pt x="7864" y="8040"/>
                    </a:cubicBezTo>
                    <a:cubicBezTo>
                      <a:pt x="7978" y="7635"/>
                      <a:pt x="8092" y="7324"/>
                      <a:pt x="8206" y="7086"/>
                    </a:cubicBezTo>
                    <a:lnTo>
                      <a:pt x="8206" y="7086"/>
                    </a:lnTo>
                    <a:cubicBezTo>
                      <a:pt x="8206" y="7086"/>
                      <a:pt x="8196" y="7096"/>
                      <a:pt x="8186" y="7096"/>
                    </a:cubicBezTo>
                    <a:cubicBezTo>
                      <a:pt x="8154" y="7116"/>
                      <a:pt x="8133" y="7127"/>
                      <a:pt x="8103" y="7127"/>
                    </a:cubicBezTo>
                    <a:cubicBezTo>
                      <a:pt x="8030" y="7127"/>
                      <a:pt x="7957" y="7075"/>
                      <a:pt x="7937" y="6992"/>
                    </a:cubicBezTo>
                    <a:cubicBezTo>
                      <a:pt x="7916" y="6920"/>
                      <a:pt x="7905" y="6837"/>
                      <a:pt x="7905" y="6764"/>
                    </a:cubicBezTo>
                    <a:cubicBezTo>
                      <a:pt x="7905" y="6546"/>
                      <a:pt x="7978" y="6328"/>
                      <a:pt x="8092" y="6111"/>
                    </a:cubicBezTo>
                    <a:cubicBezTo>
                      <a:pt x="8009" y="5986"/>
                      <a:pt x="7947" y="5862"/>
                      <a:pt x="7916" y="5716"/>
                    </a:cubicBezTo>
                    <a:cubicBezTo>
                      <a:pt x="7781" y="6048"/>
                      <a:pt x="7615" y="6452"/>
                      <a:pt x="7460" y="6598"/>
                    </a:cubicBezTo>
                    <a:cubicBezTo>
                      <a:pt x="7366" y="6691"/>
                      <a:pt x="7294" y="6733"/>
                      <a:pt x="7231" y="6733"/>
                    </a:cubicBezTo>
                    <a:cubicBezTo>
                      <a:pt x="7034" y="6733"/>
                      <a:pt x="6951" y="6390"/>
                      <a:pt x="6951" y="6111"/>
                    </a:cubicBezTo>
                    <a:cubicBezTo>
                      <a:pt x="6951" y="6079"/>
                      <a:pt x="6962" y="6038"/>
                      <a:pt x="6962" y="6007"/>
                    </a:cubicBezTo>
                    <a:cubicBezTo>
                      <a:pt x="6992" y="5613"/>
                      <a:pt x="7252" y="5187"/>
                      <a:pt x="7428" y="4845"/>
                    </a:cubicBezTo>
                    <a:cubicBezTo>
                      <a:pt x="7543" y="4617"/>
                      <a:pt x="7801" y="3932"/>
                      <a:pt x="7801" y="3476"/>
                    </a:cubicBezTo>
                    <a:lnTo>
                      <a:pt x="7801" y="3444"/>
                    </a:lnTo>
                    <a:cubicBezTo>
                      <a:pt x="7792" y="3206"/>
                      <a:pt x="7709" y="3040"/>
                      <a:pt x="7490" y="3040"/>
                    </a:cubicBezTo>
                    <a:cubicBezTo>
                      <a:pt x="7418" y="3040"/>
                      <a:pt x="7335" y="3061"/>
                      <a:pt x="7221" y="3102"/>
                    </a:cubicBezTo>
                    <a:cubicBezTo>
                      <a:pt x="7158" y="3133"/>
                      <a:pt x="7107" y="3195"/>
                      <a:pt x="7107" y="3268"/>
                    </a:cubicBezTo>
                    <a:lnTo>
                      <a:pt x="7107" y="3289"/>
                    </a:lnTo>
                    <a:cubicBezTo>
                      <a:pt x="7138" y="3465"/>
                      <a:pt x="7221" y="3631"/>
                      <a:pt x="7221" y="3808"/>
                    </a:cubicBezTo>
                    <a:cubicBezTo>
                      <a:pt x="7221" y="3849"/>
                      <a:pt x="7211" y="3901"/>
                      <a:pt x="7200" y="3942"/>
                    </a:cubicBezTo>
                    <a:cubicBezTo>
                      <a:pt x="7117" y="4243"/>
                      <a:pt x="6557" y="6256"/>
                      <a:pt x="6070" y="6256"/>
                    </a:cubicBezTo>
                    <a:cubicBezTo>
                      <a:pt x="6049" y="6256"/>
                      <a:pt x="6028" y="6245"/>
                      <a:pt x="6007" y="6235"/>
                    </a:cubicBezTo>
                    <a:lnTo>
                      <a:pt x="5987" y="6235"/>
                    </a:lnTo>
                    <a:cubicBezTo>
                      <a:pt x="5976" y="6224"/>
                      <a:pt x="5966" y="6224"/>
                      <a:pt x="5955" y="6214"/>
                    </a:cubicBezTo>
                    <a:cubicBezTo>
                      <a:pt x="5841" y="6141"/>
                      <a:pt x="5800" y="6048"/>
                      <a:pt x="5800" y="5934"/>
                    </a:cubicBezTo>
                    <a:cubicBezTo>
                      <a:pt x="5800" y="5477"/>
                      <a:pt x="6474" y="4741"/>
                      <a:pt x="6577" y="4544"/>
                    </a:cubicBezTo>
                    <a:cubicBezTo>
                      <a:pt x="6660" y="4399"/>
                      <a:pt x="6692" y="4223"/>
                      <a:pt x="6692" y="4057"/>
                    </a:cubicBezTo>
                    <a:cubicBezTo>
                      <a:pt x="6692" y="3714"/>
                      <a:pt x="6567" y="3393"/>
                      <a:pt x="6422" y="3393"/>
                    </a:cubicBezTo>
                    <a:cubicBezTo>
                      <a:pt x="6339" y="3393"/>
                      <a:pt x="6256" y="3476"/>
                      <a:pt x="6183" y="3683"/>
                    </a:cubicBezTo>
                    <a:cubicBezTo>
                      <a:pt x="6070" y="3994"/>
                      <a:pt x="6142" y="4336"/>
                      <a:pt x="5997" y="4679"/>
                    </a:cubicBezTo>
                    <a:cubicBezTo>
                      <a:pt x="5872" y="4949"/>
                      <a:pt x="5727" y="5136"/>
                      <a:pt x="5540" y="5322"/>
                    </a:cubicBezTo>
                    <a:cubicBezTo>
                      <a:pt x="5509" y="5364"/>
                      <a:pt x="5468" y="5374"/>
                      <a:pt x="5416" y="5374"/>
                    </a:cubicBezTo>
                    <a:cubicBezTo>
                      <a:pt x="5333" y="5374"/>
                      <a:pt x="5250" y="5311"/>
                      <a:pt x="5250" y="5208"/>
                    </a:cubicBezTo>
                    <a:lnTo>
                      <a:pt x="5250" y="5198"/>
                    </a:lnTo>
                    <a:cubicBezTo>
                      <a:pt x="5250" y="4575"/>
                      <a:pt x="6017" y="3901"/>
                      <a:pt x="6028" y="3268"/>
                    </a:cubicBezTo>
                    <a:cubicBezTo>
                      <a:pt x="6028" y="3248"/>
                      <a:pt x="6017" y="3216"/>
                      <a:pt x="6017" y="3195"/>
                    </a:cubicBezTo>
                    <a:cubicBezTo>
                      <a:pt x="5997" y="2978"/>
                      <a:pt x="5893" y="2646"/>
                      <a:pt x="5685" y="2614"/>
                    </a:cubicBezTo>
                    <a:lnTo>
                      <a:pt x="5665" y="2614"/>
                    </a:lnTo>
                    <a:cubicBezTo>
                      <a:pt x="5592" y="2614"/>
                      <a:pt x="5519" y="2646"/>
                      <a:pt x="5436" y="2718"/>
                    </a:cubicBezTo>
                    <a:cubicBezTo>
                      <a:pt x="5312" y="2843"/>
                      <a:pt x="5291" y="3112"/>
                      <a:pt x="5291" y="3372"/>
                    </a:cubicBezTo>
                    <a:cubicBezTo>
                      <a:pt x="5291" y="3434"/>
                      <a:pt x="5302" y="3486"/>
                      <a:pt x="5302" y="3538"/>
                    </a:cubicBezTo>
                    <a:cubicBezTo>
                      <a:pt x="5302" y="3642"/>
                      <a:pt x="5291" y="3735"/>
                      <a:pt x="5281" y="3808"/>
                    </a:cubicBezTo>
                    <a:cubicBezTo>
                      <a:pt x="5229" y="4087"/>
                      <a:pt x="5125" y="4876"/>
                      <a:pt x="4783" y="4970"/>
                    </a:cubicBezTo>
                    <a:cubicBezTo>
                      <a:pt x="4742" y="4990"/>
                      <a:pt x="4700" y="4990"/>
                      <a:pt x="4659" y="4990"/>
                    </a:cubicBezTo>
                    <a:cubicBezTo>
                      <a:pt x="4555" y="4990"/>
                      <a:pt x="4514" y="4928"/>
                      <a:pt x="4514" y="4824"/>
                    </a:cubicBezTo>
                    <a:cubicBezTo>
                      <a:pt x="4514" y="4565"/>
                      <a:pt x="4763" y="4098"/>
                      <a:pt x="4825" y="3953"/>
                    </a:cubicBezTo>
                    <a:cubicBezTo>
                      <a:pt x="4929" y="3725"/>
                      <a:pt x="5270" y="2978"/>
                      <a:pt x="5270" y="2501"/>
                    </a:cubicBezTo>
                    <a:cubicBezTo>
                      <a:pt x="5270" y="2262"/>
                      <a:pt x="5187" y="2086"/>
                      <a:pt x="4929" y="2086"/>
                    </a:cubicBezTo>
                    <a:lnTo>
                      <a:pt x="4887" y="2086"/>
                    </a:lnTo>
                    <a:cubicBezTo>
                      <a:pt x="4182" y="2137"/>
                      <a:pt x="4316" y="3165"/>
                      <a:pt x="4212" y="3797"/>
                    </a:cubicBezTo>
                    <a:cubicBezTo>
                      <a:pt x="4192" y="3891"/>
                      <a:pt x="4119" y="3932"/>
                      <a:pt x="4046" y="3932"/>
                    </a:cubicBezTo>
                    <a:cubicBezTo>
                      <a:pt x="3953" y="3932"/>
                      <a:pt x="3871" y="3870"/>
                      <a:pt x="3871" y="3766"/>
                    </a:cubicBezTo>
                    <a:lnTo>
                      <a:pt x="3871" y="3746"/>
                    </a:lnTo>
                    <a:cubicBezTo>
                      <a:pt x="3901" y="3351"/>
                      <a:pt x="4026" y="2874"/>
                      <a:pt x="4026" y="2490"/>
                    </a:cubicBezTo>
                    <a:cubicBezTo>
                      <a:pt x="4026" y="2169"/>
                      <a:pt x="3943" y="1909"/>
                      <a:pt x="3673" y="1795"/>
                    </a:cubicBezTo>
                    <a:cubicBezTo>
                      <a:pt x="3569" y="1754"/>
                      <a:pt x="3497" y="1733"/>
                      <a:pt x="3435" y="1733"/>
                    </a:cubicBezTo>
                    <a:cubicBezTo>
                      <a:pt x="3269" y="1733"/>
                      <a:pt x="3227" y="1858"/>
                      <a:pt x="3227" y="2013"/>
                    </a:cubicBezTo>
                    <a:cubicBezTo>
                      <a:pt x="3227" y="2179"/>
                      <a:pt x="3279" y="2386"/>
                      <a:pt x="3310" y="2522"/>
                    </a:cubicBezTo>
                    <a:cubicBezTo>
                      <a:pt x="3352" y="2708"/>
                      <a:pt x="3393" y="2916"/>
                      <a:pt x="3393" y="3123"/>
                    </a:cubicBezTo>
                    <a:cubicBezTo>
                      <a:pt x="3393" y="3165"/>
                      <a:pt x="3393" y="3206"/>
                      <a:pt x="3383" y="3248"/>
                    </a:cubicBezTo>
                    <a:cubicBezTo>
                      <a:pt x="3383" y="3341"/>
                      <a:pt x="3300" y="3403"/>
                      <a:pt x="3217" y="3403"/>
                    </a:cubicBezTo>
                    <a:cubicBezTo>
                      <a:pt x="3144" y="3403"/>
                      <a:pt x="3082" y="3361"/>
                      <a:pt x="3051" y="3289"/>
                    </a:cubicBezTo>
                    <a:cubicBezTo>
                      <a:pt x="2905" y="2863"/>
                      <a:pt x="3020" y="2418"/>
                      <a:pt x="2895" y="1941"/>
                    </a:cubicBezTo>
                    <a:cubicBezTo>
                      <a:pt x="2709" y="1277"/>
                      <a:pt x="2418" y="872"/>
                      <a:pt x="1879" y="457"/>
                    </a:cubicBezTo>
                    <a:cubicBezTo>
                      <a:pt x="1847" y="436"/>
                      <a:pt x="1817" y="415"/>
                      <a:pt x="1775" y="385"/>
                    </a:cubicBezTo>
                    <a:cubicBezTo>
                      <a:pt x="1515" y="239"/>
                      <a:pt x="945" y="0"/>
                      <a:pt x="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483;p54">
                <a:extLst>
                  <a:ext uri="{FF2B5EF4-FFF2-40B4-BE49-F238E27FC236}">
                    <a16:creationId xmlns:a16="http://schemas.microsoft.com/office/drawing/2014/main" id="{4B9B324B-D6AC-4CD9-96DB-01A1D0FEA895}"/>
                  </a:ext>
                </a:extLst>
              </p:cNvPr>
              <p:cNvSpPr/>
              <p:nvPr/>
            </p:nvSpPr>
            <p:spPr>
              <a:xfrm>
                <a:off x="4633320" y="3047074"/>
                <a:ext cx="256490" cy="441141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7547" extrusionOk="0">
                    <a:moveTo>
                      <a:pt x="3569" y="1"/>
                    </a:moveTo>
                    <a:lnTo>
                      <a:pt x="425" y="789"/>
                    </a:lnTo>
                    <a:cubicBezTo>
                      <a:pt x="404" y="1329"/>
                      <a:pt x="10" y="1785"/>
                      <a:pt x="0" y="2324"/>
                    </a:cubicBezTo>
                    <a:cubicBezTo>
                      <a:pt x="0" y="2543"/>
                      <a:pt x="63" y="2750"/>
                      <a:pt x="114" y="2958"/>
                    </a:cubicBezTo>
                    <a:cubicBezTo>
                      <a:pt x="404" y="4046"/>
                      <a:pt x="591" y="5167"/>
                      <a:pt x="664" y="6298"/>
                    </a:cubicBezTo>
                    <a:cubicBezTo>
                      <a:pt x="685" y="6588"/>
                      <a:pt x="716" y="6899"/>
                      <a:pt x="882" y="7107"/>
                    </a:cubicBezTo>
                    <a:cubicBezTo>
                      <a:pt x="1006" y="7262"/>
                      <a:pt x="1204" y="7324"/>
                      <a:pt x="1380" y="7366"/>
                    </a:cubicBezTo>
                    <a:cubicBezTo>
                      <a:pt x="1853" y="7491"/>
                      <a:pt x="2334" y="7547"/>
                      <a:pt x="2816" y="7547"/>
                    </a:cubicBezTo>
                    <a:cubicBezTo>
                      <a:pt x="2894" y="7547"/>
                      <a:pt x="2972" y="7545"/>
                      <a:pt x="3050" y="7543"/>
                    </a:cubicBezTo>
                    <a:cubicBezTo>
                      <a:pt x="3299" y="7532"/>
                      <a:pt x="3558" y="7511"/>
                      <a:pt x="3797" y="7397"/>
                    </a:cubicBezTo>
                    <a:cubicBezTo>
                      <a:pt x="4025" y="7273"/>
                      <a:pt x="4233" y="7045"/>
                      <a:pt x="4295" y="6743"/>
                    </a:cubicBezTo>
                    <a:cubicBezTo>
                      <a:pt x="4388" y="6287"/>
                      <a:pt x="4097" y="5821"/>
                      <a:pt x="3735" y="5644"/>
                    </a:cubicBezTo>
                    <a:cubicBezTo>
                      <a:pt x="3558" y="5551"/>
                      <a:pt x="3340" y="5509"/>
                      <a:pt x="3226" y="5323"/>
                    </a:cubicBezTo>
                    <a:cubicBezTo>
                      <a:pt x="3091" y="5104"/>
                      <a:pt x="3143" y="4814"/>
                      <a:pt x="3195" y="4555"/>
                    </a:cubicBezTo>
                    <a:cubicBezTo>
                      <a:pt x="3496" y="3061"/>
                      <a:pt x="3797" y="1515"/>
                      <a:pt x="3569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484;p54">
                <a:extLst>
                  <a:ext uri="{FF2B5EF4-FFF2-40B4-BE49-F238E27FC236}">
                    <a16:creationId xmlns:a16="http://schemas.microsoft.com/office/drawing/2014/main" id="{5FA38B33-A58C-4E4B-AE4E-598F069492D3}"/>
                  </a:ext>
                </a:extLst>
              </p:cNvPr>
              <p:cNvSpPr/>
              <p:nvPr/>
            </p:nvSpPr>
            <p:spPr>
              <a:xfrm>
                <a:off x="4633320" y="3125341"/>
                <a:ext cx="252281" cy="355976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6090" extrusionOk="0">
                    <a:moveTo>
                      <a:pt x="4305" y="5104"/>
                    </a:moveTo>
                    <a:cubicBezTo>
                      <a:pt x="4284" y="5135"/>
                      <a:pt x="4263" y="5166"/>
                      <a:pt x="4253" y="5197"/>
                    </a:cubicBezTo>
                    <a:cubicBezTo>
                      <a:pt x="4212" y="5259"/>
                      <a:pt x="4180" y="5332"/>
                      <a:pt x="4180" y="5394"/>
                    </a:cubicBezTo>
                    <a:cubicBezTo>
                      <a:pt x="4191" y="5457"/>
                      <a:pt x="4212" y="5498"/>
                      <a:pt x="4253" y="5540"/>
                    </a:cubicBezTo>
                    <a:cubicBezTo>
                      <a:pt x="4274" y="5498"/>
                      <a:pt x="4284" y="5457"/>
                      <a:pt x="4295" y="5404"/>
                    </a:cubicBezTo>
                    <a:cubicBezTo>
                      <a:pt x="4305" y="5353"/>
                      <a:pt x="4315" y="5291"/>
                      <a:pt x="4315" y="5228"/>
                    </a:cubicBezTo>
                    <a:cubicBezTo>
                      <a:pt x="4315" y="5187"/>
                      <a:pt x="4305" y="5145"/>
                      <a:pt x="4305" y="5104"/>
                    </a:cubicBezTo>
                    <a:close/>
                    <a:moveTo>
                      <a:pt x="291" y="0"/>
                    </a:moveTo>
                    <a:cubicBezTo>
                      <a:pt x="176" y="322"/>
                      <a:pt x="10" y="633"/>
                      <a:pt x="0" y="985"/>
                    </a:cubicBezTo>
                    <a:lnTo>
                      <a:pt x="0" y="996"/>
                    </a:lnTo>
                    <a:cubicBezTo>
                      <a:pt x="0" y="1214"/>
                      <a:pt x="63" y="1421"/>
                      <a:pt x="114" y="1619"/>
                    </a:cubicBezTo>
                    <a:cubicBezTo>
                      <a:pt x="404" y="2707"/>
                      <a:pt x="591" y="3828"/>
                      <a:pt x="664" y="4959"/>
                    </a:cubicBezTo>
                    <a:cubicBezTo>
                      <a:pt x="685" y="5249"/>
                      <a:pt x="716" y="5560"/>
                      <a:pt x="882" y="5768"/>
                    </a:cubicBezTo>
                    <a:cubicBezTo>
                      <a:pt x="1006" y="5923"/>
                      <a:pt x="1204" y="5985"/>
                      <a:pt x="1380" y="6027"/>
                    </a:cubicBezTo>
                    <a:cubicBezTo>
                      <a:pt x="1462" y="6058"/>
                      <a:pt x="1556" y="6068"/>
                      <a:pt x="1639" y="6089"/>
                    </a:cubicBezTo>
                    <a:cubicBezTo>
                      <a:pt x="1639" y="5830"/>
                      <a:pt x="1628" y="5570"/>
                      <a:pt x="1587" y="5321"/>
                    </a:cubicBezTo>
                    <a:cubicBezTo>
                      <a:pt x="1545" y="5062"/>
                      <a:pt x="1483" y="4803"/>
                      <a:pt x="1483" y="4533"/>
                    </a:cubicBezTo>
                    <a:cubicBezTo>
                      <a:pt x="1483" y="4160"/>
                      <a:pt x="1628" y="3797"/>
                      <a:pt x="1743" y="3434"/>
                    </a:cubicBezTo>
                    <a:cubicBezTo>
                      <a:pt x="2013" y="2583"/>
                      <a:pt x="2096" y="1702"/>
                      <a:pt x="2168" y="819"/>
                    </a:cubicBezTo>
                    <a:lnTo>
                      <a:pt x="2168" y="819"/>
                    </a:lnTo>
                    <a:cubicBezTo>
                      <a:pt x="2085" y="882"/>
                      <a:pt x="2002" y="955"/>
                      <a:pt x="1909" y="1027"/>
                    </a:cubicBezTo>
                    <a:cubicBezTo>
                      <a:pt x="1919" y="810"/>
                      <a:pt x="1950" y="467"/>
                      <a:pt x="1992" y="93"/>
                    </a:cubicBezTo>
                    <a:lnTo>
                      <a:pt x="1753" y="93"/>
                    </a:lnTo>
                    <a:cubicBezTo>
                      <a:pt x="1473" y="93"/>
                      <a:pt x="1193" y="83"/>
                      <a:pt x="913" y="63"/>
                    </a:cubicBezTo>
                    <a:cubicBezTo>
                      <a:pt x="706" y="42"/>
                      <a:pt x="508" y="21"/>
                      <a:pt x="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485;p54">
                <a:extLst>
                  <a:ext uri="{FF2B5EF4-FFF2-40B4-BE49-F238E27FC236}">
                    <a16:creationId xmlns:a16="http://schemas.microsoft.com/office/drawing/2014/main" id="{9E0388A1-78FA-438C-9B80-C966726D9F44}"/>
                  </a:ext>
                </a:extLst>
              </p:cNvPr>
              <p:cNvSpPr/>
              <p:nvPr/>
            </p:nvSpPr>
            <p:spPr>
              <a:xfrm>
                <a:off x="5043767" y="2794855"/>
                <a:ext cx="331718" cy="758070"/>
              </a:xfrm>
              <a:custGeom>
                <a:avLst/>
                <a:gdLst/>
                <a:ahLst/>
                <a:cxnLst/>
                <a:rect l="l" t="t" r="r" b="b"/>
                <a:pathLst>
                  <a:path w="5675" h="12969" extrusionOk="0">
                    <a:moveTo>
                      <a:pt x="4461" y="1"/>
                    </a:moveTo>
                    <a:lnTo>
                      <a:pt x="0" y="5177"/>
                    </a:lnTo>
                    <a:cubicBezTo>
                      <a:pt x="364" y="6411"/>
                      <a:pt x="613" y="7688"/>
                      <a:pt x="747" y="8963"/>
                    </a:cubicBezTo>
                    <a:cubicBezTo>
                      <a:pt x="800" y="9461"/>
                      <a:pt x="986" y="9949"/>
                      <a:pt x="1307" y="10332"/>
                    </a:cubicBezTo>
                    <a:cubicBezTo>
                      <a:pt x="1526" y="10592"/>
                      <a:pt x="1639" y="10975"/>
                      <a:pt x="1639" y="11328"/>
                    </a:cubicBezTo>
                    <a:cubicBezTo>
                      <a:pt x="1650" y="11775"/>
                      <a:pt x="1567" y="12314"/>
                      <a:pt x="1909" y="12614"/>
                    </a:cubicBezTo>
                    <a:cubicBezTo>
                      <a:pt x="2075" y="12760"/>
                      <a:pt x="2314" y="12812"/>
                      <a:pt x="2531" y="12843"/>
                    </a:cubicBezTo>
                    <a:cubicBezTo>
                      <a:pt x="3052" y="12930"/>
                      <a:pt x="3585" y="12968"/>
                      <a:pt x="4116" y="12968"/>
                    </a:cubicBezTo>
                    <a:cubicBezTo>
                      <a:pt x="4283" y="12968"/>
                      <a:pt x="4450" y="12964"/>
                      <a:pt x="4617" y="12957"/>
                    </a:cubicBezTo>
                    <a:cubicBezTo>
                      <a:pt x="5032" y="12936"/>
                      <a:pt x="5498" y="12874"/>
                      <a:pt x="5633" y="12335"/>
                    </a:cubicBezTo>
                    <a:cubicBezTo>
                      <a:pt x="5675" y="12179"/>
                      <a:pt x="5675" y="12023"/>
                      <a:pt x="5633" y="11867"/>
                    </a:cubicBezTo>
                    <a:cubicBezTo>
                      <a:pt x="5550" y="11432"/>
                      <a:pt x="5322" y="11017"/>
                      <a:pt x="4970" y="10737"/>
                    </a:cubicBezTo>
                    <a:cubicBezTo>
                      <a:pt x="4738" y="10555"/>
                      <a:pt x="4441" y="10446"/>
                      <a:pt x="4145" y="10446"/>
                    </a:cubicBezTo>
                    <a:cubicBezTo>
                      <a:pt x="4070" y="10446"/>
                      <a:pt x="3995" y="10453"/>
                      <a:pt x="3921" y="10468"/>
                    </a:cubicBezTo>
                    <a:cubicBezTo>
                      <a:pt x="3341" y="5779"/>
                      <a:pt x="4160" y="5644"/>
                      <a:pt x="4668" y="3279"/>
                    </a:cubicBezTo>
                    <a:cubicBezTo>
                      <a:pt x="4793" y="2718"/>
                      <a:pt x="4928" y="2169"/>
                      <a:pt x="4928" y="1598"/>
                    </a:cubicBezTo>
                    <a:cubicBezTo>
                      <a:pt x="4938" y="1028"/>
                      <a:pt x="4814" y="436"/>
                      <a:pt x="4461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486;p54">
                <a:extLst>
                  <a:ext uri="{FF2B5EF4-FFF2-40B4-BE49-F238E27FC236}">
                    <a16:creationId xmlns:a16="http://schemas.microsoft.com/office/drawing/2014/main" id="{A47E3851-26DC-4930-B347-8FEB9219BD33}"/>
                  </a:ext>
                </a:extLst>
              </p:cNvPr>
              <p:cNvSpPr/>
              <p:nvPr/>
            </p:nvSpPr>
            <p:spPr>
              <a:xfrm>
                <a:off x="5054113" y="2895509"/>
                <a:ext cx="320787" cy="657357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11246" extrusionOk="0">
                    <a:moveTo>
                      <a:pt x="4170" y="1"/>
                    </a:moveTo>
                    <a:lnTo>
                      <a:pt x="4170" y="1"/>
                    </a:lnTo>
                    <a:cubicBezTo>
                      <a:pt x="3973" y="457"/>
                      <a:pt x="4014" y="1049"/>
                      <a:pt x="4419" y="1298"/>
                    </a:cubicBezTo>
                    <a:cubicBezTo>
                      <a:pt x="4139" y="1287"/>
                      <a:pt x="3890" y="1069"/>
                      <a:pt x="3838" y="800"/>
                    </a:cubicBezTo>
                    <a:lnTo>
                      <a:pt x="3838" y="800"/>
                    </a:lnTo>
                    <a:cubicBezTo>
                      <a:pt x="3724" y="1391"/>
                      <a:pt x="3807" y="2024"/>
                      <a:pt x="4066" y="2563"/>
                    </a:cubicBezTo>
                    <a:cubicBezTo>
                      <a:pt x="3744" y="2428"/>
                      <a:pt x="3496" y="2117"/>
                      <a:pt x="3413" y="1775"/>
                    </a:cubicBezTo>
                    <a:cubicBezTo>
                      <a:pt x="3101" y="2646"/>
                      <a:pt x="2417" y="3393"/>
                      <a:pt x="1566" y="3776"/>
                    </a:cubicBezTo>
                    <a:cubicBezTo>
                      <a:pt x="1784" y="3435"/>
                      <a:pt x="1898" y="3030"/>
                      <a:pt x="1877" y="2635"/>
                    </a:cubicBezTo>
                    <a:lnTo>
                      <a:pt x="1877" y="2635"/>
                    </a:lnTo>
                    <a:cubicBezTo>
                      <a:pt x="1379" y="3258"/>
                      <a:pt x="726" y="3756"/>
                      <a:pt x="0" y="4088"/>
                    </a:cubicBezTo>
                    <a:cubicBezTo>
                      <a:pt x="270" y="5125"/>
                      <a:pt x="457" y="6183"/>
                      <a:pt x="570" y="7241"/>
                    </a:cubicBezTo>
                    <a:cubicBezTo>
                      <a:pt x="623" y="7739"/>
                      <a:pt x="809" y="8227"/>
                      <a:pt x="1130" y="8610"/>
                    </a:cubicBezTo>
                    <a:cubicBezTo>
                      <a:pt x="1349" y="8870"/>
                      <a:pt x="1462" y="9253"/>
                      <a:pt x="1462" y="9606"/>
                    </a:cubicBezTo>
                    <a:cubicBezTo>
                      <a:pt x="1473" y="9627"/>
                      <a:pt x="1473" y="9648"/>
                      <a:pt x="1473" y="9668"/>
                    </a:cubicBezTo>
                    <a:cubicBezTo>
                      <a:pt x="1473" y="9783"/>
                      <a:pt x="1462" y="9907"/>
                      <a:pt x="1462" y="10021"/>
                    </a:cubicBezTo>
                    <a:cubicBezTo>
                      <a:pt x="1462" y="10353"/>
                      <a:pt x="1494" y="10685"/>
                      <a:pt x="1732" y="10892"/>
                    </a:cubicBezTo>
                    <a:cubicBezTo>
                      <a:pt x="1898" y="11038"/>
                      <a:pt x="2137" y="11090"/>
                      <a:pt x="2354" y="11121"/>
                    </a:cubicBezTo>
                    <a:cubicBezTo>
                      <a:pt x="2884" y="11204"/>
                      <a:pt x="3423" y="11245"/>
                      <a:pt x="3963" y="11245"/>
                    </a:cubicBezTo>
                    <a:cubicBezTo>
                      <a:pt x="4118" y="11245"/>
                      <a:pt x="4284" y="11245"/>
                      <a:pt x="4440" y="11235"/>
                    </a:cubicBezTo>
                    <a:cubicBezTo>
                      <a:pt x="4502" y="11235"/>
                      <a:pt x="4564" y="11235"/>
                      <a:pt x="4627" y="11224"/>
                    </a:cubicBezTo>
                    <a:cubicBezTo>
                      <a:pt x="4585" y="11204"/>
                      <a:pt x="4554" y="11152"/>
                      <a:pt x="4574" y="11090"/>
                    </a:cubicBezTo>
                    <a:cubicBezTo>
                      <a:pt x="4678" y="10789"/>
                      <a:pt x="4647" y="10447"/>
                      <a:pt x="4481" y="10166"/>
                    </a:cubicBezTo>
                    <a:cubicBezTo>
                      <a:pt x="4429" y="10073"/>
                      <a:pt x="4512" y="9980"/>
                      <a:pt x="4595" y="9980"/>
                    </a:cubicBezTo>
                    <a:cubicBezTo>
                      <a:pt x="4627" y="9980"/>
                      <a:pt x="4668" y="10000"/>
                      <a:pt x="4689" y="10042"/>
                    </a:cubicBezTo>
                    <a:cubicBezTo>
                      <a:pt x="4876" y="10374"/>
                      <a:pt x="4917" y="10789"/>
                      <a:pt x="4803" y="11152"/>
                    </a:cubicBezTo>
                    <a:cubicBezTo>
                      <a:pt x="4803" y="11173"/>
                      <a:pt x="4793" y="11194"/>
                      <a:pt x="4782" y="11204"/>
                    </a:cubicBezTo>
                    <a:cubicBezTo>
                      <a:pt x="4938" y="11173"/>
                      <a:pt x="5093" y="11121"/>
                      <a:pt x="5217" y="11017"/>
                    </a:cubicBezTo>
                    <a:cubicBezTo>
                      <a:pt x="5155" y="11007"/>
                      <a:pt x="5083" y="10955"/>
                      <a:pt x="5114" y="10872"/>
                    </a:cubicBezTo>
                    <a:cubicBezTo>
                      <a:pt x="5197" y="10519"/>
                      <a:pt x="5145" y="10136"/>
                      <a:pt x="4959" y="9824"/>
                    </a:cubicBezTo>
                    <a:cubicBezTo>
                      <a:pt x="4906" y="9731"/>
                      <a:pt x="4989" y="9648"/>
                      <a:pt x="5072" y="9648"/>
                    </a:cubicBezTo>
                    <a:cubicBezTo>
                      <a:pt x="5104" y="9648"/>
                      <a:pt x="5134" y="9668"/>
                      <a:pt x="5166" y="9710"/>
                    </a:cubicBezTo>
                    <a:cubicBezTo>
                      <a:pt x="5363" y="10053"/>
                      <a:pt x="5436" y="10467"/>
                      <a:pt x="5353" y="10862"/>
                    </a:cubicBezTo>
                    <a:cubicBezTo>
                      <a:pt x="5394" y="10799"/>
                      <a:pt x="5436" y="10716"/>
                      <a:pt x="5456" y="10613"/>
                    </a:cubicBezTo>
                    <a:cubicBezTo>
                      <a:pt x="5477" y="10540"/>
                      <a:pt x="5487" y="10457"/>
                      <a:pt x="5487" y="10384"/>
                    </a:cubicBezTo>
                    <a:cubicBezTo>
                      <a:pt x="5487" y="10301"/>
                      <a:pt x="5477" y="10219"/>
                      <a:pt x="5456" y="10145"/>
                    </a:cubicBezTo>
                    <a:cubicBezTo>
                      <a:pt x="5373" y="9710"/>
                      <a:pt x="5145" y="9295"/>
                      <a:pt x="4793" y="9015"/>
                    </a:cubicBezTo>
                    <a:cubicBezTo>
                      <a:pt x="4564" y="8838"/>
                      <a:pt x="4263" y="8725"/>
                      <a:pt x="3973" y="8725"/>
                    </a:cubicBezTo>
                    <a:cubicBezTo>
                      <a:pt x="3890" y="8725"/>
                      <a:pt x="3817" y="8735"/>
                      <a:pt x="3744" y="8746"/>
                    </a:cubicBezTo>
                    <a:cubicBezTo>
                      <a:pt x="3599" y="7605"/>
                      <a:pt x="3537" y="6722"/>
                      <a:pt x="3537" y="6028"/>
                    </a:cubicBezTo>
                    <a:cubicBezTo>
                      <a:pt x="3537" y="3849"/>
                      <a:pt x="4108" y="3341"/>
                      <a:pt x="4491" y="1557"/>
                    </a:cubicBezTo>
                    <a:cubicBezTo>
                      <a:pt x="4574" y="1152"/>
                      <a:pt x="4668" y="758"/>
                      <a:pt x="4720" y="343"/>
                    </a:cubicBezTo>
                    <a:lnTo>
                      <a:pt x="4720" y="343"/>
                    </a:lnTo>
                    <a:cubicBezTo>
                      <a:pt x="4710" y="353"/>
                      <a:pt x="4699" y="353"/>
                      <a:pt x="4699" y="353"/>
                    </a:cubicBezTo>
                    <a:cubicBezTo>
                      <a:pt x="4471" y="353"/>
                      <a:pt x="4284" y="208"/>
                      <a:pt x="4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487;p54">
                <a:extLst>
                  <a:ext uri="{FF2B5EF4-FFF2-40B4-BE49-F238E27FC236}">
                    <a16:creationId xmlns:a16="http://schemas.microsoft.com/office/drawing/2014/main" id="{8CBAE2B1-515D-4B4D-B39A-E47E76BF856B}"/>
                  </a:ext>
                </a:extLst>
              </p:cNvPr>
              <p:cNvSpPr/>
              <p:nvPr/>
            </p:nvSpPr>
            <p:spPr>
              <a:xfrm>
                <a:off x="5324510" y="3550344"/>
                <a:ext cx="9119" cy="1929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3" extrusionOk="0">
                    <a:moveTo>
                      <a:pt x="156" y="1"/>
                    </a:moveTo>
                    <a:cubicBezTo>
                      <a:pt x="104" y="11"/>
                      <a:pt x="52" y="11"/>
                      <a:pt x="1" y="21"/>
                    </a:cubicBezTo>
                    <a:cubicBezTo>
                      <a:pt x="21" y="32"/>
                      <a:pt x="42" y="32"/>
                      <a:pt x="63" y="32"/>
                    </a:cubicBezTo>
                    <a:cubicBezTo>
                      <a:pt x="94" y="32"/>
                      <a:pt x="125" y="21"/>
                      <a:pt x="156" y="1"/>
                    </a:cubicBezTo>
                    <a:close/>
                  </a:path>
                </a:pathLst>
              </a:custGeom>
              <a:solidFill>
                <a:srgbClr val="F6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488;p54">
                <a:extLst>
                  <a:ext uri="{FF2B5EF4-FFF2-40B4-BE49-F238E27FC236}">
                    <a16:creationId xmlns:a16="http://schemas.microsoft.com/office/drawing/2014/main" id="{3BA5B7C9-1BF0-4396-B735-99E906C9BCB0}"/>
                  </a:ext>
                </a:extLst>
              </p:cNvPr>
              <p:cNvSpPr/>
              <p:nvPr/>
            </p:nvSpPr>
            <p:spPr>
              <a:xfrm>
                <a:off x="5312995" y="3478799"/>
                <a:ext cx="28583" cy="7283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246" extrusionOk="0">
                    <a:moveTo>
                      <a:pt x="166" y="1"/>
                    </a:moveTo>
                    <a:cubicBezTo>
                      <a:pt x="83" y="1"/>
                      <a:pt x="0" y="94"/>
                      <a:pt x="52" y="187"/>
                    </a:cubicBezTo>
                    <a:cubicBezTo>
                      <a:pt x="218" y="468"/>
                      <a:pt x="249" y="810"/>
                      <a:pt x="145" y="1111"/>
                    </a:cubicBezTo>
                    <a:cubicBezTo>
                      <a:pt x="125" y="1173"/>
                      <a:pt x="156" y="1225"/>
                      <a:pt x="198" y="1245"/>
                    </a:cubicBezTo>
                    <a:cubicBezTo>
                      <a:pt x="249" y="1235"/>
                      <a:pt x="301" y="1235"/>
                      <a:pt x="353" y="1225"/>
                    </a:cubicBezTo>
                    <a:cubicBezTo>
                      <a:pt x="364" y="1215"/>
                      <a:pt x="374" y="1194"/>
                      <a:pt x="374" y="1173"/>
                    </a:cubicBezTo>
                    <a:cubicBezTo>
                      <a:pt x="488" y="810"/>
                      <a:pt x="447" y="395"/>
                      <a:pt x="260" y="63"/>
                    </a:cubicBezTo>
                    <a:cubicBezTo>
                      <a:pt x="239" y="21"/>
                      <a:pt x="198" y="1"/>
                      <a:pt x="166" y="1"/>
                    </a:cubicBezTo>
                    <a:close/>
                  </a:path>
                </a:pathLst>
              </a:custGeom>
              <a:solidFill>
                <a:srgbClr val="DA50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489;p54">
                <a:extLst>
                  <a:ext uri="{FF2B5EF4-FFF2-40B4-BE49-F238E27FC236}">
                    <a16:creationId xmlns:a16="http://schemas.microsoft.com/office/drawing/2014/main" id="{34620C92-AF62-4AE6-8D3E-F62008F1E4CC}"/>
                  </a:ext>
                </a:extLst>
              </p:cNvPr>
              <p:cNvSpPr/>
              <p:nvPr/>
            </p:nvSpPr>
            <p:spPr>
              <a:xfrm>
                <a:off x="5359055" y="3530354"/>
                <a:ext cx="7950" cy="911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56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94" y="63"/>
                      <a:pt x="53" y="114"/>
                      <a:pt x="0" y="156"/>
                    </a:cubicBezTo>
                    <a:lnTo>
                      <a:pt x="11" y="156"/>
                    </a:lnTo>
                    <a:cubicBezTo>
                      <a:pt x="63" y="156"/>
                      <a:pt x="104" y="135"/>
                      <a:pt x="125" y="73"/>
                    </a:cubicBezTo>
                    <a:cubicBezTo>
                      <a:pt x="125" y="52"/>
                      <a:pt x="136" y="31"/>
                      <a:pt x="136" y="1"/>
                    </a:cubicBezTo>
                    <a:close/>
                  </a:path>
                </a:pathLst>
              </a:custGeom>
              <a:solidFill>
                <a:srgbClr val="F6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490;p54">
                <a:extLst>
                  <a:ext uri="{FF2B5EF4-FFF2-40B4-BE49-F238E27FC236}">
                    <a16:creationId xmlns:a16="http://schemas.microsoft.com/office/drawing/2014/main" id="{05944D72-BD80-46DD-8800-F05C5C1C81BE}"/>
                  </a:ext>
                </a:extLst>
              </p:cNvPr>
              <p:cNvSpPr/>
              <p:nvPr/>
            </p:nvSpPr>
            <p:spPr>
              <a:xfrm>
                <a:off x="5340877" y="3459393"/>
                <a:ext cx="30980" cy="8008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370" extrusionOk="0">
                    <a:moveTo>
                      <a:pt x="166" y="1"/>
                    </a:moveTo>
                    <a:cubicBezTo>
                      <a:pt x="83" y="1"/>
                      <a:pt x="0" y="84"/>
                      <a:pt x="53" y="177"/>
                    </a:cubicBezTo>
                    <a:cubicBezTo>
                      <a:pt x="239" y="489"/>
                      <a:pt x="291" y="872"/>
                      <a:pt x="208" y="1225"/>
                    </a:cubicBezTo>
                    <a:cubicBezTo>
                      <a:pt x="177" y="1308"/>
                      <a:pt x="249" y="1360"/>
                      <a:pt x="311" y="1370"/>
                    </a:cubicBezTo>
                    <a:cubicBezTo>
                      <a:pt x="364" y="1328"/>
                      <a:pt x="405" y="1277"/>
                      <a:pt x="447" y="1215"/>
                    </a:cubicBezTo>
                    <a:cubicBezTo>
                      <a:pt x="530" y="820"/>
                      <a:pt x="457" y="406"/>
                      <a:pt x="260" y="63"/>
                    </a:cubicBezTo>
                    <a:cubicBezTo>
                      <a:pt x="228" y="21"/>
                      <a:pt x="198" y="1"/>
                      <a:pt x="166" y="1"/>
                    </a:cubicBezTo>
                    <a:close/>
                  </a:path>
                </a:pathLst>
              </a:custGeom>
              <a:solidFill>
                <a:srgbClr val="DA50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491;p54">
                <a:extLst>
                  <a:ext uri="{FF2B5EF4-FFF2-40B4-BE49-F238E27FC236}">
                    <a16:creationId xmlns:a16="http://schemas.microsoft.com/office/drawing/2014/main" id="{13A9BFB6-183D-47DD-AFE2-E5908355FD82}"/>
                  </a:ext>
                </a:extLst>
              </p:cNvPr>
              <p:cNvSpPr/>
              <p:nvPr/>
            </p:nvSpPr>
            <p:spPr>
              <a:xfrm>
                <a:off x="4297399" y="2246168"/>
                <a:ext cx="396600" cy="588792"/>
              </a:xfrm>
              <a:custGeom>
                <a:avLst/>
                <a:gdLst/>
                <a:ahLst/>
                <a:cxnLst/>
                <a:rect l="l" t="t" r="r" b="b"/>
                <a:pathLst>
                  <a:path w="6785" h="10073" extrusionOk="0">
                    <a:moveTo>
                      <a:pt x="3527" y="0"/>
                    </a:moveTo>
                    <a:lnTo>
                      <a:pt x="3527" y="0"/>
                    </a:lnTo>
                    <a:cubicBezTo>
                      <a:pt x="3735" y="125"/>
                      <a:pt x="3922" y="301"/>
                      <a:pt x="4035" y="519"/>
                    </a:cubicBezTo>
                    <a:cubicBezTo>
                      <a:pt x="3521" y="270"/>
                      <a:pt x="2951" y="149"/>
                      <a:pt x="2382" y="149"/>
                    </a:cubicBezTo>
                    <a:cubicBezTo>
                      <a:pt x="1527" y="149"/>
                      <a:pt x="673" y="421"/>
                      <a:pt x="1" y="944"/>
                    </a:cubicBezTo>
                    <a:cubicBezTo>
                      <a:pt x="154" y="832"/>
                      <a:pt x="341" y="781"/>
                      <a:pt x="531" y="781"/>
                    </a:cubicBezTo>
                    <a:cubicBezTo>
                      <a:pt x="765" y="781"/>
                      <a:pt x="1004" y="859"/>
                      <a:pt x="1193" y="996"/>
                    </a:cubicBezTo>
                    <a:cubicBezTo>
                      <a:pt x="1536" y="1255"/>
                      <a:pt x="1723" y="1681"/>
                      <a:pt x="1764" y="2106"/>
                    </a:cubicBezTo>
                    <a:cubicBezTo>
                      <a:pt x="1806" y="2532"/>
                      <a:pt x="1712" y="2956"/>
                      <a:pt x="1577" y="3361"/>
                    </a:cubicBezTo>
                    <a:cubicBezTo>
                      <a:pt x="1349" y="4077"/>
                      <a:pt x="996" y="4761"/>
                      <a:pt x="840" y="5498"/>
                    </a:cubicBezTo>
                    <a:cubicBezTo>
                      <a:pt x="674" y="6234"/>
                      <a:pt x="757" y="7085"/>
                      <a:pt x="1276" y="7624"/>
                    </a:cubicBezTo>
                    <a:cubicBezTo>
                      <a:pt x="1038" y="7583"/>
                      <a:pt x="820" y="7428"/>
                      <a:pt x="685" y="7220"/>
                    </a:cubicBezTo>
                    <a:lnTo>
                      <a:pt x="685" y="7220"/>
                    </a:lnTo>
                    <a:cubicBezTo>
                      <a:pt x="830" y="7915"/>
                      <a:pt x="1318" y="8537"/>
                      <a:pt x="1961" y="8828"/>
                    </a:cubicBezTo>
                    <a:cubicBezTo>
                      <a:pt x="1920" y="8832"/>
                      <a:pt x="1879" y="8834"/>
                      <a:pt x="1837" y="8834"/>
                    </a:cubicBezTo>
                    <a:cubicBezTo>
                      <a:pt x="1676" y="8834"/>
                      <a:pt x="1507" y="8803"/>
                      <a:pt x="1359" y="8745"/>
                    </a:cubicBezTo>
                    <a:lnTo>
                      <a:pt x="1359" y="8745"/>
                    </a:lnTo>
                    <a:cubicBezTo>
                      <a:pt x="2337" y="9602"/>
                      <a:pt x="3636" y="10072"/>
                      <a:pt x="4934" y="10072"/>
                    </a:cubicBezTo>
                    <a:cubicBezTo>
                      <a:pt x="5425" y="10072"/>
                      <a:pt x="5917" y="10005"/>
                      <a:pt x="6390" y="9865"/>
                    </a:cubicBezTo>
                    <a:lnTo>
                      <a:pt x="6785" y="8216"/>
                    </a:lnTo>
                    <a:lnTo>
                      <a:pt x="6785" y="8216"/>
                    </a:lnTo>
                    <a:cubicBezTo>
                      <a:pt x="6635" y="8300"/>
                      <a:pt x="6470" y="8338"/>
                      <a:pt x="6303" y="8338"/>
                    </a:cubicBezTo>
                    <a:cubicBezTo>
                      <a:pt x="5889" y="8338"/>
                      <a:pt x="5462" y="8106"/>
                      <a:pt x="5218" y="7760"/>
                    </a:cubicBezTo>
                    <a:cubicBezTo>
                      <a:pt x="4876" y="7272"/>
                      <a:pt x="4834" y="6628"/>
                      <a:pt x="4927" y="6038"/>
                    </a:cubicBezTo>
                    <a:cubicBezTo>
                      <a:pt x="5010" y="5446"/>
                      <a:pt x="5218" y="4876"/>
                      <a:pt x="5332" y="4295"/>
                    </a:cubicBezTo>
                    <a:cubicBezTo>
                      <a:pt x="5498" y="3413"/>
                      <a:pt x="5436" y="2479"/>
                      <a:pt x="5083" y="1660"/>
                    </a:cubicBezTo>
                    <a:cubicBezTo>
                      <a:pt x="4772" y="955"/>
                      <a:pt x="4222" y="342"/>
                      <a:pt x="35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492;p54">
                <a:extLst>
                  <a:ext uri="{FF2B5EF4-FFF2-40B4-BE49-F238E27FC236}">
                    <a16:creationId xmlns:a16="http://schemas.microsoft.com/office/drawing/2014/main" id="{33C6D79E-215D-4238-8465-16573B82F660}"/>
                  </a:ext>
                </a:extLst>
              </p:cNvPr>
              <p:cNvSpPr/>
              <p:nvPr/>
            </p:nvSpPr>
            <p:spPr>
              <a:xfrm>
                <a:off x="4448964" y="2650538"/>
                <a:ext cx="849549" cy="473641"/>
              </a:xfrm>
              <a:custGeom>
                <a:avLst/>
                <a:gdLst/>
                <a:ahLst/>
                <a:cxnLst/>
                <a:rect l="l" t="t" r="r" b="b"/>
                <a:pathLst>
                  <a:path w="14534" h="8103" extrusionOk="0">
                    <a:moveTo>
                      <a:pt x="11308" y="1"/>
                    </a:moveTo>
                    <a:cubicBezTo>
                      <a:pt x="11266" y="12"/>
                      <a:pt x="11225" y="22"/>
                      <a:pt x="11193" y="32"/>
                    </a:cubicBezTo>
                    <a:cubicBezTo>
                      <a:pt x="11100" y="53"/>
                      <a:pt x="11017" y="63"/>
                      <a:pt x="10923" y="84"/>
                    </a:cubicBezTo>
                    <a:cubicBezTo>
                      <a:pt x="10706" y="136"/>
                      <a:pt x="10478" y="167"/>
                      <a:pt x="10249" y="188"/>
                    </a:cubicBezTo>
                    <a:cubicBezTo>
                      <a:pt x="9794" y="241"/>
                      <a:pt x="9332" y="258"/>
                      <a:pt x="8866" y="258"/>
                    </a:cubicBezTo>
                    <a:cubicBezTo>
                      <a:pt x="8239" y="258"/>
                      <a:pt x="7607" y="226"/>
                      <a:pt x="6982" y="208"/>
                    </a:cubicBezTo>
                    <a:cubicBezTo>
                      <a:pt x="6806" y="205"/>
                      <a:pt x="6630" y="202"/>
                      <a:pt x="6454" y="202"/>
                    </a:cubicBezTo>
                    <a:cubicBezTo>
                      <a:pt x="5176" y="202"/>
                      <a:pt x="3873" y="326"/>
                      <a:pt x="2770" y="945"/>
                    </a:cubicBezTo>
                    <a:cubicBezTo>
                      <a:pt x="955" y="1951"/>
                      <a:pt x="1" y="4182"/>
                      <a:pt x="291" y="6236"/>
                    </a:cubicBezTo>
                    <a:cubicBezTo>
                      <a:pt x="354" y="6681"/>
                      <a:pt x="478" y="7148"/>
                      <a:pt x="799" y="7470"/>
                    </a:cubicBezTo>
                    <a:cubicBezTo>
                      <a:pt x="1142" y="7801"/>
                      <a:pt x="1650" y="7916"/>
                      <a:pt x="2117" y="7978"/>
                    </a:cubicBezTo>
                    <a:cubicBezTo>
                      <a:pt x="2553" y="8040"/>
                      <a:pt x="2988" y="8071"/>
                      <a:pt x="3424" y="8092"/>
                    </a:cubicBezTo>
                    <a:cubicBezTo>
                      <a:pt x="3622" y="8099"/>
                      <a:pt x="3821" y="8103"/>
                      <a:pt x="4020" y="8103"/>
                    </a:cubicBezTo>
                    <a:cubicBezTo>
                      <a:pt x="4664" y="8103"/>
                      <a:pt x="5313" y="8067"/>
                      <a:pt x="5955" y="8020"/>
                    </a:cubicBezTo>
                    <a:cubicBezTo>
                      <a:pt x="7801" y="7895"/>
                      <a:pt x="9720" y="7635"/>
                      <a:pt x="11255" y="6598"/>
                    </a:cubicBezTo>
                    <a:cubicBezTo>
                      <a:pt x="12532" y="5738"/>
                      <a:pt x="13392" y="4420"/>
                      <a:pt x="13994" y="2988"/>
                    </a:cubicBezTo>
                    <a:cubicBezTo>
                      <a:pt x="14191" y="2522"/>
                      <a:pt x="14367" y="2034"/>
                      <a:pt x="14512" y="1557"/>
                    </a:cubicBezTo>
                    <a:cubicBezTo>
                      <a:pt x="14512" y="1536"/>
                      <a:pt x="14523" y="1515"/>
                      <a:pt x="14523" y="1505"/>
                    </a:cubicBezTo>
                    <a:cubicBezTo>
                      <a:pt x="14523" y="1495"/>
                      <a:pt x="14533" y="1485"/>
                      <a:pt x="14533" y="1474"/>
                    </a:cubicBezTo>
                    <a:lnTo>
                      <a:pt x="14295" y="1370"/>
                    </a:lnTo>
                    <a:lnTo>
                      <a:pt x="14284" y="1360"/>
                    </a:lnTo>
                    <a:lnTo>
                      <a:pt x="13776" y="1132"/>
                    </a:lnTo>
                    <a:lnTo>
                      <a:pt x="11847" y="250"/>
                    </a:lnTo>
                    <a:lnTo>
                      <a:pt x="11608" y="136"/>
                    </a:lnTo>
                    <a:lnTo>
                      <a:pt x="113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493;p54">
                <a:extLst>
                  <a:ext uri="{FF2B5EF4-FFF2-40B4-BE49-F238E27FC236}">
                    <a16:creationId xmlns:a16="http://schemas.microsoft.com/office/drawing/2014/main" id="{5EFA4C91-1130-40AF-BD13-3246E38639B0}"/>
                  </a:ext>
                </a:extLst>
              </p:cNvPr>
              <p:cNvSpPr/>
              <p:nvPr/>
            </p:nvSpPr>
            <p:spPr>
              <a:xfrm>
                <a:off x="4646647" y="2588696"/>
                <a:ext cx="771339" cy="568217"/>
              </a:xfrm>
              <a:custGeom>
                <a:avLst/>
                <a:gdLst/>
                <a:ahLst/>
                <a:cxnLst/>
                <a:rect l="l" t="t" r="r" b="b"/>
                <a:pathLst>
                  <a:path w="13196" h="9721" extrusionOk="0">
                    <a:moveTo>
                      <a:pt x="12905" y="1"/>
                    </a:moveTo>
                    <a:cubicBezTo>
                      <a:pt x="12415" y="432"/>
                      <a:pt x="11879" y="577"/>
                      <a:pt x="11309" y="577"/>
                    </a:cubicBezTo>
                    <a:cubicBezTo>
                      <a:pt x="10454" y="577"/>
                      <a:pt x="9523" y="252"/>
                      <a:pt x="8558" y="84"/>
                    </a:cubicBezTo>
                    <a:cubicBezTo>
                      <a:pt x="8550" y="82"/>
                      <a:pt x="8542" y="82"/>
                      <a:pt x="8535" y="82"/>
                    </a:cubicBezTo>
                    <a:cubicBezTo>
                      <a:pt x="8370" y="82"/>
                      <a:pt x="8144" y="378"/>
                      <a:pt x="7935" y="665"/>
                    </a:cubicBezTo>
                    <a:cubicBezTo>
                      <a:pt x="7926" y="685"/>
                      <a:pt x="7905" y="696"/>
                      <a:pt x="7894" y="717"/>
                    </a:cubicBezTo>
                    <a:cubicBezTo>
                      <a:pt x="7770" y="883"/>
                      <a:pt x="7656" y="1049"/>
                      <a:pt x="7541" y="1142"/>
                    </a:cubicBezTo>
                    <a:cubicBezTo>
                      <a:pt x="7500" y="1183"/>
                      <a:pt x="7458" y="1215"/>
                      <a:pt x="7417" y="1225"/>
                    </a:cubicBezTo>
                    <a:cubicBezTo>
                      <a:pt x="7272" y="1277"/>
                      <a:pt x="7147" y="1370"/>
                      <a:pt x="7023" y="1474"/>
                    </a:cubicBezTo>
                    <a:cubicBezTo>
                      <a:pt x="6940" y="1547"/>
                      <a:pt x="6847" y="1640"/>
                      <a:pt x="6764" y="1723"/>
                    </a:cubicBezTo>
                    <a:cubicBezTo>
                      <a:pt x="5955" y="2532"/>
                      <a:pt x="4990" y="3165"/>
                      <a:pt x="4046" y="3797"/>
                    </a:cubicBezTo>
                    <a:cubicBezTo>
                      <a:pt x="3092" y="4441"/>
                      <a:pt x="2137" y="5104"/>
                      <a:pt x="1380" y="5955"/>
                    </a:cubicBezTo>
                    <a:cubicBezTo>
                      <a:pt x="612" y="6806"/>
                      <a:pt x="52" y="7884"/>
                      <a:pt x="1" y="9025"/>
                    </a:cubicBezTo>
                    <a:lnTo>
                      <a:pt x="42" y="9150"/>
                    </a:lnTo>
                    <a:lnTo>
                      <a:pt x="52" y="9171"/>
                    </a:lnTo>
                    <a:cubicBezTo>
                      <a:pt x="259" y="9202"/>
                      <a:pt x="467" y="9223"/>
                      <a:pt x="685" y="9244"/>
                    </a:cubicBezTo>
                    <a:cubicBezTo>
                      <a:pt x="958" y="9265"/>
                      <a:pt x="1232" y="9275"/>
                      <a:pt x="1507" y="9275"/>
                    </a:cubicBezTo>
                    <a:cubicBezTo>
                      <a:pt x="2454" y="9275"/>
                      <a:pt x="3407" y="9151"/>
                      <a:pt x="4316" y="8901"/>
                    </a:cubicBezTo>
                    <a:lnTo>
                      <a:pt x="4316" y="8901"/>
                    </a:lnTo>
                    <a:cubicBezTo>
                      <a:pt x="4025" y="9212"/>
                      <a:pt x="3673" y="9472"/>
                      <a:pt x="3278" y="9648"/>
                    </a:cubicBezTo>
                    <a:cubicBezTo>
                      <a:pt x="4305" y="9627"/>
                      <a:pt x="5312" y="9347"/>
                      <a:pt x="6204" y="8849"/>
                    </a:cubicBezTo>
                    <a:lnTo>
                      <a:pt x="6204" y="8849"/>
                    </a:lnTo>
                    <a:cubicBezTo>
                      <a:pt x="6131" y="9191"/>
                      <a:pt x="5934" y="9503"/>
                      <a:pt x="5664" y="9721"/>
                    </a:cubicBezTo>
                    <a:cubicBezTo>
                      <a:pt x="6909" y="9534"/>
                      <a:pt x="8071" y="8859"/>
                      <a:pt x="8848" y="7884"/>
                    </a:cubicBezTo>
                    <a:lnTo>
                      <a:pt x="8848" y="7884"/>
                    </a:lnTo>
                    <a:cubicBezTo>
                      <a:pt x="8869" y="8279"/>
                      <a:pt x="8755" y="8684"/>
                      <a:pt x="8537" y="9025"/>
                    </a:cubicBezTo>
                    <a:cubicBezTo>
                      <a:pt x="9388" y="8642"/>
                      <a:pt x="10072" y="7895"/>
                      <a:pt x="10384" y="7024"/>
                    </a:cubicBezTo>
                    <a:cubicBezTo>
                      <a:pt x="10467" y="7366"/>
                      <a:pt x="10715" y="7677"/>
                      <a:pt x="11037" y="7812"/>
                    </a:cubicBezTo>
                    <a:cubicBezTo>
                      <a:pt x="10778" y="7273"/>
                      <a:pt x="10695" y="6640"/>
                      <a:pt x="10809" y="6049"/>
                    </a:cubicBezTo>
                    <a:lnTo>
                      <a:pt x="10809" y="6049"/>
                    </a:lnTo>
                    <a:cubicBezTo>
                      <a:pt x="10861" y="6318"/>
                      <a:pt x="11110" y="6536"/>
                      <a:pt x="11390" y="6547"/>
                    </a:cubicBezTo>
                    <a:cubicBezTo>
                      <a:pt x="10944" y="6266"/>
                      <a:pt x="10944" y="5582"/>
                      <a:pt x="11203" y="5125"/>
                    </a:cubicBezTo>
                    <a:cubicBezTo>
                      <a:pt x="11349" y="4876"/>
                      <a:pt x="11535" y="4669"/>
                      <a:pt x="11722" y="4472"/>
                    </a:cubicBezTo>
                    <a:cubicBezTo>
                      <a:pt x="11898" y="4285"/>
                      <a:pt x="12075" y="4109"/>
                      <a:pt x="12230" y="3912"/>
                    </a:cubicBezTo>
                    <a:cubicBezTo>
                      <a:pt x="12271" y="3860"/>
                      <a:pt x="12303" y="3808"/>
                      <a:pt x="12344" y="3756"/>
                    </a:cubicBezTo>
                    <a:cubicBezTo>
                      <a:pt x="12458" y="3580"/>
                      <a:pt x="12552" y="3393"/>
                      <a:pt x="12624" y="3196"/>
                    </a:cubicBezTo>
                    <a:cubicBezTo>
                      <a:pt x="12635" y="3186"/>
                      <a:pt x="12635" y="3175"/>
                      <a:pt x="12645" y="3165"/>
                    </a:cubicBezTo>
                    <a:cubicBezTo>
                      <a:pt x="12822" y="2688"/>
                      <a:pt x="12873" y="2158"/>
                      <a:pt x="12780" y="1661"/>
                    </a:cubicBezTo>
                    <a:lnTo>
                      <a:pt x="12780" y="1661"/>
                    </a:lnTo>
                    <a:cubicBezTo>
                      <a:pt x="12915" y="1806"/>
                      <a:pt x="13050" y="1962"/>
                      <a:pt x="13195" y="2107"/>
                    </a:cubicBezTo>
                    <a:cubicBezTo>
                      <a:pt x="13091" y="1402"/>
                      <a:pt x="12998" y="706"/>
                      <a:pt x="129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494;p54">
                <a:extLst>
                  <a:ext uri="{FF2B5EF4-FFF2-40B4-BE49-F238E27FC236}">
                    <a16:creationId xmlns:a16="http://schemas.microsoft.com/office/drawing/2014/main" id="{601AEFE1-B512-468A-A601-D8D81F252F1E}"/>
                  </a:ext>
                </a:extLst>
              </p:cNvPr>
              <p:cNvSpPr/>
              <p:nvPr/>
            </p:nvSpPr>
            <p:spPr>
              <a:xfrm>
                <a:off x="4686686" y="2807481"/>
                <a:ext cx="681556" cy="349429"/>
              </a:xfrm>
              <a:custGeom>
                <a:avLst/>
                <a:gdLst/>
                <a:ahLst/>
                <a:cxnLst/>
                <a:rect l="l" t="t" r="r" b="b"/>
                <a:pathLst>
                  <a:path w="11660" h="5978" extrusionOk="0">
                    <a:moveTo>
                      <a:pt x="11376" y="1"/>
                    </a:moveTo>
                    <a:cubicBezTo>
                      <a:pt x="10768" y="1"/>
                      <a:pt x="10168" y="162"/>
                      <a:pt x="9585" y="324"/>
                    </a:cubicBezTo>
                    <a:cubicBezTo>
                      <a:pt x="9325" y="1258"/>
                      <a:pt x="8765" y="2108"/>
                      <a:pt x="7997" y="2710"/>
                    </a:cubicBezTo>
                    <a:cubicBezTo>
                      <a:pt x="8101" y="2295"/>
                      <a:pt x="8122" y="1849"/>
                      <a:pt x="8039" y="1424"/>
                    </a:cubicBezTo>
                    <a:lnTo>
                      <a:pt x="8039" y="1424"/>
                    </a:lnTo>
                    <a:cubicBezTo>
                      <a:pt x="7635" y="2368"/>
                      <a:pt x="6971" y="3187"/>
                      <a:pt x="6141" y="3768"/>
                    </a:cubicBezTo>
                    <a:cubicBezTo>
                      <a:pt x="6255" y="3530"/>
                      <a:pt x="6379" y="3291"/>
                      <a:pt x="6494" y="3042"/>
                    </a:cubicBezTo>
                    <a:lnTo>
                      <a:pt x="6494" y="3042"/>
                    </a:lnTo>
                    <a:cubicBezTo>
                      <a:pt x="5871" y="3737"/>
                      <a:pt x="4927" y="4058"/>
                      <a:pt x="4004" y="4235"/>
                    </a:cubicBezTo>
                    <a:cubicBezTo>
                      <a:pt x="3081" y="4411"/>
                      <a:pt x="2137" y="4484"/>
                      <a:pt x="1255" y="4785"/>
                    </a:cubicBezTo>
                    <a:cubicBezTo>
                      <a:pt x="798" y="4950"/>
                      <a:pt x="353" y="5189"/>
                      <a:pt x="0" y="5501"/>
                    </a:cubicBezTo>
                    <a:cubicBezTo>
                      <a:pt x="273" y="5522"/>
                      <a:pt x="547" y="5532"/>
                      <a:pt x="822" y="5532"/>
                    </a:cubicBezTo>
                    <a:cubicBezTo>
                      <a:pt x="1769" y="5532"/>
                      <a:pt x="2722" y="5408"/>
                      <a:pt x="3631" y="5158"/>
                    </a:cubicBezTo>
                    <a:lnTo>
                      <a:pt x="3631" y="5158"/>
                    </a:lnTo>
                    <a:cubicBezTo>
                      <a:pt x="3340" y="5469"/>
                      <a:pt x="2988" y="5729"/>
                      <a:pt x="2593" y="5905"/>
                    </a:cubicBezTo>
                    <a:cubicBezTo>
                      <a:pt x="3620" y="5884"/>
                      <a:pt x="4627" y="5604"/>
                      <a:pt x="5519" y="5106"/>
                    </a:cubicBezTo>
                    <a:lnTo>
                      <a:pt x="5519" y="5106"/>
                    </a:lnTo>
                    <a:cubicBezTo>
                      <a:pt x="5446" y="5448"/>
                      <a:pt x="5249" y="5760"/>
                      <a:pt x="4979" y="5978"/>
                    </a:cubicBezTo>
                    <a:cubicBezTo>
                      <a:pt x="6224" y="5791"/>
                      <a:pt x="7386" y="5116"/>
                      <a:pt x="8163" y="4141"/>
                    </a:cubicBezTo>
                    <a:lnTo>
                      <a:pt x="8163" y="4141"/>
                    </a:lnTo>
                    <a:cubicBezTo>
                      <a:pt x="8184" y="4536"/>
                      <a:pt x="8070" y="4941"/>
                      <a:pt x="7852" y="5282"/>
                    </a:cubicBezTo>
                    <a:cubicBezTo>
                      <a:pt x="8703" y="4899"/>
                      <a:pt x="9387" y="4152"/>
                      <a:pt x="9699" y="3281"/>
                    </a:cubicBezTo>
                    <a:cubicBezTo>
                      <a:pt x="9782" y="3623"/>
                      <a:pt x="10030" y="3934"/>
                      <a:pt x="10352" y="4069"/>
                    </a:cubicBezTo>
                    <a:cubicBezTo>
                      <a:pt x="10093" y="3530"/>
                      <a:pt x="10010" y="2897"/>
                      <a:pt x="10124" y="2306"/>
                    </a:cubicBezTo>
                    <a:lnTo>
                      <a:pt x="10124" y="2306"/>
                    </a:lnTo>
                    <a:cubicBezTo>
                      <a:pt x="10176" y="2575"/>
                      <a:pt x="10425" y="2793"/>
                      <a:pt x="10705" y="2804"/>
                    </a:cubicBezTo>
                    <a:cubicBezTo>
                      <a:pt x="10259" y="2523"/>
                      <a:pt x="10259" y="1839"/>
                      <a:pt x="10518" y="1382"/>
                    </a:cubicBezTo>
                    <a:cubicBezTo>
                      <a:pt x="10777" y="916"/>
                      <a:pt x="11224" y="584"/>
                      <a:pt x="11545" y="169"/>
                    </a:cubicBezTo>
                    <a:cubicBezTo>
                      <a:pt x="11586" y="117"/>
                      <a:pt x="11618" y="65"/>
                      <a:pt x="11659" y="13"/>
                    </a:cubicBezTo>
                    <a:cubicBezTo>
                      <a:pt x="11565" y="5"/>
                      <a:pt x="11471" y="1"/>
                      <a:pt x="11376" y="1"/>
                    </a:cubicBezTo>
                    <a:close/>
                  </a:path>
                </a:pathLst>
              </a:custGeom>
              <a:solidFill>
                <a:srgbClr val="FFF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495;p54">
                <a:extLst>
                  <a:ext uri="{FF2B5EF4-FFF2-40B4-BE49-F238E27FC236}">
                    <a16:creationId xmlns:a16="http://schemas.microsoft.com/office/drawing/2014/main" id="{FEC6CAE7-5C42-4E0C-BF30-477C4EEF8871}"/>
                  </a:ext>
                </a:extLst>
              </p:cNvPr>
              <p:cNvSpPr/>
              <p:nvPr/>
            </p:nvSpPr>
            <p:spPr>
              <a:xfrm>
                <a:off x="5048034" y="2626280"/>
                <a:ext cx="336569" cy="22387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3830" extrusionOk="0">
                    <a:moveTo>
                      <a:pt x="1048" y="1"/>
                    </a:moveTo>
                    <a:cubicBezTo>
                      <a:pt x="1038" y="33"/>
                      <a:pt x="1038" y="53"/>
                      <a:pt x="1027" y="74"/>
                    </a:cubicBezTo>
                    <a:cubicBezTo>
                      <a:pt x="820" y="364"/>
                      <a:pt x="508" y="540"/>
                      <a:pt x="156" y="593"/>
                    </a:cubicBezTo>
                    <a:cubicBezTo>
                      <a:pt x="104" y="593"/>
                      <a:pt x="52" y="603"/>
                      <a:pt x="0" y="603"/>
                    </a:cubicBezTo>
                    <a:cubicBezTo>
                      <a:pt x="52" y="686"/>
                      <a:pt x="104" y="759"/>
                      <a:pt x="156" y="831"/>
                    </a:cubicBezTo>
                    <a:cubicBezTo>
                      <a:pt x="1266" y="2335"/>
                      <a:pt x="2573" y="2947"/>
                      <a:pt x="3745" y="3403"/>
                    </a:cubicBezTo>
                    <a:cubicBezTo>
                      <a:pt x="4139" y="3549"/>
                      <a:pt x="4512" y="3684"/>
                      <a:pt x="4855" y="3829"/>
                    </a:cubicBezTo>
                    <a:cubicBezTo>
                      <a:pt x="5031" y="3642"/>
                      <a:pt x="5208" y="3466"/>
                      <a:pt x="5363" y="3269"/>
                    </a:cubicBezTo>
                    <a:cubicBezTo>
                      <a:pt x="5404" y="3217"/>
                      <a:pt x="5436" y="3165"/>
                      <a:pt x="5477" y="3113"/>
                    </a:cubicBezTo>
                    <a:cubicBezTo>
                      <a:pt x="5591" y="2937"/>
                      <a:pt x="5685" y="2750"/>
                      <a:pt x="5757" y="2553"/>
                    </a:cubicBezTo>
                    <a:cubicBezTo>
                      <a:pt x="5726" y="2543"/>
                      <a:pt x="5695" y="2532"/>
                      <a:pt x="5653" y="2511"/>
                    </a:cubicBezTo>
                    <a:cubicBezTo>
                      <a:pt x="5280" y="2377"/>
                      <a:pt x="4793" y="2159"/>
                      <a:pt x="4274" y="1920"/>
                    </a:cubicBezTo>
                    <a:cubicBezTo>
                      <a:pt x="4212" y="1889"/>
                      <a:pt x="4150" y="1858"/>
                      <a:pt x="4097" y="1827"/>
                    </a:cubicBezTo>
                    <a:lnTo>
                      <a:pt x="4087" y="1827"/>
                    </a:lnTo>
                    <a:lnTo>
                      <a:pt x="4035" y="1806"/>
                    </a:lnTo>
                    <a:cubicBezTo>
                      <a:pt x="3869" y="1723"/>
                      <a:pt x="3703" y="1630"/>
                      <a:pt x="3527" y="1547"/>
                    </a:cubicBezTo>
                    <a:cubicBezTo>
                      <a:pt x="2790" y="1163"/>
                      <a:pt x="2064" y="748"/>
                      <a:pt x="1546" y="395"/>
                    </a:cubicBezTo>
                    <a:cubicBezTo>
                      <a:pt x="1525" y="385"/>
                      <a:pt x="1515" y="374"/>
                      <a:pt x="1504" y="364"/>
                    </a:cubicBezTo>
                    <a:cubicBezTo>
                      <a:pt x="1328" y="240"/>
                      <a:pt x="1183" y="125"/>
                      <a:pt x="1068" y="22"/>
                    </a:cubicBezTo>
                    <a:cubicBezTo>
                      <a:pt x="1059" y="12"/>
                      <a:pt x="1048" y="12"/>
                      <a:pt x="1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496;p54">
                <a:extLst>
                  <a:ext uri="{FF2B5EF4-FFF2-40B4-BE49-F238E27FC236}">
                    <a16:creationId xmlns:a16="http://schemas.microsoft.com/office/drawing/2014/main" id="{096BE615-00F2-4357-9C5F-27FB3D734DB0}"/>
                  </a:ext>
                </a:extLst>
              </p:cNvPr>
              <p:cNvSpPr/>
              <p:nvPr/>
            </p:nvSpPr>
            <p:spPr>
              <a:xfrm>
                <a:off x="5292362" y="2830043"/>
                <a:ext cx="72247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474" extrusionOk="0">
                    <a:moveTo>
                      <a:pt x="623" y="0"/>
                    </a:moveTo>
                    <a:cubicBezTo>
                      <a:pt x="281" y="0"/>
                      <a:pt x="0" y="332"/>
                      <a:pt x="0" y="737"/>
                    </a:cubicBezTo>
                    <a:cubicBezTo>
                      <a:pt x="0" y="1141"/>
                      <a:pt x="281" y="1473"/>
                      <a:pt x="623" y="1473"/>
                    </a:cubicBezTo>
                    <a:cubicBezTo>
                      <a:pt x="955" y="1473"/>
                      <a:pt x="1235" y="1141"/>
                      <a:pt x="1235" y="737"/>
                    </a:cubicBezTo>
                    <a:cubicBezTo>
                      <a:pt x="1235" y="332"/>
                      <a:pt x="955" y="0"/>
                      <a:pt x="6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497;p54">
                <a:extLst>
                  <a:ext uri="{FF2B5EF4-FFF2-40B4-BE49-F238E27FC236}">
                    <a16:creationId xmlns:a16="http://schemas.microsoft.com/office/drawing/2014/main" id="{4579B9F6-57E4-43AE-9566-FC199B9DFCE3}"/>
                  </a:ext>
                </a:extLst>
              </p:cNvPr>
              <p:cNvSpPr/>
              <p:nvPr/>
            </p:nvSpPr>
            <p:spPr>
              <a:xfrm>
                <a:off x="5304462" y="2841558"/>
                <a:ext cx="52841" cy="6248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69" extrusionOk="0">
                    <a:moveTo>
                      <a:pt x="457" y="1"/>
                    </a:moveTo>
                    <a:cubicBezTo>
                      <a:pt x="208" y="1"/>
                      <a:pt x="1" y="239"/>
                      <a:pt x="1" y="540"/>
                    </a:cubicBezTo>
                    <a:cubicBezTo>
                      <a:pt x="1" y="831"/>
                      <a:pt x="208" y="1069"/>
                      <a:pt x="457" y="1069"/>
                    </a:cubicBezTo>
                    <a:cubicBezTo>
                      <a:pt x="696" y="1069"/>
                      <a:pt x="904" y="831"/>
                      <a:pt x="904" y="540"/>
                    </a:cubicBezTo>
                    <a:cubicBezTo>
                      <a:pt x="904" y="239"/>
                      <a:pt x="696" y="1"/>
                      <a:pt x="4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498;p54">
                <a:extLst>
                  <a:ext uri="{FF2B5EF4-FFF2-40B4-BE49-F238E27FC236}">
                    <a16:creationId xmlns:a16="http://schemas.microsoft.com/office/drawing/2014/main" id="{DBD3064E-A4AD-4405-9B87-61C4207AE15C}"/>
                  </a:ext>
                </a:extLst>
              </p:cNvPr>
              <p:cNvSpPr/>
              <p:nvPr/>
            </p:nvSpPr>
            <p:spPr>
              <a:xfrm>
                <a:off x="5414234" y="2269900"/>
                <a:ext cx="281390" cy="323710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538" extrusionOk="0">
                    <a:moveTo>
                      <a:pt x="1177" y="1"/>
                    </a:moveTo>
                    <a:cubicBezTo>
                      <a:pt x="1026" y="1"/>
                      <a:pt x="876" y="70"/>
                      <a:pt x="778" y="196"/>
                    </a:cubicBezTo>
                    <a:cubicBezTo>
                      <a:pt x="499" y="580"/>
                      <a:pt x="239" y="974"/>
                      <a:pt x="1" y="1379"/>
                    </a:cubicBezTo>
                    <a:cubicBezTo>
                      <a:pt x="93" y="1517"/>
                      <a:pt x="243" y="1593"/>
                      <a:pt x="399" y="1593"/>
                    </a:cubicBezTo>
                    <a:cubicBezTo>
                      <a:pt x="453" y="1593"/>
                      <a:pt x="508" y="1584"/>
                      <a:pt x="561" y="1565"/>
                    </a:cubicBezTo>
                    <a:cubicBezTo>
                      <a:pt x="633" y="1534"/>
                      <a:pt x="716" y="1503"/>
                      <a:pt x="789" y="1472"/>
                    </a:cubicBezTo>
                    <a:cubicBezTo>
                      <a:pt x="833" y="1457"/>
                      <a:pt x="882" y="1442"/>
                      <a:pt x="929" y="1442"/>
                    </a:cubicBezTo>
                    <a:cubicBezTo>
                      <a:pt x="948" y="1442"/>
                      <a:pt x="968" y="1445"/>
                      <a:pt x="986" y="1451"/>
                    </a:cubicBezTo>
                    <a:cubicBezTo>
                      <a:pt x="1080" y="1482"/>
                      <a:pt x="1110" y="1607"/>
                      <a:pt x="1121" y="1700"/>
                    </a:cubicBezTo>
                    <a:cubicBezTo>
                      <a:pt x="1266" y="2779"/>
                      <a:pt x="1453" y="3899"/>
                      <a:pt x="2127" y="4749"/>
                    </a:cubicBezTo>
                    <a:cubicBezTo>
                      <a:pt x="2293" y="4968"/>
                      <a:pt x="2500" y="5185"/>
                      <a:pt x="2500" y="5455"/>
                    </a:cubicBezTo>
                    <a:cubicBezTo>
                      <a:pt x="2656" y="5351"/>
                      <a:pt x="2781" y="5196"/>
                      <a:pt x="2832" y="5019"/>
                    </a:cubicBezTo>
                    <a:cubicBezTo>
                      <a:pt x="2864" y="5185"/>
                      <a:pt x="2905" y="5362"/>
                      <a:pt x="2936" y="5538"/>
                    </a:cubicBezTo>
                    <a:cubicBezTo>
                      <a:pt x="3330" y="5154"/>
                      <a:pt x="3600" y="4646"/>
                      <a:pt x="3704" y="4106"/>
                    </a:cubicBezTo>
                    <a:cubicBezTo>
                      <a:pt x="3766" y="4252"/>
                      <a:pt x="3828" y="4397"/>
                      <a:pt x="3901" y="4542"/>
                    </a:cubicBezTo>
                    <a:cubicBezTo>
                      <a:pt x="4150" y="4044"/>
                      <a:pt x="4326" y="3525"/>
                      <a:pt x="4420" y="2976"/>
                    </a:cubicBezTo>
                    <a:cubicBezTo>
                      <a:pt x="4523" y="3038"/>
                      <a:pt x="4606" y="3131"/>
                      <a:pt x="4637" y="3246"/>
                    </a:cubicBezTo>
                    <a:cubicBezTo>
                      <a:pt x="4731" y="2893"/>
                      <a:pt x="4814" y="2499"/>
                      <a:pt x="4658" y="2167"/>
                    </a:cubicBezTo>
                    <a:cubicBezTo>
                      <a:pt x="4544" y="1939"/>
                      <a:pt x="4326" y="1783"/>
                      <a:pt x="4118" y="1638"/>
                    </a:cubicBezTo>
                    <a:cubicBezTo>
                      <a:pt x="3247" y="1047"/>
                      <a:pt x="2324" y="538"/>
                      <a:pt x="1391" y="51"/>
                    </a:cubicBezTo>
                    <a:cubicBezTo>
                      <a:pt x="1323" y="17"/>
                      <a:pt x="1250" y="1"/>
                      <a:pt x="1177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499;p54">
                <a:extLst>
                  <a:ext uri="{FF2B5EF4-FFF2-40B4-BE49-F238E27FC236}">
                    <a16:creationId xmlns:a16="http://schemas.microsoft.com/office/drawing/2014/main" id="{17062956-151B-439C-8828-0854E645316C}"/>
                  </a:ext>
                </a:extLst>
              </p:cNvPr>
              <p:cNvSpPr/>
              <p:nvPr/>
            </p:nvSpPr>
            <p:spPr>
              <a:xfrm>
                <a:off x="5443927" y="2269783"/>
                <a:ext cx="248072" cy="323827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5540" extrusionOk="0">
                    <a:moveTo>
                      <a:pt x="665" y="1"/>
                    </a:moveTo>
                    <a:cubicBezTo>
                      <a:pt x="509" y="1"/>
                      <a:pt x="364" y="74"/>
                      <a:pt x="270" y="198"/>
                    </a:cubicBezTo>
                    <a:cubicBezTo>
                      <a:pt x="177" y="323"/>
                      <a:pt x="94" y="447"/>
                      <a:pt x="1" y="572"/>
                    </a:cubicBezTo>
                    <a:cubicBezTo>
                      <a:pt x="270" y="685"/>
                      <a:pt x="519" y="841"/>
                      <a:pt x="727" y="1049"/>
                    </a:cubicBezTo>
                    <a:cubicBezTo>
                      <a:pt x="1215" y="1567"/>
                      <a:pt x="1391" y="2303"/>
                      <a:pt x="1577" y="2999"/>
                    </a:cubicBezTo>
                    <a:cubicBezTo>
                      <a:pt x="1775" y="3683"/>
                      <a:pt x="2045" y="4420"/>
                      <a:pt x="2635" y="4814"/>
                    </a:cubicBezTo>
                    <a:lnTo>
                      <a:pt x="2231" y="4659"/>
                    </a:lnTo>
                    <a:lnTo>
                      <a:pt x="2231" y="4659"/>
                    </a:lnTo>
                    <a:cubicBezTo>
                      <a:pt x="2262" y="4814"/>
                      <a:pt x="2273" y="4980"/>
                      <a:pt x="2273" y="5136"/>
                    </a:cubicBezTo>
                    <a:cubicBezTo>
                      <a:pt x="2294" y="5094"/>
                      <a:pt x="2314" y="5063"/>
                      <a:pt x="2324" y="5021"/>
                    </a:cubicBezTo>
                    <a:cubicBezTo>
                      <a:pt x="2356" y="5187"/>
                      <a:pt x="2397" y="5364"/>
                      <a:pt x="2428" y="5540"/>
                    </a:cubicBezTo>
                    <a:cubicBezTo>
                      <a:pt x="2822" y="5156"/>
                      <a:pt x="3092" y="4648"/>
                      <a:pt x="3196" y="4108"/>
                    </a:cubicBezTo>
                    <a:cubicBezTo>
                      <a:pt x="3258" y="4254"/>
                      <a:pt x="3320" y="4399"/>
                      <a:pt x="3393" y="4544"/>
                    </a:cubicBezTo>
                    <a:cubicBezTo>
                      <a:pt x="3642" y="4046"/>
                      <a:pt x="3818" y="3527"/>
                      <a:pt x="3912" y="2978"/>
                    </a:cubicBezTo>
                    <a:cubicBezTo>
                      <a:pt x="4015" y="3040"/>
                      <a:pt x="4098" y="3133"/>
                      <a:pt x="4129" y="3248"/>
                    </a:cubicBezTo>
                    <a:cubicBezTo>
                      <a:pt x="4181" y="3040"/>
                      <a:pt x="4233" y="2812"/>
                      <a:pt x="4244" y="2605"/>
                    </a:cubicBezTo>
                    <a:cubicBezTo>
                      <a:pt x="4244" y="2449"/>
                      <a:pt x="4212" y="2303"/>
                      <a:pt x="4150" y="2169"/>
                    </a:cubicBezTo>
                    <a:cubicBezTo>
                      <a:pt x="4036" y="1941"/>
                      <a:pt x="3818" y="1785"/>
                      <a:pt x="3610" y="1640"/>
                    </a:cubicBezTo>
                    <a:cubicBezTo>
                      <a:pt x="2739" y="1049"/>
                      <a:pt x="1816" y="540"/>
                      <a:pt x="883" y="53"/>
                    </a:cubicBezTo>
                    <a:cubicBezTo>
                      <a:pt x="810" y="21"/>
                      <a:pt x="738" y="1"/>
                      <a:pt x="6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500;p54">
                <a:extLst>
                  <a:ext uri="{FF2B5EF4-FFF2-40B4-BE49-F238E27FC236}">
                    <a16:creationId xmlns:a16="http://schemas.microsoft.com/office/drawing/2014/main" id="{972FF2F9-3802-4CFE-9512-138045D09E1D}"/>
                  </a:ext>
                </a:extLst>
              </p:cNvPr>
              <p:cNvSpPr/>
              <p:nvPr/>
            </p:nvSpPr>
            <p:spPr>
              <a:xfrm>
                <a:off x="5074688" y="2278317"/>
                <a:ext cx="523325" cy="495619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479" extrusionOk="0">
                    <a:moveTo>
                      <a:pt x="4576" y="0"/>
                    </a:moveTo>
                    <a:cubicBezTo>
                      <a:pt x="4202" y="0"/>
                      <a:pt x="3827" y="103"/>
                      <a:pt x="3507" y="301"/>
                    </a:cubicBezTo>
                    <a:lnTo>
                      <a:pt x="3475" y="394"/>
                    </a:lnTo>
                    <a:cubicBezTo>
                      <a:pt x="3193" y="259"/>
                      <a:pt x="2884" y="190"/>
                      <a:pt x="2575" y="190"/>
                    </a:cubicBezTo>
                    <a:cubicBezTo>
                      <a:pt x="2339" y="190"/>
                      <a:pt x="2102" y="230"/>
                      <a:pt x="1878" y="311"/>
                    </a:cubicBezTo>
                    <a:cubicBezTo>
                      <a:pt x="2065" y="394"/>
                      <a:pt x="2251" y="467"/>
                      <a:pt x="2438" y="539"/>
                    </a:cubicBezTo>
                    <a:cubicBezTo>
                      <a:pt x="2374" y="532"/>
                      <a:pt x="2309" y="528"/>
                      <a:pt x="2245" y="528"/>
                    </a:cubicBezTo>
                    <a:cubicBezTo>
                      <a:pt x="1694" y="528"/>
                      <a:pt x="1142" y="797"/>
                      <a:pt x="789" y="1224"/>
                    </a:cubicBezTo>
                    <a:cubicBezTo>
                      <a:pt x="986" y="1089"/>
                      <a:pt x="1204" y="986"/>
                      <a:pt x="1432" y="933"/>
                    </a:cubicBezTo>
                    <a:lnTo>
                      <a:pt x="1432" y="933"/>
                    </a:lnTo>
                    <a:cubicBezTo>
                      <a:pt x="831" y="1712"/>
                      <a:pt x="354" y="2593"/>
                      <a:pt x="1" y="3517"/>
                    </a:cubicBezTo>
                    <a:cubicBezTo>
                      <a:pt x="156" y="3517"/>
                      <a:pt x="312" y="3527"/>
                      <a:pt x="467" y="3527"/>
                    </a:cubicBezTo>
                    <a:cubicBezTo>
                      <a:pt x="167" y="4284"/>
                      <a:pt x="105" y="5124"/>
                      <a:pt x="291" y="5912"/>
                    </a:cubicBezTo>
                    <a:cubicBezTo>
                      <a:pt x="301" y="5965"/>
                      <a:pt x="312" y="6016"/>
                      <a:pt x="333" y="6058"/>
                    </a:cubicBezTo>
                    <a:cubicBezTo>
                      <a:pt x="343" y="5986"/>
                      <a:pt x="354" y="5912"/>
                      <a:pt x="374" y="5850"/>
                    </a:cubicBezTo>
                    <a:cubicBezTo>
                      <a:pt x="447" y="5560"/>
                      <a:pt x="603" y="5290"/>
                      <a:pt x="799" y="5073"/>
                    </a:cubicBezTo>
                    <a:lnTo>
                      <a:pt x="799" y="5073"/>
                    </a:lnTo>
                    <a:cubicBezTo>
                      <a:pt x="727" y="5363"/>
                      <a:pt x="665" y="5664"/>
                      <a:pt x="592" y="5954"/>
                    </a:cubicBezTo>
                    <a:cubicBezTo>
                      <a:pt x="582" y="5986"/>
                      <a:pt x="582" y="6006"/>
                      <a:pt x="571" y="6027"/>
                    </a:cubicBezTo>
                    <a:cubicBezTo>
                      <a:pt x="540" y="6151"/>
                      <a:pt x="509" y="6276"/>
                      <a:pt x="488" y="6400"/>
                    </a:cubicBezTo>
                    <a:cubicBezTo>
                      <a:pt x="457" y="6493"/>
                      <a:pt x="437" y="6597"/>
                      <a:pt x="405" y="6701"/>
                    </a:cubicBezTo>
                    <a:cubicBezTo>
                      <a:pt x="592" y="6701"/>
                      <a:pt x="768" y="6629"/>
                      <a:pt x="903" y="6504"/>
                    </a:cubicBezTo>
                    <a:cubicBezTo>
                      <a:pt x="955" y="6452"/>
                      <a:pt x="1007" y="6390"/>
                      <a:pt x="1048" y="6317"/>
                    </a:cubicBezTo>
                    <a:lnTo>
                      <a:pt x="1080" y="6255"/>
                    </a:lnTo>
                    <a:cubicBezTo>
                      <a:pt x="1080" y="6286"/>
                      <a:pt x="1080" y="6317"/>
                      <a:pt x="1090" y="6348"/>
                    </a:cubicBezTo>
                    <a:cubicBezTo>
                      <a:pt x="1100" y="6442"/>
                      <a:pt x="1121" y="6525"/>
                      <a:pt x="1142" y="6618"/>
                    </a:cubicBezTo>
                    <a:cubicBezTo>
                      <a:pt x="1308" y="7147"/>
                      <a:pt x="1702" y="7614"/>
                      <a:pt x="2210" y="7832"/>
                    </a:cubicBezTo>
                    <a:cubicBezTo>
                      <a:pt x="2179" y="7634"/>
                      <a:pt x="2138" y="7448"/>
                      <a:pt x="2096" y="7251"/>
                    </a:cubicBezTo>
                    <a:lnTo>
                      <a:pt x="2096" y="7251"/>
                    </a:lnTo>
                    <a:cubicBezTo>
                      <a:pt x="2470" y="7780"/>
                      <a:pt x="3051" y="8153"/>
                      <a:pt x="3683" y="8278"/>
                    </a:cubicBezTo>
                    <a:cubicBezTo>
                      <a:pt x="3652" y="8102"/>
                      <a:pt x="3621" y="7925"/>
                      <a:pt x="3579" y="7759"/>
                    </a:cubicBezTo>
                    <a:lnTo>
                      <a:pt x="3579" y="7728"/>
                    </a:lnTo>
                    <a:lnTo>
                      <a:pt x="3590" y="7738"/>
                    </a:lnTo>
                    <a:lnTo>
                      <a:pt x="3631" y="7780"/>
                    </a:lnTo>
                    <a:lnTo>
                      <a:pt x="3641" y="7780"/>
                    </a:lnTo>
                    <a:cubicBezTo>
                      <a:pt x="3694" y="7832"/>
                      <a:pt x="3745" y="7883"/>
                      <a:pt x="3807" y="7925"/>
                    </a:cubicBezTo>
                    <a:cubicBezTo>
                      <a:pt x="4202" y="8236"/>
                      <a:pt x="4689" y="8423"/>
                      <a:pt x="5197" y="8464"/>
                    </a:cubicBezTo>
                    <a:cubicBezTo>
                      <a:pt x="5239" y="8475"/>
                      <a:pt x="5280" y="8475"/>
                      <a:pt x="5322" y="8475"/>
                    </a:cubicBezTo>
                    <a:cubicBezTo>
                      <a:pt x="5363" y="8477"/>
                      <a:pt x="5405" y="8479"/>
                      <a:pt x="5447" y="8479"/>
                    </a:cubicBezTo>
                    <a:cubicBezTo>
                      <a:pt x="5780" y="8479"/>
                      <a:pt x="6118" y="8405"/>
                      <a:pt x="6421" y="8268"/>
                    </a:cubicBezTo>
                    <a:cubicBezTo>
                      <a:pt x="7366" y="7853"/>
                      <a:pt x="7988" y="6805"/>
                      <a:pt x="7915" y="5778"/>
                    </a:cubicBezTo>
                    <a:lnTo>
                      <a:pt x="7915" y="5778"/>
                    </a:lnTo>
                    <a:lnTo>
                      <a:pt x="8196" y="6369"/>
                    </a:lnTo>
                    <a:cubicBezTo>
                      <a:pt x="8537" y="5820"/>
                      <a:pt x="8662" y="5145"/>
                      <a:pt x="8548" y="4513"/>
                    </a:cubicBezTo>
                    <a:lnTo>
                      <a:pt x="8548" y="4513"/>
                    </a:lnTo>
                    <a:lnTo>
                      <a:pt x="8952" y="4668"/>
                    </a:lnTo>
                    <a:cubicBezTo>
                      <a:pt x="8362" y="4274"/>
                      <a:pt x="8092" y="3537"/>
                      <a:pt x="7894" y="2853"/>
                    </a:cubicBezTo>
                    <a:cubicBezTo>
                      <a:pt x="7708" y="2157"/>
                      <a:pt x="7532" y="1421"/>
                      <a:pt x="7044" y="903"/>
                    </a:cubicBezTo>
                    <a:cubicBezTo>
                      <a:pt x="6571" y="422"/>
                      <a:pt x="5896" y="223"/>
                      <a:pt x="5217" y="223"/>
                    </a:cubicBezTo>
                    <a:cubicBezTo>
                      <a:pt x="5001" y="223"/>
                      <a:pt x="4785" y="243"/>
                      <a:pt x="4575" y="280"/>
                    </a:cubicBezTo>
                    <a:cubicBezTo>
                      <a:pt x="4710" y="197"/>
                      <a:pt x="4845" y="124"/>
                      <a:pt x="4980" y="41"/>
                    </a:cubicBezTo>
                    <a:cubicBezTo>
                      <a:pt x="4847" y="14"/>
                      <a:pt x="4712" y="0"/>
                      <a:pt x="45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501;p54">
                <a:extLst>
                  <a:ext uri="{FF2B5EF4-FFF2-40B4-BE49-F238E27FC236}">
                    <a16:creationId xmlns:a16="http://schemas.microsoft.com/office/drawing/2014/main" id="{B7E22F65-095F-4C88-8B98-1F725E32DAB7}"/>
                  </a:ext>
                </a:extLst>
              </p:cNvPr>
              <p:cNvSpPr/>
              <p:nvPr/>
            </p:nvSpPr>
            <p:spPr>
              <a:xfrm>
                <a:off x="5409382" y="2529718"/>
                <a:ext cx="117080" cy="156536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678" extrusionOk="0">
                    <a:moveTo>
                      <a:pt x="652" y="0"/>
                    </a:moveTo>
                    <a:cubicBezTo>
                      <a:pt x="612" y="0"/>
                      <a:pt x="571" y="44"/>
                      <a:pt x="602" y="76"/>
                    </a:cubicBezTo>
                    <a:cubicBezTo>
                      <a:pt x="820" y="304"/>
                      <a:pt x="1038" y="533"/>
                      <a:pt x="1266" y="751"/>
                    </a:cubicBezTo>
                    <a:cubicBezTo>
                      <a:pt x="1401" y="896"/>
                      <a:pt x="1567" y="1041"/>
                      <a:pt x="1691" y="1207"/>
                    </a:cubicBezTo>
                    <a:cubicBezTo>
                      <a:pt x="1598" y="1176"/>
                      <a:pt x="1495" y="1155"/>
                      <a:pt x="1391" y="1155"/>
                    </a:cubicBezTo>
                    <a:cubicBezTo>
                      <a:pt x="1364" y="1153"/>
                      <a:pt x="1337" y="1153"/>
                      <a:pt x="1310" y="1153"/>
                    </a:cubicBezTo>
                    <a:cubicBezTo>
                      <a:pt x="1181" y="1153"/>
                      <a:pt x="1053" y="1171"/>
                      <a:pt x="924" y="1197"/>
                    </a:cubicBezTo>
                    <a:cubicBezTo>
                      <a:pt x="654" y="1259"/>
                      <a:pt x="384" y="1394"/>
                      <a:pt x="208" y="1602"/>
                    </a:cubicBezTo>
                    <a:cubicBezTo>
                      <a:pt x="42" y="1798"/>
                      <a:pt x="1" y="2079"/>
                      <a:pt x="156" y="2286"/>
                    </a:cubicBezTo>
                    <a:cubicBezTo>
                      <a:pt x="291" y="2483"/>
                      <a:pt x="540" y="2607"/>
                      <a:pt x="768" y="2660"/>
                    </a:cubicBezTo>
                    <a:cubicBezTo>
                      <a:pt x="835" y="2671"/>
                      <a:pt x="903" y="2677"/>
                      <a:pt x="972" y="2677"/>
                    </a:cubicBezTo>
                    <a:cubicBezTo>
                      <a:pt x="1148" y="2677"/>
                      <a:pt x="1327" y="2638"/>
                      <a:pt x="1484" y="2556"/>
                    </a:cubicBezTo>
                    <a:cubicBezTo>
                      <a:pt x="1806" y="2390"/>
                      <a:pt x="2002" y="2016"/>
                      <a:pt x="1982" y="1664"/>
                    </a:cubicBezTo>
                    <a:cubicBezTo>
                      <a:pt x="1982" y="1643"/>
                      <a:pt x="1982" y="1622"/>
                      <a:pt x="1992" y="1602"/>
                    </a:cubicBezTo>
                    <a:cubicBezTo>
                      <a:pt x="1992" y="1508"/>
                      <a:pt x="1951" y="1415"/>
                      <a:pt x="1889" y="1342"/>
                    </a:cubicBezTo>
                    <a:cubicBezTo>
                      <a:pt x="1774" y="1104"/>
                      <a:pt x="1557" y="917"/>
                      <a:pt x="1380" y="730"/>
                    </a:cubicBezTo>
                    <a:cubicBezTo>
                      <a:pt x="1142" y="491"/>
                      <a:pt x="914" y="253"/>
                      <a:pt x="685" y="14"/>
                    </a:cubicBezTo>
                    <a:cubicBezTo>
                      <a:pt x="676" y="4"/>
                      <a:pt x="664" y="0"/>
                      <a:pt x="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502;p54">
                <a:extLst>
                  <a:ext uri="{FF2B5EF4-FFF2-40B4-BE49-F238E27FC236}">
                    <a16:creationId xmlns:a16="http://schemas.microsoft.com/office/drawing/2014/main" id="{A709351B-FC9A-4AFF-B21C-EA9D90BAE574}"/>
                  </a:ext>
                </a:extLst>
              </p:cNvPr>
              <p:cNvSpPr/>
              <p:nvPr/>
            </p:nvSpPr>
            <p:spPr>
              <a:xfrm>
                <a:off x="5271144" y="2639023"/>
                <a:ext cx="242403" cy="101883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743" extrusionOk="0">
                    <a:moveTo>
                      <a:pt x="59" y="1"/>
                    </a:moveTo>
                    <a:cubicBezTo>
                      <a:pt x="31" y="1"/>
                      <a:pt x="1" y="19"/>
                      <a:pt x="1" y="53"/>
                    </a:cubicBezTo>
                    <a:cubicBezTo>
                      <a:pt x="11" y="416"/>
                      <a:pt x="374" y="613"/>
                      <a:pt x="695" y="665"/>
                    </a:cubicBezTo>
                    <a:cubicBezTo>
                      <a:pt x="851" y="686"/>
                      <a:pt x="1007" y="675"/>
                      <a:pt x="1163" y="696"/>
                    </a:cubicBezTo>
                    <a:cubicBezTo>
                      <a:pt x="1338" y="717"/>
                      <a:pt x="1453" y="820"/>
                      <a:pt x="1525" y="976"/>
                    </a:cubicBezTo>
                    <a:cubicBezTo>
                      <a:pt x="1587" y="1122"/>
                      <a:pt x="1629" y="1277"/>
                      <a:pt x="1723" y="1412"/>
                    </a:cubicBezTo>
                    <a:cubicBezTo>
                      <a:pt x="1806" y="1516"/>
                      <a:pt x="1909" y="1599"/>
                      <a:pt x="2023" y="1650"/>
                    </a:cubicBezTo>
                    <a:cubicBezTo>
                      <a:pt x="2156" y="1714"/>
                      <a:pt x="2297" y="1742"/>
                      <a:pt x="2437" y="1742"/>
                    </a:cubicBezTo>
                    <a:cubicBezTo>
                      <a:pt x="2570" y="1742"/>
                      <a:pt x="2701" y="1717"/>
                      <a:pt x="2822" y="1671"/>
                    </a:cubicBezTo>
                    <a:cubicBezTo>
                      <a:pt x="3102" y="1567"/>
                      <a:pt x="3330" y="1380"/>
                      <a:pt x="3528" y="1173"/>
                    </a:cubicBezTo>
                    <a:cubicBezTo>
                      <a:pt x="3600" y="1261"/>
                      <a:pt x="3706" y="1306"/>
                      <a:pt x="3814" y="1306"/>
                    </a:cubicBezTo>
                    <a:cubicBezTo>
                      <a:pt x="3922" y="1306"/>
                      <a:pt x="4030" y="1261"/>
                      <a:pt x="4108" y="1173"/>
                    </a:cubicBezTo>
                    <a:cubicBezTo>
                      <a:pt x="4147" y="1135"/>
                      <a:pt x="4110" y="1096"/>
                      <a:pt x="4072" y="1096"/>
                    </a:cubicBezTo>
                    <a:cubicBezTo>
                      <a:pt x="4059" y="1096"/>
                      <a:pt x="4046" y="1100"/>
                      <a:pt x="4035" y="1111"/>
                    </a:cubicBezTo>
                    <a:cubicBezTo>
                      <a:pt x="3972" y="1174"/>
                      <a:pt x="3896" y="1204"/>
                      <a:pt x="3820" y="1204"/>
                    </a:cubicBezTo>
                    <a:cubicBezTo>
                      <a:pt x="3723" y="1204"/>
                      <a:pt x="3628" y="1153"/>
                      <a:pt x="3569" y="1059"/>
                    </a:cubicBezTo>
                    <a:cubicBezTo>
                      <a:pt x="3560" y="1045"/>
                      <a:pt x="3546" y="1039"/>
                      <a:pt x="3532" y="1039"/>
                    </a:cubicBezTo>
                    <a:cubicBezTo>
                      <a:pt x="3515" y="1039"/>
                      <a:pt x="3498" y="1048"/>
                      <a:pt x="3486" y="1059"/>
                    </a:cubicBezTo>
                    <a:cubicBezTo>
                      <a:pt x="3268" y="1308"/>
                      <a:pt x="2988" y="1546"/>
                      <a:pt x="2656" y="1619"/>
                    </a:cubicBezTo>
                    <a:cubicBezTo>
                      <a:pt x="2591" y="1633"/>
                      <a:pt x="2524" y="1641"/>
                      <a:pt x="2456" y="1641"/>
                    </a:cubicBezTo>
                    <a:cubicBezTo>
                      <a:pt x="2275" y="1641"/>
                      <a:pt x="2091" y="1590"/>
                      <a:pt x="1940" y="1484"/>
                    </a:cubicBezTo>
                    <a:cubicBezTo>
                      <a:pt x="1826" y="1401"/>
                      <a:pt x="1753" y="1277"/>
                      <a:pt x="1702" y="1142"/>
                    </a:cubicBezTo>
                    <a:cubicBezTo>
                      <a:pt x="1650" y="1007"/>
                      <a:pt x="1598" y="873"/>
                      <a:pt x="1504" y="758"/>
                    </a:cubicBezTo>
                    <a:cubicBezTo>
                      <a:pt x="1308" y="530"/>
                      <a:pt x="997" y="603"/>
                      <a:pt x="727" y="561"/>
                    </a:cubicBezTo>
                    <a:cubicBezTo>
                      <a:pt x="446" y="530"/>
                      <a:pt x="114" y="364"/>
                      <a:pt x="104" y="43"/>
                    </a:cubicBezTo>
                    <a:cubicBezTo>
                      <a:pt x="104" y="14"/>
                      <a:pt x="83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503;p54">
                <a:extLst>
                  <a:ext uri="{FF2B5EF4-FFF2-40B4-BE49-F238E27FC236}">
                    <a16:creationId xmlns:a16="http://schemas.microsoft.com/office/drawing/2014/main" id="{16FE42FB-5CD0-413A-9D88-F7E699A9D5C7}"/>
                  </a:ext>
                </a:extLst>
              </p:cNvPr>
              <p:cNvSpPr/>
              <p:nvPr/>
            </p:nvSpPr>
            <p:spPr>
              <a:xfrm>
                <a:off x="5268397" y="2512182"/>
                <a:ext cx="48282" cy="43898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51" extrusionOk="0">
                    <a:moveTo>
                      <a:pt x="437" y="1"/>
                    </a:moveTo>
                    <a:cubicBezTo>
                      <a:pt x="223" y="1"/>
                      <a:pt x="1" y="163"/>
                      <a:pt x="37" y="418"/>
                    </a:cubicBezTo>
                    <a:cubicBezTo>
                      <a:pt x="37" y="429"/>
                      <a:pt x="48" y="449"/>
                      <a:pt x="48" y="470"/>
                    </a:cubicBezTo>
                    <a:cubicBezTo>
                      <a:pt x="92" y="630"/>
                      <a:pt x="257" y="751"/>
                      <a:pt x="421" y="751"/>
                    </a:cubicBezTo>
                    <a:cubicBezTo>
                      <a:pt x="449" y="751"/>
                      <a:pt x="477" y="747"/>
                      <a:pt x="504" y="740"/>
                    </a:cubicBezTo>
                    <a:cubicBezTo>
                      <a:pt x="701" y="687"/>
                      <a:pt x="825" y="470"/>
                      <a:pt x="784" y="273"/>
                    </a:cubicBezTo>
                    <a:cubicBezTo>
                      <a:pt x="737" y="83"/>
                      <a:pt x="58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504;p54">
                <a:extLst>
                  <a:ext uri="{FF2B5EF4-FFF2-40B4-BE49-F238E27FC236}">
                    <a16:creationId xmlns:a16="http://schemas.microsoft.com/office/drawing/2014/main" id="{0D1ACA45-919E-4D35-AA7D-FBAB330DA573}"/>
                  </a:ext>
                </a:extLst>
              </p:cNvPr>
              <p:cNvSpPr/>
              <p:nvPr/>
            </p:nvSpPr>
            <p:spPr>
              <a:xfrm>
                <a:off x="5459417" y="2484885"/>
                <a:ext cx="48282" cy="43372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42" extrusionOk="0">
                    <a:moveTo>
                      <a:pt x="430" y="1"/>
                    </a:moveTo>
                    <a:cubicBezTo>
                      <a:pt x="218" y="1"/>
                      <a:pt x="1" y="160"/>
                      <a:pt x="37" y="408"/>
                    </a:cubicBezTo>
                    <a:cubicBezTo>
                      <a:pt x="37" y="428"/>
                      <a:pt x="37" y="439"/>
                      <a:pt x="47" y="460"/>
                    </a:cubicBezTo>
                    <a:cubicBezTo>
                      <a:pt x="91" y="626"/>
                      <a:pt x="254" y="741"/>
                      <a:pt x="416" y="741"/>
                    </a:cubicBezTo>
                    <a:cubicBezTo>
                      <a:pt x="445" y="741"/>
                      <a:pt x="475" y="737"/>
                      <a:pt x="503" y="730"/>
                    </a:cubicBezTo>
                    <a:cubicBezTo>
                      <a:pt x="701" y="688"/>
                      <a:pt x="825" y="460"/>
                      <a:pt x="784" y="273"/>
                    </a:cubicBezTo>
                    <a:cubicBezTo>
                      <a:pt x="732" y="83"/>
                      <a:pt x="582" y="1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505;p54">
                <a:extLst>
                  <a:ext uri="{FF2B5EF4-FFF2-40B4-BE49-F238E27FC236}">
                    <a16:creationId xmlns:a16="http://schemas.microsoft.com/office/drawing/2014/main" id="{D694713A-5A9B-4B5A-AE31-820F61C0914A}"/>
                  </a:ext>
                </a:extLst>
              </p:cNvPr>
              <p:cNvSpPr/>
              <p:nvPr/>
            </p:nvSpPr>
            <p:spPr>
              <a:xfrm>
                <a:off x="5221460" y="2423219"/>
                <a:ext cx="73358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882" extrusionOk="0">
                    <a:moveTo>
                      <a:pt x="975" y="0"/>
                    </a:moveTo>
                    <a:cubicBezTo>
                      <a:pt x="768" y="0"/>
                      <a:pt x="560" y="73"/>
                      <a:pt x="394" y="187"/>
                    </a:cubicBezTo>
                    <a:cubicBezTo>
                      <a:pt x="208" y="322"/>
                      <a:pt x="72" y="529"/>
                      <a:pt x="21" y="768"/>
                    </a:cubicBezTo>
                    <a:cubicBezTo>
                      <a:pt x="0" y="819"/>
                      <a:pt x="52" y="872"/>
                      <a:pt x="104" y="882"/>
                    </a:cubicBezTo>
                    <a:lnTo>
                      <a:pt x="125" y="882"/>
                    </a:lnTo>
                    <a:cubicBezTo>
                      <a:pt x="176" y="882"/>
                      <a:pt x="208" y="840"/>
                      <a:pt x="218" y="789"/>
                    </a:cubicBezTo>
                    <a:cubicBezTo>
                      <a:pt x="311" y="436"/>
                      <a:pt x="633" y="208"/>
                      <a:pt x="975" y="208"/>
                    </a:cubicBezTo>
                    <a:cubicBezTo>
                      <a:pt x="1017" y="208"/>
                      <a:pt x="1058" y="218"/>
                      <a:pt x="1110" y="218"/>
                    </a:cubicBezTo>
                    <a:lnTo>
                      <a:pt x="1120" y="218"/>
                    </a:lnTo>
                    <a:cubicBezTo>
                      <a:pt x="1234" y="218"/>
                      <a:pt x="1255" y="42"/>
                      <a:pt x="1130" y="21"/>
                    </a:cubicBezTo>
                    <a:cubicBezTo>
                      <a:pt x="1079" y="10"/>
                      <a:pt x="1027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506;p54">
                <a:extLst>
                  <a:ext uri="{FF2B5EF4-FFF2-40B4-BE49-F238E27FC236}">
                    <a16:creationId xmlns:a16="http://schemas.microsoft.com/office/drawing/2014/main" id="{7A9B47CB-027C-4E72-8768-CA597230E538}"/>
                  </a:ext>
                </a:extLst>
              </p:cNvPr>
              <p:cNvSpPr/>
              <p:nvPr/>
            </p:nvSpPr>
            <p:spPr>
              <a:xfrm>
                <a:off x="5442700" y="2397091"/>
                <a:ext cx="63772" cy="37702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5" extrusionOk="0">
                    <a:moveTo>
                      <a:pt x="302" y="1"/>
                    </a:moveTo>
                    <a:cubicBezTo>
                      <a:pt x="291" y="1"/>
                      <a:pt x="271" y="1"/>
                      <a:pt x="261" y="12"/>
                    </a:cubicBezTo>
                    <a:cubicBezTo>
                      <a:pt x="136" y="22"/>
                      <a:pt x="42" y="105"/>
                      <a:pt x="22" y="219"/>
                    </a:cubicBezTo>
                    <a:cubicBezTo>
                      <a:pt x="1" y="271"/>
                      <a:pt x="53" y="333"/>
                      <a:pt x="105" y="333"/>
                    </a:cubicBezTo>
                    <a:lnTo>
                      <a:pt x="125" y="333"/>
                    </a:lnTo>
                    <a:cubicBezTo>
                      <a:pt x="178" y="333"/>
                      <a:pt x="208" y="302"/>
                      <a:pt x="219" y="250"/>
                    </a:cubicBezTo>
                    <a:lnTo>
                      <a:pt x="229" y="240"/>
                    </a:lnTo>
                    <a:cubicBezTo>
                      <a:pt x="240" y="219"/>
                      <a:pt x="240" y="219"/>
                      <a:pt x="261" y="219"/>
                    </a:cubicBezTo>
                    <a:cubicBezTo>
                      <a:pt x="271" y="208"/>
                      <a:pt x="291" y="208"/>
                      <a:pt x="302" y="208"/>
                    </a:cubicBezTo>
                    <a:cubicBezTo>
                      <a:pt x="323" y="208"/>
                      <a:pt x="344" y="208"/>
                      <a:pt x="364" y="219"/>
                    </a:cubicBezTo>
                    <a:cubicBezTo>
                      <a:pt x="437" y="229"/>
                      <a:pt x="510" y="261"/>
                      <a:pt x="572" y="302"/>
                    </a:cubicBezTo>
                    <a:cubicBezTo>
                      <a:pt x="696" y="374"/>
                      <a:pt x="810" y="478"/>
                      <a:pt x="893" y="603"/>
                    </a:cubicBezTo>
                    <a:cubicBezTo>
                      <a:pt x="914" y="634"/>
                      <a:pt x="945" y="644"/>
                      <a:pt x="976" y="644"/>
                    </a:cubicBezTo>
                    <a:cubicBezTo>
                      <a:pt x="997" y="644"/>
                      <a:pt x="1017" y="634"/>
                      <a:pt x="1038" y="623"/>
                    </a:cubicBezTo>
                    <a:cubicBezTo>
                      <a:pt x="1080" y="582"/>
                      <a:pt x="1090" y="520"/>
                      <a:pt x="1059" y="478"/>
                    </a:cubicBezTo>
                    <a:cubicBezTo>
                      <a:pt x="934" y="302"/>
                      <a:pt x="779" y="167"/>
                      <a:pt x="593" y="84"/>
                    </a:cubicBezTo>
                    <a:cubicBezTo>
                      <a:pt x="499" y="42"/>
                      <a:pt x="406" y="1"/>
                      <a:pt x="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507;p54">
                <a:extLst>
                  <a:ext uri="{FF2B5EF4-FFF2-40B4-BE49-F238E27FC236}">
                    <a16:creationId xmlns:a16="http://schemas.microsoft.com/office/drawing/2014/main" id="{3C007AA4-6E45-446D-B080-B3764BA2916F}"/>
                  </a:ext>
                </a:extLst>
              </p:cNvPr>
              <p:cNvSpPr/>
              <p:nvPr/>
            </p:nvSpPr>
            <p:spPr>
              <a:xfrm>
                <a:off x="4976489" y="2277557"/>
                <a:ext cx="259588" cy="339141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5802" extrusionOk="0">
                    <a:moveTo>
                      <a:pt x="3101" y="0"/>
                    </a:moveTo>
                    <a:cubicBezTo>
                      <a:pt x="2988" y="0"/>
                      <a:pt x="2874" y="39"/>
                      <a:pt x="2780" y="117"/>
                    </a:cubicBezTo>
                    <a:cubicBezTo>
                      <a:pt x="1992" y="801"/>
                      <a:pt x="1193" y="1497"/>
                      <a:pt x="488" y="2274"/>
                    </a:cubicBezTo>
                    <a:cubicBezTo>
                      <a:pt x="312" y="2461"/>
                      <a:pt x="135" y="2668"/>
                      <a:pt x="83" y="2917"/>
                    </a:cubicBezTo>
                    <a:cubicBezTo>
                      <a:pt x="0" y="3270"/>
                      <a:pt x="176" y="3633"/>
                      <a:pt x="342" y="3965"/>
                    </a:cubicBezTo>
                    <a:cubicBezTo>
                      <a:pt x="353" y="3841"/>
                      <a:pt x="405" y="3726"/>
                      <a:pt x="498" y="3643"/>
                    </a:cubicBezTo>
                    <a:cubicBezTo>
                      <a:pt x="716" y="4152"/>
                      <a:pt x="1006" y="4629"/>
                      <a:pt x="1359" y="5054"/>
                    </a:cubicBezTo>
                    <a:lnTo>
                      <a:pt x="1453" y="4588"/>
                    </a:lnTo>
                    <a:cubicBezTo>
                      <a:pt x="1670" y="5086"/>
                      <a:pt x="2044" y="5521"/>
                      <a:pt x="2511" y="5801"/>
                    </a:cubicBezTo>
                    <a:cubicBezTo>
                      <a:pt x="2511" y="5625"/>
                      <a:pt x="2500" y="5448"/>
                      <a:pt x="2500" y="5272"/>
                    </a:cubicBezTo>
                    <a:lnTo>
                      <a:pt x="2500" y="5272"/>
                    </a:lnTo>
                    <a:cubicBezTo>
                      <a:pt x="2594" y="5438"/>
                      <a:pt x="2749" y="5563"/>
                      <a:pt x="2926" y="5625"/>
                    </a:cubicBezTo>
                    <a:cubicBezTo>
                      <a:pt x="2863" y="5365"/>
                      <a:pt x="3009" y="5106"/>
                      <a:pt x="3133" y="4857"/>
                    </a:cubicBezTo>
                    <a:cubicBezTo>
                      <a:pt x="3590" y="3882"/>
                      <a:pt x="3527" y="2741"/>
                      <a:pt x="3424" y="1663"/>
                    </a:cubicBezTo>
                    <a:cubicBezTo>
                      <a:pt x="3413" y="1559"/>
                      <a:pt x="3413" y="1434"/>
                      <a:pt x="3496" y="1382"/>
                    </a:cubicBezTo>
                    <a:cubicBezTo>
                      <a:pt x="3529" y="1363"/>
                      <a:pt x="3570" y="1355"/>
                      <a:pt x="3615" y="1355"/>
                    </a:cubicBezTo>
                    <a:cubicBezTo>
                      <a:pt x="3640" y="1355"/>
                      <a:pt x="3667" y="1358"/>
                      <a:pt x="3693" y="1361"/>
                    </a:cubicBezTo>
                    <a:cubicBezTo>
                      <a:pt x="3776" y="1372"/>
                      <a:pt x="3859" y="1393"/>
                      <a:pt x="3942" y="1403"/>
                    </a:cubicBezTo>
                    <a:cubicBezTo>
                      <a:pt x="3958" y="1404"/>
                      <a:pt x="3974" y="1405"/>
                      <a:pt x="3989" y="1405"/>
                    </a:cubicBezTo>
                    <a:cubicBezTo>
                      <a:pt x="4189" y="1405"/>
                      <a:pt x="4372" y="1284"/>
                      <a:pt x="4440" y="1092"/>
                    </a:cubicBezTo>
                    <a:cubicBezTo>
                      <a:pt x="4118" y="750"/>
                      <a:pt x="3776" y="428"/>
                      <a:pt x="3413" y="117"/>
                    </a:cubicBezTo>
                    <a:cubicBezTo>
                      <a:pt x="3325" y="39"/>
                      <a:pt x="3213" y="0"/>
                      <a:pt x="3101" y="0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508;p54">
                <a:extLst>
                  <a:ext uri="{FF2B5EF4-FFF2-40B4-BE49-F238E27FC236}">
                    <a16:creationId xmlns:a16="http://schemas.microsoft.com/office/drawing/2014/main" id="{A87F1085-CE9E-43B8-8318-A1F2F5F0B5B3}"/>
                  </a:ext>
                </a:extLst>
              </p:cNvPr>
              <p:cNvSpPr/>
              <p:nvPr/>
            </p:nvSpPr>
            <p:spPr>
              <a:xfrm>
                <a:off x="4980113" y="2277674"/>
                <a:ext cx="255963" cy="339024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5800" extrusionOk="0">
                    <a:moveTo>
                      <a:pt x="3040" y="1"/>
                    </a:moveTo>
                    <a:cubicBezTo>
                      <a:pt x="2926" y="1"/>
                      <a:pt x="2811" y="42"/>
                      <a:pt x="2718" y="115"/>
                    </a:cubicBezTo>
                    <a:cubicBezTo>
                      <a:pt x="1930" y="799"/>
                      <a:pt x="1131" y="1495"/>
                      <a:pt x="426" y="2272"/>
                    </a:cubicBezTo>
                    <a:cubicBezTo>
                      <a:pt x="250" y="2459"/>
                      <a:pt x="73" y="2666"/>
                      <a:pt x="21" y="2915"/>
                    </a:cubicBezTo>
                    <a:cubicBezTo>
                      <a:pt x="11" y="2978"/>
                      <a:pt x="1" y="3040"/>
                      <a:pt x="1" y="3102"/>
                    </a:cubicBezTo>
                    <a:cubicBezTo>
                      <a:pt x="1" y="3392"/>
                      <a:pt x="146" y="3694"/>
                      <a:pt x="280" y="3963"/>
                    </a:cubicBezTo>
                    <a:cubicBezTo>
                      <a:pt x="291" y="3839"/>
                      <a:pt x="343" y="3724"/>
                      <a:pt x="436" y="3641"/>
                    </a:cubicBezTo>
                    <a:cubicBezTo>
                      <a:pt x="654" y="4150"/>
                      <a:pt x="944" y="4627"/>
                      <a:pt x="1297" y="5052"/>
                    </a:cubicBezTo>
                    <a:lnTo>
                      <a:pt x="1391" y="4586"/>
                    </a:lnTo>
                    <a:cubicBezTo>
                      <a:pt x="1608" y="5084"/>
                      <a:pt x="1982" y="5519"/>
                      <a:pt x="2449" y="5799"/>
                    </a:cubicBezTo>
                    <a:cubicBezTo>
                      <a:pt x="2449" y="5623"/>
                      <a:pt x="2438" y="5446"/>
                      <a:pt x="2438" y="5270"/>
                    </a:cubicBezTo>
                    <a:lnTo>
                      <a:pt x="2438" y="5270"/>
                    </a:lnTo>
                    <a:cubicBezTo>
                      <a:pt x="2532" y="5436"/>
                      <a:pt x="2687" y="5561"/>
                      <a:pt x="2864" y="5623"/>
                    </a:cubicBezTo>
                    <a:cubicBezTo>
                      <a:pt x="2853" y="5582"/>
                      <a:pt x="2853" y="5540"/>
                      <a:pt x="2853" y="5488"/>
                    </a:cubicBezTo>
                    <a:cubicBezTo>
                      <a:pt x="2853" y="5280"/>
                      <a:pt x="2967" y="5063"/>
                      <a:pt x="3071" y="4855"/>
                    </a:cubicBezTo>
                    <a:cubicBezTo>
                      <a:pt x="3351" y="4254"/>
                      <a:pt x="3434" y="3600"/>
                      <a:pt x="3434" y="2936"/>
                    </a:cubicBezTo>
                    <a:cubicBezTo>
                      <a:pt x="3434" y="2511"/>
                      <a:pt x="3403" y="2076"/>
                      <a:pt x="3362" y="1661"/>
                    </a:cubicBezTo>
                    <a:cubicBezTo>
                      <a:pt x="3362" y="1629"/>
                      <a:pt x="3351" y="1608"/>
                      <a:pt x="3351" y="1578"/>
                    </a:cubicBezTo>
                    <a:cubicBezTo>
                      <a:pt x="3351" y="1505"/>
                      <a:pt x="3372" y="1422"/>
                      <a:pt x="3434" y="1380"/>
                    </a:cubicBezTo>
                    <a:cubicBezTo>
                      <a:pt x="3465" y="1359"/>
                      <a:pt x="3507" y="1359"/>
                      <a:pt x="3537" y="1359"/>
                    </a:cubicBezTo>
                    <a:lnTo>
                      <a:pt x="3631" y="1359"/>
                    </a:lnTo>
                    <a:cubicBezTo>
                      <a:pt x="3714" y="1370"/>
                      <a:pt x="3797" y="1391"/>
                      <a:pt x="3880" y="1401"/>
                    </a:cubicBezTo>
                    <a:lnTo>
                      <a:pt x="3942" y="1401"/>
                    </a:lnTo>
                    <a:cubicBezTo>
                      <a:pt x="4129" y="1401"/>
                      <a:pt x="4305" y="1276"/>
                      <a:pt x="4378" y="1090"/>
                    </a:cubicBezTo>
                    <a:cubicBezTo>
                      <a:pt x="4201" y="903"/>
                      <a:pt x="4015" y="716"/>
                      <a:pt x="3828" y="540"/>
                    </a:cubicBezTo>
                    <a:cubicBezTo>
                      <a:pt x="3776" y="488"/>
                      <a:pt x="3724" y="447"/>
                      <a:pt x="3673" y="395"/>
                    </a:cubicBezTo>
                    <a:cubicBezTo>
                      <a:pt x="3631" y="364"/>
                      <a:pt x="3600" y="333"/>
                      <a:pt x="3569" y="301"/>
                    </a:cubicBezTo>
                    <a:lnTo>
                      <a:pt x="3351" y="115"/>
                    </a:lnTo>
                    <a:cubicBezTo>
                      <a:pt x="3258" y="42"/>
                      <a:pt x="3154" y="1"/>
                      <a:pt x="3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509;p54">
                <a:extLst>
                  <a:ext uri="{FF2B5EF4-FFF2-40B4-BE49-F238E27FC236}">
                    <a16:creationId xmlns:a16="http://schemas.microsoft.com/office/drawing/2014/main" id="{5BE62387-5D61-4374-9A3A-9B05BC153BEC}"/>
                  </a:ext>
                </a:extLst>
              </p:cNvPr>
              <p:cNvSpPr/>
              <p:nvPr/>
            </p:nvSpPr>
            <p:spPr>
              <a:xfrm>
                <a:off x="4233745" y="2946420"/>
                <a:ext cx="453591" cy="586454"/>
              </a:xfrm>
              <a:custGeom>
                <a:avLst/>
                <a:gdLst/>
                <a:ahLst/>
                <a:cxnLst/>
                <a:rect l="l" t="t" r="r" b="b"/>
                <a:pathLst>
                  <a:path w="7760" h="10033" extrusionOk="0">
                    <a:moveTo>
                      <a:pt x="4471" y="1"/>
                    </a:moveTo>
                    <a:cubicBezTo>
                      <a:pt x="4170" y="987"/>
                      <a:pt x="3579" y="1889"/>
                      <a:pt x="2791" y="2564"/>
                    </a:cubicBezTo>
                    <a:cubicBezTo>
                      <a:pt x="2397" y="2905"/>
                      <a:pt x="1950" y="3186"/>
                      <a:pt x="1629" y="3601"/>
                    </a:cubicBezTo>
                    <a:cubicBezTo>
                      <a:pt x="1328" y="3984"/>
                      <a:pt x="1152" y="4472"/>
                      <a:pt x="986" y="4939"/>
                    </a:cubicBezTo>
                    <a:cubicBezTo>
                      <a:pt x="550" y="6153"/>
                      <a:pt x="115" y="7387"/>
                      <a:pt x="21" y="8673"/>
                    </a:cubicBezTo>
                    <a:cubicBezTo>
                      <a:pt x="11" y="8829"/>
                      <a:pt x="0" y="8984"/>
                      <a:pt x="62" y="9129"/>
                    </a:cubicBezTo>
                    <a:cubicBezTo>
                      <a:pt x="166" y="9357"/>
                      <a:pt x="426" y="9482"/>
                      <a:pt x="654" y="9576"/>
                    </a:cubicBezTo>
                    <a:cubicBezTo>
                      <a:pt x="1173" y="9804"/>
                      <a:pt x="1712" y="10021"/>
                      <a:pt x="2272" y="10032"/>
                    </a:cubicBezTo>
                    <a:cubicBezTo>
                      <a:pt x="2283" y="10032"/>
                      <a:pt x="2293" y="10032"/>
                      <a:pt x="2304" y="10032"/>
                    </a:cubicBezTo>
                    <a:cubicBezTo>
                      <a:pt x="2864" y="10032"/>
                      <a:pt x="3448" y="9774"/>
                      <a:pt x="3683" y="9274"/>
                    </a:cubicBezTo>
                    <a:cubicBezTo>
                      <a:pt x="3849" y="8891"/>
                      <a:pt x="3787" y="8435"/>
                      <a:pt x="3558" y="8092"/>
                    </a:cubicBezTo>
                    <a:cubicBezTo>
                      <a:pt x="3330" y="7739"/>
                      <a:pt x="2957" y="7511"/>
                      <a:pt x="2552" y="7407"/>
                    </a:cubicBezTo>
                    <a:cubicBezTo>
                      <a:pt x="2542" y="6256"/>
                      <a:pt x="3351" y="5146"/>
                      <a:pt x="4440" y="4804"/>
                    </a:cubicBezTo>
                    <a:cubicBezTo>
                      <a:pt x="4813" y="4680"/>
                      <a:pt x="5239" y="4638"/>
                      <a:pt x="5550" y="4399"/>
                    </a:cubicBezTo>
                    <a:cubicBezTo>
                      <a:pt x="5705" y="4265"/>
                      <a:pt x="5830" y="4099"/>
                      <a:pt x="5965" y="3943"/>
                    </a:cubicBezTo>
                    <a:cubicBezTo>
                      <a:pt x="6452" y="3403"/>
                      <a:pt x="7116" y="3061"/>
                      <a:pt x="7759" y="2729"/>
                    </a:cubicBezTo>
                    <a:lnTo>
                      <a:pt x="44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510;p54">
                <a:extLst>
                  <a:ext uri="{FF2B5EF4-FFF2-40B4-BE49-F238E27FC236}">
                    <a16:creationId xmlns:a16="http://schemas.microsoft.com/office/drawing/2014/main" id="{3AA6354A-8CE0-476A-BADA-0877E10EA697}"/>
                  </a:ext>
                </a:extLst>
              </p:cNvPr>
              <p:cNvSpPr/>
              <p:nvPr/>
            </p:nvSpPr>
            <p:spPr>
              <a:xfrm>
                <a:off x="4720004" y="3013172"/>
                <a:ext cx="286885" cy="594696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10174" extrusionOk="0">
                    <a:moveTo>
                      <a:pt x="4907" y="0"/>
                    </a:moveTo>
                    <a:lnTo>
                      <a:pt x="851" y="280"/>
                    </a:lnTo>
                    <a:cubicBezTo>
                      <a:pt x="643" y="820"/>
                      <a:pt x="447" y="2365"/>
                      <a:pt x="426" y="2946"/>
                    </a:cubicBezTo>
                    <a:cubicBezTo>
                      <a:pt x="519" y="2874"/>
                      <a:pt x="602" y="2801"/>
                      <a:pt x="685" y="2738"/>
                    </a:cubicBezTo>
                    <a:lnTo>
                      <a:pt x="685" y="2738"/>
                    </a:lnTo>
                    <a:cubicBezTo>
                      <a:pt x="613" y="3621"/>
                      <a:pt x="530" y="4502"/>
                      <a:pt x="260" y="5353"/>
                    </a:cubicBezTo>
                    <a:cubicBezTo>
                      <a:pt x="145" y="5716"/>
                      <a:pt x="0" y="6079"/>
                      <a:pt x="0" y="6452"/>
                    </a:cubicBezTo>
                    <a:cubicBezTo>
                      <a:pt x="0" y="6722"/>
                      <a:pt x="62" y="6981"/>
                      <a:pt x="104" y="7240"/>
                    </a:cubicBezTo>
                    <a:cubicBezTo>
                      <a:pt x="177" y="7687"/>
                      <a:pt x="156" y="8143"/>
                      <a:pt x="145" y="8589"/>
                    </a:cubicBezTo>
                    <a:cubicBezTo>
                      <a:pt x="145" y="8838"/>
                      <a:pt x="145" y="9087"/>
                      <a:pt x="249" y="9305"/>
                    </a:cubicBezTo>
                    <a:cubicBezTo>
                      <a:pt x="384" y="9554"/>
                      <a:pt x="623" y="9709"/>
                      <a:pt x="872" y="9824"/>
                    </a:cubicBezTo>
                    <a:cubicBezTo>
                      <a:pt x="1371" y="10057"/>
                      <a:pt x="1923" y="10174"/>
                      <a:pt x="2475" y="10174"/>
                    </a:cubicBezTo>
                    <a:cubicBezTo>
                      <a:pt x="2956" y="10174"/>
                      <a:pt x="3436" y="10085"/>
                      <a:pt x="3880" y="9907"/>
                    </a:cubicBezTo>
                    <a:cubicBezTo>
                      <a:pt x="4087" y="9824"/>
                      <a:pt x="4285" y="9730"/>
                      <a:pt x="4419" y="9554"/>
                    </a:cubicBezTo>
                    <a:cubicBezTo>
                      <a:pt x="4679" y="9222"/>
                      <a:pt x="4596" y="8713"/>
                      <a:pt x="4368" y="8351"/>
                    </a:cubicBezTo>
                    <a:cubicBezTo>
                      <a:pt x="4087" y="7936"/>
                      <a:pt x="3631" y="7645"/>
                      <a:pt x="3133" y="7572"/>
                    </a:cubicBezTo>
                    <a:cubicBezTo>
                      <a:pt x="2957" y="7552"/>
                      <a:pt x="2718" y="7500"/>
                      <a:pt x="2697" y="7313"/>
                    </a:cubicBezTo>
                    <a:cubicBezTo>
                      <a:pt x="2697" y="7251"/>
                      <a:pt x="2729" y="7178"/>
                      <a:pt x="2770" y="7116"/>
                    </a:cubicBezTo>
                    <a:cubicBezTo>
                      <a:pt x="3994" y="4938"/>
                      <a:pt x="4730" y="2490"/>
                      <a:pt x="49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511;p54">
                <a:extLst>
                  <a:ext uri="{FF2B5EF4-FFF2-40B4-BE49-F238E27FC236}">
                    <a16:creationId xmlns:a16="http://schemas.microsoft.com/office/drawing/2014/main" id="{CD484A75-2E8E-43AF-9C32-D3002320F87B}"/>
                  </a:ext>
                </a:extLst>
              </p:cNvPr>
              <p:cNvSpPr/>
              <p:nvPr/>
            </p:nvSpPr>
            <p:spPr>
              <a:xfrm>
                <a:off x="4917044" y="3600671"/>
                <a:ext cx="5495" cy="1286"/>
              </a:xfrm>
              <a:custGeom>
                <a:avLst/>
                <a:gdLst/>
                <a:ahLst/>
                <a:cxnLst/>
                <a:rect l="l" t="t" r="r" b="b"/>
                <a:pathLst>
                  <a:path w="94" h="22" extrusionOk="0">
                    <a:moveTo>
                      <a:pt x="94" y="1"/>
                    </a:moveTo>
                    <a:cubicBezTo>
                      <a:pt x="63" y="1"/>
                      <a:pt x="32" y="11"/>
                      <a:pt x="1" y="22"/>
                    </a:cubicBezTo>
                    <a:lnTo>
                      <a:pt x="22" y="22"/>
                    </a:lnTo>
                    <a:cubicBezTo>
                      <a:pt x="52" y="22"/>
                      <a:pt x="73" y="11"/>
                      <a:pt x="94" y="1"/>
                    </a:cubicBezTo>
                    <a:close/>
                  </a:path>
                </a:pathLst>
              </a:custGeom>
              <a:solidFill>
                <a:srgbClr val="F6B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512;p54">
                <a:extLst>
                  <a:ext uri="{FF2B5EF4-FFF2-40B4-BE49-F238E27FC236}">
                    <a16:creationId xmlns:a16="http://schemas.microsoft.com/office/drawing/2014/main" id="{3439467A-90E2-40A2-A305-8767A7B88374}"/>
                  </a:ext>
                </a:extLst>
              </p:cNvPr>
              <p:cNvSpPr/>
              <p:nvPr/>
            </p:nvSpPr>
            <p:spPr>
              <a:xfrm>
                <a:off x="4910381" y="3527314"/>
                <a:ext cx="23732" cy="7464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277" extrusionOk="0">
                    <a:moveTo>
                      <a:pt x="208" y="0"/>
                    </a:moveTo>
                    <a:cubicBezTo>
                      <a:pt x="136" y="0"/>
                      <a:pt x="63" y="53"/>
                      <a:pt x="83" y="146"/>
                    </a:cubicBezTo>
                    <a:cubicBezTo>
                      <a:pt x="166" y="478"/>
                      <a:pt x="136" y="809"/>
                      <a:pt x="21" y="1131"/>
                    </a:cubicBezTo>
                    <a:cubicBezTo>
                      <a:pt x="0" y="1183"/>
                      <a:pt x="42" y="1256"/>
                      <a:pt x="104" y="1277"/>
                    </a:cubicBezTo>
                    <a:lnTo>
                      <a:pt x="115" y="1277"/>
                    </a:lnTo>
                    <a:cubicBezTo>
                      <a:pt x="146" y="1266"/>
                      <a:pt x="177" y="1256"/>
                      <a:pt x="208" y="1256"/>
                    </a:cubicBezTo>
                    <a:cubicBezTo>
                      <a:pt x="229" y="1235"/>
                      <a:pt x="239" y="1214"/>
                      <a:pt x="249" y="1194"/>
                    </a:cubicBezTo>
                    <a:cubicBezTo>
                      <a:pt x="385" y="841"/>
                      <a:pt x="405" y="447"/>
                      <a:pt x="312" y="83"/>
                    </a:cubicBezTo>
                    <a:cubicBezTo>
                      <a:pt x="302" y="21"/>
                      <a:pt x="249" y="0"/>
                      <a:pt x="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513;p54">
                <a:extLst>
                  <a:ext uri="{FF2B5EF4-FFF2-40B4-BE49-F238E27FC236}">
                    <a16:creationId xmlns:a16="http://schemas.microsoft.com/office/drawing/2014/main" id="{E0D25E5E-1E1C-4F66-9772-91BFF01CF2EA}"/>
                  </a:ext>
                </a:extLst>
              </p:cNvPr>
              <p:cNvSpPr/>
              <p:nvPr/>
            </p:nvSpPr>
            <p:spPr>
              <a:xfrm>
                <a:off x="4945569" y="3496393"/>
                <a:ext cx="24901" cy="8919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526" extrusionOk="0">
                    <a:moveTo>
                      <a:pt x="104" y="1"/>
                    </a:moveTo>
                    <a:cubicBezTo>
                      <a:pt x="52" y="21"/>
                      <a:pt x="0" y="84"/>
                      <a:pt x="21" y="146"/>
                    </a:cubicBezTo>
                    <a:cubicBezTo>
                      <a:pt x="177" y="550"/>
                      <a:pt x="187" y="976"/>
                      <a:pt x="52" y="1380"/>
                    </a:cubicBezTo>
                    <a:cubicBezTo>
                      <a:pt x="21" y="1474"/>
                      <a:pt x="94" y="1525"/>
                      <a:pt x="166" y="1525"/>
                    </a:cubicBezTo>
                    <a:cubicBezTo>
                      <a:pt x="207" y="1525"/>
                      <a:pt x="260" y="1504"/>
                      <a:pt x="280" y="1442"/>
                    </a:cubicBezTo>
                    <a:cubicBezTo>
                      <a:pt x="426" y="1007"/>
                      <a:pt x="415" y="519"/>
                      <a:pt x="249" y="84"/>
                    </a:cubicBezTo>
                    <a:cubicBezTo>
                      <a:pt x="228" y="31"/>
                      <a:pt x="187" y="1"/>
                      <a:pt x="1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514;p54">
                <a:extLst>
                  <a:ext uri="{FF2B5EF4-FFF2-40B4-BE49-F238E27FC236}">
                    <a16:creationId xmlns:a16="http://schemas.microsoft.com/office/drawing/2014/main" id="{BCF7E200-F7E7-41A6-8AF5-7D60CA416366}"/>
                  </a:ext>
                </a:extLst>
              </p:cNvPr>
              <p:cNvSpPr/>
              <p:nvPr/>
            </p:nvSpPr>
            <p:spPr>
              <a:xfrm>
                <a:off x="3818972" y="2797076"/>
                <a:ext cx="357262" cy="659695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11286" extrusionOk="0">
                    <a:moveTo>
                      <a:pt x="3430" y="0"/>
                    </a:moveTo>
                    <a:cubicBezTo>
                      <a:pt x="3018" y="0"/>
                      <a:pt x="2588" y="94"/>
                      <a:pt x="2169" y="295"/>
                    </a:cubicBezTo>
                    <a:cubicBezTo>
                      <a:pt x="510" y="1104"/>
                      <a:pt x="1" y="3220"/>
                      <a:pt x="987" y="4776"/>
                    </a:cubicBezTo>
                    <a:cubicBezTo>
                      <a:pt x="1349" y="5347"/>
                      <a:pt x="1640" y="6094"/>
                      <a:pt x="1578" y="6986"/>
                    </a:cubicBezTo>
                    <a:cubicBezTo>
                      <a:pt x="1578" y="6986"/>
                      <a:pt x="1515" y="8344"/>
                      <a:pt x="738" y="9506"/>
                    </a:cubicBezTo>
                    <a:cubicBezTo>
                      <a:pt x="655" y="9630"/>
                      <a:pt x="582" y="9745"/>
                      <a:pt x="520" y="9879"/>
                    </a:cubicBezTo>
                    <a:cubicBezTo>
                      <a:pt x="271" y="10471"/>
                      <a:pt x="374" y="10886"/>
                      <a:pt x="842" y="11124"/>
                    </a:cubicBezTo>
                    <a:cubicBezTo>
                      <a:pt x="1051" y="11238"/>
                      <a:pt x="1281" y="11285"/>
                      <a:pt x="1510" y="11285"/>
                    </a:cubicBezTo>
                    <a:cubicBezTo>
                      <a:pt x="1553" y="11285"/>
                      <a:pt x="1597" y="11283"/>
                      <a:pt x="1640" y="11280"/>
                    </a:cubicBezTo>
                    <a:lnTo>
                      <a:pt x="3248" y="11156"/>
                    </a:lnTo>
                    <a:cubicBezTo>
                      <a:pt x="3248" y="11156"/>
                      <a:pt x="4285" y="10709"/>
                      <a:pt x="4378" y="8261"/>
                    </a:cubicBezTo>
                    <a:cubicBezTo>
                      <a:pt x="4378" y="8261"/>
                      <a:pt x="4212" y="4817"/>
                      <a:pt x="5385" y="3625"/>
                    </a:cubicBezTo>
                    <a:cubicBezTo>
                      <a:pt x="5883" y="3127"/>
                      <a:pt x="6111" y="2401"/>
                      <a:pt x="5872" y="1726"/>
                    </a:cubicBezTo>
                    <a:cubicBezTo>
                      <a:pt x="5510" y="663"/>
                      <a:pt x="4529" y="0"/>
                      <a:pt x="3430" y="0"/>
                    </a:cubicBezTo>
                    <a:close/>
                  </a:path>
                </a:pathLst>
              </a:custGeom>
              <a:solidFill>
                <a:srgbClr val="A1B1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515;p54">
                <a:extLst>
                  <a:ext uri="{FF2B5EF4-FFF2-40B4-BE49-F238E27FC236}">
                    <a16:creationId xmlns:a16="http://schemas.microsoft.com/office/drawing/2014/main" id="{32FD0CAC-E73F-459A-9C14-165FC1A8FBE4}"/>
                  </a:ext>
                </a:extLst>
              </p:cNvPr>
              <p:cNvSpPr/>
              <p:nvPr/>
            </p:nvSpPr>
            <p:spPr>
              <a:xfrm>
                <a:off x="3883912" y="3191392"/>
                <a:ext cx="175241" cy="212299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3632" extrusionOk="0">
                    <a:moveTo>
                      <a:pt x="477" y="1"/>
                    </a:moveTo>
                    <a:cubicBezTo>
                      <a:pt x="477" y="84"/>
                      <a:pt x="477" y="157"/>
                      <a:pt x="467" y="240"/>
                    </a:cubicBezTo>
                    <a:cubicBezTo>
                      <a:pt x="467" y="240"/>
                      <a:pt x="457" y="436"/>
                      <a:pt x="404" y="738"/>
                    </a:cubicBezTo>
                    <a:cubicBezTo>
                      <a:pt x="353" y="1028"/>
                      <a:pt x="270" y="1411"/>
                      <a:pt x="114" y="1816"/>
                    </a:cubicBezTo>
                    <a:cubicBezTo>
                      <a:pt x="72" y="1909"/>
                      <a:pt x="42" y="1992"/>
                      <a:pt x="0" y="2086"/>
                    </a:cubicBezTo>
                    <a:cubicBezTo>
                      <a:pt x="83" y="2283"/>
                      <a:pt x="166" y="2469"/>
                      <a:pt x="249" y="2635"/>
                    </a:cubicBezTo>
                    <a:lnTo>
                      <a:pt x="311" y="2635"/>
                    </a:lnTo>
                    <a:cubicBezTo>
                      <a:pt x="446" y="2635"/>
                      <a:pt x="581" y="2646"/>
                      <a:pt x="716" y="2677"/>
                    </a:cubicBezTo>
                    <a:cubicBezTo>
                      <a:pt x="768" y="2688"/>
                      <a:pt x="809" y="2698"/>
                      <a:pt x="861" y="2708"/>
                    </a:cubicBezTo>
                    <a:cubicBezTo>
                      <a:pt x="1017" y="2750"/>
                      <a:pt x="1162" y="2801"/>
                      <a:pt x="1307" y="2864"/>
                    </a:cubicBezTo>
                    <a:cubicBezTo>
                      <a:pt x="1722" y="3040"/>
                      <a:pt x="2116" y="3269"/>
                      <a:pt x="2510" y="3486"/>
                    </a:cubicBezTo>
                    <a:cubicBezTo>
                      <a:pt x="2603" y="3538"/>
                      <a:pt x="2707" y="3590"/>
                      <a:pt x="2801" y="3631"/>
                    </a:cubicBezTo>
                    <a:cubicBezTo>
                      <a:pt x="2832" y="3590"/>
                      <a:pt x="2852" y="3538"/>
                      <a:pt x="2873" y="3486"/>
                    </a:cubicBezTo>
                    <a:cubicBezTo>
                      <a:pt x="2915" y="3269"/>
                      <a:pt x="2956" y="3009"/>
                      <a:pt x="2998" y="2739"/>
                    </a:cubicBezTo>
                    <a:cubicBezTo>
                      <a:pt x="2593" y="2252"/>
                      <a:pt x="2271" y="1702"/>
                      <a:pt x="2064" y="1090"/>
                    </a:cubicBezTo>
                    <a:cubicBezTo>
                      <a:pt x="1971" y="1464"/>
                      <a:pt x="1867" y="1837"/>
                      <a:pt x="1764" y="2200"/>
                    </a:cubicBezTo>
                    <a:cubicBezTo>
                      <a:pt x="1432" y="1619"/>
                      <a:pt x="1266" y="914"/>
                      <a:pt x="1328" y="219"/>
                    </a:cubicBezTo>
                    <a:lnTo>
                      <a:pt x="1328" y="219"/>
                    </a:lnTo>
                    <a:cubicBezTo>
                      <a:pt x="1276" y="426"/>
                      <a:pt x="1234" y="623"/>
                      <a:pt x="1193" y="831"/>
                    </a:cubicBezTo>
                    <a:cubicBezTo>
                      <a:pt x="872" y="655"/>
                      <a:pt x="623" y="353"/>
                      <a:pt x="477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516;p54">
                <a:extLst>
                  <a:ext uri="{FF2B5EF4-FFF2-40B4-BE49-F238E27FC236}">
                    <a16:creationId xmlns:a16="http://schemas.microsoft.com/office/drawing/2014/main" id="{475DE2D8-74AF-479D-8A8A-A245F8875B36}"/>
                  </a:ext>
                </a:extLst>
              </p:cNvPr>
              <p:cNvSpPr/>
              <p:nvPr/>
            </p:nvSpPr>
            <p:spPr>
              <a:xfrm>
                <a:off x="3962705" y="2177020"/>
                <a:ext cx="234102" cy="23293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985" extrusionOk="0">
                    <a:moveTo>
                      <a:pt x="1151" y="0"/>
                    </a:moveTo>
                    <a:cubicBezTo>
                      <a:pt x="1024" y="0"/>
                      <a:pt x="898" y="89"/>
                      <a:pt x="810" y="188"/>
                    </a:cubicBezTo>
                    <a:cubicBezTo>
                      <a:pt x="550" y="457"/>
                      <a:pt x="436" y="831"/>
                      <a:pt x="353" y="1193"/>
                    </a:cubicBezTo>
                    <a:cubicBezTo>
                      <a:pt x="239" y="1702"/>
                      <a:pt x="187" y="2210"/>
                      <a:pt x="125" y="2729"/>
                    </a:cubicBezTo>
                    <a:lnTo>
                      <a:pt x="1" y="3911"/>
                    </a:lnTo>
                    <a:lnTo>
                      <a:pt x="4005" y="3984"/>
                    </a:lnTo>
                    <a:cubicBezTo>
                      <a:pt x="3880" y="3227"/>
                      <a:pt x="3548" y="2511"/>
                      <a:pt x="3102" y="1889"/>
                    </a:cubicBezTo>
                    <a:cubicBezTo>
                      <a:pt x="2656" y="1256"/>
                      <a:pt x="2117" y="706"/>
                      <a:pt x="1536" y="198"/>
                    </a:cubicBezTo>
                    <a:cubicBezTo>
                      <a:pt x="1432" y="105"/>
                      <a:pt x="1318" y="1"/>
                      <a:pt x="1172" y="1"/>
                    </a:cubicBezTo>
                    <a:cubicBezTo>
                      <a:pt x="1165" y="0"/>
                      <a:pt x="1158" y="0"/>
                      <a:pt x="1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517;p54">
                <a:extLst>
                  <a:ext uri="{FF2B5EF4-FFF2-40B4-BE49-F238E27FC236}">
                    <a16:creationId xmlns:a16="http://schemas.microsoft.com/office/drawing/2014/main" id="{3404C0D2-A4F6-49E2-BDA4-726DB90C835C}"/>
                  </a:ext>
                </a:extLst>
              </p:cNvPr>
              <p:cNvSpPr/>
              <p:nvPr/>
            </p:nvSpPr>
            <p:spPr>
              <a:xfrm>
                <a:off x="3982695" y="2219982"/>
                <a:ext cx="167408" cy="166297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845" extrusionOk="0">
                    <a:moveTo>
                      <a:pt x="819" y="1"/>
                    </a:moveTo>
                    <a:cubicBezTo>
                      <a:pt x="724" y="1"/>
                      <a:pt x="639" y="60"/>
                      <a:pt x="581" y="137"/>
                    </a:cubicBezTo>
                    <a:cubicBezTo>
                      <a:pt x="395" y="324"/>
                      <a:pt x="312" y="594"/>
                      <a:pt x="250" y="853"/>
                    </a:cubicBezTo>
                    <a:cubicBezTo>
                      <a:pt x="167" y="1205"/>
                      <a:pt x="136" y="1579"/>
                      <a:pt x="94" y="1952"/>
                    </a:cubicBezTo>
                    <a:lnTo>
                      <a:pt x="1" y="2793"/>
                    </a:lnTo>
                    <a:lnTo>
                      <a:pt x="2864" y="2844"/>
                    </a:lnTo>
                    <a:cubicBezTo>
                      <a:pt x="2771" y="2305"/>
                      <a:pt x="2532" y="1797"/>
                      <a:pt x="2220" y="1351"/>
                    </a:cubicBezTo>
                    <a:cubicBezTo>
                      <a:pt x="1899" y="894"/>
                      <a:pt x="1505" y="500"/>
                      <a:pt x="1100" y="137"/>
                    </a:cubicBezTo>
                    <a:cubicBezTo>
                      <a:pt x="1028" y="75"/>
                      <a:pt x="945" y="2"/>
                      <a:pt x="841" y="2"/>
                    </a:cubicBezTo>
                    <a:cubicBezTo>
                      <a:pt x="834" y="1"/>
                      <a:pt x="827" y="1"/>
                      <a:pt x="8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518;p54">
                <a:extLst>
                  <a:ext uri="{FF2B5EF4-FFF2-40B4-BE49-F238E27FC236}">
                    <a16:creationId xmlns:a16="http://schemas.microsoft.com/office/drawing/2014/main" id="{E3D7E1B4-5339-4272-BBC3-2C72BD619F5F}"/>
                  </a:ext>
                </a:extLst>
              </p:cNvPr>
              <p:cNvSpPr/>
              <p:nvPr/>
            </p:nvSpPr>
            <p:spPr>
              <a:xfrm>
                <a:off x="3659574" y="2295034"/>
                <a:ext cx="289223" cy="219197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3750" extrusionOk="0">
                    <a:moveTo>
                      <a:pt x="1352" y="1"/>
                    </a:moveTo>
                    <a:cubicBezTo>
                      <a:pt x="1077" y="1"/>
                      <a:pt x="802" y="10"/>
                      <a:pt x="529" y="25"/>
                    </a:cubicBezTo>
                    <a:cubicBezTo>
                      <a:pt x="384" y="36"/>
                      <a:pt x="238" y="46"/>
                      <a:pt x="135" y="140"/>
                    </a:cubicBezTo>
                    <a:cubicBezTo>
                      <a:pt x="31" y="233"/>
                      <a:pt x="0" y="389"/>
                      <a:pt x="0" y="534"/>
                    </a:cubicBezTo>
                    <a:cubicBezTo>
                      <a:pt x="10" y="907"/>
                      <a:pt x="197" y="1249"/>
                      <a:pt x="394" y="1560"/>
                    </a:cubicBezTo>
                    <a:cubicBezTo>
                      <a:pt x="664" y="2007"/>
                      <a:pt x="996" y="2411"/>
                      <a:pt x="1317" y="2816"/>
                    </a:cubicBezTo>
                    <a:lnTo>
                      <a:pt x="2064" y="3749"/>
                    </a:lnTo>
                    <a:lnTo>
                      <a:pt x="4948" y="969"/>
                    </a:lnTo>
                    <a:cubicBezTo>
                      <a:pt x="4325" y="523"/>
                      <a:pt x="3589" y="253"/>
                      <a:pt x="2832" y="119"/>
                    </a:cubicBezTo>
                    <a:cubicBezTo>
                      <a:pt x="2345" y="32"/>
                      <a:pt x="1849" y="1"/>
                      <a:pt x="13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519;p54">
                <a:extLst>
                  <a:ext uri="{FF2B5EF4-FFF2-40B4-BE49-F238E27FC236}">
                    <a16:creationId xmlns:a16="http://schemas.microsoft.com/office/drawing/2014/main" id="{67F01032-83DC-43F4-A512-7B603229098E}"/>
                  </a:ext>
                </a:extLst>
              </p:cNvPr>
              <p:cNvSpPr/>
              <p:nvPr/>
            </p:nvSpPr>
            <p:spPr>
              <a:xfrm>
                <a:off x="3692307" y="2327533"/>
                <a:ext cx="206805" cy="156360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2675" extrusionOk="0">
                    <a:moveTo>
                      <a:pt x="979" y="0"/>
                    </a:moveTo>
                    <a:cubicBezTo>
                      <a:pt x="777" y="0"/>
                      <a:pt x="575" y="8"/>
                      <a:pt x="374" y="19"/>
                    </a:cubicBezTo>
                    <a:cubicBezTo>
                      <a:pt x="280" y="19"/>
                      <a:pt x="166" y="29"/>
                      <a:pt x="93" y="102"/>
                    </a:cubicBezTo>
                    <a:cubicBezTo>
                      <a:pt x="21" y="164"/>
                      <a:pt x="0" y="278"/>
                      <a:pt x="0" y="382"/>
                    </a:cubicBezTo>
                    <a:cubicBezTo>
                      <a:pt x="10" y="652"/>
                      <a:pt x="135" y="891"/>
                      <a:pt x="280" y="1119"/>
                    </a:cubicBezTo>
                    <a:cubicBezTo>
                      <a:pt x="477" y="1430"/>
                      <a:pt x="706" y="1720"/>
                      <a:pt x="944" y="2011"/>
                    </a:cubicBezTo>
                    <a:cubicBezTo>
                      <a:pt x="1121" y="2228"/>
                      <a:pt x="1297" y="2456"/>
                      <a:pt x="1473" y="2675"/>
                    </a:cubicBezTo>
                    <a:lnTo>
                      <a:pt x="3537" y="693"/>
                    </a:lnTo>
                    <a:cubicBezTo>
                      <a:pt x="3091" y="372"/>
                      <a:pt x="2562" y="174"/>
                      <a:pt x="2023" y="81"/>
                    </a:cubicBezTo>
                    <a:cubicBezTo>
                      <a:pt x="1675" y="22"/>
                      <a:pt x="1327" y="0"/>
                      <a:pt x="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520;p54">
                <a:extLst>
                  <a:ext uri="{FF2B5EF4-FFF2-40B4-BE49-F238E27FC236}">
                    <a16:creationId xmlns:a16="http://schemas.microsoft.com/office/drawing/2014/main" id="{D5317435-F16F-4705-9C59-8E5AE7CC3AFC}"/>
                  </a:ext>
                </a:extLst>
              </p:cNvPr>
              <p:cNvSpPr/>
              <p:nvPr/>
            </p:nvSpPr>
            <p:spPr>
              <a:xfrm>
                <a:off x="3885081" y="2722725"/>
                <a:ext cx="710081" cy="771339"/>
              </a:xfrm>
              <a:custGeom>
                <a:avLst/>
                <a:gdLst/>
                <a:ahLst/>
                <a:cxnLst/>
                <a:rect l="l" t="t" r="r" b="b"/>
                <a:pathLst>
                  <a:path w="12148" h="13196" extrusionOk="0">
                    <a:moveTo>
                      <a:pt x="5955" y="1"/>
                    </a:moveTo>
                    <a:lnTo>
                      <a:pt x="1" y="2532"/>
                    </a:lnTo>
                    <a:lnTo>
                      <a:pt x="1474" y="7449"/>
                    </a:lnTo>
                    <a:cubicBezTo>
                      <a:pt x="1484" y="7459"/>
                      <a:pt x="1484" y="7479"/>
                      <a:pt x="1484" y="7490"/>
                    </a:cubicBezTo>
                    <a:cubicBezTo>
                      <a:pt x="2148" y="9678"/>
                      <a:pt x="3455" y="11608"/>
                      <a:pt x="5208" y="13071"/>
                    </a:cubicBezTo>
                    <a:lnTo>
                      <a:pt x="5353" y="13195"/>
                    </a:lnTo>
                    <a:lnTo>
                      <a:pt x="12147" y="9917"/>
                    </a:lnTo>
                    <a:cubicBezTo>
                      <a:pt x="11463" y="5508"/>
                      <a:pt x="9554" y="2075"/>
                      <a:pt x="5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521;p54">
                <a:extLst>
                  <a:ext uri="{FF2B5EF4-FFF2-40B4-BE49-F238E27FC236}">
                    <a16:creationId xmlns:a16="http://schemas.microsoft.com/office/drawing/2014/main" id="{C9717704-57AB-4927-95A4-A0545A966D1F}"/>
                  </a:ext>
                </a:extLst>
              </p:cNvPr>
              <p:cNvSpPr/>
              <p:nvPr/>
            </p:nvSpPr>
            <p:spPr>
              <a:xfrm>
                <a:off x="4290735" y="2763992"/>
                <a:ext cx="29168" cy="2607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46" extrusionOk="0">
                    <a:moveTo>
                      <a:pt x="104" y="0"/>
                    </a:moveTo>
                    <a:cubicBezTo>
                      <a:pt x="73" y="31"/>
                      <a:pt x="32" y="52"/>
                      <a:pt x="0" y="83"/>
                    </a:cubicBezTo>
                    <a:cubicBezTo>
                      <a:pt x="94" y="197"/>
                      <a:pt x="177" y="311"/>
                      <a:pt x="249" y="446"/>
                    </a:cubicBezTo>
                    <a:cubicBezTo>
                      <a:pt x="291" y="394"/>
                      <a:pt x="343" y="363"/>
                      <a:pt x="405" y="332"/>
                    </a:cubicBezTo>
                    <a:lnTo>
                      <a:pt x="498" y="300"/>
                    </a:lnTo>
                    <a:cubicBezTo>
                      <a:pt x="374" y="197"/>
                      <a:pt x="239" y="104"/>
                      <a:pt x="10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522;p54">
                <a:extLst>
                  <a:ext uri="{FF2B5EF4-FFF2-40B4-BE49-F238E27FC236}">
                    <a16:creationId xmlns:a16="http://schemas.microsoft.com/office/drawing/2014/main" id="{7C4FDE84-5E54-4BE5-ABE5-03DB91E7473F}"/>
                  </a:ext>
                </a:extLst>
              </p:cNvPr>
              <p:cNvSpPr/>
              <p:nvPr/>
            </p:nvSpPr>
            <p:spPr>
              <a:xfrm>
                <a:off x="4297983" y="2996806"/>
                <a:ext cx="211715" cy="135259"/>
              </a:xfrm>
              <a:custGeom>
                <a:avLst/>
                <a:gdLst/>
                <a:ahLst/>
                <a:cxnLst/>
                <a:rect l="l" t="t" r="r" b="b"/>
                <a:pathLst>
                  <a:path w="3622" h="2314" extrusionOk="0">
                    <a:moveTo>
                      <a:pt x="3424" y="0"/>
                    </a:moveTo>
                    <a:cubicBezTo>
                      <a:pt x="3195" y="114"/>
                      <a:pt x="2947" y="187"/>
                      <a:pt x="2718" y="259"/>
                    </a:cubicBezTo>
                    <a:cubicBezTo>
                      <a:pt x="2335" y="374"/>
                      <a:pt x="1951" y="487"/>
                      <a:pt x="1588" y="653"/>
                    </a:cubicBezTo>
                    <a:cubicBezTo>
                      <a:pt x="1235" y="809"/>
                      <a:pt x="903" y="1017"/>
                      <a:pt x="592" y="1266"/>
                    </a:cubicBezTo>
                    <a:cubicBezTo>
                      <a:pt x="395" y="1432"/>
                      <a:pt x="198" y="1619"/>
                      <a:pt x="21" y="1805"/>
                    </a:cubicBezTo>
                    <a:cubicBezTo>
                      <a:pt x="11" y="1815"/>
                      <a:pt x="11" y="1826"/>
                      <a:pt x="1" y="1847"/>
                    </a:cubicBezTo>
                    <a:cubicBezTo>
                      <a:pt x="53" y="1992"/>
                      <a:pt x="94" y="2147"/>
                      <a:pt x="125" y="2313"/>
                    </a:cubicBezTo>
                    <a:cubicBezTo>
                      <a:pt x="312" y="2116"/>
                      <a:pt x="498" y="1930"/>
                      <a:pt x="696" y="1753"/>
                    </a:cubicBezTo>
                    <a:cubicBezTo>
                      <a:pt x="966" y="1504"/>
                      <a:pt x="1277" y="1287"/>
                      <a:pt x="1609" y="1121"/>
                    </a:cubicBezTo>
                    <a:cubicBezTo>
                      <a:pt x="1971" y="944"/>
                      <a:pt x="2356" y="819"/>
                      <a:pt x="2739" y="706"/>
                    </a:cubicBezTo>
                    <a:cubicBezTo>
                      <a:pt x="3030" y="623"/>
                      <a:pt x="3341" y="519"/>
                      <a:pt x="3621" y="384"/>
                    </a:cubicBezTo>
                    <a:cubicBezTo>
                      <a:pt x="3559" y="259"/>
                      <a:pt x="3497" y="125"/>
                      <a:pt x="342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523;p54">
                <a:extLst>
                  <a:ext uri="{FF2B5EF4-FFF2-40B4-BE49-F238E27FC236}">
                    <a16:creationId xmlns:a16="http://schemas.microsoft.com/office/drawing/2014/main" id="{20B8288A-DA3A-440A-B44D-CE0124ABE53A}"/>
                  </a:ext>
                </a:extLst>
              </p:cNvPr>
              <p:cNvSpPr/>
              <p:nvPr/>
            </p:nvSpPr>
            <p:spPr>
              <a:xfrm>
                <a:off x="4318032" y="3126569"/>
                <a:ext cx="243162" cy="144319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469" extrusionOk="0">
                    <a:moveTo>
                      <a:pt x="4035" y="0"/>
                    </a:moveTo>
                    <a:cubicBezTo>
                      <a:pt x="3848" y="31"/>
                      <a:pt x="3672" y="62"/>
                      <a:pt x="3486" y="83"/>
                    </a:cubicBezTo>
                    <a:cubicBezTo>
                      <a:pt x="3081" y="145"/>
                      <a:pt x="2656" y="155"/>
                      <a:pt x="2262" y="280"/>
                    </a:cubicBezTo>
                    <a:cubicBezTo>
                      <a:pt x="2054" y="353"/>
                      <a:pt x="1867" y="457"/>
                      <a:pt x="1701" y="602"/>
                    </a:cubicBezTo>
                    <a:cubicBezTo>
                      <a:pt x="1545" y="747"/>
                      <a:pt x="1432" y="913"/>
                      <a:pt x="1317" y="1079"/>
                    </a:cubicBezTo>
                    <a:cubicBezTo>
                      <a:pt x="1110" y="1369"/>
                      <a:pt x="892" y="1618"/>
                      <a:pt x="581" y="1794"/>
                    </a:cubicBezTo>
                    <a:cubicBezTo>
                      <a:pt x="415" y="1888"/>
                      <a:pt x="208" y="1960"/>
                      <a:pt x="10" y="2023"/>
                    </a:cubicBezTo>
                    <a:cubicBezTo>
                      <a:pt x="10" y="2168"/>
                      <a:pt x="10" y="2313"/>
                      <a:pt x="0" y="2469"/>
                    </a:cubicBezTo>
                    <a:cubicBezTo>
                      <a:pt x="570" y="2334"/>
                      <a:pt x="1100" y="2064"/>
                      <a:pt x="1473" y="1608"/>
                    </a:cubicBezTo>
                    <a:cubicBezTo>
                      <a:pt x="1701" y="1317"/>
                      <a:pt x="1877" y="944"/>
                      <a:pt x="2220" y="768"/>
                    </a:cubicBezTo>
                    <a:cubicBezTo>
                      <a:pt x="2552" y="602"/>
                      <a:pt x="2967" y="591"/>
                      <a:pt x="3340" y="540"/>
                    </a:cubicBezTo>
                    <a:cubicBezTo>
                      <a:pt x="3610" y="508"/>
                      <a:pt x="3890" y="467"/>
                      <a:pt x="4159" y="415"/>
                    </a:cubicBezTo>
                    <a:cubicBezTo>
                      <a:pt x="4118" y="280"/>
                      <a:pt x="4077" y="145"/>
                      <a:pt x="4035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524;p54">
                <a:extLst>
                  <a:ext uri="{FF2B5EF4-FFF2-40B4-BE49-F238E27FC236}">
                    <a16:creationId xmlns:a16="http://schemas.microsoft.com/office/drawing/2014/main" id="{863EE453-149F-44D2-BB62-DD13AA7E6E9A}"/>
                  </a:ext>
                </a:extLst>
              </p:cNvPr>
              <p:cNvSpPr/>
              <p:nvPr/>
            </p:nvSpPr>
            <p:spPr>
              <a:xfrm>
                <a:off x="4284656" y="3245986"/>
                <a:ext cx="305648" cy="131635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2252" extrusionOk="0">
                    <a:moveTo>
                      <a:pt x="5145" y="0"/>
                    </a:moveTo>
                    <a:cubicBezTo>
                      <a:pt x="5083" y="11"/>
                      <a:pt x="5032" y="11"/>
                      <a:pt x="4979" y="21"/>
                    </a:cubicBezTo>
                    <a:cubicBezTo>
                      <a:pt x="4700" y="53"/>
                      <a:pt x="4461" y="177"/>
                      <a:pt x="4264" y="353"/>
                    </a:cubicBezTo>
                    <a:cubicBezTo>
                      <a:pt x="4409" y="343"/>
                      <a:pt x="4617" y="332"/>
                      <a:pt x="4804" y="332"/>
                    </a:cubicBezTo>
                    <a:cubicBezTo>
                      <a:pt x="5011" y="332"/>
                      <a:pt x="5187" y="353"/>
                      <a:pt x="5208" y="405"/>
                    </a:cubicBezTo>
                    <a:lnTo>
                      <a:pt x="5208" y="436"/>
                    </a:lnTo>
                    <a:lnTo>
                      <a:pt x="5228" y="436"/>
                    </a:lnTo>
                    <a:cubicBezTo>
                      <a:pt x="5198" y="291"/>
                      <a:pt x="5177" y="145"/>
                      <a:pt x="5145" y="0"/>
                    </a:cubicBezTo>
                    <a:close/>
                    <a:moveTo>
                      <a:pt x="187" y="2148"/>
                    </a:moveTo>
                    <a:cubicBezTo>
                      <a:pt x="146" y="2148"/>
                      <a:pt x="104" y="2148"/>
                      <a:pt x="73" y="2158"/>
                    </a:cubicBezTo>
                    <a:cubicBezTo>
                      <a:pt x="53" y="2189"/>
                      <a:pt x="21" y="2220"/>
                      <a:pt x="0" y="2252"/>
                    </a:cubicBezTo>
                    <a:cubicBezTo>
                      <a:pt x="63" y="2220"/>
                      <a:pt x="125" y="2179"/>
                      <a:pt x="187" y="2148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525;p54">
                <a:extLst>
                  <a:ext uri="{FF2B5EF4-FFF2-40B4-BE49-F238E27FC236}">
                    <a16:creationId xmlns:a16="http://schemas.microsoft.com/office/drawing/2014/main" id="{BF40C3C3-3FE0-40B6-A602-14E8E990F526}"/>
                  </a:ext>
                </a:extLst>
              </p:cNvPr>
              <p:cNvSpPr/>
              <p:nvPr/>
            </p:nvSpPr>
            <p:spPr>
              <a:xfrm>
                <a:off x="4328319" y="2865172"/>
                <a:ext cx="96447" cy="78326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340" extrusionOk="0">
                    <a:moveTo>
                      <a:pt x="1360" y="1"/>
                    </a:moveTo>
                    <a:cubicBezTo>
                      <a:pt x="924" y="281"/>
                      <a:pt x="488" y="551"/>
                      <a:pt x="42" y="810"/>
                    </a:cubicBezTo>
                    <a:cubicBezTo>
                      <a:pt x="32" y="987"/>
                      <a:pt x="21" y="1163"/>
                      <a:pt x="0" y="1340"/>
                    </a:cubicBezTo>
                    <a:lnTo>
                      <a:pt x="903" y="810"/>
                    </a:lnTo>
                    <a:lnTo>
                      <a:pt x="1650" y="344"/>
                    </a:lnTo>
                    <a:cubicBezTo>
                      <a:pt x="1556" y="229"/>
                      <a:pt x="1463" y="115"/>
                      <a:pt x="1360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526;p54">
                <a:extLst>
                  <a:ext uri="{FF2B5EF4-FFF2-40B4-BE49-F238E27FC236}">
                    <a16:creationId xmlns:a16="http://schemas.microsoft.com/office/drawing/2014/main" id="{28D55036-1111-42C1-94CA-FE368E53A2B4}"/>
                  </a:ext>
                </a:extLst>
              </p:cNvPr>
              <p:cNvSpPr/>
              <p:nvPr/>
            </p:nvSpPr>
            <p:spPr>
              <a:xfrm>
                <a:off x="3803248" y="2797310"/>
                <a:ext cx="517246" cy="650050"/>
              </a:xfrm>
              <a:custGeom>
                <a:avLst/>
                <a:gdLst/>
                <a:ahLst/>
                <a:cxnLst/>
                <a:rect l="l" t="t" r="r" b="b"/>
                <a:pathLst>
                  <a:path w="8849" h="11121" extrusionOk="0">
                    <a:moveTo>
                      <a:pt x="311" y="0"/>
                    </a:moveTo>
                    <a:lnTo>
                      <a:pt x="311" y="0"/>
                    </a:lnTo>
                    <a:cubicBezTo>
                      <a:pt x="94" y="1484"/>
                      <a:pt x="0" y="4596"/>
                      <a:pt x="1286" y="6940"/>
                    </a:cubicBezTo>
                    <a:cubicBezTo>
                      <a:pt x="1401" y="6639"/>
                      <a:pt x="1608" y="6203"/>
                      <a:pt x="1712" y="5892"/>
                    </a:cubicBezTo>
                    <a:lnTo>
                      <a:pt x="1712" y="5892"/>
                    </a:lnTo>
                    <a:cubicBezTo>
                      <a:pt x="1660" y="6567"/>
                      <a:pt x="2013" y="7261"/>
                      <a:pt x="2573" y="7573"/>
                    </a:cubicBezTo>
                    <a:cubicBezTo>
                      <a:pt x="2614" y="7365"/>
                      <a:pt x="2656" y="7168"/>
                      <a:pt x="2708" y="6961"/>
                    </a:cubicBezTo>
                    <a:lnTo>
                      <a:pt x="2708" y="6961"/>
                    </a:lnTo>
                    <a:cubicBezTo>
                      <a:pt x="2646" y="7656"/>
                      <a:pt x="2812" y="8361"/>
                      <a:pt x="3144" y="8942"/>
                    </a:cubicBezTo>
                    <a:cubicBezTo>
                      <a:pt x="3247" y="8579"/>
                      <a:pt x="3351" y="8206"/>
                      <a:pt x="3444" y="7832"/>
                    </a:cubicBezTo>
                    <a:cubicBezTo>
                      <a:pt x="4025" y="9502"/>
                      <a:pt x="5456" y="10799"/>
                      <a:pt x="7085" y="11120"/>
                    </a:cubicBezTo>
                    <a:cubicBezTo>
                      <a:pt x="7604" y="10664"/>
                      <a:pt x="8143" y="10187"/>
                      <a:pt x="8465" y="9543"/>
                    </a:cubicBezTo>
                    <a:cubicBezTo>
                      <a:pt x="8787" y="8890"/>
                      <a:pt x="8849" y="8112"/>
                      <a:pt x="8807" y="7365"/>
                    </a:cubicBezTo>
                    <a:cubicBezTo>
                      <a:pt x="8734" y="5675"/>
                      <a:pt x="8206" y="3983"/>
                      <a:pt x="7178" y="2708"/>
                    </a:cubicBezTo>
                    <a:cubicBezTo>
                      <a:pt x="6205" y="1489"/>
                      <a:pt x="4756" y="688"/>
                      <a:pt x="3265" y="688"/>
                    </a:cubicBezTo>
                    <a:cubicBezTo>
                      <a:pt x="3183" y="688"/>
                      <a:pt x="3101" y="691"/>
                      <a:pt x="3019" y="696"/>
                    </a:cubicBez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527;p54">
                <a:extLst>
                  <a:ext uri="{FF2B5EF4-FFF2-40B4-BE49-F238E27FC236}">
                    <a16:creationId xmlns:a16="http://schemas.microsoft.com/office/drawing/2014/main" id="{5B69F14A-FC1B-463D-9664-6E6C55B7C122}"/>
                  </a:ext>
                </a:extLst>
              </p:cNvPr>
              <p:cNvSpPr/>
              <p:nvPr/>
            </p:nvSpPr>
            <p:spPr>
              <a:xfrm>
                <a:off x="3678980" y="2489854"/>
                <a:ext cx="642101" cy="539107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9223" extrusionOk="0">
                    <a:moveTo>
                      <a:pt x="9188" y="1"/>
                    </a:moveTo>
                    <a:cubicBezTo>
                      <a:pt x="8870" y="1"/>
                      <a:pt x="8552" y="45"/>
                      <a:pt x="8246" y="136"/>
                    </a:cubicBezTo>
                    <a:cubicBezTo>
                      <a:pt x="7756" y="278"/>
                      <a:pt x="7275" y="538"/>
                      <a:pt x="6771" y="538"/>
                    </a:cubicBezTo>
                    <a:cubicBezTo>
                      <a:pt x="6721" y="538"/>
                      <a:pt x="6669" y="536"/>
                      <a:pt x="6618" y="530"/>
                    </a:cubicBezTo>
                    <a:cubicBezTo>
                      <a:pt x="6274" y="491"/>
                      <a:pt x="5949" y="321"/>
                      <a:pt x="5615" y="321"/>
                    </a:cubicBezTo>
                    <a:cubicBezTo>
                      <a:pt x="5597" y="321"/>
                      <a:pt x="5579" y="322"/>
                      <a:pt x="5560" y="323"/>
                    </a:cubicBezTo>
                    <a:cubicBezTo>
                      <a:pt x="5062" y="364"/>
                      <a:pt x="4668" y="790"/>
                      <a:pt x="4170" y="811"/>
                    </a:cubicBezTo>
                    <a:cubicBezTo>
                      <a:pt x="4159" y="811"/>
                      <a:pt x="4149" y="811"/>
                      <a:pt x="4138" y="811"/>
                    </a:cubicBezTo>
                    <a:cubicBezTo>
                      <a:pt x="3849" y="811"/>
                      <a:pt x="3579" y="682"/>
                      <a:pt x="3309" y="582"/>
                    </a:cubicBezTo>
                    <a:cubicBezTo>
                      <a:pt x="2986" y="466"/>
                      <a:pt x="2645" y="411"/>
                      <a:pt x="2304" y="411"/>
                    </a:cubicBezTo>
                    <a:cubicBezTo>
                      <a:pt x="1637" y="411"/>
                      <a:pt x="968" y="623"/>
                      <a:pt x="425" y="1007"/>
                    </a:cubicBezTo>
                    <a:cubicBezTo>
                      <a:pt x="394" y="1069"/>
                      <a:pt x="363" y="1132"/>
                      <a:pt x="321" y="1205"/>
                    </a:cubicBezTo>
                    <a:cubicBezTo>
                      <a:pt x="321" y="1205"/>
                      <a:pt x="0" y="2076"/>
                      <a:pt x="321" y="2584"/>
                    </a:cubicBezTo>
                    <a:cubicBezTo>
                      <a:pt x="321" y="2584"/>
                      <a:pt x="321" y="2221"/>
                      <a:pt x="457" y="1941"/>
                    </a:cubicBezTo>
                    <a:cubicBezTo>
                      <a:pt x="457" y="1941"/>
                      <a:pt x="466" y="2688"/>
                      <a:pt x="840" y="2989"/>
                    </a:cubicBezTo>
                    <a:lnTo>
                      <a:pt x="861" y="2615"/>
                    </a:lnTo>
                    <a:cubicBezTo>
                      <a:pt x="861" y="2615"/>
                      <a:pt x="915" y="3752"/>
                      <a:pt x="2243" y="3752"/>
                    </a:cubicBezTo>
                    <a:cubicBezTo>
                      <a:pt x="2333" y="3752"/>
                      <a:pt x="2429" y="3747"/>
                      <a:pt x="2531" y="3736"/>
                    </a:cubicBezTo>
                    <a:lnTo>
                      <a:pt x="2666" y="3995"/>
                    </a:lnTo>
                    <a:cubicBezTo>
                      <a:pt x="2292" y="4317"/>
                      <a:pt x="1711" y="5032"/>
                      <a:pt x="1971" y="6101"/>
                    </a:cubicBezTo>
                    <a:lnTo>
                      <a:pt x="2147" y="5634"/>
                    </a:lnTo>
                    <a:cubicBezTo>
                      <a:pt x="2147" y="5634"/>
                      <a:pt x="2188" y="6567"/>
                      <a:pt x="2614" y="6993"/>
                    </a:cubicBezTo>
                    <a:lnTo>
                      <a:pt x="2583" y="6433"/>
                    </a:lnTo>
                    <a:lnTo>
                      <a:pt x="2583" y="6433"/>
                    </a:lnTo>
                    <a:cubicBezTo>
                      <a:pt x="2583" y="6433"/>
                      <a:pt x="3081" y="8642"/>
                      <a:pt x="6182" y="9223"/>
                    </a:cubicBezTo>
                    <a:cubicBezTo>
                      <a:pt x="6182" y="9223"/>
                      <a:pt x="5622" y="5758"/>
                      <a:pt x="9470" y="4337"/>
                    </a:cubicBezTo>
                    <a:lnTo>
                      <a:pt x="9470" y="4337"/>
                    </a:lnTo>
                    <a:lnTo>
                      <a:pt x="9336" y="4628"/>
                    </a:lnTo>
                    <a:cubicBezTo>
                      <a:pt x="9336" y="4628"/>
                      <a:pt x="9947" y="4534"/>
                      <a:pt x="9917" y="3953"/>
                    </a:cubicBezTo>
                    <a:lnTo>
                      <a:pt x="9917" y="3953"/>
                    </a:lnTo>
                    <a:lnTo>
                      <a:pt x="10207" y="4181"/>
                    </a:lnTo>
                    <a:cubicBezTo>
                      <a:pt x="10207" y="4181"/>
                      <a:pt x="10259" y="3414"/>
                      <a:pt x="9595" y="3176"/>
                    </a:cubicBezTo>
                    <a:lnTo>
                      <a:pt x="9802" y="2636"/>
                    </a:lnTo>
                    <a:lnTo>
                      <a:pt x="9802" y="3113"/>
                    </a:lnTo>
                    <a:cubicBezTo>
                      <a:pt x="9802" y="3113"/>
                      <a:pt x="10145" y="2927"/>
                      <a:pt x="10352" y="2138"/>
                    </a:cubicBezTo>
                    <a:lnTo>
                      <a:pt x="10352" y="2459"/>
                    </a:lnTo>
                    <a:cubicBezTo>
                      <a:pt x="10352" y="2459"/>
                      <a:pt x="10933" y="2024"/>
                      <a:pt x="10767" y="1111"/>
                    </a:cubicBezTo>
                    <a:lnTo>
                      <a:pt x="10767" y="1111"/>
                    </a:lnTo>
                    <a:lnTo>
                      <a:pt x="10964" y="1173"/>
                    </a:lnTo>
                    <a:cubicBezTo>
                      <a:pt x="10964" y="1173"/>
                      <a:pt x="10985" y="811"/>
                      <a:pt x="10684" y="333"/>
                    </a:cubicBezTo>
                    <a:cubicBezTo>
                      <a:pt x="10217" y="116"/>
                      <a:pt x="9702" y="1"/>
                      <a:pt x="9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28;p54">
                <a:extLst>
                  <a:ext uri="{FF2B5EF4-FFF2-40B4-BE49-F238E27FC236}">
                    <a16:creationId xmlns:a16="http://schemas.microsoft.com/office/drawing/2014/main" id="{8BE5E12B-2131-4EA9-A656-DC681CDCF6D7}"/>
                  </a:ext>
                </a:extLst>
              </p:cNvPr>
              <p:cNvSpPr/>
              <p:nvPr/>
            </p:nvSpPr>
            <p:spPr>
              <a:xfrm>
                <a:off x="3815348" y="2736052"/>
                <a:ext cx="47347" cy="92823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588" extrusionOk="0">
                    <a:moveTo>
                      <a:pt x="696" y="1"/>
                    </a:moveTo>
                    <a:cubicBezTo>
                      <a:pt x="675" y="1"/>
                      <a:pt x="655" y="1"/>
                      <a:pt x="644" y="11"/>
                    </a:cubicBezTo>
                    <a:cubicBezTo>
                      <a:pt x="198" y="364"/>
                      <a:pt x="1" y="997"/>
                      <a:pt x="177" y="1536"/>
                    </a:cubicBezTo>
                    <a:cubicBezTo>
                      <a:pt x="187" y="1578"/>
                      <a:pt x="219" y="1588"/>
                      <a:pt x="250" y="1588"/>
                    </a:cubicBezTo>
                    <a:cubicBezTo>
                      <a:pt x="291" y="1588"/>
                      <a:pt x="343" y="1557"/>
                      <a:pt x="323" y="1495"/>
                    </a:cubicBezTo>
                    <a:cubicBezTo>
                      <a:pt x="157" y="1007"/>
                      <a:pt x="333" y="437"/>
                      <a:pt x="748" y="115"/>
                    </a:cubicBezTo>
                    <a:cubicBezTo>
                      <a:pt x="810" y="73"/>
                      <a:pt x="748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529;p54">
                <a:extLst>
                  <a:ext uri="{FF2B5EF4-FFF2-40B4-BE49-F238E27FC236}">
                    <a16:creationId xmlns:a16="http://schemas.microsoft.com/office/drawing/2014/main" id="{1490F4E4-FEB2-4FFD-87C0-0E9D81561F0D}"/>
                  </a:ext>
                </a:extLst>
              </p:cNvPr>
              <p:cNvSpPr/>
              <p:nvPr/>
            </p:nvSpPr>
            <p:spPr>
              <a:xfrm>
                <a:off x="3846912" y="2906439"/>
                <a:ext cx="59446" cy="18137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3103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0" y="685"/>
                      <a:pt x="115" y="1370"/>
                      <a:pt x="353" y="2013"/>
                    </a:cubicBezTo>
                    <a:cubicBezTo>
                      <a:pt x="488" y="2386"/>
                      <a:pt x="654" y="2739"/>
                      <a:pt x="861" y="3071"/>
                    </a:cubicBezTo>
                    <a:cubicBezTo>
                      <a:pt x="871" y="3092"/>
                      <a:pt x="903" y="3102"/>
                      <a:pt x="924" y="3102"/>
                    </a:cubicBezTo>
                    <a:cubicBezTo>
                      <a:pt x="975" y="3102"/>
                      <a:pt x="1017" y="3050"/>
                      <a:pt x="986" y="2988"/>
                    </a:cubicBezTo>
                    <a:cubicBezTo>
                      <a:pt x="467" y="2169"/>
                      <a:pt x="187" y="1204"/>
                      <a:pt x="156" y="229"/>
                    </a:cubicBezTo>
                    <a:cubicBezTo>
                      <a:pt x="104" y="156"/>
                      <a:pt x="52" y="73"/>
                      <a:pt x="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530;p54">
                <a:extLst>
                  <a:ext uri="{FF2B5EF4-FFF2-40B4-BE49-F238E27FC236}">
                    <a16:creationId xmlns:a16="http://schemas.microsoft.com/office/drawing/2014/main" id="{D730AE02-40EF-4898-A680-D5A8F5CE2EBD}"/>
                  </a:ext>
                </a:extLst>
              </p:cNvPr>
              <p:cNvSpPr/>
              <p:nvPr/>
            </p:nvSpPr>
            <p:spPr>
              <a:xfrm>
                <a:off x="3847496" y="2784567"/>
                <a:ext cx="33376" cy="135259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314" extrusionOk="0">
                    <a:moveTo>
                      <a:pt x="478" y="1"/>
                    </a:moveTo>
                    <a:cubicBezTo>
                      <a:pt x="446" y="1"/>
                      <a:pt x="416" y="11"/>
                      <a:pt x="405" y="52"/>
                    </a:cubicBezTo>
                    <a:cubicBezTo>
                      <a:pt x="146" y="695"/>
                      <a:pt x="11" y="1391"/>
                      <a:pt x="1" y="2085"/>
                    </a:cubicBezTo>
                    <a:cubicBezTo>
                      <a:pt x="42" y="2158"/>
                      <a:pt x="94" y="2241"/>
                      <a:pt x="146" y="2314"/>
                    </a:cubicBezTo>
                    <a:cubicBezTo>
                      <a:pt x="135" y="1940"/>
                      <a:pt x="167" y="1557"/>
                      <a:pt x="229" y="1173"/>
                    </a:cubicBezTo>
                    <a:cubicBezTo>
                      <a:pt x="291" y="799"/>
                      <a:pt x="405" y="436"/>
                      <a:pt x="550" y="84"/>
                    </a:cubicBezTo>
                    <a:cubicBezTo>
                      <a:pt x="571" y="31"/>
                      <a:pt x="519" y="1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531;p54">
                <a:extLst>
                  <a:ext uri="{FF2B5EF4-FFF2-40B4-BE49-F238E27FC236}">
                    <a16:creationId xmlns:a16="http://schemas.microsoft.com/office/drawing/2014/main" id="{DF8DB8CC-9BE8-40DC-BA3D-FD9019201906}"/>
                  </a:ext>
                </a:extLst>
              </p:cNvPr>
              <p:cNvSpPr/>
              <p:nvPr/>
            </p:nvSpPr>
            <p:spPr>
              <a:xfrm>
                <a:off x="3829318" y="2996806"/>
                <a:ext cx="46119" cy="13829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366" extrusionOk="0">
                    <a:moveTo>
                      <a:pt x="177" y="0"/>
                    </a:moveTo>
                    <a:cubicBezTo>
                      <a:pt x="146" y="0"/>
                      <a:pt x="125" y="21"/>
                      <a:pt x="114" y="52"/>
                    </a:cubicBezTo>
                    <a:cubicBezTo>
                      <a:pt x="1" y="851"/>
                      <a:pt x="187" y="1660"/>
                      <a:pt x="623" y="2324"/>
                    </a:cubicBezTo>
                    <a:cubicBezTo>
                      <a:pt x="644" y="2355"/>
                      <a:pt x="665" y="2365"/>
                      <a:pt x="685" y="2365"/>
                    </a:cubicBezTo>
                    <a:cubicBezTo>
                      <a:pt x="737" y="2365"/>
                      <a:pt x="789" y="2313"/>
                      <a:pt x="757" y="2251"/>
                    </a:cubicBezTo>
                    <a:cubicBezTo>
                      <a:pt x="333" y="1619"/>
                      <a:pt x="156" y="851"/>
                      <a:pt x="260" y="93"/>
                    </a:cubicBezTo>
                    <a:cubicBezTo>
                      <a:pt x="260" y="42"/>
                      <a:pt x="218" y="0"/>
                      <a:pt x="1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532;p54">
                <a:extLst>
                  <a:ext uri="{FF2B5EF4-FFF2-40B4-BE49-F238E27FC236}">
                    <a16:creationId xmlns:a16="http://schemas.microsoft.com/office/drawing/2014/main" id="{1622D9E8-A059-42DB-8314-8328E3404ED4}"/>
                  </a:ext>
                </a:extLst>
              </p:cNvPr>
              <p:cNvSpPr/>
              <p:nvPr/>
            </p:nvSpPr>
            <p:spPr>
              <a:xfrm>
                <a:off x="3919041" y="2981608"/>
                <a:ext cx="65584" cy="214112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6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2" y="913"/>
                      <a:pt x="208" y="1826"/>
                      <a:pt x="540" y="2688"/>
                    </a:cubicBezTo>
                    <a:cubicBezTo>
                      <a:pt x="665" y="3009"/>
                      <a:pt x="810" y="3320"/>
                      <a:pt x="965" y="3631"/>
                    </a:cubicBezTo>
                    <a:cubicBezTo>
                      <a:pt x="976" y="3652"/>
                      <a:pt x="1007" y="3663"/>
                      <a:pt x="1027" y="3663"/>
                    </a:cubicBezTo>
                    <a:cubicBezTo>
                      <a:pt x="1069" y="3663"/>
                      <a:pt x="1121" y="3610"/>
                      <a:pt x="1090" y="3559"/>
                    </a:cubicBezTo>
                    <a:cubicBezTo>
                      <a:pt x="529" y="2490"/>
                      <a:pt x="208" y="1298"/>
                      <a:pt x="156" y="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533;p54">
                <a:extLst>
                  <a:ext uri="{FF2B5EF4-FFF2-40B4-BE49-F238E27FC236}">
                    <a16:creationId xmlns:a16="http://schemas.microsoft.com/office/drawing/2014/main" id="{55E08EAC-4DE9-4E97-9FE0-90BAEC22986B}"/>
                  </a:ext>
                </a:extLst>
              </p:cNvPr>
              <p:cNvSpPr/>
              <p:nvPr/>
            </p:nvSpPr>
            <p:spPr>
              <a:xfrm>
                <a:off x="3918457" y="2922221"/>
                <a:ext cx="10931" cy="6494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111" extrusionOk="0">
                    <a:moveTo>
                      <a:pt x="115" y="0"/>
                    </a:moveTo>
                    <a:cubicBezTo>
                      <a:pt x="83" y="0"/>
                      <a:pt x="42" y="32"/>
                      <a:pt x="42" y="73"/>
                    </a:cubicBezTo>
                    <a:cubicBezTo>
                      <a:pt x="11" y="384"/>
                      <a:pt x="0" y="705"/>
                      <a:pt x="11" y="1017"/>
                    </a:cubicBezTo>
                    <a:lnTo>
                      <a:pt x="166" y="1110"/>
                    </a:lnTo>
                    <a:lnTo>
                      <a:pt x="166" y="1090"/>
                    </a:lnTo>
                    <a:cubicBezTo>
                      <a:pt x="145" y="747"/>
                      <a:pt x="156" y="415"/>
                      <a:pt x="187" y="73"/>
                    </a:cubicBezTo>
                    <a:cubicBezTo>
                      <a:pt x="187" y="32"/>
                      <a:pt x="156" y="0"/>
                      <a:pt x="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534;p54">
                <a:extLst>
                  <a:ext uri="{FF2B5EF4-FFF2-40B4-BE49-F238E27FC236}">
                    <a16:creationId xmlns:a16="http://schemas.microsoft.com/office/drawing/2014/main" id="{978893E8-817B-479F-A492-F3E82CB385FA}"/>
                  </a:ext>
                </a:extLst>
              </p:cNvPr>
              <p:cNvSpPr/>
              <p:nvPr/>
            </p:nvSpPr>
            <p:spPr>
              <a:xfrm>
                <a:off x="3992398" y="3016796"/>
                <a:ext cx="40098" cy="11708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003" extrusionOk="0">
                    <a:moveTo>
                      <a:pt x="1" y="0"/>
                    </a:moveTo>
                    <a:cubicBezTo>
                      <a:pt x="63" y="675"/>
                      <a:pt x="250" y="1339"/>
                      <a:pt x="540" y="1961"/>
                    </a:cubicBezTo>
                    <a:cubicBezTo>
                      <a:pt x="551" y="1992"/>
                      <a:pt x="572" y="2003"/>
                      <a:pt x="592" y="2003"/>
                    </a:cubicBezTo>
                    <a:cubicBezTo>
                      <a:pt x="644" y="2003"/>
                      <a:pt x="685" y="1950"/>
                      <a:pt x="664" y="1888"/>
                    </a:cubicBezTo>
                    <a:cubicBezTo>
                      <a:pt x="395" y="1307"/>
                      <a:pt x="219" y="685"/>
                      <a:pt x="157" y="42"/>
                    </a:cubicBezTo>
                    <a:cubicBezTo>
                      <a:pt x="104" y="32"/>
                      <a:pt x="53" y="1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535;p54">
                <a:extLst>
                  <a:ext uri="{FF2B5EF4-FFF2-40B4-BE49-F238E27FC236}">
                    <a16:creationId xmlns:a16="http://schemas.microsoft.com/office/drawing/2014/main" id="{7ADA1346-68BF-4CA2-81BF-EFDE8BFAA2B0}"/>
                  </a:ext>
                </a:extLst>
              </p:cNvPr>
              <p:cNvSpPr/>
              <p:nvPr/>
            </p:nvSpPr>
            <p:spPr>
              <a:xfrm>
                <a:off x="3991170" y="2974360"/>
                <a:ext cx="10405" cy="4489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768" extrusionOk="0">
                    <a:moveTo>
                      <a:pt x="74" y="0"/>
                    </a:moveTo>
                    <a:cubicBezTo>
                      <a:pt x="42" y="0"/>
                      <a:pt x="1" y="32"/>
                      <a:pt x="1" y="73"/>
                    </a:cubicBezTo>
                    <a:cubicBezTo>
                      <a:pt x="1" y="291"/>
                      <a:pt x="1" y="509"/>
                      <a:pt x="22" y="726"/>
                    </a:cubicBezTo>
                    <a:cubicBezTo>
                      <a:pt x="74" y="737"/>
                      <a:pt x="125" y="758"/>
                      <a:pt x="178" y="768"/>
                    </a:cubicBezTo>
                    <a:cubicBezTo>
                      <a:pt x="157" y="540"/>
                      <a:pt x="146" y="311"/>
                      <a:pt x="146" y="73"/>
                    </a:cubicBezTo>
                    <a:cubicBezTo>
                      <a:pt x="146" y="32"/>
                      <a:pt x="115" y="0"/>
                      <a:pt x="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536;p54">
                <a:extLst>
                  <a:ext uri="{FF2B5EF4-FFF2-40B4-BE49-F238E27FC236}">
                    <a16:creationId xmlns:a16="http://schemas.microsoft.com/office/drawing/2014/main" id="{7E64E289-40D3-4772-9B53-A28F4A7C9D78}"/>
                  </a:ext>
                </a:extLst>
              </p:cNvPr>
              <p:cNvSpPr/>
              <p:nvPr/>
            </p:nvSpPr>
            <p:spPr>
              <a:xfrm>
                <a:off x="4182190" y="2675438"/>
                <a:ext cx="44950" cy="5097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72" extrusionOk="0">
                    <a:moveTo>
                      <a:pt x="104" y="1"/>
                    </a:moveTo>
                    <a:cubicBezTo>
                      <a:pt x="31" y="1"/>
                      <a:pt x="1" y="114"/>
                      <a:pt x="84" y="146"/>
                    </a:cubicBezTo>
                    <a:cubicBezTo>
                      <a:pt x="395" y="229"/>
                      <a:pt x="602" y="529"/>
                      <a:pt x="592" y="840"/>
                    </a:cubicBezTo>
                    <a:cubicBezTo>
                      <a:pt x="623" y="840"/>
                      <a:pt x="654" y="851"/>
                      <a:pt x="685" y="861"/>
                    </a:cubicBezTo>
                    <a:cubicBezTo>
                      <a:pt x="706" y="861"/>
                      <a:pt x="727" y="861"/>
                      <a:pt x="737" y="872"/>
                    </a:cubicBezTo>
                    <a:cubicBezTo>
                      <a:pt x="768" y="488"/>
                      <a:pt x="499" y="104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537;p54">
                <a:extLst>
                  <a:ext uri="{FF2B5EF4-FFF2-40B4-BE49-F238E27FC236}">
                    <a16:creationId xmlns:a16="http://schemas.microsoft.com/office/drawing/2014/main" id="{8A099AB2-8422-4AAC-9CFD-F2812021188A}"/>
                  </a:ext>
                </a:extLst>
              </p:cNvPr>
              <p:cNvSpPr/>
              <p:nvPr/>
            </p:nvSpPr>
            <p:spPr>
              <a:xfrm>
                <a:off x="3836624" y="2674211"/>
                <a:ext cx="118892" cy="73416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256" extrusionOk="0">
                    <a:moveTo>
                      <a:pt x="83" y="1"/>
                    </a:moveTo>
                    <a:cubicBezTo>
                      <a:pt x="42" y="1"/>
                      <a:pt x="0" y="42"/>
                      <a:pt x="21" y="94"/>
                    </a:cubicBezTo>
                    <a:cubicBezTo>
                      <a:pt x="208" y="550"/>
                      <a:pt x="540" y="924"/>
                      <a:pt x="975" y="1163"/>
                    </a:cubicBezTo>
                    <a:cubicBezTo>
                      <a:pt x="985" y="1173"/>
                      <a:pt x="996" y="1173"/>
                      <a:pt x="1006" y="1173"/>
                    </a:cubicBezTo>
                    <a:cubicBezTo>
                      <a:pt x="1047" y="1173"/>
                      <a:pt x="1089" y="1131"/>
                      <a:pt x="1079" y="1080"/>
                    </a:cubicBezTo>
                    <a:cubicBezTo>
                      <a:pt x="1058" y="976"/>
                      <a:pt x="1037" y="872"/>
                      <a:pt x="1006" y="758"/>
                    </a:cubicBezTo>
                    <a:lnTo>
                      <a:pt x="1006" y="758"/>
                    </a:lnTo>
                    <a:cubicBezTo>
                      <a:pt x="1276" y="986"/>
                      <a:pt x="1587" y="1152"/>
                      <a:pt x="1919" y="1246"/>
                    </a:cubicBezTo>
                    <a:cubicBezTo>
                      <a:pt x="1930" y="1256"/>
                      <a:pt x="1930" y="1256"/>
                      <a:pt x="1939" y="1256"/>
                    </a:cubicBezTo>
                    <a:cubicBezTo>
                      <a:pt x="2002" y="1256"/>
                      <a:pt x="2033" y="1173"/>
                      <a:pt x="1992" y="1131"/>
                    </a:cubicBezTo>
                    <a:cubicBezTo>
                      <a:pt x="1773" y="914"/>
                      <a:pt x="1660" y="603"/>
                      <a:pt x="1711" y="301"/>
                    </a:cubicBezTo>
                    <a:cubicBezTo>
                      <a:pt x="1722" y="250"/>
                      <a:pt x="1681" y="208"/>
                      <a:pt x="1639" y="208"/>
                    </a:cubicBezTo>
                    <a:cubicBezTo>
                      <a:pt x="1608" y="208"/>
                      <a:pt x="1577" y="229"/>
                      <a:pt x="1577" y="260"/>
                    </a:cubicBezTo>
                    <a:cubicBezTo>
                      <a:pt x="1525" y="529"/>
                      <a:pt x="1577" y="799"/>
                      <a:pt x="1722" y="1027"/>
                    </a:cubicBezTo>
                    <a:cubicBezTo>
                      <a:pt x="1432" y="903"/>
                      <a:pt x="1172" y="727"/>
                      <a:pt x="944" y="509"/>
                    </a:cubicBezTo>
                    <a:cubicBezTo>
                      <a:pt x="923" y="488"/>
                      <a:pt x="913" y="488"/>
                      <a:pt x="892" y="488"/>
                    </a:cubicBezTo>
                    <a:cubicBezTo>
                      <a:pt x="851" y="488"/>
                      <a:pt x="809" y="529"/>
                      <a:pt x="819" y="582"/>
                    </a:cubicBezTo>
                    <a:cubicBezTo>
                      <a:pt x="851" y="706"/>
                      <a:pt x="871" y="831"/>
                      <a:pt x="902" y="955"/>
                    </a:cubicBezTo>
                    <a:cubicBezTo>
                      <a:pt x="570" y="737"/>
                      <a:pt x="311" y="416"/>
                      <a:pt x="155" y="52"/>
                    </a:cubicBezTo>
                    <a:cubicBezTo>
                      <a:pt x="145" y="22"/>
                      <a:pt x="11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538;p54">
                <a:extLst>
                  <a:ext uri="{FF2B5EF4-FFF2-40B4-BE49-F238E27FC236}">
                    <a16:creationId xmlns:a16="http://schemas.microsoft.com/office/drawing/2014/main" id="{2E415FBE-1656-4095-83FE-F83648D570C1}"/>
                  </a:ext>
                </a:extLst>
              </p:cNvPr>
              <p:cNvSpPr/>
              <p:nvPr/>
            </p:nvSpPr>
            <p:spPr>
              <a:xfrm>
                <a:off x="3936051" y="2770013"/>
                <a:ext cx="37643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806" extrusionOk="0">
                    <a:moveTo>
                      <a:pt x="540" y="1"/>
                    </a:moveTo>
                    <a:cubicBezTo>
                      <a:pt x="519" y="1"/>
                      <a:pt x="498" y="11"/>
                      <a:pt x="487" y="32"/>
                    </a:cubicBezTo>
                    <a:cubicBezTo>
                      <a:pt x="218" y="561"/>
                      <a:pt x="52" y="1142"/>
                      <a:pt x="10" y="1733"/>
                    </a:cubicBezTo>
                    <a:cubicBezTo>
                      <a:pt x="0" y="1785"/>
                      <a:pt x="42" y="1806"/>
                      <a:pt x="72" y="1806"/>
                    </a:cubicBezTo>
                    <a:cubicBezTo>
                      <a:pt x="114" y="1806"/>
                      <a:pt x="146" y="1785"/>
                      <a:pt x="155" y="1733"/>
                    </a:cubicBezTo>
                    <a:cubicBezTo>
                      <a:pt x="197" y="1173"/>
                      <a:pt x="353" y="612"/>
                      <a:pt x="612" y="105"/>
                    </a:cubicBezTo>
                    <a:cubicBezTo>
                      <a:pt x="643" y="52"/>
                      <a:pt x="591" y="1"/>
                      <a:pt x="5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539;p54">
                <a:extLst>
                  <a:ext uri="{FF2B5EF4-FFF2-40B4-BE49-F238E27FC236}">
                    <a16:creationId xmlns:a16="http://schemas.microsoft.com/office/drawing/2014/main" id="{9B98ADD4-B753-4DFF-8B84-F80EBE427B6B}"/>
                  </a:ext>
                </a:extLst>
              </p:cNvPr>
              <p:cNvSpPr/>
              <p:nvPr/>
            </p:nvSpPr>
            <p:spPr>
              <a:xfrm>
                <a:off x="4033022" y="2723076"/>
                <a:ext cx="301381" cy="740769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12673" extrusionOk="0">
                    <a:moveTo>
                      <a:pt x="2797" y="0"/>
                    </a:moveTo>
                    <a:cubicBezTo>
                      <a:pt x="2102" y="0"/>
                      <a:pt x="1393" y="327"/>
                      <a:pt x="965" y="866"/>
                    </a:cubicBezTo>
                    <a:cubicBezTo>
                      <a:pt x="1" y="2069"/>
                      <a:pt x="115" y="3522"/>
                      <a:pt x="437" y="4631"/>
                    </a:cubicBezTo>
                    <a:cubicBezTo>
                      <a:pt x="882" y="6166"/>
                      <a:pt x="945" y="7775"/>
                      <a:pt x="686" y="9351"/>
                    </a:cubicBezTo>
                    <a:cubicBezTo>
                      <a:pt x="623" y="9693"/>
                      <a:pt x="561" y="10046"/>
                      <a:pt x="509" y="10378"/>
                    </a:cubicBezTo>
                    <a:cubicBezTo>
                      <a:pt x="416" y="10938"/>
                      <a:pt x="333" y="11447"/>
                      <a:pt x="271" y="11809"/>
                    </a:cubicBezTo>
                    <a:cubicBezTo>
                      <a:pt x="239" y="12007"/>
                      <a:pt x="208" y="12235"/>
                      <a:pt x="333" y="12401"/>
                    </a:cubicBezTo>
                    <a:cubicBezTo>
                      <a:pt x="457" y="12546"/>
                      <a:pt x="686" y="12577"/>
                      <a:pt x="882" y="12588"/>
                    </a:cubicBezTo>
                    <a:cubicBezTo>
                      <a:pt x="1214" y="12618"/>
                      <a:pt x="1567" y="12639"/>
                      <a:pt x="1910" y="12660"/>
                    </a:cubicBezTo>
                    <a:cubicBezTo>
                      <a:pt x="1977" y="12667"/>
                      <a:pt x="2046" y="12672"/>
                      <a:pt x="2115" y="12672"/>
                    </a:cubicBezTo>
                    <a:cubicBezTo>
                      <a:pt x="2258" y="12672"/>
                      <a:pt x="2399" y="12648"/>
                      <a:pt x="2511" y="12556"/>
                    </a:cubicBezTo>
                    <a:cubicBezTo>
                      <a:pt x="2636" y="12463"/>
                      <a:pt x="2687" y="12297"/>
                      <a:pt x="2739" y="12141"/>
                    </a:cubicBezTo>
                    <a:lnTo>
                      <a:pt x="3559" y="9662"/>
                    </a:lnTo>
                    <a:cubicBezTo>
                      <a:pt x="3994" y="8355"/>
                      <a:pt x="4420" y="7038"/>
                      <a:pt x="4731" y="5700"/>
                    </a:cubicBezTo>
                    <a:cubicBezTo>
                      <a:pt x="4845" y="5170"/>
                      <a:pt x="4949" y="4631"/>
                      <a:pt x="5022" y="4092"/>
                    </a:cubicBezTo>
                    <a:cubicBezTo>
                      <a:pt x="5125" y="3283"/>
                      <a:pt x="5156" y="2443"/>
                      <a:pt x="4897" y="1675"/>
                    </a:cubicBezTo>
                    <a:cubicBezTo>
                      <a:pt x="4648" y="908"/>
                      <a:pt x="4036" y="212"/>
                      <a:pt x="3237" y="46"/>
                    </a:cubicBezTo>
                    <a:cubicBezTo>
                      <a:pt x="3093" y="15"/>
                      <a:pt x="2945" y="0"/>
                      <a:pt x="27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540;p54">
                <a:extLst>
                  <a:ext uri="{FF2B5EF4-FFF2-40B4-BE49-F238E27FC236}">
                    <a16:creationId xmlns:a16="http://schemas.microsoft.com/office/drawing/2014/main" id="{094A10B0-15DB-4B4C-869B-EA9649FF57D9}"/>
                  </a:ext>
                </a:extLst>
              </p:cNvPr>
              <p:cNvSpPr/>
              <p:nvPr/>
            </p:nvSpPr>
            <p:spPr>
              <a:xfrm>
                <a:off x="4297983" y="2967697"/>
                <a:ext cx="37643" cy="13584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324" extrusionOk="0">
                    <a:moveTo>
                      <a:pt x="644" y="0"/>
                    </a:moveTo>
                    <a:lnTo>
                      <a:pt x="644" y="0"/>
                    </a:lnTo>
                    <a:cubicBezTo>
                      <a:pt x="530" y="384"/>
                      <a:pt x="406" y="768"/>
                      <a:pt x="281" y="1131"/>
                    </a:cubicBezTo>
                    <a:cubicBezTo>
                      <a:pt x="250" y="1255"/>
                      <a:pt x="219" y="1390"/>
                      <a:pt x="198" y="1515"/>
                    </a:cubicBezTo>
                    <a:cubicBezTo>
                      <a:pt x="136" y="1785"/>
                      <a:pt x="63" y="2044"/>
                      <a:pt x="1" y="2313"/>
                    </a:cubicBezTo>
                    <a:lnTo>
                      <a:pt x="1" y="2324"/>
                    </a:lnTo>
                    <a:cubicBezTo>
                      <a:pt x="1" y="2313"/>
                      <a:pt x="11" y="2303"/>
                      <a:pt x="21" y="2303"/>
                    </a:cubicBezTo>
                    <a:cubicBezTo>
                      <a:pt x="281" y="1421"/>
                      <a:pt x="509" y="571"/>
                      <a:pt x="644" y="0"/>
                    </a:cubicBezTo>
                    <a:close/>
                  </a:path>
                </a:pathLst>
              </a:custGeom>
              <a:solidFill>
                <a:srgbClr val="8295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541;p54">
                <a:extLst>
                  <a:ext uri="{FF2B5EF4-FFF2-40B4-BE49-F238E27FC236}">
                    <a16:creationId xmlns:a16="http://schemas.microsoft.com/office/drawing/2014/main" id="{FF8AF57F-CBFF-4AAC-ACE9-7855605C589C}"/>
                  </a:ext>
                </a:extLst>
              </p:cNvPr>
              <p:cNvSpPr/>
              <p:nvPr/>
            </p:nvSpPr>
            <p:spPr>
              <a:xfrm>
                <a:off x="4297983" y="3102311"/>
                <a:ext cx="1286" cy="2455"/>
              </a:xfrm>
              <a:custGeom>
                <a:avLst/>
                <a:gdLst/>
                <a:ahLst/>
                <a:cxnLst/>
                <a:rect l="l" t="t" r="r" b="b"/>
                <a:pathLst>
                  <a:path w="22" h="42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42"/>
                    </a:lnTo>
                    <a:cubicBezTo>
                      <a:pt x="11" y="21"/>
                      <a:pt x="11" y="10"/>
                      <a:pt x="21" y="0"/>
                    </a:cubicBezTo>
                    <a:close/>
                  </a:path>
                </a:pathLst>
              </a:custGeom>
              <a:solidFill>
                <a:srgbClr val="5267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542;p54">
                <a:extLst>
                  <a:ext uri="{FF2B5EF4-FFF2-40B4-BE49-F238E27FC236}">
                    <a16:creationId xmlns:a16="http://schemas.microsoft.com/office/drawing/2014/main" id="{3DBE7AFE-E7CC-40FC-8CD4-1CC6452230C2}"/>
                  </a:ext>
                </a:extLst>
              </p:cNvPr>
              <p:cNvSpPr/>
              <p:nvPr/>
            </p:nvSpPr>
            <p:spPr>
              <a:xfrm>
                <a:off x="4288280" y="3102896"/>
                <a:ext cx="9762" cy="3460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592" extrusionOk="0">
                    <a:moveTo>
                      <a:pt x="167" y="0"/>
                    </a:moveTo>
                    <a:cubicBezTo>
                      <a:pt x="115" y="198"/>
                      <a:pt x="63" y="394"/>
                      <a:pt x="1" y="592"/>
                    </a:cubicBezTo>
                    <a:cubicBezTo>
                      <a:pt x="63" y="405"/>
                      <a:pt x="115" y="218"/>
                      <a:pt x="167" y="32"/>
                    </a:cubicBezTo>
                    <a:lnTo>
                      <a:pt x="167" y="1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ECC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543;p54">
                <a:extLst>
                  <a:ext uri="{FF2B5EF4-FFF2-40B4-BE49-F238E27FC236}">
                    <a16:creationId xmlns:a16="http://schemas.microsoft.com/office/drawing/2014/main" id="{7029271F-78A0-4FA8-B3DA-35D80D95D983}"/>
                  </a:ext>
                </a:extLst>
              </p:cNvPr>
              <p:cNvSpPr/>
              <p:nvPr/>
            </p:nvSpPr>
            <p:spPr>
              <a:xfrm>
                <a:off x="4065813" y="3033747"/>
                <a:ext cx="248657" cy="39116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6692" extrusionOk="0">
                    <a:moveTo>
                      <a:pt x="4253" y="1"/>
                    </a:moveTo>
                    <a:lnTo>
                      <a:pt x="4253" y="1"/>
                    </a:lnTo>
                    <a:cubicBezTo>
                      <a:pt x="2956" y="3652"/>
                      <a:pt x="913" y="6121"/>
                      <a:pt x="0" y="6464"/>
                    </a:cubicBezTo>
                    <a:cubicBezTo>
                      <a:pt x="145" y="6526"/>
                      <a:pt x="291" y="6567"/>
                      <a:pt x="436" y="6609"/>
                    </a:cubicBezTo>
                    <a:cubicBezTo>
                      <a:pt x="685" y="6671"/>
                      <a:pt x="934" y="6692"/>
                      <a:pt x="1183" y="6692"/>
                    </a:cubicBezTo>
                    <a:cubicBezTo>
                      <a:pt x="1286" y="6692"/>
                      <a:pt x="1390" y="6692"/>
                      <a:pt x="1494" y="6681"/>
                    </a:cubicBezTo>
                    <a:cubicBezTo>
                      <a:pt x="1681" y="6660"/>
                      <a:pt x="1877" y="6629"/>
                      <a:pt x="2064" y="6588"/>
                    </a:cubicBezTo>
                    <a:lnTo>
                      <a:pt x="2282" y="6526"/>
                    </a:lnTo>
                    <a:lnTo>
                      <a:pt x="2998" y="4347"/>
                    </a:lnTo>
                    <a:cubicBezTo>
                      <a:pt x="3205" y="3725"/>
                      <a:pt x="3506" y="2760"/>
                      <a:pt x="3807" y="1775"/>
                    </a:cubicBezTo>
                    <a:cubicBezTo>
                      <a:pt x="3869" y="1577"/>
                      <a:pt x="3921" y="1381"/>
                      <a:pt x="3973" y="1183"/>
                    </a:cubicBezTo>
                    <a:cubicBezTo>
                      <a:pt x="4035" y="914"/>
                      <a:pt x="4108" y="655"/>
                      <a:pt x="4170" y="385"/>
                    </a:cubicBezTo>
                    <a:cubicBezTo>
                      <a:pt x="4191" y="260"/>
                      <a:pt x="4222" y="125"/>
                      <a:pt x="4253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544;p54">
                <a:extLst>
                  <a:ext uri="{FF2B5EF4-FFF2-40B4-BE49-F238E27FC236}">
                    <a16:creationId xmlns:a16="http://schemas.microsoft.com/office/drawing/2014/main" id="{10FD8459-F334-4573-BFC4-F104E82FDE05}"/>
                  </a:ext>
                </a:extLst>
              </p:cNvPr>
              <p:cNvSpPr/>
              <p:nvPr/>
            </p:nvSpPr>
            <p:spPr>
              <a:xfrm>
                <a:off x="4058507" y="2905855"/>
                <a:ext cx="178339" cy="146774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511" extrusionOk="0">
                    <a:moveTo>
                      <a:pt x="2884" y="0"/>
                    </a:moveTo>
                    <a:cubicBezTo>
                      <a:pt x="2811" y="0"/>
                      <a:pt x="2749" y="52"/>
                      <a:pt x="2728" y="114"/>
                    </a:cubicBezTo>
                    <a:cubicBezTo>
                      <a:pt x="2583" y="757"/>
                      <a:pt x="2283" y="1359"/>
                      <a:pt x="1857" y="1857"/>
                    </a:cubicBezTo>
                    <a:cubicBezTo>
                      <a:pt x="1836" y="1660"/>
                      <a:pt x="1795" y="1473"/>
                      <a:pt x="1723" y="1287"/>
                    </a:cubicBezTo>
                    <a:cubicBezTo>
                      <a:pt x="1702" y="1224"/>
                      <a:pt x="1650" y="1172"/>
                      <a:pt x="1577" y="1172"/>
                    </a:cubicBezTo>
                    <a:cubicBezTo>
                      <a:pt x="1504" y="1172"/>
                      <a:pt x="1432" y="1224"/>
                      <a:pt x="1421" y="1287"/>
                    </a:cubicBezTo>
                    <a:cubicBezTo>
                      <a:pt x="1359" y="1577"/>
                      <a:pt x="1225" y="1836"/>
                      <a:pt x="1027" y="2043"/>
                    </a:cubicBezTo>
                    <a:cubicBezTo>
                      <a:pt x="996" y="1743"/>
                      <a:pt x="965" y="1442"/>
                      <a:pt x="934" y="1151"/>
                    </a:cubicBezTo>
                    <a:cubicBezTo>
                      <a:pt x="923" y="1048"/>
                      <a:pt x="851" y="996"/>
                      <a:pt x="778" y="996"/>
                    </a:cubicBezTo>
                    <a:cubicBezTo>
                      <a:pt x="716" y="996"/>
                      <a:pt x="654" y="1027"/>
                      <a:pt x="623" y="1100"/>
                    </a:cubicBezTo>
                    <a:cubicBezTo>
                      <a:pt x="571" y="1245"/>
                      <a:pt x="519" y="1380"/>
                      <a:pt x="467" y="1515"/>
                    </a:cubicBezTo>
                    <a:cubicBezTo>
                      <a:pt x="374" y="1193"/>
                      <a:pt x="343" y="861"/>
                      <a:pt x="374" y="529"/>
                    </a:cubicBezTo>
                    <a:cubicBezTo>
                      <a:pt x="384" y="446"/>
                      <a:pt x="301" y="374"/>
                      <a:pt x="218" y="374"/>
                    </a:cubicBezTo>
                    <a:cubicBezTo>
                      <a:pt x="125" y="374"/>
                      <a:pt x="73" y="446"/>
                      <a:pt x="63" y="529"/>
                    </a:cubicBezTo>
                    <a:cubicBezTo>
                      <a:pt x="1" y="1048"/>
                      <a:pt x="104" y="1566"/>
                      <a:pt x="333" y="2023"/>
                    </a:cubicBezTo>
                    <a:cubicBezTo>
                      <a:pt x="353" y="2075"/>
                      <a:pt x="416" y="2106"/>
                      <a:pt x="467" y="2106"/>
                    </a:cubicBezTo>
                    <a:lnTo>
                      <a:pt x="488" y="2106"/>
                    </a:lnTo>
                    <a:cubicBezTo>
                      <a:pt x="550" y="2096"/>
                      <a:pt x="592" y="2054"/>
                      <a:pt x="623" y="1992"/>
                    </a:cubicBezTo>
                    <a:cubicBezTo>
                      <a:pt x="644" y="1930"/>
                      <a:pt x="665" y="1877"/>
                      <a:pt x="685" y="1815"/>
                    </a:cubicBezTo>
                    <a:cubicBezTo>
                      <a:pt x="706" y="1992"/>
                      <a:pt x="727" y="2168"/>
                      <a:pt x="737" y="2345"/>
                    </a:cubicBezTo>
                    <a:cubicBezTo>
                      <a:pt x="748" y="2428"/>
                      <a:pt x="820" y="2511"/>
                      <a:pt x="903" y="2511"/>
                    </a:cubicBezTo>
                    <a:cubicBezTo>
                      <a:pt x="923" y="2511"/>
                      <a:pt x="955" y="2500"/>
                      <a:pt x="976" y="2490"/>
                    </a:cubicBezTo>
                    <a:cubicBezTo>
                      <a:pt x="1214" y="2334"/>
                      <a:pt x="1401" y="2116"/>
                      <a:pt x="1536" y="1877"/>
                    </a:cubicBezTo>
                    <a:cubicBezTo>
                      <a:pt x="1546" y="2002"/>
                      <a:pt x="1557" y="2116"/>
                      <a:pt x="1557" y="2241"/>
                    </a:cubicBezTo>
                    <a:cubicBezTo>
                      <a:pt x="1546" y="2334"/>
                      <a:pt x="1629" y="2396"/>
                      <a:pt x="1712" y="2396"/>
                    </a:cubicBezTo>
                    <a:cubicBezTo>
                      <a:pt x="1753" y="2396"/>
                      <a:pt x="1795" y="2375"/>
                      <a:pt x="1826" y="2355"/>
                    </a:cubicBezTo>
                    <a:cubicBezTo>
                      <a:pt x="2428" y="1774"/>
                      <a:pt x="2853" y="1017"/>
                      <a:pt x="3040" y="197"/>
                    </a:cubicBezTo>
                    <a:cubicBezTo>
                      <a:pt x="3050" y="114"/>
                      <a:pt x="3009" y="31"/>
                      <a:pt x="2926" y="10"/>
                    </a:cubicBezTo>
                    <a:cubicBezTo>
                      <a:pt x="2915" y="0"/>
                      <a:pt x="2894" y="0"/>
                      <a:pt x="288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545;p54">
                <a:extLst>
                  <a:ext uri="{FF2B5EF4-FFF2-40B4-BE49-F238E27FC236}">
                    <a16:creationId xmlns:a16="http://schemas.microsoft.com/office/drawing/2014/main" id="{6EF22FF2-60E3-4006-8B24-86DC66B7B707}"/>
                  </a:ext>
                </a:extLst>
              </p:cNvPr>
              <p:cNvSpPr/>
              <p:nvPr/>
            </p:nvSpPr>
            <p:spPr>
              <a:xfrm>
                <a:off x="3703822" y="2319058"/>
                <a:ext cx="599723" cy="229718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3930" extrusionOk="0">
                    <a:moveTo>
                      <a:pt x="5282" y="0"/>
                    </a:moveTo>
                    <a:cubicBezTo>
                      <a:pt x="4007" y="0"/>
                      <a:pt x="2735" y="508"/>
                      <a:pt x="1774" y="1450"/>
                    </a:cubicBezTo>
                    <a:cubicBezTo>
                      <a:pt x="1152" y="2062"/>
                      <a:pt x="519" y="2871"/>
                      <a:pt x="0" y="3929"/>
                    </a:cubicBezTo>
                    <a:cubicBezTo>
                      <a:pt x="543" y="3545"/>
                      <a:pt x="1212" y="3333"/>
                      <a:pt x="1879" y="3333"/>
                    </a:cubicBezTo>
                    <a:cubicBezTo>
                      <a:pt x="2220" y="3333"/>
                      <a:pt x="2561" y="3388"/>
                      <a:pt x="2884" y="3504"/>
                    </a:cubicBezTo>
                    <a:cubicBezTo>
                      <a:pt x="3154" y="3604"/>
                      <a:pt x="3424" y="3733"/>
                      <a:pt x="3713" y="3733"/>
                    </a:cubicBezTo>
                    <a:cubicBezTo>
                      <a:pt x="3724" y="3733"/>
                      <a:pt x="3734" y="3733"/>
                      <a:pt x="3745" y="3733"/>
                    </a:cubicBezTo>
                    <a:cubicBezTo>
                      <a:pt x="4243" y="3712"/>
                      <a:pt x="4637" y="3286"/>
                      <a:pt x="5135" y="3245"/>
                    </a:cubicBezTo>
                    <a:cubicBezTo>
                      <a:pt x="5154" y="3244"/>
                      <a:pt x="5172" y="3243"/>
                      <a:pt x="5190" y="3243"/>
                    </a:cubicBezTo>
                    <a:cubicBezTo>
                      <a:pt x="5524" y="3243"/>
                      <a:pt x="5849" y="3413"/>
                      <a:pt x="6193" y="3452"/>
                    </a:cubicBezTo>
                    <a:cubicBezTo>
                      <a:pt x="6244" y="3458"/>
                      <a:pt x="6296" y="3460"/>
                      <a:pt x="6346" y="3460"/>
                    </a:cubicBezTo>
                    <a:cubicBezTo>
                      <a:pt x="6850" y="3460"/>
                      <a:pt x="7331" y="3200"/>
                      <a:pt x="7821" y="3058"/>
                    </a:cubicBezTo>
                    <a:cubicBezTo>
                      <a:pt x="8127" y="2967"/>
                      <a:pt x="8445" y="2923"/>
                      <a:pt x="8763" y="2923"/>
                    </a:cubicBezTo>
                    <a:cubicBezTo>
                      <a:pt x="9277" y="2923"/>
                      <a:pt x="9792" y="3038"/>
                      <a:pt x="10259" y="3255"/>
                    </a:cubicBezTo>
                    <a:cubicBezTo>
                      <a:pt x="10145" y="3079"/>
                      <a:pt x="9990" y="2892"/>
                      <a:pt x="9782" y="2695"/>
                    </a:cubicBezTo>
                    <a:cubicBezTo>
                      <a:pt x="9481" y="2426"/>
                      <a:pt x="9201" y="2114"/>
                      <a:pt x="8962" y="1792"/>
                    </a:cubicBezTo>
                    <a:cubicBezTo>
                      <a:pt x="8651" y="1377"/>
                      <a:pt x="8257" y="1025"/>
                      <a:pt x="7801" y="734"/>
                    </a:cubicBezTo>
                    <a:cubicBezTo>
                      <a:pt x="7026" y="237"/>
                      <a:pt x="6153" y="0"/>
                      <a:pt x="5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546;p54">
                <a:extLst>
                  <a:ext uri="{FF2B5EF4-FFF2-40B4-BE49-F238E27FC236}">
                    <a16:creationId xmlns:a16="http://schemas.microsoft.com/office/drawing/2014/main" id="{873C5B0F-79AB-4A07-9034-9461603B4384}"/>
                  </a:ext>
                </a:extLst>
              </p:cNvPr>
              <p:cNvSpPr/>
              <p:nvPr/>
            </p:nvSpPr>
            <p:spPr>
              <a:xfrm>
                <a:off x="3861408" y="2418367"/>
                <a:ext cx="63772" cy="3098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530" extrusionOk="0">
                    <a:moveTo>
                      <a:pt x="717" y="0"/>
                    </a:moveTo>
                    <a:cubicBezTo>
                      <a:pt x="634" y="0"/>
                      <a:pt x="551" y="10"/>
                      <a:pt x="489" y="31"/>
                    </a:cubicBezTo>
                    <a:cubicBezTo>
                      <a:pt x="291" y="93"/>
                      <a:pt x="116" y="229"/>
                      <a:pt x="33" y="415"/>
                    </a:cubicBezTo>
                    <a:cubicBezTo>
                      <a:pt x="1" y="478"/>
                      <a:pt x="53" y="529"/>
                      <a:pt x="95" y="529"/>
                    </a:cubicBezTo>
                    <a:cubicBezTo>
                      <a:pt x="116" y="529"/>
                      <a:pt x="136" y="519"/>
                      <a:pt x="157" y="498"/>
                    </a:cubicBezTo>
                    <a:cubicBezTo>
                      <a:pt x="219" y="353"/>
                      <a:pt x="344" y="239"/>
                      <a:pt x="499" y="176"/>
                    </a:cubicBezTo>
                    <a:cubicBezTo>
                      <a:pt x="561" y="156"/>
                      <a:pt x="634" y="146"/>
                      <a:pt x="706" y="146"/>
                    </a:cubicBezTo>
                    <a:lnTo>
                      <a:pt x="727" y="146"/>
                    </a:lnTo>
                    <a:cubicBezTo>
                      <a:pt x="800" y="146"/>
                      <a:pt x="893" y="156"/>
                      <a:pt x="925" y="218"/>
                    </a:cubicBezTo>
                    <a:cubicBezTo>
                      <a:pt x="945" y="249"/>
                      <a:pt x="966" y="259"/>
                      <a:pt x="987" y="259"/>
                    </a:cubicBezTo>
                    <a:cubicBezTo>
                      <a:pt x="1038" y="259"/>
                      <a:pt x="1091" y="208"/>
                      <a:pt x="1049" y="146"/>
                    </a:cubicBezTo>
                    <a:cubicBezTo>
                      <a:pt x="987" y="31"/>
                      <a:pt x="852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47;p54">
                <a:extLst>
                  <a:ext uri="{FF2B5EF4-FFF2-40B4-BE49-F238E27FC236}">
                    <a16:creationId xmlns:a16="http://schemas.microsoft.com/office/drawing/2014/main" id="{D6B3B71A-F665-4DB8-B2DE-86CF36EF00A5}"/>
                  </a:ext>
                </a:extLst>
              </p:cNvPr>
              <p:cNvSpPr/>
              <p:nvPr/>
            </p:nvSpPr>
            <p:spPr>
              <a:xfrm>
                <a:off x="4047576" y="2396565"/>
                <a:ext cx="65584" cy="21861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74" extrusionOk="0">
                    <a:moveTo>
                      <a:pt x="520" y="0"/>
                    </a:moveTo>
                    <a:cubicBezTo>
                      <a:pt x="333" y="0"/>
                      <a:pt x="63" y="72"/>
                      <a:pt x="11" y="280"/>
                    </a:cubicBezTo>
                    <a:cubicBezTo>
                      <a:pt x="1" y="332"/>
                      <a:pt x="42" y="373"/>
                      <a:pt x="84" y="373"/>
                    </a:cubicBezTo>
                    <a:cubicBezTo>
                      <a:pt x="115" y="373"/>
                      <a:pt x="146" y="353"/>
                      <a:pt x="156" y="311"/>
                    </a:cubicBezTo>
                    <a:cubicBezTo>
                      <a:pt x="167" y="238"/>
                      <a:pt x="250" y="207"/>
                      <a:pt x="322" y="176"/>
                    </a:cubicBezTo>
                    <a:cubicBezTo>
                      <a:pt x="384" y="155"/>
                      <a:pt x="457" y="145"/>
                      <a:pt x="520" y="145"/>
                    </a:cubicBezTo>
                    <a:lnTo>
                      <a:pt x="550" y="145"/>
                    </a:lnTo>
                    <a:cubicBezTo>
                      <a:pt x="716" y="155"/>
                      <a:pt x="861" y="228"/>
                      <a:pt x="976" y="342"/>
                    </a:cubicBezTo>
                    <a:cubicBezTo>
                      <a:pt x="986" y="363"/>
                      <a:pt x="1007" y="363"/>
                      <a:pt x="1017" y="363"/>
                    </a:cubicBezTo>
                    <a:cubicBezTo>
                      <a:pt x="1069" y="363"/>
                      <a:pt x="1121" y="290"/>
                      <a:pt x="1069" y="238"/>
                    </a:cubicBezTo>
                    <a:cubicBezTo>
                      <a:pt x="935" y="83"/>
                      <a:pt x="727" y="0"/>
                      <a:pt x="5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548;p54">
                <a:extLst>
                  <a:ext uri="{FF2B5EF4-FFF2-40B4-BE49-F238E27FC236}">
                    <a16:creationId xmlns:a16="http://schemas.microsoft.com/office/drawing/2014/main" id="{33097719-9137-4634-B6E3-1899359DA8DB}"/>
                  </a:ext>
                </a:extLst>
              </p:cNvPr>
              <p:cNvSpPr/>
              <p:nvPr/>
            </p:nvSpPr>
            <p:spPr>
              <a:xfrm>
                <a:off x="3768061" y="3265450"/>
                <a:ext cx="844054" cy="342590"/>
              </a:xfrm>
              <a:custGeom>
                <a:avLst/>
                <a:gdLst/>
                <a:ahLst/>
                <a:cxnLst/>
                <a:rect l="l" t="t" r="r" b="b"/>
                <a:pathLst>
                  <a:path w="14440" h="5861" extrusionOk="0">
                    <a:moveTo>
                      <a:pt x="13632" y="1"/>
                    </a:moveTo>
                    <a:cubicBezTo>
                      <a:pt x="13436" y="1"/>
                      <a:pt x="13216" y="16"/>
                      <a:pt x="13081" y="31"/>
                    </a:cubicBezTo>
                    <a:cubicBezTo>
                      <a:pt x="13029" y="31"/>
                      <a:pt x="12988" y="31"/>
                      <a:pt x="12967" y="41"/>
                    </a:cubicBezTo>
                    <a:cubicBezTo>
                      <a:pt x="12801" y="51"/>
                      <a:pt x="12625" y="82"/>
                      <a:pt x="12448" y="134"/>
                    </a:cubicBezTo>
                    <a:cubicBezTo>
                      <a:pt x="12252" y="176"/>
                      <a:pt x="12054" y="238"/>
                      <a:pt x="11867" y="310"/>
                    </a:cubicBezTo>
                    <a:cubicBezTo>
                      <a:pt x="11535" y="425"/>
                      <a:pt x="11214" y="580"/>
                      <a:pt x="10903" y="736"/>
                    </a:cubicBezTo>
                    <a:cubicBezTo>
                      <a:pt x="10726" y="829"/>
                      <a:pt x="10550" y="933"/>
                      <a:pt x="10374" y="1027"/>
                    </a:cubicBezTo>
                    <a:cubicBezTo>
                      <a:pt x="10166" y="1151"/>
                      <a:pt x="9969" y="1265"/>
                      <a:pt x="9762" y="1389"/>
                    </a:cubicBezTo>
                    <a:lnTo>
                      <a:pt x="9170" y="1732"/>
                    </a:lnTo>
                    <a:cubicBezTo>
                      <a:pt x="9004" y="1836"/>
                      <a:pt x="8828" y="1929"/>
                      <a:pt x="8662" y="2022"/>
                    </a:cubicBezTo>
                    <a:cubicBezTo>
                      <a:pt x="8175" y="2271"/>
                      <a:pt x="7677" y="2489"/>
                      <a:pt x="7158" y="2624"/>
                    </a:cubicBezTo>
                    <a:cubicBezTo>
                      <a:pt x="6971" y="2665"/>
                      <a:pt x="6775" y="2696"/>
                      <a:pt x="6588" y="2717"/>
                    </a:cubicBezTo>
                    <a:cubicBezTo>
                      <a:pt x="6484" y="2726"/>
                      <a:pt x="6381" y="2731"/>
                      <a:pt x="6277" y="2731"/>
                    </a:cubicBezTo>
                    <a:cubicBezTo>
                      <a:pt x="6028" y="2731"/>
                      <a:pt x="5779" y="2703"/>
                      <a:pt x="5530" y="2645"/>
                    </a:cubicBezTo>
                    <a:cubicBezTo>
                      <a:pt x="5353" y="2603"/>
                      <a:pt x="5198" y="2541"/>
                      <a:pt x="5032" y="2479"/>
                    </a:cubicBezTo>
                    <a:cubicBezTo>
                      <a:pt x="4845" y="2396"/>
                      <a:pt x="4668" y="2313"/>
                      <a:pt x="4492" y="2219"/>
                    </a:cubicBezTo>
                    <a:cubicBezTo>
                      <a:pt x="4098" y="2002"/>
                      <a:pt x="3704" y="1773"/>
                      <a:pt x="3289" y="1597"/>
                    </a:cubicBezTo>
                    <a:cubicBezTo>
                      <a:pt x="3144" y="1534"/>
                      <a:pt x="2999" y="1483"/>
                      <a:pt x="2843" y="1441"/>
                    </a:cubicBezTo>
                    <a:cubicBezTo>
                      <a:pt x="2791" y="1431"/>
                      <a:pt x="2750" y="1421"/>
                      <a:pt x="2698" y="1410"/>
                    </a:cubicBezTo>
                    <a:cubicBezTo>
                      <a:pt x="2565" y="1385"/>
                      <a:pt x="2431" y="1373"/>
                      <a:pt x="2296" y="1373"/>
                    </a:cubicBezTo>
                    <a:cubicBezTo>
                      <a:pt x="1427" y="1373"/>
                      <a:pt x="548" y="1879"/>
                      <a:pt x="198" y="2696"/>
                    </a:cubicBezTo>
                    <a:cubicBezTo>
                      <a:pt x="32" y="3070"/>
                      <a:pt x="1" y="3526"/>
                      <a:pt x="187" y="3899"/>
                    </a:cubicBezTo>
                    <a:cubicBezTo>
                      <a:pt x="291" y="4097"/>
                      <a:pt x="447" y="4263"/>
                      <a:pt x="623" y="4408"/>
                    </a:cubicBezTo>
                    <a:cubicBezTo>
                      <a:pt x="779" y="4522"/>
                      <a:pt x="945" y="4626"/>
                      <a:pt x="1121" y="4709"/>
                    </a:cubicBezTo>
                    <a:cubicBezTo>
                      <a:pt x="1204" y="4750"/>
                      <a:pt x="1277" y="4782"/>
                      <a:pt x="1360" y="4823"/>
                    </a:cubicBezTo>
                    <a:cubicBezTo>
                      <a:pt x="1858" y="5041"/>
                      <a:pt x="2376" y="5227"/>
                      <a:pt x="2905" y="5383"/>
                    </a:cubicBezTo>
                    <a:cubicBezTo>
                      <a:pt x="3112" y="5435"/>
                      <a:pt x="3331" y="5497"/>
                      <a:pt x="3538" y="5538"/>
                    </a:cubicBezTo>
                    <a:cubicBezTo>
                      <a:pt x="4253" y="5715"/>
                      <a:pt x="4990" y="5808"/>
                      <a:pt x="5717" y="5850"/>
                    </a:cubicBezTo>
                    <a:cubicBezTo>
                      <a:pt x="5955" y="5860"/>
                      <a:pt x="6183" y="5860"/>
                      <a:pt x="6411" y="5860"/>
                    </a:cubicBezTo>
                    <a:cubicBezTo>
                      <a:pt x="7314" y="5850"/>
                      <a:pt x="8206" y="5736"/>
                      <a:pt x="9067" y="5518"/>
                    </a:cubicBezTo>
                    <a:cubicBezTo>
                      <a:pt x="9295" y="5466"/>
                      <a:pt x="9513" y="5404"/>
                      <a:pt x="9730" y="5342"/>
                    </a:cubicBezTo>
                    <a:cubicBezTo>
                      <a:pt x="10353" y="5134"/>
                      <a:pt x="10954" y="4885"/>
                      <a:pt x="11546" y="4563"/>
                    </a:cubicBezTo>
                    <a:cubicBezTo>
                      <a:pt x="11754" y="4450"/>
                      <a:pt x="11971" y="4325"/>
                      <a:pt x="12179" y="4201"/>
                    </a:cubicBezTo>
                    <a:cubicBezTo>
                      <a:pt x="12552" y="3962"/>
                      <a:pt x="12915" y="3692"/>
                      <a:pt x="13268" y="3392"/>
                    </a:cubicBezTo>
                    <a:cubicBezTo>
                      <a:pt x="13310" y="3360"/>
                      <a:pt x="13351" y="3329"/>
                      <a:pt x="13382" y="3298"/>
                    </a:cubicBezTo>
                    <a:cubicBezTo>
                      <a:pt x="13568" y="3143"/>
                      <a:pt x="13734" y="2966"/>
                      <a:pt x="13880" y="2779"/>
                    </a:cubicBezTo>
                    <a:cubicBezTo>
                      <a:pt x="14066" y="2551"/>
                      <a:pt x="14212" y="2302"/>
                      <a:pt x="14285" y="2022"/>
                    </a:cubicBezTo>
                    <a:cubicBezTo>
                      <a:pt x="14440" y="1514"/>
                      <a:pt x="14046" y="72"/>
                      <a:pt x="14046" y="72"/>
                    </a:cubicBezTo>
                    <a:cubicBezTo>
                      <a:pt x="14030" y="18"/>
                      <a:pt x="13845" y="1"/>
                      <a:pt x="13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549;p54">
                <a:extLst>
                  <a:ext uri="{FF2B5EF4-FFF2-40B4-BE49-F238E27FC236}">
                    <a16:creationId xmlns:a16="http://schemas.microsoft.com/office/drawing/2014/main" id="{4EB30DC7-CC62-41DD-B268-A0247D9E0A4A}"/>
                  </a:ext>
                </a:extLst>
              </p:cNvPr>
              <p:cNvSpPr/>
              <p:nvPr/>
            </p:nvSpPr>
            <p:spPr>
              <a:xfrm>
                <a:off x="3905071" y="3347809"/>
                <a:ext cx="55296" cy="4559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80" extrusionOk="0">
                    <a:moveTo>
                      <a:pt x="354" y="1"/>
                    </a:moveTo>
                    <a:cubicBezTo>
                      <a:pt x="333" y="22"/>
                      <a:pt x="312" y="42"/>
                      <a:pt x="281" y="63"/>
                    </a:cubicBezTo>
                    <a:cubicBezTo>
                      <a:pt x="271" y="74"/>
                      <a:pt x="250" y="84"/>
                      <a:pt x="240" y="95"/>
                    </a:cubicBezTo>
                    <a:cubicBezTo>
                      <a:pt x="219" y="115"/>
                      <a:pt x="188" y="125"/>
                      <a:pt x="167" y="146"/>
                    </a:cubicBezTo>
                    <a:cubicBezTo>
                      <a:pt x="115" y="178"/>
                      <a:pt x="53" y="208"/>
                      <a:pt x="1" y="229"/>
                    </a:cubicBezTo>
                    <a:cubicBezTo>
                      <a:pt x="74" y="416"/>
                      <a:pt x="146" y="593"/>
                      <a:pt x="208" y="779"/>
                    </a:cubicBezTo>
                    <a:cubicBezTo>
                      <a:pt x="240" y="759"/>
                      <a:pt x="271" y="748"/>
                      <a:pt x="302" y="727"/>
                    </a:cubicBezTo>
                    <a:cubicBezTo>
                      <a:pt x="561" y="603"/>
                      <a:pt x="800" y="427"/>
                      <a:pt x="945" y="188"/>
                    </a:cubicBezTo>
                    <a:cubicBezTo>
                      <a:pt x="800" y="125"/>
                      <a:pt x="655" y="74"/>
                      <a:pt x="499" y="32"/>
                    </a:cubicBezTo>
                    <a:cubicBezTo>
                      <a:pt x="447" y="22"/>
                      <a:pt x="406" y="12"/>
                      <a:pt x="354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550;p54">
                <a:extLst>
                  <a:ext uri="{FF2B5EF4-FFF2-40B4-BE49-F238E27FC236}">
                    <a16:creationId xmlns:a16="http://schemas.microsoft.com/office/drawing/2014/main" id="{1ADF69D2-A2D5-4E7F-86AF-60DD23633425}"/>
                  </a:ext>
                </a:extLst>
              </p:cNvPr>
              <p:cNvSpPr/>
              <p:nvPr/>
            </p:nvSpPr>
            <p:spPr>
              <a:xfrm>
                <a:off x="3937863" y="3395155"/>
                <a:ext cx="124328" cy="194062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3320" extrusionOk="0">
                    <a:moveTo>
                      <a:pt x="1587" y="0"/>
                    </a:moveTo>
                    <a:cubicBezTo>
                      <a:pt x="1577" y="21"/>
                      <a:pt x="1577" y="52"/>
                      <a:pt x="1567" y="83"/>
                    </a:cubicBezTo>
                    <a:cubicBezTo>
                      <a:pt x="1514" y="343"/>
                      <a:pt x="1452" y="612"/>
                      <a:pt x="1359" y="871"/>
                    </a:cubicBezTo>
                    <a:cubicBezTo>
                      <a:pt x="1276" y="1141"/>
                      <a:pt x="1193" y="1349"/>
                      <a:pt x="1079" y="1588"/>
                    </a:cubicBezTo>
                    <a:cubicBezTo>
                      <a:pt x="965" y="1826"/>
                      <a:pt x="830" y="2065"/>
                      <a:pt x="685" y="2282"/>
                    </a:cubicBezTo>
                    <a:cubicBezTo>
                      <a:pt x="622" y="2386"/>
                      <a:pt x="550" y="2490"/>
                      <a:pt x="477" y="2593"/>
                    </a:cubicBezTo>
                    <a:cubicBezTo>
                      <a:pt x="456" y="2614"/>
                      <a:pt x="436" y="2646"/>
                      <a:pt x="426" y="2666"/>
                    </a:cubicBezTo>
                    <a:lnTo>
                      <a:pt x="394" y="2697"/>
                    </a:lnTo>
                    <a:lnTo>
                      <a:pt x="394" y="2708"/>
                    </a:lnTo>
                    <a:cubicBezTo>
                      <a:pt x="353" y="2759"/>
                      <a:pt x="311" y="2812"/>
                      <a:pt x="270" y="2853"/>
                    </a:cubicBezTo>
                    <a:cubicBezTo>
                      <a:pt x="187" y="2957"/>
                      <a:pt x="94" y="3061"/>
                      <a:pt x="0" y="3164"/>
                    </a:cubicBezTo>
                    <a:cubicBezTo>
                      <a:pt x="207" y="3216"/>
                      <a:pt x="426" y="3278"/>
                      <a:pt x="633" y="3319"/>
                    </a:cubicBezTo>
                    <a:cubicBezTo>
                      <a:pt x="1339" y="2500"/>
                      <a:pt x="1836" y="1505"/>
                      <a:pt x="2085" y="446"/>
                    </a:cubicBezTo>
                    <a:cubicBezTo>
                      <a:pt x="2106" y="384"/>
                      <a:pt x="2116" y="322"/>
                      <a:pt x="2127" y="260"/>
                    </a:cubicBezTo>
                    <a:cubicBezTo>
                      <a:pt x="2065" y="228"/>
                      <a:pt x="1992" y="198"/>
                      <a:pt x="1919" y="166"/>
                    </a:cubicBezTo>
                    <a:cubicBezTo>
                      <a:pt x="1805" y="115"/>
                      <a:pt x="1701" y="62"/>
                      <a:pt x="1587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551;p54">
                <a:extLst>
                  <a:ext uri="{FF2B5EF4-FFF2-40B4-BE49-F238E27FC236}">
                    <a16:creationId xmlns:a16="http://schemas.microsoft.com/office/drawing/2014/main" id="{584F601F-E442-4133-82FD-E7EC504311B8}"/>
                  </a:ext>
                </a:extLst>
              </p:cNvPr>
              <p:cNvSpPr/>
              <p:nvPr/>
            </p:nvSpPr>
            <p:spPr>
              <a:xfrm>
                <a:off x="4102170" y="3418828"/>
                <a:ext cx="90368" cy="189211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3237" extrusionOk="0">
                    <a:moveTo>
                      <a:pt x="1442" y="0"/>
                    </a:moveTo>
                    <a:lnTo>
                      <a:pt x="1442" y="0"/>
                    </a:lnTo>
                    <a:cubicBezTo>
                      <a:pt x="1255" y="41"/>
                      <a:pt x="1059" y="72"/>
                      <a:pt x="872" y="93"/>
                    </a:cubicBezTo>
                    <a:cubicBezTo>
                      <a:pt x="882" y="217"/>
                      <a:pt x="882" y="342"/>
                      <a:pt x="893" y="466"/>
                    </a:cubicBezTo>
                    <a:cubicBezTo>
                      <a:pt x="893" y="581"/>
                      <a:pt x="882" y="695"/>
                      <a:pt x="882" y="809"/>
                    </a:cubicBezTo>
                    <a:cubicBezTo>
                      <a:pt x="872" y="881"/>
                      <a:pt x="872" y="944"/>
                      <a:pt x="861" y="996"/>
                    </a:cubicBezTo>
                    <a:cubicBezTo>
                      <a:pt x="861" y="1037"/>
                      <a:pt x="861" y="1058"/>
                      <a:pt x="851" y="1089"/>
                    </a:cubicBezTo>
                    <a:lnTo>
                      <a:pt x="851" y="1141"/>
                    </a:lnTo>
                    <a:cubicBezTo>
                      <a:pt x="851" y="1141"/>
                      <a:pt x="851" y="1151"/>
                      <a:pt x="840" y="1172"/>
                    </a:cubicBezTo>
                    <a:cubicBezTo>
                      <a:pt x="810" y="1411"/>
                      <a:pt x="747" y="1649"/>
                      <a:pt x="674" y="1888"/>
                    </a:cubicBezTo>
                    <a:cubicBezTo>
                      <a:pt x="654" y="1992"/>
                      <a:pt x="612" y="2085"/>
                      <a:pt x="581" y="2178"/>
                    </a:cubicBezTo>
                    <a:cubicBezTo>
                      <a:pt x="571" y="2209"/>
                      <a:pt x="561" y="2230"/>
                      <a:pt x="550" y="2261"/>
                    </a:cubicBezTo>
                    <a:cubicBezTo>
                      <a:pt x="550" y="2261"/>
                      <a:pt x="529" y="2292"/>
                      <a:pt x="529" y="2303"/>
                    </a:cubicBezTo>
                    <a:cubicBezTo>
                      <a:pt x="508" y="2354"/>
                      <a:pt x="488" y="2407"/>
                      <a:pt x="467" y="2448"/>
                    </a:cubicBezTo>
                    <a:cubicBezTo>
                      <a:pt x="363" y="2656"/>
                      <a:pt x="259" y="2852"/>
                      <a:pt x="135" y="3039"/>
                    </a:cubicBezTo>
                    <a:cubicBezTo>
                      <a:pt x="93" y="3101"/>
                      <a:pt x="52" y="3163"/>
                      <a:pt x="1" y="3226"/>
                    </a:cubicBezTo>
                    <a:cubicBezTo>
                      <a:pt x="187" y="3236"/>
                      <a:pt x="374" y="3236"/>
                      <a:pt x="550" y="3236"/>
                    </a:cubicBezTo>
                    <a:lnTo>
                      <a:pt x="695" y="3236"/>
                    </a:lnTo>
                    <a:cubicBezTo>
                      <a:pt x="768" y="3122"/>
                      <a:pt x="830" y="3008"/>
                      <a:pt x="893" y="2894"/>
                    </a:cubicBezTo>
                    <a:cubicBezTo>
                      <a:pt x="1349" y="2002"/>
                      <a:pt x="1546" y="985"/>
                      <a:pt x="1442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552;p54">
                <a:extLst>
                  <a:ext uri="{FF2B5EF4-FFF2-40B4-BE49-F238E27FC236}">
                    <a16:creationId xmlns:a16="http://schemas.microsoft.com/office/drawing/2014/main" id="{1AA42737-3618-49D1-ABEC-C98151E1649C}"/>
                  </a:ext>
                </a:extLst>
              </p:cNvPr>
              <p:cNvSpPr/>
              <p:nvPr/>
            </p:nvSpPr>
            <p:spPr>
              <a:xfrm>
                <a:off x="4274369" y="3366630"/>
                <a:ext cx="73416" cy="22136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787" extrusionOk="0">
                    <a:moveTo>
                      <a:pt x="508" y="1"/>
                    </a:moveTo>
                    <a:cubicBezTo>
                      <a:pt x="395" y="63"/>
                      <a:pt x="291" y="125"/>
                      <a:pt x="176" y="188"/>
                    </a:cubicBezTo>
                    <a:cubicBezTo>
                      <a:pt x="125" y="218"/>
                      <a:pt x="63" y="250"/>
                      <a:pt x="0" y="291"/>
                    </a:cubicBezTo>
                    <a:cubicBezTo>
                      <a:pt x="73" y="405"/>
                      <a:pt x="146" y="540"/>
                      <a:pt x="208" y="665"/>
                    </a:cubicBezTo>
                    <a:cubicBezTo>
                      <a:pt x="229" y="706"/>
                      <a:pt x="249" y="748"/>
                      <a:pt x="270" y="799"/>
                    </a:cubicBezTo>
                    <a:cubicBezTo>
                      <a:pt x="280" y="810"/>
                      <a:pt x="291" y="831"/>
                      <a:pt x="291" y="852"/>
                    </a:cubicBezTo>
                    <a:cubicBezTo>
                      <a:pt x="301" y="861"/>
                      <a:pt x="312" y="903"/>
                      <a:pt x="322" y="903"/>
                    </a:cubicBezTo>
                    <a:cubicBezTo>
                      <a:pt x="363" y="1017"/>
                      <a:pt x="405" y="1131"/>
                      <a:pt x="436" y="1256"/>
                    </a:cubicBezTo>
                    <a:cubicBezTo>
                      <a:pt x="508" y="1474"/>
                      <a:pt x="561" y="1691"/>
                      <a:pt x="591" y="1910"/>
                    </a:cubicBezTo>
                    <a:lnTo>
                      <a:pt x="591" y="1930"/>
                    </a:lnTo>
                    <a:cubicBezTo>
                      <a:pt x="602" y="1961"/>
                      <a:pt x="602" y="1982"/>
                      <a:pt x="602" y="2003"/>
                    </a:cubicBezTo>
                    <a:cubicBezTo>
                      <a:pt x="612" y="2065"/>
                      <a:pt x="612" y="2117"/>
                      <a:pt x="612" y="2179"/>
                    </a:cubicBezTo>
                    <a:cubicBezTo>
                      <a:pt x="623" y="2314"/>
                      <a:pt x="623" y="2438"/>
                      <a:pt x="623" y="2563"/>
                    </a:cubicBezTo>
                    <a:cubicBezTo>
                      <a:pt x="623" y="2677"/>
                      <a:pt x="612" y="2781"/>
                      <a:pt x="602" y="2895"/>
                    </a:cubicBezTo>
                    <a:cubicBezTo>
                      <a:pt x="602" y="2915"/>
                      <a:pt x="602" y="2947"/>
                      <a:pt x="591" y="2978"/>
                    </a:cubicBezTo>
                    <a:lnTo>
                      <a:pt x="591" y="3030"/>
                    </a:lnTo>
                    <a:cubicBezTo>
                      <a:pt x="581" y="3092"/>
                      <a:pt x="571" y="3154"/>
                      <a:pt x="561" y="3227"/>
                    </a:cubicBezTo>
                    <a:cubicBezTo>
                      <a:pt x="519" y="3413"/>
                      <a:pt x="467" y="3611"/>
                      <a:pt x="405" y="3787"/>
                    </a:cubicBezTo>
                    <a:cubicBezTo>
                      <a:pt x="633" y="3735"/>
                      <a:pt x="851" y="3673"/>
                      <a:pt x="1068" y="3611"/>
                    </a:cubicBezTo>
                    <a:cubicBezTo>
                      <a:pt x="1131" y="3320"/>
                      <a:pt x="1183" y="3040"/>
                      <a:pt x="1204" y="2739"/>
                    </a:cubicBezTo>
                    <a:cubicBezTo>
                      <a:pt x="1255" y="1785"/>
                      <a:pt x="1006" y="820"/>
                      <a:pt x="508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553;p54">
                <a:extLst>
                  <a:ext uri="{FF2B5EF4-FFF2-40B4-BE49-F238E27FC236}">
                    <a16:creationId xmlns:a16="http://schemas.microsoft.com/office/drawing/2014/main" id="{EFC7AD52-5D0B-48BC-AF88-835B6D92435C}"/>
                  </a:ext>
                </a:extLst>
              </p:cNvPr>
              <p:cNvSpPr/>
              <p:nvPr/>
            </p:nvSpPr>
            <p:spPr>
              <a:xfrm>
                <a:off x="4374379" y="3308471"/>
                <a:ext cx="106208" cy="223756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3828" extrusionOk="0">
                    <a:moveTo>
                      <a:pt x="530" y="0"/>
                    </a:moveTo>
                    <a:cubicBezTo>
                      <a:pt x="353" y="93"/>
                      <a:pt x="177" y="197"/>
                      <a:pt x="1" y="291"/>
                    </a:cubicBezTo>
                    <a:cubicBezTo>
                      <a:pt x="21" y="311"/>
                      <a:pt x="32" y="332"/>
                      <a:pt x="53" y="342"/>
                    </a:cubicBezTo>
                    <a:cubicBezTo>
                      <a:pt x="136" y="425"/>
                      <a:pt x="219" y="508"/>
                      <a:pt x="291" y="602"/>
                    </a:cubicBezTo>
                    <a:cubicBezTo>
                      <a:pt x="333" y="643"/>
                      <a:pt x="364" y="685"/>
                      <a:pt x="406" y="726"/>
                    </a:cubicBezTo>
                    <a:cubicBezTo>
                      <a:pt x="406" y="736"/>
                      <a:pt x="416" y="747"/>
                      <a:pt x="416" y="757"/>
                    </a:cubicBezTo>
                    <a:lnTo>
                      <a:pt x="426" y="757"/>
                    </a:lnTo>
                    <a:cubicBezTo>
                      <a:pt x="436" y="778"/>
                      <a:pt x="457" y="809"/>
                      <a:pt x="478" y="830"/>
                    </a:cubicBezTo>
                    <a:cubicBezTo>
                      <a:pt x="613" y="1017"/>
                      <a:pt x="737" y="1213"/>
                      <a:pt x="841" y="1421"/>
                    </a:cubicBezTo>
                    <a:lnTo>
                      <a:pt x="903" y="1577"/>
                    </a:lnTo>
                    <a:cubicBezTo>
                      <a:pt x="924" y="1598"/>
                      <a:pt x="934" y="1618"/>
                      <a:pt x="934" y="1639"/>
                    </a:cubicBezTo>
                    <a:cubicBezTo>
                      <a:pt x="945" y="1660"/>
                      <a:pt x="955" y="1670"/>
                      <a:pt x="955" y="1690"/>
                    </a:cubicBezTo>
                    <a:cubicBezTo>
                      <a:pt x="996" y="1794"/>
                      <a:pt x="1038" y="1909"/>
                      <a:pt x="1069" y="2012"/>
                    </a:cubicBezTo>
                    <a:cubicBezTo>
                      <a:pt x="1111" y="2126"/>
                      <a:pt x="1142" y="2251"/>
                      <a:pt x="1162" y="2365"/>
                    </a:cubicBezTo>
                    <a:cubicBezTo>
                      <a:pt x="1173" y="2427"/>
                      <a:pt x="1183" y="2479"/>
                      <a:pt x="1194" y="2541"/>
                    </a:cubicBezTo>
                    <a:cubicBezTo>
                      <a:pt x="1194" y="2552"/>
                      <a:pt x="1194" y="2573"/>
                      <a:pt x="1204" y="2583"/>
                    </a:cubicBezTo>
                    <a:lnTo>
                      <a:pt x="1204" y="2603"/>
                    </a:lnTo>
                    <a:lnTo>
                      <a:pt x="1204" y="2624"/>
                    </a:lnTo>
                    <a:cubicBezTo>
                      <a:pt x="1204" y="2645"/>
                      <a:pt x="1204" y="2666"/>
                      <a:pt x="1215" y="2676"/>
                    </a:cubicBezTo>
                    <a:cubicBezTo>
                      <a:pt x="1235" y="2925"/>
                      <a:pt x="1235" y="3174"/>
                      <a:pt x="1225" y="3423"/>
                    </a:cubicBezTo>
                    <a:cubicBezTo>
                      <a:pt x="1215" y="3485"/>
                      <a:pt x="1215" y="3548"/>
                      <a:pt x="1204" y="3599"/>
                    </a:cubicBezTo>
                    <a:lnTo>
                      <a:pt x="1204" y="3651"/>
                    </a:lnTo>
                    <a:cubicBezTo>
                      <a:pt x="1194" y="3682"/>
                      <a:pt x="1194" y="3714"/>
                      <a:pt x="1183" y="3744"/>
                    </a:cubicBezTo>
                    <a:cubicBezTo>
                      <a:pt x="1183" y="3776"/>
                      <a:pt x="1173" y="3807"/>
                      <a:pt x="1173" y="3827"/>
                    </a:cubicBezTo>
                    <a:cubicBezTo>
                      <a:pt x="1381" y="3714"/>
                      <a:pt x="1598" y="3589"/>
                      <a:pt x="1806" y="3465"/>
                    </a:cubicBezTo>
                    <a:cubicBezTo>
                      <a:pt x="1816" y="3257"/>
                      <a:pt x="1816" y="3060"/>
                      <a:pt x="1806" y="2852"/>
                    </a:cubicBezTo>
                    <a:cubicBezTo>
                      <a:pt x="1743" y="1815"/>
                      <a:pt x="1308" y="840"/>
                      <a:pt x="602" y="83"/>
                    </a:cubicBezTo>
                    <a:cubicBezTo>
                      <a:pt x="581" y="52"/>
                      <a:pt x="561" y="31"/>
                      <a:pt x="530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554;p54">
                <a:extLst>
                  <a:ext uri="{FF2B5EF4-FFF2-40B4-BE49-F238E27FC236}">
                    <a16:creationId xmlns:a16="http://schemas.microsoft.com/office/drawing/2014/main" id="{3C385006-FADA-4E9D-9F9B-087FC0D12ECF}"/>
                  </a:ext>
                </a:extLst>
              </p:cNvPr>
              <p:cNvSpPr/>
              <p:nvPr/>
            </p:nvSpPr>
            <p:spPr>
              <a:xfrm>
                <a:off x="4495666" y="3267204"/>
                <a:ext cx="83704" cy="196517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362" extrusionOk="0">
                    <a:moveTo>
                      <a:pt x="633" y="1"/>
                    </a:moveTo>
                    <a:cubicBezTo>
                      <a:pt x="581" y="1"/>
                      <a:pt x="540" y="1"/>
                      <a:pt x="519" y="11"/>
                    </a:cubicBezTo>
                    <a:cubicBezTo>
                      <a:pt x="353" y="21"/>
                      <a:pt x="177" y="52"/>
                      <a:pt x="0" y="104"/>
                    </a:cubicBezTo>
                    <a:cubicBezTo>
                      <a:pt x="42" y="156"/>
                      <a:pt x="83" y="208"/>
                      <a:pt x="115" y="270"/>
                    </a:cubicBezTo>
                    <a:cubicBezTo>
                      <a:pt x="228" y="446"/>
                      <a:pt x="332" y="623"/>
                      <a:pt x="415" y="810"/>
                    </a:cubicBezTo>
                    <a:lnTo>
                      <a:pt x="477" y="944"/>
                    </a:lnTo>
                    <a:cubicBezTo>
                      <a:pt x="477" y="955"/>
                      <a:pt x="488" y="965"/>
                      <a:pt x="488" y="965"/>
                    </a:cubicBezTo>
                    <a:cubicBezTo>
                      <a:pt x="488" y="976"/>
                      <a:pt x="488" y="976"/>
                      <a:pt x="498" y="986"/>
                    </a:cubicBezTo>
                    <a:cubicBezTo>
                      <a:pt x="509" y="1007"/>
                      <a:pt x="519" y="1027"/>
                      <a:pt x="519" y="1059"/>
                    </a:cubicBezTo>
                    <a:cubicBezTo>
                      <a:pt x="560" y="1152"/>
                      <a:pt x="592" y="1246"/>
                      <a:pt x="623" y="1349"/>
                    </a:cubicBezTo>
                    <a:cubicBezTo>
                      <a:pt x="758" y="1764"/>
                      <a:pt x="830" y="2138"/>
                      <a:pt x="851" y="2542"/>
                    </a:cubicBezTo>
                    <a:cubicBezTo>
                      <a:pt x="862" y="2770"/>
                      <a:pt x="851" y="2988"/>
                      <a:pt x="830" y="3216"/>
                    </a:cubicBezTo>
                    <a:cubicBezTo>
                      <a:pt x="830" y="3268"/>
                      <a:pt x="820" y="3320"/>
                      <a:pt x="820" y="3362"/>
                    </a:cubicBezTo>
                    <a:cubicBezTo>
                      <a:pt x="862" y="3330"/>
                      <a:pt x="903" y="3299"/>
                      <a:pt x="934" y="3268"/>
                    </a:cubicBezTo>
                    <a:cubicBezTo>
                      <a:pt x="1120" y="3113"/>
                      <a:pt x="1286" y="2936"/>
                      <a:pt x="1432" y="2749"/>
                    </a:cubicBezTo>
                    <a:lnTo>
                      <a:pt x="1432" y="2728"/>
                    </a:lnTo>
                    <a:cubicBezTo>
                      <a:pt x="1432" y="1816"/>
                      <a:pt x="1173" y="914"/>
                      <a:pt x="716" y="125"/>
                    </a:cubicBezTo>
                    <a:cubicBezTo>
                      <a:pt x="685" y="84"/>
                      <a:pt x="664" y="42"/>
                      <a:pt x="633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555;p54">
                <a:extLst>
                  <a:ext uri="{FF2B5EF4-FFF2-40B4-BE49-F238E27FC236}">
                    <a16:creationId xmlns:a16="http://schemas.microsoft.com/office/drawing/2014/main" id="{60B820E3-FB5A-4946-9A19-6FA06D3446A8}"/>
                  </a:ext>
                </a:extLst>
              </p:cNvPr>
              <p:cNvSpPr/>
              <p:nvPr/>
            </p:nvSpPr>
            <p:spPr>
              <a:xfrm>
                <a:off x="3903376" y="2529192"/>
                <a:ext cx="207565" cy="55121"/>
              </a:xfrm>
              <a:custGeom>
                <a:avLst/>
                <a:gdLst/>
                <a:ahLst/>
                <a:cxnLst/>
                <a:rect l="l" t="t" r="r" b="b"/>
                <a:pathLst>
                  <a:path w="3551" h="943" extrusionOk="0">
                    <a:moveTo>
                      <a:pt x="3465" y="1"/>
                    </a:moveTo>
                    <a:cubicBezTo>
                      <a:pt x="3435" y="1"/>
                      <a:pt x="3403" y="17"/>
                      <a:pt x="3391" y="55"/>
                    </a:cubicBezTo>
                    <a:cubicBezTo>
                      <a:pt x="3277" y="324"/>
                      <a:pt x="2955" y="407"/>
                      <a:pt x="2685" y="417"/>
                    </a:cubicBezTo>
                    <a:cubicBezTo>
                      <a:pt x="2668" y="417"/>
                      <a:pt x="2649" y="417"/>
                      <a:pt x="2629" y="417"/>
                    </a:cubicBezTo>
                    <a:cubicBezTo>
                      <a:pt x="2377" y="417"/>
                      <a:pt x="2003" y="408"/>
                      <a:pt x="1897" y="148"/>
                    </a:cubicBezTo>
                    <a:cubicBezTo>
                      <a:pt x="1883" y="115"/>
                      <a:pt x="1854" y="99"/>
                      <a:pt x="1826" y="99"/>
                    </a:cubicBezTo>
                    <a:cubicBezTo>
                      <a:pt x="1792" y="99"/>
                      <a:pt x="1758" y="123"/>
                      <a:pt x="1752" y="168"/>
                    </a:cubicBezTo>
                    <a:cubicBezTo>
                      <a:pt x="1731" y="511"/>
                      <a:pt x="1306" y="687"/>
                      <a:pt x="1016" y="760"/>
                    </a:cubicBezTo>
                    <a:cubicBezTo>
                      <a:pt x="928" y="783"/>
                      <a:pt x="837" y="796"/>
                      <a:pt x="746" y="796"/>
                    </a:cubicBezTo>
                    <a:cubicBezTo>
                      <a:pt x="517" y="796"/>
                      <a:pt x="293" y="714"/>
                      <a:pt x="144" y="521"/>
                    </a:cubicBezTo>
                    <a:cubicBezTo>
                      <a:pt x="132" y="504"/>
                      <a:pt x="116" y="497"/>
                      <a:pt x="101" y="497"/>
                    </a:cubicBezTo>
                    <a:cubicBezTo>
                      <a:pt x="51" y="497"/>
                      <a:pt x="1" y="570"/>
                      <a:pt x="41" y="625"/>
                    </a:cubicBezTo>
                    <a:cubicBezTo>
                      <a:pt x="215" y="850"/>
                      <a:pt x="480" y="943"/>
                      <a:pt x="748" y="943"/>
                    </a:cubicBezTo>
                    <a:cubicBezTo>
                      <a:pt x="863" y="943"/>
                      <a:pt x="979" y="926"/>
                      <a:pt x="1088" y="894"/>
                    </a:cubicBezTo>
                    <a:cubicBezTo>
                      <a:pt x="1389" y="811"/>
                      <a:pt x="1742" y="645"/>
                      <a:pt x="1866" y="345"/>
                    </a:cubicBezTo>
                    <a:cubicBezTo>
                      <a:pt x="2053" y="552"/>
                      <a:pt x="2416" y="562"/>
                      <a:pt x="2685" y="562"/>
                    </a:cubicBezTo>
                    <a:cubicBezTo>
                      <a:pt x="3038" y="552"/>
                      <a:pt x="3391" y="428"/>
                      <a:pt x="3526" y="85"/>
                    </a:cubicBezTo>
                    <a:cubicBezTo>
                      <a:pt x="3551" y="36"/>
                      <a:pt x="3509" y="1"/>
                      <a:pt x="3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556;p54">
                <a:extLst>
                  <a:ext uri="{FF2B5EF4-FFF2-40B4-BE49-F238E27FC236}">
                    <a16:creationId xmlns:a16="http://schemas.microsoft.com/office/drawing/2014/main" id="{B8B894F3-2A5D-4110-843A-7A7191170F8E}"/>
                  </a:ext>
                </a:extLst>
              </p:cNvPr>
              <p:cNvSpPr/>
              <p:nvPr/>
            </p:nvSpPr>
            <p:spPr>
              <a:xfrm>
                <a:off x="3979071" y="2578993"/>
                <a:ext cx="78852" cy="31038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531" extrusionOk="0">
                    <a:moveTo>
                      <a:pt x="1245" y="1"/>
                    </a:moveTo>
                    <a:cubicBezTo>
                      <a:pt x="1224" y="1"/>
                      <a:pt x="1204" y="12"/>
                      <a:pt x="1194" y="42"/>
                    </a:cubicBezTo>
                    <a:cubicBezTo>
                      <a:pt x="1090" y="208"/>
                      <a:pt x="924" y="333"/>
                      <a:pt x="726" y="374"/>
                    </a:cubicBezTo>
                    <a:cubicBezTo>
                      <a:pt x="685" y="385"/>
                      <a:pt x="643" y="385"/>
                      <a:pt x="602" y="385"/>
                    </a:cubicBezTo>
                    <a:cubicBezTo>
                      <a:pt x="436" y="385"/>
                      <a:pt x="281" y="323"/>
                      <a:pt x="156" y="219"/>
                    </a:cubicBezTo>
                    <a:cubicBezTo>
                      <a:pt x="136" y="208"/>
                      <a:pt x="125" y="198"/>
                      <a:pt x="104" y="198"/>
                    </a:cubicBezTo>
                    <a:cubicBezTo>
                      <a:pt x="53" y="198"/>
                      <a:pt x="0" y="271"/>
                      <a:pt x="53" y="323"/>
                    </a:cubicBezTo>
                    <a:cubicBezTo>
                      <a:pt x="208" y="457"/>
                      <a:pt x="405" y="530"/>
                      <a:pt x="602" y="530"/>
                    </a:cubicBezTo>
                    <a:cubicBezTo>
                      <a:pt x="654" y="530"/>
                      <a:pt x="706" y="520"/>
                      <a:pt x="747" y="520"/>
                    </a:cubicBezTo>
                    <a:cubicBezTo>
                      <a:pt x="986" y="478"/>
                      <a:pt x="1194" y="323"/>
                      <a:pt x="1318" y="115"/>
                    </a:cubicBezTo>
                    <a:cubicBezTo>
                      <a:pt x="1349" y="53"/>
                      <a:pt x="1297" y="1"/>
                      <a:pt x="1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557;p54">
                <a:extLst>
                  <a:ext uri="{FF2B5EF4-FFF2-40B4-BE49-F238E27FC236}">
                    <a16:creationId xmlns:a16="http://schemas.microsoft.com/office/drawing/2014/main" id="{7C540A07-A3F0-4E2B-B4F7-6BBE2F75BA0D}"/>
                  </a:ext>
                </a:extLst>
              </p:cNvPr>
              <p:cNvSpPr/>
              <p:nvPr/>
            </p:nvSpPr>
            <p:spPr>
              <a:xfrm>
                <a:off x="3966329" y="2491490"/>
                <a:ext cx="80138" cy="57283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980" extrusionOk="0">
                    <a:moveTo>
                      <a:pt x="980" y="1"/>
                    </a:moveTo>
                    <a:cubicBezTo>
                      <a:pt x="813" y="1"/>
                      <a:pt x="639" y="16"/>
                      <a:pt x="478" y="56"/>
                    </a:cubicBezTo>
                    <a:cubicBezTo>
                      <a:pt x="322" y="98"/>
                      <a:pt x="1" y="191"/>
                      <a:pt x="73" y="419"/>
                    </a:cubicBezTo>
                    <a:cubicBezTo>
                      <a:pt x="94" y="471"/>
                      <a:pt x="125" y="523"/>
                      <a:pt x="167" y="564"/>
                    </a:cubicBezTo>
                    <a:cubicBezTo>
                      <a:pt x="281" y="700"/>
                      <a:pt x="416" y="813"/>
                      <a:pt x="561" y="907"/>
                    </a:cubicBezTo>
                    <a:cubicBezTo>
                      <a:pt x="623" y="949"/>
                      <a:pt x="686" y="979"/>
                      <a:pt x="758" y="979"/>
                    </a:cubicBezTo>
                    <a:cubicBezTo>
                      <a:pt x="852" y="979"/>
                      <a:pt x="924" y="938"/>
                      <a:pt x="986" y="876"/>
                    </a:cubicBezTo>
                    <a:cubicBezTo>
                      <a:pt x="1173" y="720"/>
                      <a:pt x="1308" y="492"/>
                      <a:pt x="1359" y="253"/>
                    </a:cubicBezTo>
                    <a:cubicBezTo>
                      <a:pt x="1370" y="202"/>
                      <a:pt x="1370" y="139"/>
                      <a:pt x="1349" y="98"/>
                    </a:cubicBezTo>
                    <a:cubicBezTo>
                      <a:pt x="1349" y="87"/>
                      <a:pt x="1339" y="77"/>
                      <a:pt x="1339" y="77"/>
                    </a:cubicBezTo>
                    <a:cubicBezTo>
                      <a:pt x="1287" y="15"/>
                      <a:pt x="1204" y="4"/>
                      <a:pt x="1121" y="4"/>
                    </a:cubicBezTo>
                    <a:cubicBezTo>
                      <a:pt x="1075" y="2"/>
                      <a:pt x="1028" y="1"/>
                      <a:pt x="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558;p54">
                <a:extLst>
                  <a:ext uri="{FF2B5EF4-FFF2-40B4-BE49-F238E27FC236}">
                    <a16:creationId xmlns:a16="http://schemas.microsoft.com/office/drawing/2014/main" id="{7670A0AC-0CE7-48A1-ADA2-E73C6E0B5A27}"/>
                  </a:ext>
                </a:extLst>
              </p:cNvPr>
              <p:cNvSpPr/>
              <p:nvPr/>
            </p:nvSpPr>
            <p:spPr>
              <a:xfrm>
                <a:off x="4057864" y="2441689"/>
                <a:ext cx="52198" cy="4968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50" extrusionOk="0">
                    <a:moveTo>
                      <a:pt x="445" y="0"/>
                    </a:moveTo>
                    <a:cubicBezTo>
                      <a:pt x="249" y="0"/>
                      <a:pt x="56" y="117"/>
                      <a:pt x="22" y="369"/>
                    </a:cubicBezTo>
                    <a:cubicBezTo>
                      <a:pt x="1" y="597"/>
                      <a:pt x="178" y="825"/>
                      <a:pt x="406" y="846"/>
                    </a:cubicBezTo>
                    <a:cubicBezTo>
                      <a:pt x="422" y="849"/>
                      <a:pt x="439" y="850"/>
                      <a:pt x="456" y="850"/>
                    </a:cubicBezTo>
                    <a:cubicBezTo>
                      <a:pt x="657" y="850"/>
                      <a:pt x="854" y="684"/>
                      <a:pt x="883" y="483"/>
                    </a:cubicBezTo>
                    <a:cubicBezTo>
                      <a:pt x="893" y="462"/>
                      <a:pt x="893" y="441"/>
                      <a:pt x="893" y="421"/>
                    </a:cubicBezTo>
                    <a:cubicBezTo>
                      <a:pt x="893" y="150"/>
                      <a:pt x="667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559;p54">
                <a:extLst>
                  <a:ext uri="{FF2B5EF4-FFF2-40B4-BE49-F238E27FC236}">
                    <a16:creationId xmlns:a16="http://schemas.microsoft.com/office/drawing/2014/main" id="{735148EF-3D59-4A13-8F20-91C622FB3191}"/>
                  </a:ext>
                </a:extLst>
              </p:cNvPr>
              <p:cNvSpPr/>
              <p:nvPr/>
            </p:nvSpPr>
            <p:spPr>
              <a:xfrm>
                <a:off x="3878417" y="2458231"/>
                <a:ext cx="52198" cy="5003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56" extrusionOk="0">
                    <a:moveTo>
                      <a:pt x="436" y="1"/>
                    </a:moveTo>
                    <a:cubicBezTo>
                      <a:pt x="241" y="1"/>
                      <a:pt x="50" y="115"/>
                      <a:pt x="21" y="366"/>
                    </a:cubicBezTo>
                    <a:cubicBezTo>
                      <a:pt x="0" y="594"/>
                      <a:pt x="177" y="822"/>
                      <a:pt x="395" y="854"/>
                    </a:cubicBezTo>
                    <a:cubicBezTo>
                      <a:pt x="407" y="855"/>
                      <a:pt x="419" y="855"/>
                      <a:pt x="431" y="855"/>
                    </a:cubicBezTo>
                    <a:cubicBezTo>
                      <a:pt x="647" y="855"/>
                      <a:pt x="853" y="686"/>
                      <a:pt x="883" y="480"/>
                    </a:cubicBezTo>
                    <a:cubicBezTo>
                      <a:pt x="883" y="459"/>
                      <a:pt x="893" y="439"/>
                      <a:pt x="893" y="418"/>
                    </a:cubicBezTo>
                    <a:cubicBezTo>
                      <a:pt x="893" y="152"/>
                      <a:pt x="661" y="1"/>
                      <a:pt x="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560;p54">
                <a:extLst>
                  <a:ext uri="{FF2B5EF4-FFF2-40B4-BE49-F238E27FC236}">
                    <a16:creationId xmlns:a16="http://schemas.microsoft.com/office/drawing/2014/main" id="{15C49796-607B-4C62-A1E6-D28766BA5383}"/>
                  </a:ext>
                </a:extLst>
              </p:cNvPr>
              <p:cNvSpPr/>
              <p:nvPr/>
            </p:nvSpPr>
            <p:spPr>
              <a:xfrm>
                <a:off x="4151620" y="2424329"/>
                <a:ext cx="149697" cy="7891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350" extrusionOk="0">
                    <a:moveTo>
                      <a:pt x="2451" y="0"/>
                    </a:moveTo>
                    <a:cubicBezTo>
                      <a:pt x="2445" y="0"/>
                      <a:pt x="2439" y="1"/>
                      <a:pt x="2432" y="2"/>
                    </a:cubicBezTo>
                    <a:cubicBezTo>
                      <a:pt x="1561" y="199"/>
                      <a:pt x="731" y="625"/>
                      <a:pt x="57" y="1226"/>
                    </a:cubicBezTo>
                    <a:cubicBezTo>
                      <a:pt x="0" y="1275"/>
                      <a:pt x="51" y="1349"/>
                      <a:pt x="111" y="1349"/>
                    </a:cubicBezTo>
                    <a:cubicBezTo>
                      <a:pt x="127" y="1349"/>
                      <a:pt x="145" y="1343"/>
                      <a:pt x="160" y="1330"/>
                    </a:cubicBezTo>
                    <a:cubicBezTo>
                      <a:pt x="824" y="749"/>
                      <a:pt x="1623" y="334"/>
                      <a:pt x="2474" y="137"/>
                    </a:cubicBezTo>
                    <a:cubicBezTo>
                      <a:pt x="2560" y="117"/>
                      <a:pt x="2531" y="0"/>
                      <a:pt x="2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561;p54">
                <a:extLst>
                  <a:ext uri="{FF2B5EF4-FFF2-40B4-BE49-F238E27FC236}">
                    <a16:creationId xmlns:a16="http://schemas.microsoft.com/office/drawing/2014/main" id="{39DC7993-489B-4405-909A-5C3ECC4D424F}"/>
                  </a:ext>
                </a:extLst>
              </p:cNvPr>
              <p:cNvSpPr/>
              <p:nvPr/>
            </p:nvSpPr>
            <p:spPr>
              <a:xfrm>
                <a:off x="4149925" y="2473487"/>
                <a:ext cx="185704" cy="4156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711" extrusionOk="0">
                    <a:moveTo>
                      <a:pt x="3084" y="1"/>
                    </a:moveTo>
                    <a:cubicBezTo>
                      <a:pt x="2056" y="1"/>
                      <a:pt x="1040" y="198"/>
                      <a:pt x="76" y="561"/>
                    </a:cubicBezTo>
                    <a:cubicBezTo>
                      <a:pt x="1" y="590"/>
                      <a:pt x="18" y="711"/>
                      <a:pt x="92" y="711"/>
                    </a:cubicBezTo>
                    <a:cubicBezTo>
                      <a:pt x="100" y="711"/>
                      <a:pt x="108" y="709"/>
                      <a:pt x="117" y="706"/>
                    </a:cubicBezTo>
                    <a:cubicBezTo>
                      <a:pt x="1061" y="344"/>
                      <a:pt x="2067" y="146"/>
                      <a:pt x="3084" y="146"/>
                    </a:cubicBezTo>
                    <a:cubicBezTo>
                      <a:pt x="3177" y="146"/>
                      <a:pt x="3177" y="1"/>
                      <a:pt x="30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562;p54">
                <a:extLst>
                  <a:ext uri="{FF2B5EF4-FFF2-40B4-BE49-F238E27FC236}">
                    <a16:creationId xmlns:a16="http://schemas.microsoft.com/office/drawing/2014/main" id="{46BDAE01-B83B-433C-81A3-7B498B96EF83}"/>
                  </a:ext>
                </a:extLst>
              </p:cNvPr>
              <p:cNvSpPr/>
              <p:nvPr/>
            </p:nvSpPr>
            <p:spPr>
              <a:xfrm>
                <a:off x="4159160" y="2518963"/>
                <a:ext cx="157822" cy="42787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732" extrusionOk="0">
                    <a:moveTo>
                      <a:pt x="84" y="1"/>
                    </a:moveTo>
                    <a:cubicBezTo>
                      <a:pt x="1" y="1"/>
                      <a:pt x="4" y="136"/>
                      <a:pt x="94" y="147"/>
                    </a:cubicBezTo>
                    <a:cubicBezTo>
                      <a:pt x="944" y="240"/>
                      <a:pt x="1785" y="426"/>
                      <a:pt x="2583" y="727"/>
                    </a:cubicBezTo>
                    <a:cubicBezTo>
                      <a:pt x="2591" y="730"/>
                      <a:pt x="2598" y="732"/>
                      <a:pt x="2605" y="732"/>
                    </a:cubicBezTo>
                    <a:cubicBezTo>
                      <a:pt x="2673" y="732"/>
                      <a:pt x="2700" y="610"/>
                      <a:pt x="2625" y="582"/>
                    </a:cubicBezTo>
                    <a:cubicBezTo>
                      <a:pt x="1805" y="281"/>
                      <a:pt x="955" y="94"/>
                      <a:pt x="94" y="1"/>
                    </a:cubicBezTo>
                    <a:cubicBezTo>
                      <a:pt x="90" y="1"/>
                      <a:pt x="87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563;p54">
                <a:extLst>
                  <a:ext uri="{FF2B5EF4-FFF2-40B4-BE49-F238E27FC236}">
                    <a16:creationId xmlns:a16="http://schemas.microsoft.com/office/drawing/2014/main" id="{83B3B0C7-D9F7-4E13-822C-9AEABD7F3155}"/>
                  </a:ext>
                </a:extLst>
              </p:cNvPr>
              <p:cNvSpPr/>
              <p:nvPr/>
            </p:nvSpPr>
            <p:spPr>
              <a:xfrm>
                <a:off x="3695931" y="2478982"/>
                <a:ext cx="161855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756" extrusionOk="0">
                    <a:moveTo>
                      <a:pt x="168" y="0"/>
                    </a:moveTo>
                    <a:cubicBezTo>
                      <a:pt x="147" y="0"/>
                      <a:pt x="126" y="0"/>
                      <a:pt x="104" y="1"/>
                    </a:cubicBezTo>
                    <a:cubicBezTo>
                      <a:pt x="11" y="1"/>
                      <a:pt x="1" y="146"/>
                      <a:pt x="94" y="146"/>
                    </a:cubicBezTo>
                    <a:cubicBezTo>
                      <a:pt x="115" y="146"/>
                      <a:pt x="137" y="146"/>
                      <a:pt x="159" y="146"/>
                    </a:cubicBezTo>
                    <a:cubicBezTo>
                      <a:pt x="1019" y="146"/>
                      <a:pt x="1866" y="353"/>
                      <a:pt x="2625" y="748"/>
                    </a:cubicBezTo>
                    <a:cubicBezTo>
                      <a:pt x="2636" y="753"/>
                      <a:pt x="2648" y="756"/>
                      <a:pt x="2658" y="756"/>
                    </a:cubicBezTo>
                    <a:cubicBezTo>
                      <a:pt x="2725" y="756"/>
                      <a:pt x="2769" y="659"/>
                      <a:pt x="2698" y="623"/>
                    </a:cubicBezTo>
                    <a:cubicBezTo>
                      <a:pt x="1917" y="218"/>
                      <a:pt x="1048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564;p54">
                <a:extLst>
                  <a:ext uri="{FF2B5EF4-FFF2-40B4-BE49-F238E27FC236}">
                    <a16:creationId xmlns:a16="http://schemas.microsoft.com/office/drawing/2014/main" id="{CEC18F27-699B-4267-9D3E-33F8083DF996}"/>
                  </a:ext>
                </a:extLst>
              </p:cNvPr>
              <p:cNvSpPr/>
              <p:nvPr/>
            </p:nvSpPr>
            <p:spPr>
              <a:xfrm>
                <a:off x="3673252" y="2521593"/>
                <a:ext cx="188860" cy="21861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374" extrusionOk="0">
                    <a:moveTo>
                      <a:pt x="2070" y="0"/>
                    </a:moveTo>
                    <a:cubicBezTo>
                      <a:pt x="1403" y="0"/>
                      <a:pt x="736" y="81"/>
                      <a:pt x="87" y="236"/>
                    </a:cubicBezTo>
                    <a:cubicBezTo>
                      <a:pt x="1" y="255"/>
                      <a:pt x="21" y="373"/>
                      <a:pt x="100" y="373"/>
                    </a:cubicBezTo>
                    <a:cubicBezTo>
                      <a:pt x="106" y="373"/>
                      <a:pt x="112" y="373"/>
                      <a:pt x="119" y="371"/>
                    </a:cubicBezTo>
                    <a:cubicBezTo>
                      <a:pt x="758" y="223"/>
                      <a:pt x="1414" y="145"/>
                      <a:pt x="2071" y="145"/>
                    </a:cubicBezTo>
                    <a:cubicBezTo>
                      <a:pt x="2427" y="145"/>
                      <a:pt x="2784" y="168"/>
                      <a:pt x="3137" y="215"/>
                    </a:cubicBezTo>
                    <a:cubicBezTo>
                      <a:pt x="3140" y="216"/>
                      <a:pt x="3144" y="216"/>
                      <a:pt x="3147" y="216"/>
                    </a:cubicBezTo>
                    <a:cubicBezTo>
                      <a:pt x="3231" y="216"/>
                      <a:pt x="3227" y="80"/>
                      <a:pt x="3137" y="70"/>
                    </a:cubicBezTo>
                    <a:cubicBezTo>
                      <a:pt x="2783" y="23"/>
                      <a:pt x="2427" y="0"/>
                      <a:pt x="2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565;p54">
                <a:extLst>
                  <a:ext uri="{FF2B5EF4-FFF2-40B4-BE49-F238E27FC236}">
                    <a16:creationId xmlns:a16="http://schemas.microsoft.com/office/drawing/2014/main" id="{835B6CAE-4183-4500-8236-B3DB44C2346F}"/>
                  </a:ext>
                </a:extLst>
              </p:cNvPr>
              <p:cNvSpPr/>
              <p:nvPr/>
            </p:nvSpPr>
            <p:spPr>
              <a:xfrm>
                <a:off x="3710603" y="2539947"/>
                <a:ext cx="146131" cy="768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4" extrusionOk="0">
                    <a:moveTo>
                      <a:pt x="2409" y="1"/>
                    </a:moveTo>
                    <a:cubicBezTo>
                      <a:pt x="2401" y="1"/>
                      <a:pt x="2393" y="2"/>
                      <a:pt x="2384" y="5"/>
                    </a:cubicBezTo>
                    <a:cubicBezTo>
                      <a:pt x="1564" y="295"/>
                      <a:pt x="787" y="690"/>
                      <a:pt x="71" y="1167"/>
                    </a:cubicBezTo>
                    <a:cubicBezTo>
                      <a:pt x="1" y="1211"/>
                      <a:pt x="42" y="1314"/>
                      <a:pt x="100" y="1314"/>
                    </a:cubicBezTo>
                    <a:cubicBezTo>
                      <a:pt x="110" y="1314"/>
                      <a:pt x="122" y="1310"/>
                      <a:pt x="133" y="1302"/>
                    </a:cubicBezTo>
                    <a:cubicBezTo>
                      <a:pt x="849" y="825"/>
                      <a:pt x="1617" y="431"/>
                      <a:pt x="2415" y="150"/>
                    </a:cubicBezTo>
                    <a:cubicBezTo>
                      <a:pt x="2500" y="122"/>
                      <a:pt x="2482" y="1"/>
                      <a:pt x="2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566;p54">
                <a:extLst>
                  <a:ext uri="{FF2B5EF4-FFF2-40B4-BE49-F238E27FC236}">
                    <a16:creationId xmlns:a16="http://schemas.microsoft.com/office/drawing/2014/main" id="{215F1982-E73A-4C6E-B3BC-1EECBD8A3EB5}"/>
                  </a:ext>
                </a:extLst>
              </p:cNvPr>
              <p:cNvSpPr/>
              <p:nvPr/>
            </p:nvSpPr>
            <p:spPr>
              <a:xfrm>
                <a:off x="5585789" y="3488035"/>
                <a:ext cx="62077" cy="7885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349" extrusionOk="0">
                    <a:moveTo>
                      <a:pt x="542" y="0"/>
                    </a:moveTo>
                    <a:cubicBezTo>
                      <a:pt x="501" y="0"/>
                      <a:pt x="458" y="6"/>
                      <a:pt x="416" y="19"/>
                    </a:cubicBezTo>
                    <a:lnTo>
                      <a:pt x="333" y="40"/>
                    </a:lnTo>
                    <a:cubicBezTo>
                      <a:pt x="198" y="82"/>
                      <a:pt x="84" y="185"/>
                      <a:pt x="42" y="320"/>
                    </a:cubicBezTo>
                    <a:cubicBezTo>
                      <a:pt x="1" y="444"/>
                      <a:pt x="1" y="579"/>
                      <a:pt x="42" y="704"/>
                    </a:cubicBezTo>
                    <a:cubicBezTo>
                      <a:pt x="95" y="911"/>
                      <a:pt x="240" y="1087"/>
                      <a:pt x="416" y="1212"/>
                    </a:cubicBezTo>
                    <a:cubicBezTo>
                      <a:pt x="499" y="1274"/>
                      <a:pt x="603" y="1326"/>
                      <a:pt x="706" y="1347"/>
                    </a:cubicBezTo>
                    <a:cubicBezTo>
                      <a:pt x="719" y="1348"/>
                      <a:pt x="732" y="1349"/>
                      <a:pt x="745" y="1349"/>
                    </a:cubicBezTo>
                    <a:cubicBezTo>
                      <a:pt x="837" y="1349"/>
                      <a:pt x="933" y="1317"/>
                      <a:pt x="997" y="1253"/>
                    </a:cubicBezTo>
                    <a:cubicBezTo>
                      <a:pt x="914" y="1170"/>
                      <a:pt x="831" y="1067"/>
                      <a:pt x="821" y="953"/>
                    </a:cubicBezTo>
                    <a:cubicBezTo>
                      <a:pt x="810" y="828"/>
                      <a:pt x="883" y="714"/>
                      <a:pt x="935" y="600"/>
                    </a:cubicBezTo>
                    <a:lnTo>
                      <a:pt x="935" y="589"/>
                    </a:lnTo>
                    <a:cubicBezTo>
                      <a:pt x="1062" y="299"/>
                      <a:pt x="831" y="0"/>
                      <a:pt x="5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567;p54">
                <a:extLst>
                  <a:ext uri="{FF2B5EF4-FFF2-40B4-BE49-F238E27FC236}">
                    <a16:creationId xmlns:a16="http://schemas.microsoft.com/office/drawing/2014/main" id="{AA93CDFB-5E5E-44D2-ADA6-7AE4B7A9ABA6}"/>
                  </a:ext>
                </a:extLst>
              </p:cNvPr>
              <p:cNvSpPr/>
              <p:nvPr/>
            </p:nvSpPr>
            <p:spPr>
              <a:xfrm>
                <a:off x="5627699" y="3549993"/>
                <a:ext cx="114625" cy="20458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350" extrusionOk="0">
                    <a:moveTo>
                      <a:pt x="1162" y="1"/>
                    </a:moveTo>
                    <a:cubicBezTo>
                      <a:pt x="1098" y="1"/>
                      <a:pt x="1035" y="3"/>
                      <a:pt x="975" y="7"/>
                    </a:cubicBezTo>
                    <a:cubicBezTo>
                      <a:pt x="643" y="17"/>
                      <a:pt x="301" y="38"/>
                      <a:pt x="0" y="163"/>
                    </a:cubicBezTo>
                    <a:lnTo>
                      <a:pt x="280" y="349"/>
                    </a:lnTo>
                    <a:cubicBezTo>
                      <a:pt x="840" y="308"/>
                      <a:pt x="1400" y="276"/>
                      <a:pt x="1960" y="246"/>
                    </a:cubicBezTo>
                    <a:cubicBezTo>
                      <a:pt x="1836" y="121"/>
                      <a:pt x="1670" y="59"/>
                      <a:pt x="1494" y="27"/>
                    </a:cubicBezTo>
                    <a:cubicBezTo>
                      <a:pt x="1388" y="8"/>
                      <a:pt x="1274" y="1"/>
                      <a:pt x="1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568;p54">
                <a:extLst>
                  <a:ext uri="{FF2B5EF4-FFF2-40B4-BE49-F238E27FC236}">
                    <a16:creationId xmlns:a16="http://schemas.microsoft.com/office/drawing/2014/main" id="{A274AD81-D209-4FAC-91CD-CEE86D077140}"/>
                  </a:ext>
                </a:extLst>
              </p:cNvPr>
              <p:cNvSpPr/>
              <p:nvPr/>
            </p:nvSpPr>
            <p:spPr>
              <a:xfrm>
                <a:off x="5533650" y="3556365"/>
                <a:ext cx="181378" cy="25018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8" extrusionOk="0">
                    <a:moveTo>
                      <a:pt x="949" y="0"/>
                    </a:moveTo>
                    <a:cubicBezTo>
                      <a:pt x="704" y="0"/>
                      <a:pt x="459" y="26"/>
                      <a:pt x="219" y="84"/>
                    </a:cubicBezTo>
                    <a:cubicBezTo>
                      <a:pt x="167" y="95"/>
                      <a:pt x="115" y="116"/>
                      <a:pt x="74" y="137"/>
                    </a:cubicBezTo>
                    <a:cubicBezTo>
                      <a:pt x="32" y="167"/>
                      <a:pt x="1" y="220"/>
                      <a:pt x="1" y="271"/>
                    </a:cubicBezTo>
                    <a:cubicBezTo>
                      <a:pt x="212" y="298"/>
                      <a:pt x="425" y="304"/>
                      <a:pt x="639" y="304"/>
                    </a:cubicBezTo>
                    <a:cubicBezTo>
                      <a:pt x="773" y="304"/>
                      <a:pt x="908" y="302"/>
                      <a:pt x="1043" y="302"/>
                    </a:cubicBezTo>
                    <a:cubicBezTo>
                      <a:pt x="1179" y="302"/>
                      <a:pt x="1316" y="304"/>
                      <a:pt x="1453" y="312"/>
                    </a:cubicBezTo>
                    <a:cubicBezTo>
                      <a:pt x="1890" y="337"/>
                      <a:pt x="2325" y="427"/>
                      <a:pt x="2762" y="427"/>
                    </a:cubicBezTo>
                    <a:cubicBezTo>
                      <a:pt x="2875" y="427"/>
                      <a:pt x="2989" y="421"/>
                      <a:pt x="3103" y="406"/>
                    </a:cubicBezTo>
                    <a:cubicBezTo>
                      <a:pt x="2819" y="154"/>
                      <a:pt x="2439" y="9"/>
                      <a:pt x="2059" y="9"/>
                    </a:cubicBezTo>
                    <a:cubicBezTo>
                      <a:pt x="1939" y="9"/>
                      <a:pt x="1819" y="24"/>
                      <a:pt x="1702" y="54"/>
                    </a:cubicBezTo>
                    <a:lnTo>
                      <a:pt x="1640" y="64"/>
                    </a:lnTo>
                    <a:cubicBezTo>
                      <a:pt x="1413" y="23"/>
                      <a:pt x="1181" y="0"/>
                      <a:pt x="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569;p54">
                <a:extLst>
                  <a:ext uri="{FF2B5EF4-FFF2-40B4-BE49-F238E27FC236}">
                    <a16:creationId xmlns:a16="http://schemas.microsoft.com/office/drawing/2014/main" id="{D0FFD852-D0F6-48C1-BF93-2F0C05DBA42A}"/>
                  </a:ext>
                </a:extLst>
              </p:cNvPr>
              <p:cNvSpPr/>
              <p:nvPr/>
            </p:nvSpPr>
            <p:spPr>
              <a:xfrm>
                <a:off x="4995252" y="2872771"/>
                <a:ext cx="807697" cy="712536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12190" extrusionOk="0">
                    <a:moveTo>
                      <a:pt x="10970" y="1"/>
                    </a:moveTo>
                    <a:cubicBezTo>
                      <a:pt x="9736" y="1"/>
                      <a:pt x="8855" y="777"/>
                      <a:pt x="8683" y="991"/>
                    </a:cubicBezTo>
                    <a:cubicBezTo>
                      <a:pt x="8414" y="1323"/>
                      <a:pt x="8299" y="1749"/>
                      <a:pt x="8248" y="2164"/>
                    </a:cubicBezTo>
                    <a:cubicBezTo>
                      <a:pt x="8216" y="2413"/>
                      <a:pt x="8206" y="2672"/>
                      <a:pt x="8133" y="2911"/>
                    </a:cubicBezTo>
                    <a:cubicBezTo>
                      <a:pt x="8061" y="3149"/>
                      <a:pt x="7916" y="3388"/>
                      <a:pt x="7687" y="3502"/>
                    </a:cubicBezTo>
                    <a:cubicBezTo>
                      <a:pt x="7757" y="3546"/>
                      <a:pt x="7837" y="3566"/>
                      <a:pt x="7917" y="3566"/>
                    </a:cubicBezTo>
                    <a:cubicBezTo>
                      <a:pt x="8063" y="3566"/>
                      <a:pt x="8209" y="3498"/>
                      <a:pt x="8289" y="3377"/>
                    </a:cubicBezTo>
                    <a:lnTo>
                      <a:pt x="8289" y="3377"/>
                    </a:lnTo>
                    <a:cubicBezTo>
                      <a:pt x="8289" y="3575"/>
                      <a:pt x="8216" y="3771"/>
                      <a:pt x="8071" y="3907"/>
                    </a:cubicBezTo>
                    <a:cubicBezTo>
                      <a:pt x="8101" y="3911"/>
                      <a:pt x="8131" y="3913"/>
                      <a:pt x="8161" y="3913"/>
                    </a:cubicBezTo>
                    <a:cubicBezTo>
                      <a:pt x="8275" y="3913"/>
                      <a:pt x="8387" y="3883"/>
                      <a:pt x="8486" y="3833"/>
                    </a:cubicBezTo>
                    <a:lnTo>
                      <a:pt x="8486" y="3833"/>
                    </a:lnTo>
                    <a:cubicBezTo>
                      <a:pt x="8476" y="4114"/>
                      <a:pt x="8455" y="4394"/>
                      <a:pt x="8424" y="4663"/>
                    </a:cubicBezTo>
                    <a:cubicBezTo>
                      <a:pt x="8248" y="5950"/>
                      <a:pt x="7656" y="7143"/>
                      <a:pt x="7075" y="8294"/>
                    </a:cubicBezTo>
                    <a:cubicBezTo>
                      <a:pt x="6754" y="8937"/>
                      <a:pt x="6422" y="9580"/>
                      <a:pt x="6100" y="10223"/>
                    </a:cubicBezTo>
                    <a:cubicBezTo>
                      <a:pt x="5913" y="10597"/>
                      <a:pt x="5717" y="10991"/>
                      <a:pt x="5353" y="11188"/>
                    </a:cubicBezTo>
                    <a:cubicBezTo>
                      <a:pt x="5171" y="11295"/>
                      <a:pt x="4971" y="11340"/>
                      <a:pt x="4766" y="11340"/>
                    </a:cubicBezTo>
                    <a:cubicBezTo>
                      <a:pt x="4354" y="11340"/>
                      <a:pt x="3919" y="11158"/>
                      <a:pt x="3559" y="10929"/>
                    </a:cubicBezTo>
                    <a:cubicBezTo>
                      <a:pt x="3527" y="10908"/>
                      <a:pt x="3497" y="10887"/>
                      <a:pt x="3465" y="10856"/>
                    </a:cubicBezTo>
                    <a:cubicBezTo>
                      <a:pt x="3299" y="10742"/>
                      <a:pt x="3154" y="10608"/>
                      <a:pt x="3020" y="10452"/>
                    </a:cubicBezTo>
                    <a:cubicBezTo>
                      <a:pt x="2812" y="10213"/>
                      <a:pt x="2635" y="9944"/>
                      <a:pt x="2386" y="9757"/>
                    </a:cubicBezTo>
                    <a:cubicBezTo>
                      <a:pt x="2276" y="9684"/>
                      <a:pt x="2143" y="9618"/>
                      <a:pt x="2013" y="9618"/>
                    </a:cubicBezTo>
                    <a:cubicBezTo>
                      <a:pt x="1996" y="9618"/>
                      <a:pt x="1978" y="9619"/>
                      <a:pt x="1962" y="9622"/>
                    </a:cubicBezTo>
                    <a:cubicBezTo>
                      <a:pt x="1816" y="9642"/>
                      <a:pt x="1692" y="9746"/>
                      <a:pt x="1671" y="9871"/>
                    </a:cubicBezTo>
                    <a:lnTo>
                      <a:pt x="1577" y="9871"/>
                    </a:lnTo>
                    <a:cubicBezTo>
                      <a:pt x="1411" y="9757"/>
                      <a:pt x="1225" y="9674"/>
                      <a:pt x="1028" y="9653"/>
                    </a:cubicBezTo>
                    <a:cubicBezTo>
                      <a:pt x="997" y="9649"/>
                      <a:pt x="965" y="9647"/>
                      <a:pt x="933" y="9647"/>
                    </a:cubicBezTo>
                    <a:cubicBezTo>
                      <a:pt x="733" y="9647"/>
                      <a:pt x="532" y="9732"/>
                      <a:pt x="416" y="9902"/>
                    </a:cubicBezTo>
                    <a:cubicBezTo>
                      <a:pt x="323" y="10037"/>
                      <a:pt x="323" y="10234"/>
                      <a:pt x="406" y="10379"/>
                    </a:cubicBezTo>
                    <a:lnTo>
                      <a:pt x="395" y="10379"/>
                    </a:lnTo>
                    <a:cubicBezTo>
                      <a:pt x="385" y="10389"/>
                      <a:pt x="385" y="10400"/>
                      <a:pt x="374" y="10410"/>
                    </a:cubicBezTo>
                    <a:cubicBezTo>
                      <a:pt x="323" y="10410"/>
                      <a:pt x="260" y="10410"/>
                      <a:pt x="219" y="10431"/>
                    </a:cubicBezTo>
                    <a:cubicBezTo>
                      <a:pt x="104" y="10483"/>
                      <a:pt x="42" y="10597"/>
                      <a:pt x="21" y="10711"/>
                    </a:cubicBezTo>
                    <a:cubicBezTo>
                      <a:pt x="1" y="10836"/>
                      <a:pt x="32" y="10949"/>
                      <a:pt x="84" y="11053"/>
                    </a:cubicBezTo>
                    <a:cubicBezTo>
                      <a:pt x="208" y="11344"/>
                      <a:pt x="457" y="11551"/>
                      <a:pt x="747" y="11686"/>
                    </a:cubicBezTo>
                    <a:cubicBezTo>
                      <a:pt x="934" y="11790"/>
                      <a:pt x="1162" y="11852"/>
                      <a:pt x="1381" y="11904"/>
                    </a:cubicBezTo>
                    <a:cubicBezTo>
                      <a:pt x="2281" y="12110"/>
                      <a:pt x="3191" y="12189"/>
                      <a:pt x="4105" y="12189"/>
                    </a:cubicBezTo>
                    <a:cubicBezTo>
                      <a:pt x="4527" y="12189"/>
                      <a:pt x="4951" y="12172"/>
                      <a:pt x="5374" y="12143"/>
                    </a:cubicBezTo>
                    <a:cubicBezTo>
                      <a:pt x="6235" y="12080"/>
                      <a:pt x="7086" y="11977"/>
                      <a:pt x="7936" y="11873"/>
                    </a:cubicBezTo>
                    <a:cubicBezTo>
                      <a:pt x="8787" y="11759"/>
                      <a:pt x="9648" y="11800"/>
                      <a:pt x="10447" y="11479"/>
                    </a:cubicBezTo>
                    <a:cubicBezTo>
                      <a:pt x="11235" y="11157"/>
                      <a:pt x="11971" y="10659"/>
                      <a:pt x="12448" y="9944"/>
                    </a:cubicBezTo>
                    <a:cubicBezTo>
                      <a:pt x="12936" y="9227"/>
                      <a:pt x="13029" y="8377"/>
                      <a:pt x="13081" y="7496"/>
                    </a:cubicBezTo>
                    <a:cubicBezTo>
                      <a:pt x="13102" y="7132"/>
                      <a:pt x="13133" y="6769"/>
                      <a:pt x="13174" y="6396"/>
                    </a:cubicBezTo>
                    <a:cubicBezTo>
                      <a:pt x="13237" y="5825"/>
                      <a:pt x="13320" y="5255"/>
                      <a:pt x="13434" y="4684"/>
                    </a:cubicBezTo>
                    <a:lnTo>
                      <a:pt x="13465" y="4529"/>
                    </a:lnTo>
                    <a:cubicBezTo>
                      <a:pt x="13600" y="3833"/>
                      <a:pt x="13817" y="3128"/>
                      <a:pt x="13755" y="2423"/>
                    </a:cubicBezTo>
                    <a:cubicBezTo>
                      <a:pt x="13693" y="1717"/>
                      <a:pt x="13413" y="981"/>
                      <a:pt x="12822" y="597"/>
                    </a:cubicBezTo>
                    <a:cubicBezTo>
                      <a:pt x="12154" y="159"/>
                      <a:pt x="11526" y="1"/>
                      <a:pt x="10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570;p54">
                <a:extLst>
                  <a:ext uri="{FF2B5EF4-FFF2-40B4-BE49-F238E27FC236}">
                    <a16:creationId xmlns:a16="http://schemas.microsoft.com/office/drawing/2014/main" id="{FE89E8F5-95A5-416E-98F6-5ED01F62EE06}"/>
                  </a:ext>
                </a:extLst>
              </p:cNvPr>
              <p:cNvSpPr/>
              <p:nvPr/>
            </p:nvSpPr>
            <p:spPr>
              <a:xfrm>
                <a:off x="5309313" y="3228333"/>
                <a:ext cx="456046" cy="354222"/>
              </a:xfrm>
              <a:custGeom>
                <a:avLst/>
                <a:gdLst/>
                <a:ahLst/>
                <a:cxnLst/>
                <a:rect l="l" t="t" r="r" b="b"/>
                <a:pathLst>
                  <a:path w="7802" h="6060" extrusionOk="0">
                    <a:moveTo>
                      <a:pt x="6984" y="0"/>
                    </a:moveTo>
                    <a:cubicBezTo>
                      <a:pt x="6578" y="0"/>
                      <a:pt x="6168" y="180"/>
                      <a:pt x="5924" y="500"/>
                    </a:cubicBezTo>
                    <a:cubicBezTo>
                      <a:pt x="5613" y="894"/>
                      <a:pt x="5551" y="1413"/>
                      <a:pt x="5489" y="1911"/>
                    </a:cubicBezTo>
                    <a:cubicBezTo>
                      <a:pt x="5353" y="2865"/>
                      <a:pt x="5094" y="3891"/>
                      <a:pt x="4337" y="4493"/>
                    </a:cubicBezTo>
                    <a:cubicBezTo>
                      <a:pt x="3663" y="5022"/>
                      <a:pt x="2760" y="5115"/>
                      <a:pt x="1920" y="5261"/>
                    </a:cubicBezTo>
                    <a:cubicBezTo>
                      <a:pt x="1236" y="5375"/>
                      <a:pt x="489" y="5583"/>
                      <a:pt x="1" y="6060"/>
                    </a:cubicBezTo>
                    <a:cubicBezTo>
                      <a:pt x="862" y="5997"/>
                      <a:pt x="1713" y="5894"/>
                      <a:pt x="2563" y="5790"/>
                    </a:cubicBezTo>
                    <a:cubicBezTo>
                      <a:pt x="3414" y="5676"/>
                      <a:pt x="4275" y="5717"/>
                      <a:pt x="5074" y="5396"/>
                    </a:cubicBezTo>
                    <a:cubicBezTo>
                      <a:pt x="5862" y="5074"/>
                      <a:pt x="6598" y="4576"/>
                      <a:pt x="7075" y="3861"/>
                    </a:cubicBezTo>
                    <a:cubicBezTo>
                      <a:pt x="7563" y="3144"/>
                      <a:pt x="7656" y="2294"/>
                      <a:pt x="7708" y="1413"/>
                    </a:cubicBezTo>
                    <a:cubicBezTo>
                      <a:pt x="7729" y="1049"/>
                      <a:pt x="7760" y="686"/>
                      <a:pt x="7801" y="313"/>
                    </a:cubicBezTo>
                    <a:cubicBezTo>
                      <a:pt x="7688" y="219"/>
                      <a:pt x="7552" y="136"/>
                      <a:pt x="7418" y="74"/>
                    </a:cubicBezTo>
                    <a:cubicBezTo>
                      <a:pt x="7279" y="24"/>
                      <a:pt x="7132" y="0"/>
                      <a:pt x="6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571;p54">
                <a:extLst>
                  <a:ext uri="{FF2B5EF4-FFF2-40B4-BE49-F238E27FC236}">
                    <a16:creationId xmlns:a16="http://schemas.microsoft.com/office/drawing/2014/main" id="{E8699183-96DB-44F3-B0D0-DA8BD7141735}"/>
                  </a:ext>
                </a:extLst>
              </p:cNvPr>
              <p:cNvSpPr/>
              <p:nvPr/>
            </p:nvSpPr>
            <p:spPr>
              <a:xfrm>
                <a:off x="5523071" y="2920994"/>
                <a:ext cx="130115" cy="17354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969" extrusionOk="0">
                    <a:moveTo>
                      <a:pt x="1129" y="1"/>
                    </a:moveTo>
                    <a:cubicBezTo>
                      <a:pt x="572" y="1"/>
                      <a:pt x="0" y="528"/>
                      <a:pt x="6" y="1453"/>
                    </a:cubicBezTo>
                    <a:cubicBezTo>
                      <a:pt x="6" y="1526"/>
                      <a:pt x="6" y="1598"/>
                      <a:pt x="16" y="1681"/>
                    </a:cubicBezTo>
                    <a:cubicBezTo>
                      <a:pt x="93" y="2400"/>
                      <a:pt x="622" y="2969"/>
                      <a:pt x="1160" y="2969"/>
                    </a:cubicBezTo>
                    <a:cubicBezTo>
                      <a:pt x="1204" y="2969"/>
                      <a:pt x="1248" y="2965"/>
                      <a:pt x="1292" y="2957"/>
                    </a:cubicBezTo>
                    <a:cubicBezTo>
                      <a:pt x="1883" y="2863"/>
                      <a:pt x="2226" y="2033"/>
                      <a:pt x="2153" y="1256"/>
                    </a:cubicBezTo>
                    <a:cubicBezTo>
                      <a:pt x="2076" y="392"/>
                      <a:pt x="1608" y="1"/>
                      <a:pt x="1129" y="1"/>
                    </a:cubicBezTo>
                    <a:close/>
                  </a:path>
                </a:pathLst>
              </a:custGeom>
              <a:solidFill>
                <a:srgbClr val="FFF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572;p54">
                <a:extLst>
                  <a:ext uri="{FF2B5EF4-FFF2-40B4-BE49-F238E27FC236}">
                    <a16:creationId xmlns:a16="http://schemas.microsoft.com/office/drawing/2014/main" id="{80217510-56A9-4DA9-82EB-E3ABED4AB573}"/>
                  </a:ext>
                </a:extLst>
              </p:cNvPr>
              <p:cNvSpPr/>
              <p:nvPr/>
            </p:nvSpPr>
            <p:spPr>
              <a:xfrm>
                <a:off x="5673116" y="3082262"/>
                <a:ext cx="136487" cy="109189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868" extrusionOk="0">
                    <a:moveTo>
                      <a:pt x="63" y="1"/>
                    </a:moveTo>
                    <a:lnTo>
                      <a:pt x="63" y="1"/>
                    </a:lnTo>
                    <a:cubicBezTo>
                      <a:pt x="1" y="270"/>
                      <a:pt x="21" y="592"/>
                      <a:pt x="125" y="862"/>
                    </a:cubicBezTo>
                    <a:cubicBezTo>
                      <a:pt x="250" y="1194"/>
                      <a:pt x="468" y="1464"/>
                      <a:pt x="717" y="1639"/>
                    </a:cubicBezTo>
                    <a:cubicBezTo>
                      <a:pt x="924" y="1785"/>
                      <a:pt x="1152" y="1868"/>
                      <a:pt x="1381" y="1868"/>
                    </a:cubicBezTo>
                    <a:cubicBezTo>
                      <a:pt x="1650" y="1858"/>
                      <a:pt x="1899" y="1722"/>
                      <a:pt x="2086" y="1494"/>
                    </a:cubicBezTo>
                    <a:cubicBezTo>
                      <a:pt x="2200" y="1349"/>
                      <a:pt x="2294" y="1152"/>
                      <a:pt x="2335" y="955"/>
                    </a:cubicBezTo>
                    <a:cubicBezTo>
                      <a:pt x="2260" y="915"/>
                      <a:pt x="2183" y="900"/>
                      <a:pt x="2104" y="900"/>
                    </a:cubicBezTo>
                    <a:cubicBezTo>
                      <a:pt x="2040" y="900"/>
                      <a:pt x="1974" y="910"/>
                      <a:pt x="1909" y="924"/>
                    </a:cubicBezTo>
                    <a:cubicBezTo>
                      <a:pt x="1754" y="966"/>
                      <a:pt x="1598" y="1038"/>
                      <a:pt x="1432" y="1090"/>
                    </a:cubicBezTo>
                    <a:cubicBezTo>
                      <a:pt x="1352" y="1109"/>
                      <a:pt x="1268" y="1120"/>
                      <a:pt x="1184" y="1120"/>
                    </a:cubicBezTo>
                    <a:cubicBezTo>
                      <a:pt x="997" y="1120"/>
                      <a:pt x="805" y="1069"/>
                      <a:pt x="634" y="955"/>
                    </a:cubicBezTo>
                    <a:cubicBezTo>
                      <a:pt x="353" y="768"/>
                      <a:pt x="157" y="415"/>
                      <a:pt x="74" y="32"/>
                    </a:cubicBezTo>
                    <a:cubicBezTo>
                      <a:pt x="63" y="21"/>
                      <a:pt x="63" y="11"/>
                      <a:pt x="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573;p54">
                <a:extLst>
                  <a:ext uri="{FF2B5EF4-FFF2-40B4-BE49-F238E27FC236}">
                    <a16:creationId xmlns:a16="http://schemas.microsoft.com/office/drawing/2014/main" id="{80465DC2-0CE1-400A-8180-0EE0EF2BD7A7}"/>
                  </a:ext>
                </a:extLst>
              </p:cNvPr>
              <p:cNvSpPr/>
              <p:nvPr/>
            </p:nvSpPr>
            <p:spPr>
              <a:xfrm>
                <a:off x="5671888" y="2921988"/>
                <a:ext cx="200784" cy="2494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4268" extrusionOk="0">
                    <a:moveTo>
                      <a:pt x="1650" y="1"/>
                    </a:moveTo>
                    <a:cubicBezTo>
                      <a:pt x="1588" y="1"/>
                      <a:pt x="1526" y="5"/>
                      <a:pt x="1464" y="15"/>
                    </a:cubicBezTo>
                    <a:cubicBezTo>
                      <a:pt x="1183" y="56"/>
                      <a:pt x="904" y="160"/>
                      <a:pt x="686" y="357"/>
                    </a:cubicBezTo>
                    <a:cubicBezTo>
                      <a:pt x="354" y="647"/>
                      <a:pt x="167" y="1124"/>
                      <a:pt x="84" y="1622"/>
                    </a:cubicBezTo>
                    <a:cubicBezTo>
                      <a:pt x="12" y="1986"/>
                      <a:pt x="1" y="2369"/>
                      <a:pt x="84" y="2743"/>
                    </a:cubicBezTo>
                    <a:cubicBezTo>
                      <a:pt x="84" y="2753"/>
                      <a:pt x="84" y="2763"/>
                      <a:pt x="95" y="2774"/>
                    </a:cubicBezTo>
                    <a:cubicBezTo>
                      <a:pt x="178" y="3157"/>
                      <a:pt x="374" y="3510"/>
                      <a:pt x="655" y="3697"/>
                    </a:cubicBezTo>
                    <a:cubicBezTo>
                      <a:pt x="826" y="3811"/>
                      <a:pt x="1018" y="3862"/>
                      <a:pt x="1205" y="3862"/>
                    </a:cubicBezTo>
                    <a:cubicBezTo>
                      <a:pt x="1289" y="3862"/>
                      <a:pt x="1373" y="3851"/>
                      <a:pt x="1453" y="3832"/>
                    </a:cubicBezTo>
                    <a:cubicBezTo>
                      <a:pt x="1619" y="3780"/>
                      <a:pt x="1775" y="3708"/>
                      <a:pt x="1930" y="3666"/>
                    </a:cubicBezTo>
                    <a:cubicBezTo>
                      <a:pt x="1995" y="3652"/>
                      <a:pt x="2061" y="3642"/>
                      <a:pt x="2125" y="3642"/>
                    </a:cubicBezTo>
                    <a:cubicBezTo>
                      <a:pt x="2204" y="3642"/>
                      <a:pt x="2281" y="3657"/>
                      <a:pt x="2356" y="3697"/>
                    </a:cubicBezTo>
                    <a:cubicBezTo>
                      <a:pt x="2387" y="3708"/>
                      <a:pt x="2407" y="3718"/>
                      <a:pt x="2428" y="3728"/>
                    </a:cubicBezTo>
                    <a:cubicBezTo>
                      <a:pt x="2573" y="3842"/>
                      <a:pt x="2688" y="4070"/>
                      <a:pt x="2626" y="4268"/>
                    </a:cubicBezTo>
                    <a:cubicBezTo>
                      <a:pt x="3061" y="3842"/>
                      <a:pt x="3373" y="3210"/>
                      <a:pt x="3424" y="2504"/>
                    </a:cubicBezTo>
                    <a:cubicBezTo>
                      <a:pt x="3435" y="2369"/>
                      <a:pt x="3435" y="2245"/>
                      <a:pt x="3435" y="2110"/>
                    </a:cubicBezTo>
                    <a:lnTo>
                      <a:pt x="3403" y="1861"/>
                    </a:lnTo>
                    <a:cubicBezTo>
                      <a:pt x="3249" y="819"/>
                      <a:pt x="2475" y="1"/>
                      <a:pt x="1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574;p54">
                <a:extLst>
                  <a:ext uri="{FF2B5EF4-FFF2-40B4-BE49-F238E27FC236}">
                    <a16:creationId xmlns:a16="http://schemas.microsoft.com/office/drawing/2014/main" id="{A7C232EE-7C66-4913-87F6-A678673972B6}"/>
                  </a:ext>
                </a:extLst>
              </p:cNvPr>
              <p:cNvSpPr/>
              <p:nvPr/>
            </p:nvSpPr>
            <p:spPr>
              <a:xfrm>
                <a:off x="5639155" y="3032520"/>
                <a:ext cx="72247" cy="9089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555" extrusionOk="0">
                    <a:moveTo>
                      <a:pt x="406" y="1"/>
                    </a:moveTo>
                    <a:cubicBezTo>
                      <a:pt x="385" y="1"/>
                      <a:pt x="364" y="12"/>
                      <a:pt x="343" y="32"/>
                    </a:cubicBezTo>
                    <a:cubicBezTo>
                      <a:pt x="333" y="32"/>
                      <a:pt x="323" y="42"/>
                      <a:pt x="323" y="53"/>
                    </a:cubicBezTo>
                    <a:cubicBezTo>
                      <a:pt x="125" y="157"/>
                      <a:pt x="1" y="364"/>
                      <a:pt x="1" y="582"/>
                    </a:cubicBezTo>
                    <a:cubicBezTo>
                      <a:pt x="1" y="607"/>
                      <a:pt x="29" y="625"/>
                      <a:pt x="55" y="625"/>
                    </a:cubicBezTo>
                    <a:cubicBezTo>
                      <a:pt x="71" y="625"/>
                      <a:pt x="87" y="618"/>
                      <a:pt x="95" y="603"/>
                    </a:cubicBezTo>
                    <a:cubicBezTo>
                      <a:pt x="146" y="499"/>
                      <a:pt x="208" y="395"/>
                      <a:pt x="270" y="312"/>
                    </a:cubicBezTo>
                    <a:cubicBezTo>
                      <a:pt x="291" y="354"/>
                      <a:pt x="323" y="406"/>
                      <a:pt x="343" y="437"/>
                    </a:cubicBezTo>
                    <a:cubicBezTo>
                      <a:pt x="385" y="520"/>
                      <a:pt x="436" y="593"/>
                      <a:pt x="478" y="676"/>
                    </a:cubicBezTo>
                    <a:cubicBezTo>
                      <a:pt x="551" y="789"/>
                      <a:pt x="623" y="904"/>
                      <a:pt x="706" y="1008"/>
                    </a:cubicBezTo>
                    <a:cubicBezTo>
                      <a:pt x="738" y="1059"/>
                      <a:pt x="758" y="1100"/>
                      <a:pt x="789" y="1153"/>
                    </a:cubicBezTo>
                    <a:cubicBezTo>
                      <a:pt x="800" y="1174"/>
                      <a:pt x="810" y="1174"/>
                      <a:pt x="831" y="1174"/>
                    </a:cubicBezTo>
                    <a:cubicBezTo>
                      <a:pt x="924" y="1298"/>
                      <a:pt x="1028" y="1422"/>
                      <a:pt x="1132" y="1536"/>
                    </a:cubicBezTo>
                    <a:cubicBezTo>
                      <a:pt x="1142" y="1549"/>
                      <a:pt x="1154" y="1554"/>
                      <a:pt x="1166" y="1554"/>
                    </a:cubicBezTo>
                    <a:cubicBezTo>
                      <a:pt x="1202" y="1554"/>
                      <a:pt x="1235" y="1503"/>
                      <a:pt x="1204" y="1464"/>
                    </a:cubicBezTo>
                    <a:cubicBezTo>
                      <a:pt x="1059" y="1298"/>
                      <a:pt x="914" y="1132"/>
                      <a:pt x="789" y="955"/>
                    </a:cubicBezTo>
                    <a:cubicBezTo>
                      <a:pt x="727" y="842"/>
                      <a:pt x="665" y="738"/>
                      <a:pt x="613" y="623"/>
                    </a:cubicBezTo>
                    <a:cubicBezTo>
                      <a:pt x="561" y="530"/>
                      <a:pt x="519" y="447"/>
                      <a:pt x="489" y="354"/>
                    </a:cubicBezTo>
                    <a:cubicBezTo>
                      <a:pt x="478" y="344"/>
                      <a:pt x="436" y="261"/>
                      <a:pt x="416" y="198"/>
                    </a:cubicBezTo>
                    <a:cubicBezTo>
                      <a:pt x="426" y="198"/>
                      <a:pt x="426" y="198"/>
                      <a:pt x="436" y="188"/>
                    </a:cubicBezTo>
                    <a:cubicBezTo>
                      <a:pt x="468" y="188"/>
                      <a:pt x="489" y="157"/>
                      <a:pt x="499" y="136"/>
                    </a:cubicBezTo>
                    <a:cubicBezTo>
                      <a:pt x="509" y="105"/>
                      <a:pt x="509" y="84"/>
                      <a:pt x="499" y="53"/>
                    </a:cubicBezTo>
                    <a:cubicBezTo>
                      <a:pt x="478" y="12"/>
                      <a:pt x="457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575;p54">
                <a:extLst>
                  <a:ext uri="{FF2B5EF4-FFF2-40B4-BE49-F238E27FC236}">
                    <a16:creationId xmlns:a16="http://schemas.microsoft.com/office/drawing/2014/main" id="{19F08997-D075-4F26-9084-2A8B6D7983B7}"/>
                  </a:ext>
                </a:extLst>
              </p:cNvPr>
              <p:cNvSpPr/>
              <p:nvPr/>
            </p:nvSpPr>
            <p:spPr>
              <a:xfrm>
                <a:off x="5328134" y="3360610"/>
                <a:ext cx="250469" cy="109540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874" extrusionOk="0">
                    <a:moveTo>
                      <a:pt x="3351" y="0"/>
                    </a:moveTo>
                    <a:cubicBezTo>
                      <a:pt x="3226" y="218"/>
                      <a:pt x="3019" y="394"/>
                      <a:pt x="2781" y="487"/>
                    </a:cubicBezTo>
                    <a:cubicBezTo>
                      <a:pt x="2682" y="530"/>
                      <a:pt x="2566" y="557"/>
                      <a:pt x="2453" y="557"/>
                    </a:cubicBezTo>
                    <a:cubicBezTo>
                      <a:pt x="2316" y="557"/>
                      <a:pt x="2182" y="517"/>
                      <a:pt x="2085" y="415"/>
                    </a:cubicBezTo>
                    <a:cubicBezTo>
                      <a:pt x="2013" y="747"/>
                      <a:pt x="1640" y="955"/>
                      <a:pt x="1349" y="1068"/>
                    </a:cubicBezTo>
                    <a:cubicBezTo>
                      <a:pt x="1236" y="1109"/>
                      <a:pt x="1111" y="1132"/>
                      <a:pt x="988" y="1132"/>
                    </a:cubicBezTo>
                    <a:cubicBezTo>
                      <a:pt x="761" y="1132"/>
                      <a:pt x="539" y="1052"/>
                      <a:pt x="405" y="851"/>
                    </a:cubicBezTo>
                    <a:cubicBezTo>
                      <a:pt x="374" y="809"/>
                      <a:pt x="353" y="757"/>
                      <a:pt x="333" y="706"/>
                    </a:cubicBezTo>
                    <a:cubicBezTo>
                      <a:pt x="218" y="881"/>
                      <a:pt x="105" y="1068"/>
                      <a:pt x="1" y="1245"/>
                    </a:cubicBezTo>
                    <a:cubicBezTo>
                      <a:pt x="52" y="1317"/>
                      <a:pt x="135" y="1369"/>
                      <a:pt x="218" y="1390"/>
                    </a:cubicBezTo>
                    <a:cubicBezTo>
                      <a:pt x="252" y="1397"/>
                      <a:pt x="286" y="1400"/>
                      <a:pt x="320" y="1400"/>
                    </a:cubicBezTo>
                    <a:cubicBezTo>
                      <a:pt x="483" y="1400"/>
                      <a:pt x="643" y="1327"/>
                      <a:pt x="789" y="1276"/>
                    </a:cubicBezTo>
                    <a:cubicBezTo>
                      <a:pt x="795" y="1273"/>
                      <a:pt x="800" y="1272"/>
                      <a:pt x="806" y="1272"/>
                    </a:cubicBezTo>
                    <a:cubicBezTo>
                      <a:pt x="838" y="1272"/>
                      <a:pt x="857" y="1322"/>
                      <a:pt x="831" y="1349"/>
                    </a:cubicBezTo>
                    <a:cubicBezTo>
                      <a:pt x="727" y="1462"/>
                      <a:pt x="851" y="1618"/>
                      <a:pt x="965" y="1670"/>
                    </a:cubicBezTo>
                    <a:cubicBezTo>
                      <a:pt x="1026" y="1690"/>
                      <a:pt x="1091" y="1698"/>
                      <a:pt x="1157" y="1698"/>
                    </a:cubicBezTo>
                    <a:cubicBezTo>
                      <a:pt x="1263" y="1698"/>
                      <a:pt x="1372" y="1679"/>
                      <a:pt x="1474" y="1660"/>
                    </a:cubicBezTo>
                    <a:cubicBezTo>
                      <a:pt x="1774" y="1608"/>
                      <a:pt x="2106" y="1442"/>
                      <a:pt x="2189" y="1110"/>
                    </a:cubicBezTo>
                    <a:cubicBezTo>
                      <a:pt x="2197" y="1089"/>
                      <a:pt x="2216" y="1080"/>
                      <a:pt x="2234" y="1080"/>
                    </a:cubicBezTo>
                    <a:cubicBezTo>
                      <a:pt x="2262" y="1080"/>
                      <a:pt x="2289" y="1100"/>
                      <a:pt x="2283" y="1130"/>
                    </a:cubicBezTo>
                    <a:cubicBezTo>
                      <a:pt x="2231" y="1400"/>
                      <a:pt x="2397" y="1670"/>
                      <a:pt x="2625" y="1784"/>
                    </a:cubicBezTo>
                    <a:cubicBezTo>
                      <a:pt x="2741" y="1842"/>
                      <a:pt x="2869" y="1874"/>
                      <a:pt x="3001" y="1874"/>
                    </a:cubicBezTo>
                    <a:cubicBezTo>
                      <a:pt x="3035" y="1874"/>
                      <a:pt x="3068" y="1872"/>
                      <a:pt x="3102" y="1867"/>
                    </a:cubicBezTo>
                    <a:cubicBezTo>
                      <a:pt x="3362" y="1711"/>
                      <a:pt x="3600" y="1504"/>
                      <a:pt x="3797" y="1266"/>
                    </a:cubicBezTo>
                    <a:cubicBezTo>
                      <a:pt x="4056" y="955"/>
                      <a:pt x="4233" y="560"/>
                      <a:pt x="4284" y="155"/>
                    </a:cubicBezTo>
                    <a:lnTo>
                      <a:pt x="4284" y="155"/>
                    </a:lnTo>
                    <a:cubicBezTo>
                      <a:pt x="4233" y="208"/>
                      <a:pt x="4171" y="249"/>
                      <a:pt x="4088" y="280"/>
                    </a:cubicBezTo>
                    <a:cubicBezTo>
                      <a:pt x="4012" y="315"/>
                      <a:pt x="3932" y="333"/>
                      <a:pt x="3853" y="333"/>
                    </a:cubicBezTo>
                    <a:cubicBezTo>
                      <a:pt x="3769" y="333"/>
                      <a:pt x="3686" y="313"/>
                      <a:pt x="3611" y="270"/>
                    </a:cubicBezTo>
                    <a:cubicBezTo>
                      <a:pt x="3496" y="218"/>
                      <a:pt x="3403" y="114"/>
                      <a:pt x="3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576;p54">
                <a:extLst>
                  <a:ext uri="{FF2B5EF4-FFF2-40B4-BE49-F238E27FC236}">
                    <a16:creationId xmlns:a16="http://schemas.microsoft.com/office/drawing/2014/main" id="{C3EBD440-2D7D-422A-9540-DB451C36E724}"/>
                  </a:ext>
                </a:extLst>
              </p:cNvPr>
              <p:cNvSpPr/>
              <p:nvPr/>
            </p:nvSpPr>
            <p:spPr>
              <a:xfrm>
                <a:off x="5347540" y="3260190"/>
                <a:ext cx="231706" cy="166648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2851" extrusionOk="0">
                    <a:moveTo>
                      <a:pt x="2354" y="1"/>
                    </a:moveTo>
                    <a:cubicBezTo>
                      <a:pt x="2236" y="1"/>
                      <a:pt x="2118" y="16"/>
                      <a:pt x="2002" y="48"/>
                    </a:cubicBezTo>
                    <a:cubicBezTo>
                      <a:pt x="1370" y="224"/>
                      <a:pt x="1048" y="847"/>
                      <a:pt x="706" y="1355"/>
                    </a:cubicBezTo>
                    <a:cubicBezTo>
                      <a:pt x="633" y="1458"/>
                      <a:pt x="571" y="1562"/>
                      <a:pt x="499" y="1666"/>
                    </a:cubicBezTo>
                    <a:cubicBezTo>
                      <a:pt x="478" y="1687"/>
                      <a:pt x="457" y="1718"/>
                      <a:pt x="446" y="1739"/>
                    </a:cubicBezTo>
                    <a:lnTo>
                      <a:pt x="104" y="2268"/>
                    </a:lnTo>
                    <a:cubicBezTo>
                      <a:pt x="94" y="2288"/>
                      <a:pt x="84" y="2299"/>
                      <a:pt x="73" y="2320"/>
                    </a:cubicBezTo>
                    <a:cubicBezTo>
                      <a:pt x="52" y="2351"/>
                      <a:pt x="21" y="2392"/>
                      <a:pt x="1" y="2424"/>
                    </a:cubicBezTo>
                    <a:cubicBezTo>
                      <a:pt x="21" y="2475"/>
                      <a:pt x="42" y="2527"/>
                      <a:pt x="73" y="2569"/>
                    </a:cubicBezTo>
                    <a:cubicBezTo>
                      <a:pt x="207" y="2770"/>
                      <a:pt x="429" y="2850"/>
                      <a:pt x="656" y="2850"/>
                    </a:cubicBezTo>
                    <a:cubicBezTo>
                      <a:pt x="779" y="2850"/>
                      <a:pt x="904" y="2827"/>
                      <a:pt x="1017" y="2786"/>
                    </a:cubicBezTo>
                    <a:cubicBezTo>
                      <a:pt x="1308" y="2673"/>
                      <a:pt x="1681" y="2465"/>
                      <a:pt x="1753" y="2133"/>
                    </a:cubicBezTo>
                    <a:cubicBezTo>
                      <a:pt x="1850" y="2235"/>
                      <a:pt x="1984" y="2275"/>
                      <a:pt x="2121" y="2275"/>
                    </a:cubicBezTo>
                    <a:cubicBezTo>
                      <a:pt x="2234" y="2275"/>
                      <a:pt x="2350" y="2248"/>
                      <a:pt x="2449" y="2205"/>
                    </a:cubicBezTo>
                    <a:cubicBezTo>
                      <a:pt x="2687" y="2112"/>
                      <a:pt x="2894" y="1936"/>
                      <a:pt x="3019" y="1718"/>
                    </a:cubicBezTo>
                    <a:cubicBezTo>
                      <a:pt x="3071" y="1832"/>
                      <a:pt x="3164" y="1936"/>
                      <a:pt x="3279" y="1988"/>
                    </a:cubicBezTo>
                    <a:cubicBezTo>
                      <a:pt x="3354" y="2031"/>
                      <a:pt x="3437" y="2051"/>
                      <a:pt x="3521" y="2051"/>
                    </a:cubicBezTo>
                    <a:cubicBezTo>
                      <a:pt x="3600" y="2051"/>
                      <a:pt x="3680" y="2033"/>
                      <a:pt x="3756" y="1998"/>
                    </a:cubicBezTo>
                    <a:cubicBezTo>
                      <a:pt x="3839" y="1967"/>
                      <a:pt x="3901" y="1926"/>
                      <a:pt x="3952" y="1873"/>
                    </a:cubicBezTo>
                    <a:cubicBezTo>
                      <a:pt x="3963" y="1822"/>
                      <a:pt x="3963" y="1780"/>
                      <a:pt x="3963" y="1728"/>
                    </a:cubicBezTo>
                    <a:lnTo>
                      <a:pt x="3963" y="1583"/>
                    </a:lnTo>
                    <a:cubicBezTo>
                      <a:pt x="3943" y="930"/>
                      <a:pt x="3507" y="349"/>
                      <a:pt x="2905" y="110"/>
                    </a:cubicBezTo>
                    <a:cubicBezTo>
                      <a:pt x="2732" y="40"/>
                      <a:pt x="2544" y="1"/>
                      <a:pt x="2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577;p54">
                <a:extLst>
                  <a:ext uri="{FF2B5EF4-FFF2-40B4-BE49-F238E27FC236}">
                    <a16:creationId xmlns:a16="http://schemas.microsoft.com/office/drawing/2014/main" id="{C2CE2E81-C7DB-4697-9B12-9B15CF4EAD89}"/>
                  </a:ext>
                </a:extLst>
              </p:cNvPr>
              <p:cNvSpPr/>
              <p:nvPr/>
            </p:nvSpPr>
            <p:spPr>
              <a:xfrm>
                <a:off x="5282659" y="3423679"/>
                <a:ext cx="226796" cy="110884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1897" extrusionOk="0">
                    <a:moveTo>
                      <a:pt x="3012" y="1"/>
                    </a:moveTo>
                    <a:cubicBezTo>
                      <a:pt x="2994" y="1"/>
                      <a:pt x="2975" y="10"/>
                      <a:pt x="2967" y="31"/>
                    </a:cubicBezTo>
                    <a:cubicBezTo>
                      <a:pt x="2884" y="363"/>
                      <a:pt x="2552" y="529"/>
                      <a:pt x="2252" y="581"/>
                    </a:cubicBezTo>
                    <a:cubicBezTo>
                      <a:pt x="2150" y="600"/>
                      <a:pt x="2041" y="619"/>
                      <a:pt x="1935" y="619"/>
                    </a:cubicBezTo>
                    <a:cubicBezTo>
                      <a:pt x="1869" y="619"/>
                      <a:pt x="1804" y="611"/>
                      <a:pt x="1743" y="591"/>
                    </a:cubicBezTo>
                    <a:cubicBezTo>
                      <a:pt x="1629" y="539"/>
                      <a:pt x="1505" y="383"/>
                      <a:pt x="1609" y="270"/>
                    </a:cubicBezTo>
                    <a:cubicBezTo>
                      <a:pt x="1635" y="243"/>
                      <a:pt x="1616" y="193"/>
                      <a:pt x="1584" y="193"/>
                    </a:cubicBezTo>
                    <a:cubicBezTo>
                      <a:pt x="1578" y="193"/>
                      <a:pt x="1573" y="194"/>
                      <a:pt x="1567" y="197"/>
                    </a:cubicBezTo>
                    <a:cubicBezTo>
                      <a:pt x="1421" y="248"/>
                      <a:pt x="1261" y="321"/>
                      <a:pt x="1098" y="321"/>
                    </a:cubicBezTo>
                    <a:cubicBezTo>
                      <a:pt x="1064" y="321"/>
                      <a:pt x="1030" y="318"/>
                      <a:pt x="996" y="311"/>
                    </a:cubicBezTo>
                    <a:cubicBezTo>
                      <a:pt x="913" y="290"/>
                      <a:pt x="830" y="238"/>
                      <a:pt x="779" y="166"/>
                    </a:cubicBezTo>
                    <a:cubicBezTo>
                      <a:pt x="758" y="197"/>
                      <a:pt x="737" y="217"/>
                      <a:pt x="727" y="249"/>
                    </a:cubicBezTo>
                    <a:cubicBezTo>
                      <a:pt x="498" y="612"/>
                      <a:pt x="281" y="964"/>
                      <a:pt x="63" y="1328"/>
                    </a:cubicBezTo>
                    <a:cubicBezTo>
                      <a:pt x="32" y="1379"/>
                      <a:pt x="0" y="1441"/>
                      <a:pt x="21" y="1494"/>
                    </a:cubicBezTo>
                    <a:cubicBezTo>
                      <a:pt x="42" y="1556"/>
                      <a:pt x="104" y="1577"/>
                      <a:pt x="166" y="1577"/>
                    </a:cubicBezTo>
                    <a:lnTo>
                      <a:pt x="177" y="1577"/>
                    </a:lnTo>
                    <a:cubicBezTo>
                      <a:pt x="146" y="1587"/>
                      <a:pt x="125" y="1607"/>
                      <a:pt x="104" y="1628"/>
                    </a:cubicBezTo>
                    <a:cubicBezTo>
                      <a:pt x="42" y="1690"/>
                      <a:pt x="21" y="1805"/>
                      <a:pt x="83" y="1856"/>
                    </a:cubicBezTo>
                    <a:cubicBezTo>
                      <a:pt x="114" y="1887"/>
                      <a:pt x="156" y="1896"/>
                      <a:pt x="200" y="1896"/>
                    </a:cubicBezTo>
                    <a:cubicBezTo>
                      <a:pt x="230" y="1896"/>
                      <a:pt x="261" y="1892"/>
                      <a:pt x="291" y="1888"/>
                    </a:cubicBezTo>
                    <a:cubicBezTo>
                      <a:pt x="462" y="1857"/>
                      <a:pt x="632" y="1798"/>
                      <a:pt x="783" y="1720"/>
                    </a:cubicBezTo>
                    <a:lnTo>
                      <a:pt x="783" y="1720"/>
                    </a:lnTo>
                    <a:cubicBezTo>
                      <a:pt x="742" y="1752"/>
                      <a:pt x="763" y="1839"/>
                      <a:pt x="810" y="1867"/>
                    </a:cubicBezTo>
                    <a:cubicBezTo>
                      <a:pt x="840" y="1888"/>
                      <a:pt x="874" y="1895"/>
                      <a:pt x="908" y="1895"/>
                    </a:cubicBezTo>
                    <a:cubicBezTo>
                      <a:pt x="942" y="1895"/>
                      <a:pt x="976" y="1888"/>
                      <a:pt x="1007" y="1877"/>
                    </a:cubicBezTo>
                    <a:cubicBezTo>
                      <a:pt x="1773" y="1722"/>
                      <a:pt x="2487" y="1360"/>
                      <a:pt x="3150" y="936"/>
                    </a:cubicBezTo>
                    <a:lnTo>
                      <a:pt x="3150" y="936"/>
                    </a:lnTo>
                    <a:cubicBezTo>
                      <a:pt x="3104" y="968"/>
                      <a:pt x="3134" y="1038"/>
                      <a:pt x="3175" y="1058"/>
                    </a:cubicBezTo>
                    <a:cubicBezTo>
                      <a:pt x="3194" y="1066"/>
                      <a:pt x="3214" y="1069"/>
                      <a:pt x="3234" y="1069"/>
                    </a:cubicBezTo>
                    <a:cubicBezTo>
                      <a:pt x="3266" y="1069"/>
                      <a:pt x="3298" y="1060"/>
                      <a:pt x="3331" y="1047"/>
                    </a:cubicBezTo>
                    <a:cubicBezTo>
                      <a:pt x="3465" y="996"/>
                      <a:pt x="3589" y="944"/>
                      <a:pt x="3704" y="881"/>
                    </a:cubicBezTo>
                    <a:cubicBezTo>
                      <a:pt x="3766" y="851"/>
                      <a:pt x="3818" y="819"/>
                      <a:pt x="3880" y="788"/>
                    </a:cubicBezTo>
                    <a:lnTo>
                      <a:pt x="3880" y="788"/>
                    </a:lnTo>
                    <a:cubicBezTo>
                      <a:pt x="3846" y="793"/>
                      <a:pt x="3813" y="795"/>
                      <a:pt x="3779" y="795"/>
                    </a:cubicBezTo>
                    <a:cubicBezTo>
                      <a:pt x="3647" y="795"/>
                      <a:pt x="3519" y="763"/>
                      <a:pt x="3403" y="705"/>
                    </a:cubicBezTo>
                    <a:cubicBezTo>
                      <a:pt x="3175" y="591"/>
                      <a:pt x="3009" y="321"/>
                      <a:pt x="3061" y="51"/>
                    </a:cubicBezTo>
                    <a:cubicBezTo>
                      <a:pt x="3067" y="21"/>
                      <a:pt x="3040" y="1"/>
                      <a:pt x="3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578;p54">
                <a:extLst>
                  <a:ext uri="{FF2B5EF4-FFF2-40B4-BE49-F238E27FC236}">
                    <a16:creationId xmlns:a16="http://schemas.microsoft.com/office/drawing/2014/main" id="{11BABB77-236E-4273-B2C3-701E8A63EB19}"/>
                  </a:ext>
                </a:extLst>
              </p:cNvPr>
              <p:cNvSpPr/>
              <p:nvPr/>
            </p:nvSpPr>
            <p:spPr>
              <a:xfrm>
                <a:off x="5575560" y="2976172"/>
                <a:ext cx="38228" cy="3659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26" extrusionOk="0">
                    <a:moveTo>
                      <a:pt x="325" y="1"/>
                    </a:moveTo>
                    <a:cubicBezTo>
                      <a:pt x="164" y="1"/>
                      <a:pt x="0" y="109"/>
                      <a:pt x="0" y="301"/>
                    </a:cubicBezTo>
                    <a:lnTo>
                      <a:pt x="0" y="353"/>
                    </a:lnTo>
                    <a:cubicBezTo>
                      <a:pt x="28" y="507"/>
                      <a:pt x="173" y="625"/>
                      <a:pt x="318" y="625"/>
                    </a:cubicBezTo>
                    <a:cubicBezTo>
                      <a:pt x="330" y="625"/>
                      <a:pt x="341" y="625"/>
                      <a:pt x="353" y="623"/>
                    </a:cubicBezTo>
                    <a:cubicBezTo>
                      <a:pt x="519" y="602"/>
                      <a:pt x="653" y="436"/>
                      <a:pt x="632" y="270"/>
                    </a:cubicBezTo>
                    <a:cubicBezTo>
                      <a:pt x="608" y="85"/>
                      <a:pt x="467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579;p54">
                <a:extLst>
                  <a:ext uri="{FF2B5EF4-FFF2-40B4-BE49-F238E27FC236}">
                    <a16:creationId xmlns:a16="http://schemas.microsoft.com/office/drawing/2014/main" id="{3143BEC6-CE12-4EAD-9C7D-246C7A48433F}"/>
                  </a:ext>
                </a:extLst>
              </p:cNvPr>
              <p:cNvSpPr/>
              <p:nvPr/>
            </p:nvSpPr>
            <p:spPr>
              <a:xfrm>
                <a:off x="5397867" y="3514689"/>
                <a:ext cx="62077" cy="78911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350" extrusionOk="0">
                    <a:moveTo>
                      <a:pt x="541" y="1"/>
                    </a:moveTo>
                    <a:cubicBezTo>
                      <a:pt x="500" y="1"/>
                      <a:pt x="458" y="7"/>
                      <a:pt x="415" y="20"/>
                    </a:cubicBezTo>
                    <a:lnTo>
                      <a:pt x="332" y="40"/>
                    </a:lnTo>
                    <a:cubicBezTo>
                      <a:pt x="187" y="82"/>
                      <a:pt x="73" y="186"/>
                      <a:pt x="32" y="320"/>
                    </a:cubicBezTo>
                    <a:cubicBezTo>
                      <a:pt x="0" y="445"/>
                      <a:pt x="0" y="580"/>
                      <a:pt x="32" y="704"/>
                    </a:cubicBezTo>
                    <a:cubicBezTo>
                      <a:pt x="94" y="912"/>
                      <a:pt x="239" y="1088"/>
                      <a:pt x="415" y="1212"/>
                    </a:cubicBezTo>
                    <a:cubicBezTo>
                      <a:pt x="498" y="1274"/>
                      <a:pt x="592" y="1327"/>
                      <a:pt x="706" y="1347"/>
                    </a:cubicBezTo>
                    <a:cubicBezTo>
                      <a:pt x="718" y="1349"/>
                      <a:pt x="731" y="1349"/>
                      <a:pt x="744" y="1349"/>
                    </a:cubicBezTo>
                    <a:cubicBezTo>
                      <a:pt x="837" y="1349"/>
                      <a:pt x="933" y="1318"/>
                      <a:pt x="996" y="1254"/>
                    </a:cubicBezTo>
                    <a:cubicBezTo>
                      <a:pt x="913" y="1171"/>
                      <a:pt x="830" y="1067"/>
                      <a:pt x="820" y="953"/>
                    </a:cubicBezTo>
                    <a:cubicBezTo>
                      <a:pt x="809" y="829"/>
                      <a:pt x="882" y="714"/>
                      <a:pt x="934" y="601"/>
                    </a:cubicBezTo>
                    <a:lnTo>
                      <a:pt x="934" y="590"/>
                    </a:lnTo>
                    <a:cubicBezTo>
                      <a:pt x="1061" y="299"/>
                      <a:pt x="831" y="1"/>
                      <a:pt x="5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580;p54">
                <a:extLst>
                  <a:ext uri="{FF2B5EF4-FFF2-40B4-BE49-F238E27FC236}">
                    <a16:creationId xmlns:a16="http://schemas.microsoft.com/office/drawing/2014/main" id="{4DEC04F1-35AD-4656-ABD8-6BE5D99D1C21}"/>
                  </a:ext>
                </a:extLst>
              </p:cNvPr>
              <p:cNvSpPr/>
              <p:nvPr/>
            </p:nvSpPr>
            <p:spPr>
              <a:xfrm>
                <a:off x="5439719" y="3576706"/>
                <a:ext cx="11462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349" extrusionOk="0">
                    <a:moveTo>
                      <a:pt x="1157" y="0"/>
                    </a:moveTo>
                    <a:cubicBezTo>
                      <a:pt x="1093" y="0"/>
                      <a:pt x="1029" y="2"/>
                      <a:pt x="965" y="6"/>
                    </a:cubicBezTo>
                    <a:cubicBezTo>
                      <a:pt x="644" y="17"/>
                      <a:pt x="301" y="37"/>
                      <a:pt x="0" y="162"/>
                    </a:cubicBezTo>
                    <a:lnTo>
                      <a:pt x="280" y="349"/>
                    </a:lnTo>
                    <a:cubicBezTo>
                      <a:pt x="840" y="307"/>
                      <a:pt x="1400" y="276"/>
                      <a:pt x="1961" y="245"/>
                    </a:cubicBezTo>
                    <a:cubicBezTo>
                      <a:pt x="1836" y="120"/>
                      <a:pt x="1670" y="58"/>
                      <a:pt x="1494" y="27"/>
                    </a:cubicBezTo>
                    <a:cubicBezTo>
                      <a:pt x="1382" y="7"/>
                      <a:pt x="1269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581;p54">
                <a:extLst>
                  <a:ext uri="{FF2B5EF4-FFF2-40B4-BE49-F238E27FC236}">
                    <a16:creationId xmlns:a16="http://schemas.microsoft.com/office/drawing/2014/main" id="{1EE9F211-94F4-493E-84A7-3FF62EFAB6DB}"/>
                  </a:ext>
                </a:extLst>
              </p:cNvPr>
              <p:cNvSpPr/>
              <p:nvPr/>
            </p:nvSpPr>
            <p:spPr>
              <a:xfrm>
                <a:off x="5345728" y="3583019"/>
                <a:ext cx="181378" cy="25018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8" extrusionOk="0">
                    <a:moveTo>
                      <a:pt x="949" y="0"/>
                    </a:moveTo>
                    <a:cubicBezTo>
                      <a:pt x="703" y="0"/>
                      <a:pt x="458" y="26"/>
                      <a:pt x="218" y="85"/>
                    </a:cubicBezTo>
                    <a:cubicBezTo>
                      <a:pt x="166" y="95"/>
                      <a:pt x="115" y="116"/>
                      <a:pt x="73" y="137"/>
                    </a:cubicBezTo>
                    <a:cubicBezTo>
                      <a:pt x="32" y="168"/>
                      <a:pt x="0" y="220"/>
                      <a:pt x="0" y="271"/>
                    </a:cubicBezTo>
                    <a:cubicBezTo>
                      <a:pt x="211" y="299"/>
                      <a:pt x="424" y="304"/>
                      <a:pt x="637" y="304"/>
                    </a:cubicBezTo>
                    <a:cubicBezTo>
                      <a:pt x="771" y="304"/>
                      <a:pt x="905" y="302"/>
                      <a:pt x="1038" y="302"/>
                    </a:cubicBezTo>
                    <a:cubicBezTo>
                      <a:pt x="1174" y="302"/>
                      <a:pt x="1308" y="304"/>
                      <a:pt x="1442" y="313"/>
                    </a:cubicBezTo>
                    <a:cubicBezTo>
                      <a:pt x="1887" y="338"/>
                      <a:pt x="2324" y="428"/>
                      <a:pt x="2761" y="428"/>
                    </a:cubicBezTo>
                    <a:cubicBezTo>
                      <a:pt x="2875" y="428"/>
                      <a:pt x="2988" y="422"/>
                      <a:pt x="3102" y="407"/>
                    </a:cubicBezTo>
                    <a:cubicBezTo>
                      <a:pt x="2818" y="154"/>
                      <a:pt x="2432" y="10"/>
                      <a:pt x="2049" y="10"/>
                    </a:cubicBezTo>
                    <a:cubicBezTo>
                      <a:pt x="1928" y="10"/>
                      <a:pt x="1808" y="24"/>
                      <a:pt x="1691" y="54"/>
                    </a:cubicBezTo>
                    <a:lnTo>
                      <a:pt x="1639" y="64"/>
                    </a:lnTo>
                    <a:cubicBezTo>
                      <a:pt x="1412" y="24"/>
                      <a:pt x="1181" y="0"/>
                      <a:pt x="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582;p54">
                <a:extLst>
                  <a:ext uri="{FF2B5EF4-FFF2-40B4-BE49-F238E27FC236}">
                    <a16:creationId xmlns:a16="http://schemas.microsoft.com/office/drawing/2014/main" id="{AC467A2E-F3E1-4696-844C-64DE2FEE9481}"/>
                  </a:ext>
                </a:extLst>
              </p:cNvPr>
              <p:cNvSpPr/>
              <p:nvPr/>
            </p:nvSpPr>
            <p:spPr>
              <a:xfrm>
                <a:off x="3651040" y="2960390"/>
                <a:ext cx="96447" cy="105799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810" extrusionOk="0">
                    <a:moveTo>
                      <a:pt x="1036" y="0"/>
                    </a:moveTo>
                    <a:cubicBezTo>
                      <a:pt x="1030" y="0"/>
                      <a:pt x="1024" y="0"/>
                      <a:pt x="1018" y="1"/>
                    </a:cubicBezTo>
                    <a:cubicBezTo>
                      <a:pt x="882" y="11"/>
                      <a:pt x="810" y="146"/>
                      <a:pt x="748" y="250"/>
                    </a:cubicBezTo>
                    <a:cubicBezTo>
                      <a:pt x="550" y="633"/>
                      <a:pt x="291" y="997"/>
                      <a:pt x="1" y="1308"/>
                    </a:cubicBezTo>
                    <a:lnTo>
                      <a:pt x="146" y="1774"/>
                    </a:lnTo>
                    <a:cubicBezTo>
                      <a:pt x="216" y="1798"/>
                      <a:pt x="298" y="1810"/>
                      <a:pt x="379" y="1810"/>
                    </a:cubicBezTo>
                    <a:cubicBezTo>
                      <a:pt x="405" y="1810"/>
                      <a:pt x="432" y="1808"/>
                      <a:pt x="457" y="1806"/>
                    </a:cubicBezTo>
                    <a:cubicBezTo>
                      <a:pt x="644" y="1795"/>
                      <a:pt x="820" y="1712"/>
                      <a:pt x="976" y="1619"/>
                    </a:cubicBezTo>
                    <a:cubicBezTo>
                      <a:pt x="1173" y="1505"/>
                      <a:pt x="1359" y="1359"/>
                      <a:pt x="1484" y="1173"/>
                    </a:cubicBezTo>
                    <a:cubicBezTo>
                      <a:pt x="1608" y="976"/>
                      <a:pt x="1650" y="727"/>
                      <a:pt x="1567" y="509"/>
                    </a:cubicBezTo>
                    <a:cubicBezTo>
                      <a:pt x="1557" y="488"/>
                      <a:pt x="1536" y="457"/>
                      <a:pt x="1525" y="426"/>
                    </a:cubicBezTo>
                    <a:cubicBezTo>
                      <a:pt x="1463" y="333"/>
                      <a:pt x="1380" y="239"/>
                      <a:pt x="1297" y="156"/>
                    </a:cubicBezTo>
                    <a:cubicBezTo>
                      <a:pt x="1229" y="78"/>
                      <a:pt x="1133" y="0"/>
                      <a:pt x="1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583;p54">
                <a:extLst>
                  <a:ext uri="{FF2B5EF4-FFF2-40B4-BE49-F238E27FC236}">
                    <a16:creationId xmlns:a16="http://schemas.microsoft.com/office/drawing/2014/main" id="{9854EFA2-E175-4C8F-A56D-0B221F2B11E0}"/>
                  </a:ext>
                </a:extLst>
              </p:cNvPr>
              <p:cNvSpPr/>
              <p:nvPr/>
            </p:nvSpPr>
            <p:spPr>
              <a:xfrm>
                <a:off x="3676525" y="2984999"/>
                <a:ext cx="70961" cy="80957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385" extrusionOk="0">
                    <a:moveTo>
                      <a:pt x="1038" y="0"/>
                    </a:moveTo>
                    <a:cubicBezTo>
                      <a:pt x="1031" y="0"/>
                      <a:pt x="1024" y="2"/>
                      <a:pt x="1017" y="5"/>
                    </a:cubicBezTo>
                    <a:cubicBezTo>
                      <a:pt x="893" y="16"/>
                      <a:pt x="810" y="140"/>
                      <a:pt x="757" y="254"/>
                    </a:cubicBezTo>
                    <a:cubicBezTo>
                      <a:pt x="550" y="638"/>
                      <a:pt x="291" y="991"/>
                      <a:pt x="1" y="1312"/>
                    </a:cubicBezTo>
                    <a:lnTo>
                      <a:pt x="21" y="1385"/>
                    </a:lnTo>
                    <a:cubicBezTo>
                      <a:pt x="208" y="1374"/>
                      <a:pt x="384" y="1291"/>
                      <a:pt x="540" y="1198"/>
                    </a:cubicBezTo>
                    <a:cubicBezTo>
                      <a:pt x="737" y="1084"/>
                      <a:pt x="923" y="938"/>
                      <a:pt x="1048" y="752"/>
                    </a:cubicBezTo>
                    <a:cubicBezTo>
                      <a:pt x="1172" y="555"/>
                      <a:pt x="1214" y="306"/>
                      <a:pt x="1131" y="88"/>
                    </a:cubicBezTo>
                    <a:cubicBezTo>
                      <a:pt x="1121" y="67"/>
                      <a:pt x="1100" y="36"/>
                      <a:pt x="1089" y="5"/>
                    </a:cubicBezTo>
                    <a:cubicBezTo>
                      <a:pt x="1069" y="5"/>
                      <a:pt x="1053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584;p54">
                <a:extLst>
                  <a:ext uri="{FF2B5EF4-FFF2-40B4-BE49-F238E27FC236}">
                    <a16:creationId xmlns:a16="http://schemas.microsoft.com/office/drawing/2014/main" id="{183AF74C-2E1B-4198-AB66-D554B768FF99}"/>
                  </a:ext>
                </a:extLst>
              </p:cNvPr>
              <p:cNvSpPr/>
              <p:nvPr/>
            </p:nvSpPr>
            <p:spPr>
              <a:xfrm>
                <a:off x="3438861" y="3061454"/>
                <a:ext cx="119477" cy="71371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221" extrusionOk="0">
                    <a:moveTo>
                      <a:pt x="488" y="0"/>
                    </a:moveTo>
                    <a:cubicBezTo>
                      <a:pt x="416" y="0"/>
                      <a:pt x="343" y="5"/>
                      <a:pt x="270" y="15"/>
                    </a:cubicBezTo>
                    <a:cubicBezTo>
                      <a:pt x="176" y="25"/>
                      <a:pt x="83" y="45"/>
                      <a:pt x="42" y="118"/>
                    </a:cubicBezTo>
                    <a:cubicBezTo>
                      <a:pt x="0" y="191"/>
                      <a:pt x="10" y="284"/>
                      <a:pt x="42" y="367"/>
                    </a:cubicBezTo>
                    <a:cubicBezTo>
                      <a:pt x="73" y="450"/>
                      <a:pt x="114" y="523"/>
                      <a:pt x="156" y="596"/>
                    </a:cubicBezTo>
                    <a:cubicBezTo>
                      <a:pt x="249" y="730"/>
                      <a:pt x="363" y="844"/>
                      <a:pt x="498" y="937"/>
                    </a:cubicBezTo>
                    <a:cubicBezTo>
                      <a:pt x="706" y="1073"/>
                      <a:pt x="944" y="1166"/>
                      <a:pt x="1183" y="1197"/>
                    </a:cubicBezTo>
                    <a:cubicBezTo>
                      <a:pt x="1262" y="1211"/>
                      <a:pt x="1345" y="1221"/>
                      <a:pt x="1428" y="1221"/>
                    </a:cubicBezTo>
                    <a:cubicBezTo>
                      <a:pt x="1530" y="1221"/>
                      <a:pt x="1631" y="1206"/>
                      <a:pt x="1722" y="1166"/>
                    </a:cubicBezTo>
                    <a:cubicBezTo>
                      <a:pt x="1743" y="1156"/>
                      <a:pt x="1774" y="1145"/>
                      <a:pt x="1795" y="1135"/>
                    </a:cubicBezTo>
                    <a:cubicBezTo>
                      <a:pt x="1930" y="1052"/>
                      <a:pt x="2034" y="917"/>
                      <a:pt x="2043" y="761"/>
                    </a:cubicBezTo>
                    <a:lnTo>
                      <a:pt x="1847" y="357"/>
                    </a:lnTo>
                    <a:cubicBezTo>
                      <a:pt x="1407" y="186"/>
                      <a:pt x="952" y="0"/>
                      <a:pt x="4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585;p54">
                <a:extLst>
                  <a:ext uri="{FF2B5EF4-FFF2-40B4-BE49-F238E27FC236}">
                    <a16:creationId xmlns:a16="http://schemas.microsoft.com/office/drawing/2014/main" id="{45EA0DAA-BB7D-4A56-A82D-20696DD325A6}"/>
                  </a:ext>
                </a:extLst>
              </p:cNvPr>
              <p:cNvSpPr/>
              <p:nvPr/>
            </p:nvSpPr>
            <p:spPr>
              <a:xfrm>
                <a:off x="3447921" y="3095765"/>
                <a:ext cx="95862" cy="37059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34" extrusionOk="0">
                    <a:moveTo>
                      <a:pt x="176" y="0"/>
                    </a:moveTo>
                    <a:cubicBezTo>
                      <a:pt x="117" y="0"/>
                      <a:pt x="59" y="3"/>
                      <a:pt x="1" y="9"/>
                    </a:cubicBezTo>
                    <a:cubicBezTo>
                      <a:pt x="94" y="143"/>
                      <a:pt x="208" y="257"/>
                      <a:pt x="343" y="350"/>
                    </a:cubicBezTo>
                    <a:cubicBezTo>
                      <a:pt x="551" y="486"/>
                      <a:pt x="789" y="579"/>
                      <a:pt x="1028" y="610"/>
                    </a:cubicBezTo>
                    <a:cubicBezTo>
                      <a:pt x="1107" y="624"/>
                      <a:pt x="1190" y="634"/>
                      <a:pt x="1273" y="634"/>
                    </a:cubicBezTo>
                    <a:cubicBezTo>
                      <a:pt x="1375" y="634"/>
                      <a:pt x="1476" y="619"/>
                      <a:pt x="1567" y="579"/>
                    </a:cubicBezTo>
                    <a:cubicBezTo>
                      <a:pt x="1588" y="569"/>
                      <a:pt x="1619" y="558"/>
                      <a:pt x="1640" y="548"/>
                    </a:cubicBezTo>
                    <a:lnTo>
                      <a:pt x="1547" y="361"/>
                    </a:lnTo>
                    <a:cubicBezTo>
                      <a:pt x="1104" y="177"/>
                      <a:pt x="644" y="0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586;p54">
                <a:extLst>
                  <a:ext uri="{FF2B5EF4-FFF2-40B4-BE49-F238E27FC236}">
                    <a16:creationId xmlns:a16="http://schemas.microsoft.com/office/drawing/2014/main" id="{629420C4-8D48-409A-889F-01EE98488623}"/>
                  </a:ext>
                </a:extLst>
              </p:cNvPr>
              <p:cNvSpPr/>
              <p:nvPr/>
            </p:nvSpPr>
            <p:spPr>
              <a:xfrm>
                <a:off x="3495208" y="3567178"/>
                <a:ext cx="118892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700" extrusionOk="0">
                    <a:moveTo>
                      <a:pt x="1512" y="0"/>
                    </a:moveTo>
                    <a:cubicBezTo>
                      <a:pt x="1327" y="0"/>
                      <a:pt x="1147" y="30"/>
                      <a:pt x="976" y="97"/>
                    </a:cubicBezTo>
                    <a:lnTo>
                      <a:pt x="966" y="86"/>
                    </a:lnTo>
                    <a:cubicBezTo>
                      <a:pt x="951" y="85"/>
                      <a:pt x="935" y="85"/>
                      <a:pt x="920" y="85"/>
                    </a:cubicBezTo>
                    <a:cubicBezTo>
                      <a:pt x="655" y="85"/>
                      <a:pt x="393" y="167"/>
                      <a:pt x="167" y="304"/>
                    </a:cubicBezTo>
                    <a:cubicBezTo>
                      <a:pt x="115" y="335"/>
                      <a:pt x="74" y="366"/>
                      <a:pt x="42" y="408"/>
                    </a:cubicBezTo>
                    <a:cubicBezTo>
                      <a:pt x="11" y="449"/>
                      <a:pt x="1" y="512"/>
                      <a:pt x="21" y="563"/>
                    </a:cubicBezTo>
                    <a:cubicBezTo>
                      <a:pt x="53" y="636"/>
                      <a:pt x="146" y="667"/>
                      <a:pt x="229" y="678"/>
                    </a:cubicBezTo>
                    <a:cubicBezTo>
                      <a:pt x="339" y="693"/>
                      <a:pt x="450" y="700"/>
                      <a:pt x="561" y="700"/>
                    </a:cubicBezTo>
                    <a:cubicBezTo>
                      <a:pt x="900" y="700"/>
                      <a:pt x="1242" y="639"/>
                      <a:pt x="1577" y="584"/>
                    </a:cubicBezTo>
                    <a:cubicBezTo>
                      <a:pt x="1702" y="553"/>
                      <a:pt x="1837" y="532"/>
                      <a:pt x="1930" y="439"/>
                    </a:cubicBezTo>
                    <a:cubicBezTo>
                      <a:pt x="2003" y="366"/>
                      <a:pt x="2034" y="252"/>
                      <a:pt x="1992" y="159"/>
                    </a:cubicBezTo>
                    <a:cubicBezTo>
                      <a:pt x="1941" y="65"/>
                      <a:pt x="1826" y="35"/>
                      <a:pt x="1733" y="14"/>
                    </a:cubicBezTo>
                    <a:cubicBezTo>
                      <a:pt x="1659" y="5"/>
                      <a:pt x="1585" y="0"/>
                      <a:pt x="1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587;p54">
                <a:extLst>
                  <a:ext uri="{FF2B5EF4-FFF2-40B4-BE49-F238E27FC236}">
                    <a16:creationId xmlns:a16="http://schemas.microsoft.com/office/drawing/2014/main" id="{230C64B7-CF71-48C8-92CE-5242DB4CD389}"/>
                  </a:ext>
                </a:extLst>
              </p:cNvPr>
              <p:cNvSpPr/>
              <p:nvPr/>
            </p:nvSpPr>
            <p:spPr>
              <a:xfrm>
                <a:off x="3815348" y="3567178"/>
                <a:ext cx="118892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700" extrusionOk="0">
                    <a:moveTo>
                      <a:pt x="523" y="0"/>
                    </a:moveTo>
                    <a:cubicBezTo>
                      <a:pt x="450" y="0"/>
                      <a:pt x="376" y="5"/>
                      <a:pt x="302" y="14"/>
                    </a:cubicBezTo>
                    <a:cubicBezTo>
                      <a:pt x="208" y="35"/>
                      <a:pt x="94" y="65"/>
                      <a:pt x="42" y="159"/>
                    </a:cubicBezTo>
                    <a:cubicBezTo>
                      <a:pt x="1" y="252"/>
                      <a:pt x="32" y="366"/>
                      <a:pt x="104" y="439"/>
                    </a:cubicBezTo>
                    <a:cubicBezTo>
                      <a:pt x="198" y="532"/>
                      <a:pt x="333" y="553"/>
                      <a:pt x="468" y="584"/>
                    </a:cubicBezTo>
                    <a:cubicBezTo>
                      <a:pt x="796" y="639"/>
                      <a:pt x="1136" y="700"/>
                      <a:pt x="1474" y="700"/>
                    </a:cubicBezTo>
                    <a:cubicBezTo>
                      <a:pt x="1585" y="700"/>
                      <a:pt x="1696" y="693"/>
                      <a:pt x="1806" y="678"/>
                    </a:cubicBezTo>
                    <a:cubicBezTo>
                      <a:pt x="1889" y="667"/>
                      <a:pt x="1982" y="636"/>
                      <a:pt x="2013" y="563"/>
                    </a:cubicBezTo>
                    <a:cubicBezTo>
                      <a:pt x="2034" y="512"/>
                      <a:pt x="2024" y="449"/>
                      <a:pt x="1992" y="408"/>
                    </a:cubicBezTo>
                    <a:cubicBezTo>
                      <a:pt x="1962" y="366"/>
                      <a:pt x="1920" y="335"/>
                      <a:pt x="1868" y="304"/>
                    </a:cubicBezTo>
                    <a:cubicBezTo>
                      <a:pt x="1643" y="167"/>
                      <a:pt x="1379" y="85"/>
                      <a:pt x="1115" y="85"/>
                    </a:cubicBezTo>
                    <a:cubicBezTo>
                      <a:pt x="1100" y="85"/>
                      <a:pt x="1085" y="85"/>
                      <a:pt x="1069" y="86"/>
                    </a:cubicBezTo>
                    <a:lnTo>
                      <a:pt x="1059" y="97"/>
                    </a:lnTo>
                    <a:cubicBezTo>
                      <a:pt x="889" y="30"/>
                      <a:pt x="707" y="0"/>
                      <a:pt x="5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588;p54">
                <a:extLst>
                  <a:ext uri="{FF2B5EF4-FFF2-40B4-BE49-F238E27FC236}">
                    <a16:creationId xmlns:a16="http://schemas.microsoft.com/office/drawing/2014/main" id="{B4A1B46E-DA41-4734-9945-13B267BB0A8C}"/>
                  </a:ext>
                </a:extLst>
              </p:cNvPr>
              <p:cNvSpPr/>
              <p:nvPr/>
            </p:nvSpPr>
            <p:spPr>
              <a:xfrm>
                <a:off x="3472178" y="3028370"/>
                <a:ext cx="465691" cy="573828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9817" extrusionOk="0">
                    <a:moveTo>
                      <a:pt x="3201" y="1"/>
                    </a:moveTo>
                    <a:cubicBezTo>
                      <a:pt x="2752" y="1"/>
                      <a:pt x="2305" y="125"/>
                      <a:pt x="1899" y="311"/>
                    </a:cubicBezTo>
                    <a:cubicBezTo>
                      <a:pt x="1152" y="653"/>
                      <a:pt x="551" y="1307"/>
                      <a:pt x="322" y="2095"/>
                    </a:cubicBezTo>
                    <a:cubicBezTo>
                      <a:pt x="166" y="2614"/>
                      <a:pt x="177" y="3174"/>
                      <a:pt x="198" y="3723"/>
                    </a:cubicBezTo>
                    <a:lnTo>
                      <a:pt x="198" y="3796"/>
                    </a:lnTo>
                    <a:cubicBezTo>
                      <a:pt x="208" y="4159"/>
                      <a:pt x="239" y="4543"/>
                      <a:pt x="457" y="4834"/>
                    </a:cubicBezTo>
                    <a:cubicBezTo>
                      <a:pt x="540" y="4937"/>
                      <a:pt x="1038" y="5134"/>
                      <a:pt x="1038" y="5134"/>
                    </a:cubicBezTo>
                    <a:cubicBezTo>
                      <a:pt x="1038" y="5134"/>
                      <a:pt x="447" y="5560"/>
                      <a:pt x="104" y="7323"/>
                    </a:cubicBezTo>
                    <a:cubicBezTo>
                      <a:pt x="1" y="7852"/>
                      <a:pt x="42" y="8423"/>
                      <a:pt x="281" y="8910"/>
                    </a:cubicBezTo>
                    <a:cubicBezTo>
                      <a:pt x="519" y="9387"/>
                      <a:pt x="996" y="9781"/>
                      <a:pt x="1536" y="9813"/>
                    </a:cubicBezTo>
                    <a:cubicBezTo>
                      <a:pt x="1571" y="9815"/>
                      <a:pt x="1606" y="9817"/>
                      <a:pt x="1641" y="9817"/>
                    </a:cubicBezTo>
                    <a:cubicBezTo>
                      <a:pt x="2008" y="9817"/>
                      <a:pt x="2358" y="9678"/>
                      <a:pt x="2718" y="9574"/>
                    </a:cubicBezTo>
                    <a:cubicBezTo>
                      <a:pt x="3126" y="9464"/>
                      <a:pt x="3547" y="9406"/>
                      <a:pt x="3969" y="9406"/>
                    </a:cubicBezTo>
                    <a:cubicBezTo>
                      <a:pt x="4223" y="9406"/>
                      <a:pt x="4477" y="9427"/>
                      <a:pt x="4731" y="9470"/>
                    </a:cubicBezTo>
                    <a:cubicBezTo>
                      <a:pt x="5215" y="9549"/>
                      <a:pt x="5718" y="9705"/>
                      <a:pt x="6201" y="9705"/>
                    </a:cubicBezTo>
                    <a:cubicBezTo>
                      <a:pt x="6422" y="9705"/>
                      <a:pt x="6638" y="9672"/>
                      <a:pt x="6847" y="9584"/>
                    </a:cubicBezTo>
                    <a:cubicBezTo>
                      <a:pt x="7469" y="9336"/>
                      <a:pt x="7822" y="8651"/>
                      <a:pt x="7884" y="7987"/>
                    </a:cubicBezTo>
                    <a:cubicBezTo>
                      <a:pt x="7967" y="7157"/>
                      <a:pt x="7677" y="6327"/>
                      <a:pt x="7345" y="5560"/>
                    </a:cubicBezTo>
                    <a:cubicBezTo>
                      <a:pt x="7231" y="5279"/>
                      <a:pt x="7075" y="4947"/>
                      <a:pt x="6930" y="4636"/>
                    </a:cubicBezTo>
                    <a:cubicBezTo>
                      <a:pt x="6619" y="3962"/>
                      <a:pt x="6432" y="3246"/>
                      <a:pt x="6411" y="2510"/>
                    </a:cubicBezTo>
                    <a:cubicBezTo>
                      <a:pt x="6401" y="2365"/>
                      <a:pt x="6390" y="2240"/>
                      <a:pt x="6349" y="2137"/>
                    </a:cubicBezTo>
                    <a:cubicBezTo>
                      <a:pt x="6204" y="1794"/>
                      <a:pt x="5913" y="1535"/>
                      <a:pt x="5633" y="1286"/>
                    </a:cubicBezTo>
                    <a:cubicBezTo>
                      <a:pt x="5633" y="1275"/>
                      <a:pt x="5623" y="1275"/>
                      <a:pt x="5623" y="1275"/>
                    </a:cubicBezTo>
                    <a:cubicBezTo>
                      <a:pt x="5000" y="715"/>
                      <a:pt x="4378" y="134"/>
                      <a:pt x="3507" y="20"/>
                    </a:cubicBezTo>
                    <a:cubicBezTo>
                      <a:pt x="3405" y="7"/>
                      <a:pt x="3303" y="1"/>
                      <a:pt x="3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2589;p54">
                <a:extLst>
                  <a:ext uri="{FF2B5EF4-FFF2-40B4-BE49-F238E27FC236}">
                    <a16:creationId xmlns:a16="http://schemas.microsoft.com/office/drawing/2014/main" id="{00EEED12-8DFD-4AD3-AB09-6591123E2C91}"/>
                  </a:ext>
                </a:extLst>
              </p:cNvPr>
              <p:cNvSpPr/>
              <p:nvPr/>
            </p:nvSpPr>
            <p:spPr>
              <a:xfrm>
                <a:off x="3472178" y="3103539"/>
                <a:ext cx="465691" cy="498658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8531" extrusionOk="0">
                    <a:moveTo>
                      <a:pt x="5633" y="0"/>
                    </a:moveTo>
                    <a:cubicBezTo>
                      <a:pt x="5083" y="155"/>
                      <a:pt x="4596" y="508"/>
                      <a:pt x="4306" y="985"/>
                    </a:cubicBezTo>
                    <a:cubicBezTo>
                      <a:pt x="4204" y="1161"/>
                      <a:pt x="4003" y="1270"/>
                      <a:pt x="3800" y="1270"/>
                    </a:cubicBezTo>
                    <a:cubicBezTo>
                      <a:pt x="3775" y="1270"/>
                      <a:pt x="3750" y="1269"/>
                      <a:pt x="3725" y="1266"/>
                    </a:cubicBezTo>
                    <a:cubicBezTo>
                      <a:pt x="3664" y="1256"/>
                      <a:pt x="3602" y="1252"/>
                      <a:pt x="3541" y="1252"/>
                    </a:cubicBezTo>
                    <a:cubicBezTo>
                      <a:pt x="3183" y="1252"/>
                      <a:pt x="2822" y="1403"/>
                      <a:pt x="2584" y="1660"/>
                    </a:cubicBezTo>
                    <a:cubicBezTo>
                      <a:pt x="2459" y="1794"/>
                      <a:pt x="2293" y="1867"/>
                      <a:pt x="2117" y="1867"/>
                    </a:cubicBezTo>
                    <a:cubicBezTo>
                      <a:pt x="2089" y="1866"/>
                      <a:pt x="2061" y="1866"/>
                      <a:pt x="2034" y="1866"/>
                    </a:cubicBezTo>
                    <a:cubicBezTo>
                      <a:pt x="1376" y="1866"/>
                      <a:pt x="716" y="2102"/>
                      <a:pt x="198" y="2510"/>
                    </a:cubicBezTo>
                    <a:cubicBezTo>
                      <a:pt x="208" y="2873"/>
                      <a:pt x="239" y="3257"/>
                      <a:pt x="457" y="3548"/>
                    </a:cubicBezTo>
                    <a:cubicBezTo>
                      <a:pt x="540" y="3651"/>
                      <a:pt x="1038" y="3848"/>
                      <a:pt x="1038" y="3848"/>
                    </a:cubicBezTo>
                    <a:cubicBezTo>
                      <a:pt x="1038" y="3848"/>
                      <a:pt x="447" y="4274"/>
                      <a:pt x="104" y="6037"/>
                    </a:cubicBezTo>
                    <a:cubicBezTo>
                      <a:pt x="1" y="6566"/>
                      <a:pt x="42" y="7137"/>
                      <a:pt x="281" y="7624"/>
                    </a:cubicBezTo>
                    <a:cubicBezTo>
                      <a:pt x="519" y="8101"/>
                      <a:pt x="996" y="8495"/>
                      <a:pt x="1536" y="8527"/>
                    </a:cubicBezTo>
                    <a:cubicBezTo>
                      <a:pt x="1571" y="8529"/>
                      <a:pt x="1606" y="8531"/>
                      <a:pt x="1641" y="8531"/>
                    </a:cubicBezTo>
                    <a:cubicBezTo>
                      <a:pt x="2008" y="8531"/>
                      <a:pt x="2358" y="8392"/>
                      <a:pt x="2718" y="8288"/>
                    </a:cubicBezTo>
                    <a:cubicBezTo>
                      <a:pt x="3126" y="8178"/>
                      <a:pt x="3547" y="8120"/>
                      <a:pt x="3969" y="8120"/>
                    </a:cubicBezTo>
                    <a:cubicBezTo>
                      <a:pt x="4223" y="8120"/>
                      <a:pt x="4477" y="8141"/>
                      <a:pt x="4731" y="8184"/>
                    </a:cubicBezTo>
                    <a:cubicBezTo>
                      <a:pt x="5215" y="8263"/>
                      <a:pt x="5718" y="8419"/>
                      <a:pt x="6201" y="8419"/>
                    </a:cubicBezTo>
                    <a:cubicBezTo>
                      <a:pt x="6422" y="8419"/>
                      <a:pt x="6638" y="8386"/>
                      <a:pt x="6847" y="8298"/>
                    </a:cubicBezTo>
                    <a:cubicBezTo>
                      <a:pt x="7469" y="8050"/>
                      <a:pt x="7822" y="7365"/>
                      <a:pt x="7884" y="6701"/>
                    </a:cubicBezTo>
                    <a:cubicBezTo>
                      <a:pt x="7967" y="5871"/>
                      <a:pt x="7677" y="5041"/>
                      <a:pt x="7345" y="4274"/>
                    </a:cubicBezTo>
                    <a:cubicBezTo>
                      <a:pt x="7231" y="3993"/>
                      <a:pt x="7075" y="3661"/>
                      <a:pt x="6930" y="3350"/>
                    </a:cubicBezTo>
                    <a:cubicBezTo>
                      <a:pt x="6619" y="2676"/>
                      <a:pt x="6432" y="1960"/>
                      <a:pt x="6411" y="1224"/>
                    </a:cubicBezTo>
                    <a:cubicBezTo>
                      <a:pt x="6401" y="1079"/>
                      <a:pt x="6390" y="954"/>
                      <a:pt x="6349" y="851"/>
                    </a:cubicBezTo>
                    <a:cubicBezTo>
                      <a:pt x="6204" y="508"/>
                      <a:pt x="5913" y="249"/>
                      <a:pt x="56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590;p54">
                <a:extLst>
                  <a:ext uri="{FF2B5EF4-FFF2-40B4-BE49-F238E27FC236}">
                    <a16:creationId xmlns:a16="http://schemas.microsoft.com/office/drawing/2014/main" id="{4952440C-4BC7-4A0E-88D0-FA9C872A56D5}"/>
                  </a:ext>
                </a:extLst>
              </p:cNvPr>
              <p:cNvSpPr/>
              <p:nvPr/>
            </p:nvSpPr>
            <p:spPr>
              <a:xfrm>
                <a:off x="3675882" y="3119730"/>
                <a:ext cx="43138" cy="4156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11" extrusionOk="0">
                    <a:moveTo>
                      <a:pt x="365" y="0"/>
                    </a:moveTo>
                    <a:cubicBezTo>
                      <a:pt x="204" y="0"/>
                      <a:pt x="46" y="95"/>
                      <a:pt x="22" y="304"/>
                    </a:cubicBezTo>
                    <a:cubicBezTo>
                      <a:pt x="1" y="491"/>
                      <a:pt x="146" y="677"/>
                      <a:pt x="333" y="708"/>
                    </a:cubicBezTo>
                    <a:cubicBezTo>
                      <a:pt x="345" y="709"/>
                      <a:pt x="357" y="710"/>
                      <a:pt x="369" y="710"/>
                    </a:cubicBezTo>
                    <a:cubicBezTo>
                      <a:pt x="543" y="710"/>
                      <a:pt x="708" y="572"/>
                      <a:pt x="738" y="397"/>
                    </a:cubicBezTo>
                    <a:lnTo>
                      <a:pt x="738" y="345"/>
                    </a:lnTo>
                    <a:cubicBezTo>
                      <a:pt x="738" y="124"/>
                      <a:pt x="549" y="0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591;p54">
                <a:extLst>
                  <a:ext uri="{FF2B5EF4-FFF2-40B4-BE49-F238E27FC236}">
                    <a16:creationId xmlns:a16="http://schemas.microsoft.com/office/drawing/2014/main" id="{28F67C63-4FB4-401B-A357-FEA8814E4BB3}"/>
                  </a:ext>
                </a:extLst>
              </p:cNvPr>
              <p:cNvSpPr/>
              <p:nvPr/>
            </p:nvSpPr>
            <p:spPr>
              <a:xfrm>
                <a:off x="3562545" y="3162750"/>
                <a:ext cx="43722" cy="4109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703" extrusionOk="0">
                    <a:moveTo>
                      <a:pt x="375" y="1"/>
                    </a:moveTo>
                    <a:cubicBezTo>
                      <a:pt x="214" y="1"/>
                      <a:pt x="56" y="96"/>
                      <a:pt x="31" y="304"/>
                    </a:cubicBezTo>
                    <a:cubicBezTo>
                      <a:pt x="1" y="491"/>
                      <a:pt x="156" y="677"/>
                      <a:pt x="332" y="698"/>
                    </a:cubicBezTo>
                    <a:cubicBezTo>
                      <a:pt x="350" y="701"/>
                      <a:pt x="367" y="702"/>
                      <a:pt x="384" y="702"/>
                    </a:cubicBezTo>
                    <a:cubicBezTo>
                      <a:pt x="554" y="702"/>
                      <a:pt x="718" y="567"/>
                      <a:pt x="737" y="398"/>
                    </a:cubicBezTo>
                    <a:cubicBezTo>
                      <a:pt x="737" y="377"/>
                      <a:pt x="747" y="366"/>
                      <a:pt x="747" y="345"/>
                    </a:cubicBezTo>
                    <a:cubicBezTo>
                      <a:pt x="747" y="124"/>
                      <a:pt x="559" y="1"/>
                      <a:pt x="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592;p54">
                <a:extLst>
                  <a:ext uri="{FF2B5EF4-FFF2-40B4-BE49-F238E27FC236}">
                    <a16:creationId xmlns:a16="http://schemas.microsoft.com/office/drawing/2014/main" id="{2069D363-7C24-4C28-8815-E52C2BDEDD7D}"/>
                  </a:ext>
                </a:extLst>
              </p:cNvPr>
              <p:cNvSpPr/>
              <p:nvPr/>
            </p:nvSpPr>
            <p:spPr>
              <a:xfrm>
                <a:off x="3623159" y="3194431"/>
                <a:ext cx="84990" cy="4588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785" extrusionOk="0">
                    <a:moveTo>
                      <a:pt x="1370" y="1"/>
                    </a:moveTo>
                    <a:cubicBezTo>
                      <a:pt x="1329" y="1"/>
                      <a:pt x="1308" y="42"/>
                      <a:pt x="1308" y="73"/>
                    </a:cubicBezTo>
                    <a:cubicBezTo>
                      <a:pt x="1287" y="198"/>
                      <a:pt x="1204" y="312"/>
                      <a:pt x="1090" y="354"/>
                    </a:cubicBezTo>
                    <a:cubicBezTo>
                      <a:pt x="1047" y="369"/>
                      <a:pt x="1001" y="377"/>
                      <a:pt x="954" y="377"/>
                    </a:cubicBezTo>
                    <a:cubicBezTo>
                      <a:pt x="875" y="377"/>
                      <a:pt x="796" y="354"/>
                      <a:pt x="737" y="301"/>
                    </a:cubicBezTo>
                    <a:cubicBezTo>
                      <a:pt x="721" y="292"/>
                      <a:pt x="704" y="287"/>
                      <a:pt x="688" y="287"/>
                    </a:cubicBezTo>
                    <a:cubicBezTo>
                      <a:pt x="652" y="287"/>
                      <a:pt x="620" y="311"/>
                      <a:pt x="612" y="354"/>
                    </a:cubicBezTo>
                    <a:cubicBezTo>
                      <a:pt x="605" y="528"/>
                      <a:pt x="459" y="641"/>
                      <a:pt x="304" y="641"/>
                    </a:cubicBezTo>
                    <a:cubicBezTo>
                      <a:pt x="247" y="641"/>
                      <a:pt x="189" y="625"/>
                      <a:pt x="135" y="592"/>
                    </a:cubicBezTo>
                    <a:cubicBezTo>
                      <a:pt x="125" y="586"/>
                      <a:pt x="115" y="583"/>
                      <a:pt x="105" y="583"/>
                    </a:cubicBezTo>
                    <a:cubicBezTo>
                      <a:pt x="45" y="583"/>
                      <a:pt x="0" y="681"/>
                      <a:pt x="63" y="716"/>
                    </a:cubicBezTo>
                    <a:cubicBezTo>
                      <a:pt x="140" y="760"/>
                      <a:pt x="226" y="784"/>
                      <a:pt x="312" y="784"/>
                    </a:cubicBezTo>
                    <a:cubicBezTo>
                      <a:pt x="387" y="784"/>
                      <a:pt x="462" y="766"/>
                      <a:pt x="529" y="727"/>
                    </a:cubicBezTo>
                    <a:cubicBezTo>
                      <a:pt x="633" y="665"/>
                      <a:pt x="706" y="571"/>
                      <a:pt x="737" y="467"/>
                    </a:cubicBezTo>
                    <a:cubicBezTo>
                      <a:pt x="804" y="501"/>
                      <a:pt x="881" y="520"/>
                      <a:pt x="959" y="520"/>
                    </a:cubicBezTo>
                    <a:cubicBezTo>
                      <a:pt x="1024" y="520"/>
                      <a:pt x="1090" y="507"/>
                      <a:pt x="1152" y="478"/>
                    </a:cubicBezTo>
                    <a:cubicBezTo>
                      <a:pt x="1318" y="405"/>
                      <a:pt x="1421" y="250"/>
                      <a:pt x="1442" y="73"/>
                    </a:cubicBezTo>
                    <a:cubicBezTo>
                      <a:pt x="1453" y="42"/>
                      <a:pt x="1412" y="1"/>
                      <a:pt x="1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593;p54">
                <a:extLst>
                  <a:ext uri="{FF2B5EF4-FFF2-40B4-BE49-F238E27FC236}">
                    <a16:creationId xmlns:a16="http://schemas.microsoft.com/office/drawing/2014/main" id="{E4096FF2-9141-475F-827E-84B4AC92C64F}"/>
                  </a:ext>
                </a:extLst>
              </p:cNvPr>
              <p:cNvSpPr/>
              <p:nvPr/>
            </p:nvSpPr>
            <p:spPr>
              <a:xfrm>
                <a:off x="3632862" y="3173856"/>
                <a:ext cx="36474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559" extrusionOk="0">
                    <a:moveTo>
                      <a:pt x="457" y="0"/>
                    </a:moveTo>
                    <a:cubicBezTo>
                      <a:pt x="395" y="0"/>
                      <a:pt x="343" y="10"/>
                      <a:pt x="291" y="31"/>
                    </a:cubicBezTo>
                    <a:cubicBezTo>
                      <a:pt x="239" y="42"/>
                      <a:pt x="177" y="72"/>
                      <a:pt x="135" y="93"/>
                    </a:cubicBezTo>
                    <a:cubicBezTo>
                      <a:pt x="94" y="125"/>
                      <a:pt x="42" y="146"/>
                      <a:pt x="22" y="197"/>
                    </a:cubicBezTo>
                    <a:cubicBezTo>
                      <a:pt x="1" y="238"/>
                      <a:pt x="1" y="291"/>
                      <a:pt x="22" y="332"/>
                    </a:cubicBezTo>
                    <a:cubicBezTo>
                      <a:pt x="42" y="384"/>
                      <a:pt x="73" y="415"/>
                      <a:pt x="114" y="446"/>
                    </a:cubicBezTo>
                    <a:cubicBezTo>
                      <a:pt x="156" y="477"/>
                      <a:pt x="208" y="508"/>
                      <a:pt x="250" y="529"/>
                    </a:cubicBezTo>
                    <a:cubicBezTo>
                      <a:pt x="286" y="544"/>
                      <a:pt x="323" y="558"/>
                      <a:pt x="363" y="558"/>
                    </a:cubicBezTo>
                    <a:cubicBezTo>
                      <a:pt x="380" y="558"/>
                      <a:pt x="397" y="556"/>
                      <a:pt x="416" y="550"/>
                    </a:cubicBezTo>
                    <a:cubicBezTo>
                      <a:pt x="457" y="540"/>
                      <a:pt x="488" y="519"/>
                      <a:pt x="519" y="477"/>
                    </a:cubicBezTo>
                    <a:cubicBezTo>
                      <a:pt x="540" y="446"/>
                      <a:pt x="561" y="404"/>
                      <a:pt x="582" y="363"/>
                    </a:cubicBezTo>
                    <a:cubicBezTo>
                      <a:pt x="602" y="311"/>
                      <a:pt x="623" y="270"/>
                      <a:pt x="623" y="208"/>
                    </a:cubicBezTo>
                    <a:cubicBezTo>
                      <a:pt x="623" y="187"/>
                      <a:pt x="623" y="166"/>
                      <a:pt x="612" y="146"/>
                    </a:cubicBezTo>
                    <a:cubicBezTo>
                      <a:pt x="592" y="72"/>
                      <a:pt x="540" y="10"/>
                      <a:pt x="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594;p54">
                <a:extLst>
                  <a:ext uri="{FF2B5EF4-FFF2-40B4-BE49-F238E27FC236}">
                    <a16:creationId xmlns:a16="http://schemas.microsoft.com/office/drawing/2014/main" id="{C45F8F73-F3CB-4EBA-A9CD-8DE100A3BC28}"/>
                  </a:ext>
                </a:extLst>
              </p:cNvPr>
              <p:cNvSpPr/>
              <p:nvPr/>
            </p:nvSpPr>
            <p:spPr>
              <a:xfrm>
                <a:off x="3707446" y="3117567"/>
                <a:ext cx="7102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92" extrusionOk="0">
                    <a:moveTo>
                      <a:pt x="921" y="0"/>
                    </a:moveTo>
                    <a:cubicBezTo>
                      <a:pt x="915" y="0"/>
                      <a:pt x="909" y="3"/>
                      <a:pt x="903" y="9"/>
                    </a:cubicBezTo>
                    <a:cubicBezTo>
                      <a:pt x="498" y="268"/>
                      <a:pt x="187" y="652"/>
                      <a:pt x="0" y="1088"/>
                    </a:cubicBezTo>
                    <a:cubicBezTo>
                      <a:pt x="0" y="1109"/>
                      <a:pt x="0" y="1118"/>
                      <a:pt x="11" y="1118"/>
                    </a:cubicBezTo>
                    <a:cubicBezTo>
                      <a:pt x="0" y="1139"/>
                      <a:pt x="11" y="1171"/>
                      <a:pt x="21" y="1171"/>
                    </a:cubicBezTo>
                    <a:cubicBezTo>
                      <a:pt x="32" y="1181"/>
                      <a:pt x="42" y="1191"/>
                      <a:pt x="53" y="1191"/>
                    </a:cubicBezTo>
                    <a:cubicBezTo>
                      <a:pt x="426" y="1129"/>
                      <a:pt x="799" y="1109"/>
                      <a:pt x="1173" y="1109"/>
                    </a:cubicBezTo>
                    <a:cubicBezTo>
                      <a:pt x="1214" y="1109"/>
                      <a:pt x="1214" y="1035"/>
                      <a:pt x="1173" y="1035"/>
                    </a:cubicBezTo>
                    <a:cubicBezTo>
                      <a:pt x="830" y="1035"/>
                      <a:pt x="488" y="1056"/>
                      <a:pt x="156" y="1109"/>
                    </a:cubicBezTo>
                    <a:cubicBezTo>
                      <a:pt x="436" y="901"/>
                      <a:pt x="737" y="735"/>
                      <a:pt x="1058" y="579"/>
                    </a:cubicBezTo>
                    <a:cubicBezTo>
                      <a:pt x="1097" y="570"/>
                      <a:pt x="1073" y="516"/>
                      <a:pt x="1037" y="516"/>
                    </a:cubicBezTo>
                    <a:cubicBezTo>
                      <a:pt x="1034" y="516"/>
                      <a:pt x="1031" y="516"/>
                      <a:pt x="1028" y="517"/>
                    </a:cubicBezTo>
                    <a:cubicBezTo>
                      <a:pt x="696" y="673"/>
                      <a:pt x="394" y="849"/>
                      <a:pt x="94" y="1056"/>
                    </a:cubicBezTo>
                    <a:cubicBezTo>
                      <a:pt x="281" y="662"/>
                      <a:pt x="571" y="309"/>
                      <a:pt x="934" y="71"/>
                    </a:cubicBezTo>
                    <a:cubicBezTo>
                      <a:pt x="959" y="46"/>
                      <a:pt x="944" y="0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595;p54">
                <a:extLst>
                  <a:ext uri="{FF2B5EF4-FFF2-40B4-BE49-F238E27FC236}">
                    <a16:creationId xmlns:a16="http://schemas.microsoft.com/office/drawing/2014/main" id="{74D61D1E-4BB2-45BA-B00F-F01BE760479B}"/>
                  </a:ext>
                </a:extLst>
              </p:cNvPr>
              <p:cNvSpPr/>
              <p:nvPr/>
            </p:nvSpPr>
            <p:spPr>
              <a:xfrm>
                <a:off x="3529520" y="3209395"/>
                <a:ext cx="89432" cy="6312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080" extrusionOk="0">
                    <a:moveTo>
                      <a:pt x="1008" y="0"/>
                    </a:moveTo>
                    <a:cubicBezTo>
                      <a:pt x="681" y="0"/>
                      <a:pt x="351" y="65"/>
                      <a:pt x="36" y="191"/>
                    </a:cubicBezTo>
                    <a:cubicBezTo>
                      <a:pt x="0" y="208"/>
                      <a:pt x="19" y="257"/>
                      <a:pt x="51" y="257"/>
                    </a:cubicBezTo>
                    <a:cubicBezTo>
                      <a:pt x="56" y="257"/>
                      <a:pt x="62" y="256"/>
                      <a:pt x="68" y="253"/>
                    </a:cubicBezTo>
                    <a:cubicBezTo>
                      <a:pt x="361" y="131"/>
                      <a:pt x="670" y="74"/>
                      <a:pt x="977" y="74"/>
                    </a:cubicBezTo>
                    <a:cubicBezTo>
                      <a:pt x="1113" y="74"/>
                      <a:pt x="1250" y="85"/>
                      <a:pt x="1385" y="108"/>
                    </a:cubicBezTo>
                    <a:cubicBezTo>
                      <a:pt x="1043" y="243"/>
                      <a:pt x="700" y="409"/>
                      <a:pt x="379" y="596"/>
                    </a:cubicBezTo>
                    <a:cubicBezTo>
                      <a:pt x="343" y="622"/>
                      <a:pt x="361" y="672"/>
                      <a:pt x="393" y="672"/>
                    </a:cubicBezTo>
                    <a:cubicBezTo>
                      <a:pt x="398" y="672"/>
                      <a:pt x="404" y="671"/>
                      <a:pt x="409" y="668"/>
                    </a:cubicBezTo>
                    <a:cubicBezTo>
                      <a:pt x="731" y="471"/>
                      <a:pt x="1053" y="315"/>
                      <a:pt x="1395" y="181"/>
                    </a:cubicBezTo>
                    <a:lnTo>
                      <a:pt x="1395" y="181"/>
                    </a:lnTo>
                    <a:cubicBezTo>
                      <a:pt x="1146" y="450"/>
                      <a:pt x="918" y="730"/>
                      <a:pt x="711" y="1031"/>
                    </a:cubicBezTo>
                    <a:cubicBezTo>
                      <a:pt x="689" y="1053"/>
                      <a:pt x="712" y="1079"/>
                      <a:pt x="740" y="1079"/>
                    </a:cubicBezTo>
                    <a:cubicBezTo>
                      <a:pt x="751" y="1079"/>
                      <a:pt x="763" y="1074"/>
                      <a:pt x="773" y="1062"/>
                    </a:cubicBezTo>
                    <a:cubicBezTo>
                      <a:pt x="1001" y="741"/>
                      <a:pt x="1250" y="430"/>
                      <a:pt x="1520" y="149"/>
                    </a:cubicBezTo>
                    <a:cubicBezTo>
                      <a:pt x="1530" y="139"/>
                      <a:pt x="1530" y="118"/>
                      <a:pt x="1530" y="108"/>
                    </a:cubicBezTo>
                    <a:cubicBezTo>
                      <a:pt x="1530" y="98"/>
                      <a:pt x="1520" y="66"/>
                      <a:pt x="1499" y="66"/>
                    </a:cubicBezTo>
                    <a:cubicBezTo>
                      <a:pt x="1499" y="56"/>
                      <a:pt x="1488" y="45"/>
                      <a:pt x="1478" y="45"/>
                    </a:cubicBezTo>
                    <a:cubicBezTo>
                      <a:pt x="1323" y="15"/>
                      <a:pt x="1166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596;p54">
                <a:extLst>
                  <a:ext uri="{FF2B5EF4-FFF2-40B4-BE49-F238E27FC236}">
                    <a16:creationId xmlns:a16="http://schemas.microsoft.com/office/drawing/2014/main" id="{FF8C2942-F4A4-4282-8B1A-52815F4AFCB9}"/>
                  </a:ext>
                </a:extLst>
              </p:cNvPr>
              <p:cNvSpPr/>
              <p:nvPr/>
            </p:nvSpPr>
            <p:spPr>
              <a:xfrm>
                <a:off x="3547990" y="3133174"/>
                <a:ext cx="30395" cy="40098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86" extrusionOk="0">
                    <a:moveTo>
                      <a:pt x="415" y="1"/>
                    </a:moveTo>
                    <a:cubicBezTo>
                      <a:pt x="167" y="95"/>
                      <a:pt x="1" y="344"/>
                      <a:pt x="42" y="613"/>
                    </a:cubicBezTo>
                    <a:cubicBezTo>
                      <a:pt x="42" y="655"/>
                      <a:pt x="73" y="685"/>
                      <a:pt x="104" y="685"/>
                    </a:cubicBezTo>
                    <a:lnTo>
                      <a:pt x="114" y="685"/>
                    </a:lnTo>
                    <a:cubicBezTo>
                      <a:pt x="146" y="676"/>
                      <a:pt x="187" y="644"/>
                      <a:pt x="176" y="603"/>
                    </a:cubicBezTo>
                    <a:cubicBezTo>
                      <a:pt x="167" y="499"/>
                      <a:pt x="176" y="406"/>
                      <a:pt x="229" y="323"/>
                    </a:cubicBezTo>
                    <a:cubicBezTo>
                      <a:pt x="280" y="240"/>
                      <a:pt x="363" y="167"/>
                      <a:pt x="457" y="136"/>
                    </a:cubicBezTo>
                    <a:cubicBezTo>
                      <a:pt x="498" y="125"/>
                      <a:pt x="519" y="84"/>
                      <a:pt x="508" y="42"/>
                    </a:cubicBezTo>
                    <a:cubicBezTo>
                      <a:pt x="498" y="22"/>
                      <a:pt x="467" y="1"/>
                      <a:pt x="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597;p54">
                <a:extLst>
                  <a:ext uri="{FF2B5EF4-FFF2-40B4-BE49-F238E27FC236}">
                    <a16:creationId xmlns:a16="http://schemas.microsoft.com/office/drawing/2014/main" id="{D77ED6BF-34E8-487C-835F-C87C17DD4DB8}"/>
                  </a:ext>
                </a:extLst>
              </p:cNvPr>
              <p:cNvSpPr/>
              <p:nvPr/>
            </p:nvSpPr>
            <p:spPr>
              <a:xfrm>
                <a:off x="3665010" y="3087757"/>
                <a:ext cx="46119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91" extrusionOk="0">
                    <a:moveTo>
                      <a:pt x="436" y="0"/>
                    </a:moveTo>
                    <a:cubicBezTo>
                      <a:pt x="291" y="0"/>
                      <a:pt x="135" y="52"/>
                      <a:pt x="32" y="166"/>
                    </a:cubicBezTo>
                    <a:cubicBezTo>
                      <a:pt x="0" y="197"/>
                      <a:pt x="0" y="238"/>
                      <a:pt x="21" y="270"/>
                    </a:cubicBezTo>
                    <a:cubicBezTo>
                      <a:pt x="42" y="280"/>
                      <a:pt x="62" y="291"/>
                      <a:pt x="83" y="291"/>
                    </a:cubicBezTo>
                    <a:cubicBezTo>
                      <a:pt x="94" y="291"/>
                      <a:pt x="115" y="291"/>
                      <a:pt x="125" y="270"/>
                    </a:cubicBezTo>
                    <a:cubicBezTo>
                      <a:pt x="198" y="197"/>
                      <a:pt x="281" y="155"/>
                      <a:pt x="384" y="135"/>
                    </a:cubicBezTo>
                    <a:lnTo>
                      <a:pt x="436" y="135"/>
                    </a:lnTo>
                    <a:cubicBezTo>
                      <a:pt x="519" y="135"/>
                      <a:pt x="602" y="155"/>
                      <a:pt x="664" y="208"/>
                    </a:cubicBezTo>
                    <a:cubicBezTo>
                      <a:pt x="685" y="208"/>
                      <a:pt x="696" y="218"/>
                      <a:pt x="705" y="218"/>
                    </a:cubicBezTo>
                    <a:cubicBezTo>
                      <a:pt x="726" y="218"/>
                      <a:pt x="758" y="208"/>
                      <a:pt x="768" y="187"/>
                    </a:cubicBezTo>
                    <a:cubicBezTo>
                      <a:pt x="788" y="155"/>
                      <a:pt x="779" y="104"/>
                      <a:pt x="747" y="83"/>
                    </a:cubicBezTo>
                    <a:cubicBezTo>
                      <a:pt x="654" y="31"/>
                      <a:pt x="550" y="0"/>
                      <a:pt x="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598;p54">
                <a:extLst>
                  <a:ext uri="{FF2B5EF4-FFF2-40B4-BE49-F238E27FC236}">
                    <a16:creationId xmlns:a16="http://schemas.microsoft.com/office/drawing/2014/main" id="{0A8E9288-A5AC-418B-88A5-67331CFEAFE0}"/>
                  </a:ext>
                </a:extLst>
              </p:cNvPr>
              <p:cNvSpPr/>
              <p:nvPr/>
            </p:nvSpPr>
            <p:spPr>
              <a:xfrm>
                <a:off x="3728664" y="3315426"/>
                <a:ext cx="78911" cy="91478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1565" extrusionOk="0">
                    <a:moveTo>
                      <a:pt x="768" y="0"/>
                    </a:moveTo>
                    <a:cubicBezTo>
                      <a:pt x="685" y="0"/>
                      <a:pt x="603" y="19"/>
                      <a:pt x="529" y="57"/>
                    </a:cubicBezTo>
                    <a:cubicBezTo>
                      <a:pt x="374" y="140"/>
                      <a:pt x="270" y="285"/>
                      <a:pt x="197" y="441"/>
                    </a:cubicBezTo>
                    <a:cubicBezTo>
                      <a:pt x="63" y="711"/>
                      <a:pt x="1" y="1022"/>
                      <a:pt x="21" y="1323"/>
                    </a:cubicBezTo>
                    <a:cubicBezTo>
                      <a:pt x="21" y="1406"/>
                      <a:pt x="42" y="1489"/>
                      <a:pt x="104" y="1541"/>
                    </a:cubicBezTo>
                    <a:cubicBezTo>
                      <a:pt x="132" y="1558"/>
                      <a:pt x="162" y="1565"/>
                      <a:pt x="192" y="1565"/>
                    </a:cubicBezTo>
                    <a:cubicBezTo>
                      <a:pt x="254" y="1565"/>
                      <a:pt x="319" y="1537"/>
                      <a:pt x="374" y="1509"/>
                    </a:cubicBezTo>
                    <a:cubicBezTo>
                      <a:pt x="685" y="1343"/>
                      <a:pt x="1152" y="898"/>
                      <a:pt x="1152" y="898"/>
                    </a:cubicBezTo>
                    <a:cubicBezTo>
                      <a:pt x="1328" y="711"/>
                      <a:pt x="1349" y="410"/>
                      <a:pt x="1193" y="202"/>
                    </a:cubicBezTo>
                    <a:cubicBezTo>
                      <a:pt x="1097" y="72"/>
                      <a:pt x="932" y="0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599;p54">
                <a:extLst>
                  <a:ext uri="{FF2B5EF4-FFF2-40B4-BE49-F238E27FC236}">
                    <a16:creationId xmlns:a16="http://schemas.microsoft.com/office/drawing/2014/main" id="{57F6CE71-8EA0-408C-B870-15AD22DE3901}"/>
                  </a:ext>
                </a:extLst>
              </p:cNvPr>
              <p:cNvSpPr/>
              <p:nvPr/>
            </p:nvSpPr>
            <p:spPr>
              <a:xfrm>
                <a:off x="3727144" y="3345880"/>
                <a:ext cx="20458" cy="43839"/>
              </a:xfrm>
              <a:custGeom>
                <a:avLst/>
                <a:gdLst/>
                <a:ahLst/>
                <a:cxnLst/>
                <a:rect l="l" t="t" r="r" b="b"/>
                <a:pathLst>
                  <a:path w="350" h="750" extrusionOk="0">
                    <a:moveTo>
                      <a:pt x="300" y="1"/>
                    </a:moveTo>
                    <a:cubicBezTo>
                      <a:pt x="291" y="1"/>
                      <a:pt x="282" y="5"/>
                      <a:pt x="276" y="13"/>
                    </a:cubicBezTo>
                    <a:cubicBezTo>
                      <a:pt x="120" y="221"/>
                      <a:pt x="27" y="460"/>
                      <a:pt x="6" y="719"/>
                    </a:cubicBezTo>
                    <a:cubicBezTo>
                      <a:pt x="1" y="739"/>
                      <a:pt x="16" y="750"/>
                      <a:pt x="33" y="750"/>
                    </a:cubicBezTo>
                    <a:cubicBezTo>
                      <a:pt x="50" y="750"/>
                      <a:pt x="68" y="739"/>
                      <a:pt x="68" y="719"/>
                    </a:cubicBezTo>
                    <a:cubicBezTo>
                      <a:pt x="99" y="470"/>
                      <a:pt x="193" y="241"/>
                      <a:pt x="327" y="55"/>
                    </a:cubicBezTo>
                    <a:cubicBezTo>
                      <a:pt x="350" y="25"/>
                      <a:pt x="324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600;p54">
                <a:extLst>
                  <a:ext uri="{FF2B5EF4-FFF2-40B4-BE49-F238E27FC236}">
                    <a16:creationId xmlns:a16="http://schemas.microsoft.com/office/drawing/2014/main" id="{13E76C91-1402-4CE6-BC98-D3C74DF5F7BC}"/>
                  </a:ext>
                </a:extLst>
              </p:cNvPr>
              <p:cNvSpPr/>
              <p:nvPr/>
            </p:nvSpPr>
            <p:spPr>
              <a:xfrm>
                <a:off x="3746375" y="3343483"/>
                <a:ext cx="66987" cy="596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21" extrusionOk="0">
                    <a:moveTo>
                      <a:pt x="1103" y="1"/>
                    </a:moveTo>
                    <a:cubicBezTo>
                      <a:pt x="1089" y="1"/>
                      <a:pt x="1075" y="8"/>
                      <a:pt x="1067" y="23"/>
                    </a:cubicBezTo>
                    <a:cubicBezTo>
                      <a:pt x="901" y="469"/>
                      <a:pt x="507" y="822"/>
                      <a:pt x="40" y="946"/>
                    </a:cubicBezTo>
                    <a:cubicBezTo>
                      <a:pt x="1" y="956"/>
                      <a:pt x="16" y="1020"/>
                      <a:pt x="53" y="1020"/>
                    </a:cubicBezTo>
                    <a:cubicBezTo>
                      <a:pt x="55" y="1020"/>
                      <a:pt x="58" y="1020"/>
                      <a:pt x="60" y="1019"/>
                    </a:cubicBezTo>
                    <a:cubicBezTo>
                      <a:pt x="548" y="884"/>
                      <a:pt x="952" y="511"/>
                      <a:pt x="1139" y="44"/>
                    </a:cubicBezTo>
                    <a:cubicBezTo>
                      <a:pt x="1146" y="19"/>
                      <a:pt x="1125" y="1"/>
                      <a:pt x="1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601;p54">
                <a:extLst>
                  <a:ext uri="{FF2B5EF4-FFF2-40B4-BE49-F238E27FC236}">
                    <a16:creationId xmlns:a16="http://schemas.microsoft.com/office/drawing/2014/main" id="{7CC9794F-679A-4EA2-A8C6-FB3B76DD2EED}"/>
                  </a:ext>
                </a:extLst>
              </p:cNvPr>
              <p:cNvSpPr/>
              <p:nvPr/>
            </p:nvSpPr>
            <p:spPr>
              <a:xfrm>
                <a:off x="3708615" y="3384341"/>
                <a:ext cx="4559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953" extrusionOk="0">
                    <a:moveTo>
                      <a:pt x="459" y="1"/>
                    </a:moveTo>
                    <a:cubicBezTo>
                      <a:pt x="366" y="1"/>
                      <a:pt x="279" y="57"/>
                      <a:pt x="219" y="134"/>
                    </a:cubicBezTo>
                    <a:cubicBezTo>
                      <a:pt x="74" y="279"/>
                      <a:pt x="1" y="507"/>
                      <a:pt x="42" y="714"/>
                    </a:cubicBezTo>
                    <a:cubicBezTo>
                      <a:pt x="53" y="756"/>
                      <a:pt x="63" y="807"/>
                      <a:pt x="105" y="828"/>
                    </a:cubicBezTo>
                    <a:cubicBezTo>
                      <a:pt x="116" y="836"/>
                      <a:pt x="130" y="839"/>
                      <a:pt x="144" y="839"/>
                    </a:cubicBezTo>
                    <a:cubicBezTo>
                      <a:pt x="169" y="839"/>
                      <a:pt x="195" y="828"/>
                      <a:pt x="208" y="807"/>
                    </a:cubicBezTo>
                    <a:lnTo>
                      <a:pt x="208" y="807"/>
                    </a:lnTo>
                    <a:cubicBezTo>
                      <a:pt x="198" y="849"/>
                      <a:pt x="240" y="890"/>
                      <a:pt x="281" y="901"/>
                    </a:cubicBezTo>
                    <a:cubicBezTo>
                      <a:pt x="323" y="901"/>
                      <a:pt x="364" y="870"/>
                      <a:pt x="374" y="828"/>
                    </a:cubicBezTo>
                    <a:cubicBezTo>
                      <a:pt x="374" y="870"/>
                      <a:pt x="395" y="911"/>
                      <a:pt x="437" y="932"/>
                    </a:cubicBezTo>
                    <a:cubicBezTo>
                      <a:pt x="444" y="934"/>
                      <a:pt x="452" y="935"/>
                      <a:pt x="459" y="935"/>
                    </a:cubicBezTo>
                    <a:cubicBezTo>
                      <a:pt x="496" y="935"/>
                      <a:pt x="534" y="915"/>
                      <a:pt x="551" y="880"/>
                    </a:cubicBezTo>
                    <a:cubicBezTo>
                      <a:pt x="551" y="922"/>
                      <a:pt x="593" y="953"/>
                      <a:pt x="634" y="953"/>
                    </a:cubicBezTo>
                    <a:cubicBezTo>
                      <a:pt x="686" y="953"/>
                      <a:pt x="727" y="911"/>
                      <a:pt x="748" y="860"/>
                    </a:cubicBezTo>
                    <a:cubicBezTo>
                      <a:pt x="759" y="807"/>
                      <a:pt x="759" y="756"/>
                      <a:pt x="748" y="704"/>
                    </a:cubicBezTo>
                    <a:lnTo>
                      <a:pt x="748" y="673"/>
                    </a:lnTo>
                    <a:cubicBezTo>
                      <a:pt x="779" y="538"/>
                      <a:pt x="779" y="403"/>
                      <a:pt x="738" y="268"/>
                    </a:cubicBezTo>
                    <a:cubicBezTo>
                      <a:pt x="706" y="154"/>
                      <a:pt x="634" y="40"/>
                      <a:pt x="520" y="9"/>
                    </a:cubicBezTo>
                    <a:cubicBezTo>
                      <a:pt x="499" y="3"/>
                      <a:pt x="479" y="1"/>
                      <a:pt x="4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602;p54">
                <a:extLst>
                  <a:ext uri="{FF2B5EF4-FFF2-40B4-BE49-F238E27FC236}">
                    <a16:creationId xmlns:a16="http://schemas.microsoft.com/office/drawing/2014/main" id="{F2795245-6DA1-4450-8376-8B2E1107B937}"/>
                  </a:ext>
                </a:extLst>
              </p:cNvPr>
              <p:cNvSpPr/>
              <p:nvPr/>
            </p:nvSpPr>
            <p:spPr>
              <a:xfrm>
                <a:off x="3738952" y="3435779"/>
                <a:ext cx="3098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63" extrusionOk="0">
                    <a:moveTo>
                      <a:pt x="32" y="0"/>
                    </a:moveTo>
                    <a:cubicBezTo>
                      <a:pt x="21" y="21"/>
                      <a:pt x="11" y="31"/>
                      <a:pt x="1" y="42"/>
                    </a:cubicBezTo>
                    <a:cubicBezTo>
                      <a:pt x="1" y="52"/>
                      <a:pt x="21" y="63"/>
                      <a:pt x="32" y="63"/>
                    </a:cubicBezTo>
                    <a:cubicBezTo>
                      <a:pt x="42" y="63"/>
                      <a:pt x="53" y="63"/>
                      <a:pt x="53" y="52"/>
                    </a:cubicBezTo>
                    <a:cubicBezTo>
                      <a:pt x="42" y="42"/>
                      <a:pt x="32" y="21"/>
                      <a:pt x="32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603;p54">
                <a:extLst>
                  <a:ext uri="{FF2B5EF4-FFF2-40B4-BE49-F238E27FC236}">
                    <a16:creationId xmlns:a16="http://schemas.microsoft.com/office/drawing/2014/main" id="{5AE04E55-2456-4832-9C75-2FF417E701EC}"/>
                  </a:ext>
                </a:extLst>
              </p:cNvPr>
              <p:cNvSpPr/>
              <p:nvPr/>
            </p:nvSpPr>
            <p:spPr>
              <a:xfrm>
                <a:off x="3737140" y="3411521"/>
                <a:ext cx="6138" cy="2729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467" extrusionOk="0">
                    <a:moveTo>
                      <a:pt x="63" y="1"/>
                    </a:moveTo>
                    <a:cubicBezTo>
                      <a:pt x="52" y="1"/>
                      <a:pt x="32" y="10"/>
                      <a:pt x="32" y="21"/>
                    </a:cubicBezTo>
                    <a:cubicBezTo>
                      <a:pt x="1" y="166"/>
                      <a:pt x="1" y="312"/>
                      <a:pt x="32" y="446"/>
                    </a:cubicBezTo>
                    <a:lnTo>
                      <a:pt x="32" y="457"/>
                    </a:lnTo>
                    <a:cubicBezTo>
                      <a:pt x="42" y="446"/>
                      <a:pt x="52" y="436"/>
                      <a:pt x="63" y="415"/>
                    </a:cubicBezTo>
                    <a:cubicBezTo>
                      <a:pt x="63" y="436"/>
                      <a:pt x="73" y="457"/>
                      <a:pt x="84" y="467"/>
                    </a:cubicBezTo>
                    <a:cubicBezTo>
                      <a:pt x="94" y="457"/>
                      <a:pt x="105" y="446"/>
                      <a:pt x="105" y="436"/>
                    </a:cubicBezTo>
                    <a:cubicBezTo>
                      <a:pt x="73" y="301"/>
                      <a:pt x="63" y="166"/>
                      <a:pt x="94" y="42"/>
                    </a:cubicBezTo>
                    <a:cubicBezTo>
                      <a:pt x="105" y="21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604;p54">
                <a:extLst>
                  <a:ext uri="{FF2B5EF4-FFF2-40B4-BE49-F238E27FC236}">
                    <a16:creationId xmlns:a16="http://schemas.microsoft.com/office/drawing/2014/main" id="{673A8674-0353-49C8-929B-B8DEBBE7775B}"/>
                  </a:ext>
                </a:extLst>
              </p:cNvPr>
              <p:cNvSpPr/>
              <p:nvPr/>
            </p:nvSpPr>
            <p:spPr>
              <a:xfrm>
                <a:off x="3728664" y="3432739"/>
                <a:ext cx="3098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63" extrusionOk="0">
                    <a:moveTo>
                      <a:pt x="31" y="0"/>
                    </a:moveTo>
                    <a:cubicBezTo>
                      <a:pt x="21" y="11"/>
                      <a:pt x="21" y="32"/>
                      <a:pt x="1" y="42"/>
                    </a:cubicBezTo>
                    <a:cubicBezTo>
                      <a:pt x="11" y="52"/>
                      <a:pt x="21" y="62"/>
                      <a:pt x="42" y="62"/>
                    </a:cubicBezTo>
                    <a:lnTo>
                      <a:pt x="52" y="62"/>
                    </a:lnTo>
                    <a:cubicBezTo>
                      <a:pt x="42" y="42"/>
                      <a:pt x="31" y="21"/>
                      <a:pt x="31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605;p54">
                <a:extLst>
                  <a:ext uri="{FF2B5EF4-FFF2-40B4-BE49-F238E27FC236}">
                    <a16:creationId xmlns:a16="http://schemas.microsoft.com/office/drawing/2014/main" id="{4B501305-DFB8-43D6-9981-517011A7A626}"/>
                  </a:ext>
                </a:extLst>
              </p:cNvPr>
              <p:cNvSpPr/>
              <p:nvPr/>
            </p:nvSpPr>
            <p:spPr>
              <a:xfrm>
                <a:off x="3727437" y="3418185"/>
                <a:ext cx="5495" cy="18237"/>
              </a:xfrm>
              <a:custGeom>
                <a:avLst/>
                <a:gdLst/>
                <a:ahLst/>
                <a:cxnLst/>
                <a:rect l="l" t="t" r="r" b="b"/>
                <a:pathLst>
                  <a:path w="94" h="312" extrusionOk="0">
                    <a:moveTo>
                      <a:pt x="42" y="0"/>
                    </a:moveTo>
                    <a:cubicBezTo>
                      <a:pt x="22" y="0"/>
                      <a:pt x="11" y="11"/>
                      <a:pt x="11" y="32"/>
                    </a:cubicBezTo>
                    <a:cubicBezTo>
                      <a:pt x="1" y="115"/>
                      <a:pt x="11" y="208"/>
                      <a:pt x="22" y="291"/>
                    </a:cubicBezTo>
                    <a:cubicBezTo>
                      <a:pt x="42" y="281"/>
                      <a:pt x="42" y="260"/>
                      <a:pt x="52" y="249"/>
                    </a:cubicBezTo>
                    <a:cubicBezTo>
                      <a:pt x="52" y="270"/>
                      <a:pt x="63" y="291"/>
                      <a:pt x="73" y="311"/>
                    </a:cubicBezTo>
                    <a:cubicBezTo>
                      <a:pt x="94" y="311"/>
                      <a:pt x="94" y="291"/>
                      <a:pt x="94" y="270"/>
                    </a:cubicBezTo>
                    <a:cubicBezTo>
                      <a:pt x="73" y="187"/>
                      <a:pt x="73" y="115"/>
                      <a:pt x="84" y="32"/>
                    </a:cubicBezTo>
                    <a:cubicBezTo>
                      <a:pt x="84" y="1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606;p54">
                <a:extLst>
                  <a:ext uri="{FF2B5EF4-FFF2-40B4-BE49-F238E27FC236}">
                    <a16:creationId xmlns:a16="http://schemas.microsoft.com/office/drawing/2014/main" id="{5D4E4977-0CE5-4E9C-BE3C-1282C7EEF1A3}"/>
                  </a:ext>
                </a:extLst>
              </p:cNvPr>
              <p:cNvSpPr/>
              <p:nvPr/>
            </p:nvSpPr>
            <p:spPr>
              <a:xfrm>
                <a:off x="3720189" y="3431512"/>
                <a:ext cx="643" cy="1870"/>
              </a:xfrm>
              <a:custGeom>
                <a:avLst/>
                <a:gdLst/>
                <a:ahLst/>
                <a:cxnLst/>
                <a:rect l="l" t="t" r="r" b="b"/>
                <a:pathLst>
                  <a:path w="11" h="32" extrusionOk="0">
                    <a:moveTo>
                      <a:pt x="10" y="0"/>
                    </a:moveTo>
                    <a:cubicBezTo>
                      <a:pt x="10" y="0"/>
                      <a:pt x="0" y="0"/>
                      <a:pt x="0" y="11"/>
                    </a:cubicBezTo>
                    <a:cubicBezTo>
                      <a:pt x="0" y="21"/>
                      <a:pt x="10" y="32"/>
                      <a:pt x="10" y="32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607;p54">
                <a:extLst>
                  <a:ext uri="{FF2B5EF4-FFF2-40B4-BE49-F238E27FC236}">
                    <a16:creationId xmlns:a16="http://schemas.microsoft.com/office/drawing/2014/main" id="{15F58F36-414A-4ED4-B389-165A5D629100}"/>
                  </a:ext>
                </a:extLst>
              </p:cNvPr>
              <p:cNvSpPr/>
              <p:nvPr/>
            </p:nvSpPr>
            <p:spPr>
              <a:xfrm>
                <a:off x="3719546" y="3410878"/>
                <a:ext cx="7365" cy="230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95" extrusionOk="0">
                    <a:moveTo>
                      <a:pt x="84" y="1"/>
                    </a:moveTo>
                    <a:cubicBezTo>
                      <a:pt x="74" y="1"/>
                      <a:pt x="53" y="12"/>
                      <a:pt x="53" y="32"/>
                    </a:cubicBezTo>
                    <a:cubicBezTo>
                      <a:pt x="11" y="136"/>
                      <a:pt x="1" y="250"/>
                      <a:pt x="11" y="364"/>
                    </a:cubicBezTo>
                    <a:cubicBezTo>
                      <a:pt x="11" y="353"/>
                      <a:pt x="21" y="353"/>
                      <a:pt x="21" y="353"/>
                    </a:cubicBezTo>
                    <a:lnTo>
                      <a:pt x="21" y="385"/>
                    </a:lnTo>
                    <a:cubicBezTo>
                      <a:pt x="32" y="395"/>
                      <a:pt x="42" y="395"/>
                      <a:pt x="53" y="395"/>
                    </a:cubicBezTo>
                    <a:cubicBezTo>
                      <a:pt x="74" y="385"/>
                      <a:pt x="84" y="364"/>
                      <a:pt x="84" y="353"/>
                    </a:cubicBezTo>
                    <a:cubicBezTo>
                      <a:pt x="63" y="250"/>
                      <a:pt x="84" y="146"/>
                      <a:pt x="115" y="53"/>
                    </a:cubicBezTo>
                    <a:cubicBezTo>
                      <a:pt x="125" y="32"/>
                      <a:pt x="115" y="12"/>
                      <a:pt x="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608;p54">
                <a:extLst>
                  <a:ext uri="{FF2B5EF4-FFF2-40B4-BE49-F238E27FC236}">
                    <a16:creationId xmlns:a16="http://schemas.microsoft.com/office/drawing/2014/main" id="{C499A403-4968-4224-A9D5-B08B0B20F0A9}"/>
                  </a:ext>
                </a:extLst>
              </p:cNvPr>
              <p:cNvSpPr/>
              <p:nvPr/>
            </p:nvSpPr>
            <p:spPr>
              <a:xfrm>
                <a:off x="3589783" y="3315426"/>
                <a:ext cx="78911" cy="91478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1565" extrusionOk="0">
                    <a:moveTo>
                      <a:pt x="581" y="0"/>
                    </a:moveTo>
                    <a:cubicBezTo>
                      <a:pt x="417" y="0"/>
                      <a:pt x="250" y="72"/>
                      <a:pt x="146" y="202"/>
                    </a:cubicBezTo>
                    <a:cubicBezTo>
                      <a:pt x="1" y="410"/>
                      <a:pt x="22" y="711"/>
                      <a:pt x="198" y="898"/>
                    </a:cubicBezTo>
                    <a:cubicBezTo>
                      <a:pt x="198" y="898"/>
                      <a:pt x="665" y="1343"/>
                      <a:pt x="976" y="1509"/>
                    </a:cubicBezTo>
                    <a:cubicBezTo>
                      <a:pt x="1031" y="1537"/>
                      <a:pt x="1096" y="1565"/>
                      <a:pt x="1158" y="1565"/>
                    </a:cubicBezTo>
                    <a:cubicBezTo>
                      <a:pt x="1188" y="1565"/>
                      <a:pt x="1218" y="1558"/>
                      <a:pt x="1246" y="1541"/>
                    </a:cubicBezTo>
                    <a:cubicBezTo>
                      <a:pt x="1308" y="1489"/>
                      <a:pt x="1329" y="1406"/>
                      <a:pt x="1329" y="1323"/>
                    </a:cubicBezTo>
                    <a:cubicBezTo>
                      <a:pt x="1349" y="1022"/>
                      <a:pt x="1287" y="711"/>
                      <a:pt x="1153" y="441"/>
                    </a:cubicBezTo>
                    <a:cubicBezTo>
                      <a:pt x="1080" y="285"/>
                      <a:pt x="976" y="140"/>
                      <a:pt x="821" y="57"/>
                    </a:cubicBezTo>
                    <a:cubicBezTo>
                      <a:pt x="747" y="19"/>
                      <a:pt x="665" y="0"/>
                      <a:pt x="5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609;p54">
                <a:extLst>
                  <a:ext uri="{FF2B5EF4-FFF2-40B4-BE49-F238E27FC236}">
                    <a16:creationId xmlns:a16="http://schemas.microsoft.com/office/drawing/2014/main" id="{786A6A7E-7C92-4916-B710-6181CD26C9EE}"/>
                  </a:ext>
                </a:extLst>
              </p:cNvPr>
              <p:cNvSpPr/>
              <p:nvPr/>
            </p:nvSpPr>
            <p:spPr>
              <a:xfrm>
                <a:off x="3649579" y="3345880"/>
                <a:ext cx="20634" cy="43839"/>
              </a:xfrm>
              <a:custGeom>
                <a:avLst/>
                <a:gdLst/>
                <a:ahLst/>
                <a:cxnLst/>
                <a:rect l="l" t="t" r="r" b="b"/>
                <a:pathLst>
                  <a:path w="353" h="750" extrusionOk="0">
                    <a:moveTo>
                      <a:pt x="53" y="1"/>
                    </a:moveTo>
                    <a:cubicBezTo>
                      <a:pt x="28" y="1"/>
                      <a:pt x="0" y="25"/>
                      <a:pt x="15" y="55"/>
                    </a:cubicBezTo>
                    <a:cubicBezTo>
                      <a:pt x="160" y="241"/>
                      <a:pt x="254" y="470"/>
                      <a:pt x="275" y="719"/>
                    </a:cubicBezTo>
                    <a:cubicBezTo>
                      <a:pt x="280" y="739"/>
                      <a:pt x="301" y="750"/>
                      <a:pt x="319" y="750"/>
                    </a:cubicBezTo>
                    <a:cubicBezTo>
                      <a:pt x="337" y="750"/>
                      <a:pt x="353" y="739"/>
                      <a:pt x="347" y="719"/>
                    </a:cubicBezTo>
                    <a:cubicBezTo>
                      <a:pt x="316" y="460"/>
                      <a:pt x="223" y="221"/>
                      <a:pt x="77" y="13"/>
                    </a:cubicBezTo>
                    <a:cubicBezTo>
                      <a:pt x="72" y="5"/>
                      <a:pt x="62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610;p54">
                <a:extLst>
                  <a:ext uri="{FF2B5EF4-FFF2-40B4-BE49-F238E27FC236}">
                    <a16:creationId xmlns:a16="http://schemas.microsoft.com/office/drawing/2014/main" id="{E8305783-0BE3-44FF-AED6-F1E78038033E}"/>
                  </a:ext>
                </a:extLst>
              </p:cNvPr>
              <p:cNvSpPr/>
              <p:nvPr/>
            </p:nvSpPr>
            <p:spPr>
              <a:xfrm>
                <a:off x="3583996" y="3343483"/>
                <a:ext cx="66928" cy="5968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1" extrusionOk="0">
                    <a:moveTo>
                      <a:pt x="44" y="1"/>
                    </a:moveTo>
                    <a:cubicBezTo>
                      <a:pt x="21" y="1"/>
                      <a:pt x="0" y="19"/>
                      <a:pt x="7" y="44"/>
                    </a:cubicBezTo>
                    <a:cubicBezTo>
                      <a:pt x="183" y="511"/>
                      <a:pt x="598" y="884"/>
                      <a:pt x="1086" y="1019"/>
                    </a:cubicBezTo>
                    <a:cubicBezTo>
                      <a:pt x="1088" y="1020"/>
                      <a:pt x="1091" y="1020"/>
                      <a:pt x="1093" y="1020"/>
                    </a:cubicBezTo>
                    <a:cubicBezTo>
                      <a:pt x="1130" y="1020"/>
                      <a:pt x="1145" y="956"/>
                      <a:pt x="1096" y="946"/>
                    </a:cubicBezTo>
                    <a:cubicBezTo>
                      <a:pt x="639" y="822"/>
                      <a:pt x="245" y="469"/>
                      <a:pt x="79" y="23"/>
                    </a:cubicBezTo>
                    <a:cubicBezTo>
                      <a:pt x="71" y="8"/>
                      <a:pt x="57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611;p54">
                <a:extLst>
                  <a:ext uri="{FF2B5EF4-FFF2-40B4-BE49-F238E27FC236}">
                    <a16:creationId xmlns:a16="http://schemas.microsoft.com/office/drawing/2014/main" id="{59B77879-F7A0-4B2F-803B-F8019BB11247}"/>
                  </a:ext>
                </a:extLst>
              </p:cNvPr>
              <p:cNvSpPr/>
              <p:nvPr/>
            </p:nvSpPr>
            <p:spPr>
              <a:xfrm>
                <a:off x="3643149" y="3384341"/>
                <a:ext cx="4559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953" extrusionOk="0">
                    <a:moveTo>
                      <a:pt x="318" y="1"/>
                    </a:moveTo>
                    <a:cubicBezTo>
                      <a:pt x="298" y="1"/>
                      <a:pt x="279" y="3"/>
                      <a:pt x="260" y="9"/>
                    </a:cubicBezTo>
                    <a:cubicBezTo>
                      <a:pt x="136" y="40"/>
                      <a:pt x="74" y="154"/>
                      <a:pt x="42" y="268"/>
                    </a:cubicBezTo>
                    <a:cubicBezTo>
                      <a:pt x="1" y="403"/>
                      <a:pt x="1" y="538"/>
                      <a:pt x="32" y="673"/>
                    </a:cubicBezTo>
                    <a:cubicBezTo>
                      <a:pt x="21" y="683"/>
                      <a:pt x="21" y="694"/>
                      <a:pt x="21" y="704"/>
                    </a:cubicBezTo>
                    <a:cubicBezTo>
                      <a:pt x="21" y="756"/>
                      <a:pt x="11" y="807"/>
                      <a:pt x="32" y="860"/>
                    </a:cubicBezTo>
                    <a:cubicBezTo>
                      <a:pt x="42" y="911"/>
                      <a:pt x="94" y="953"/>
                      <a:pt x="146" y="953"/>
                    </a:cubicBezTo>
                    <a:cubicBezTo>
                      <a:pt x="187" y="953"/>
                      <a:pt x="229" y="922"/>
                      <a:pt x="229" y="880"/>
                    </a:cubicBezTo>
                    <a:cubicBezTo>
                      <a:pt x="246" y="915"/>
                      <a:pt x="277" y="935"/>
                      <a:pt x="311" y="935"/>
                    </a:cubicBezTo>
                    <a:cubicBezTo>
                      <a:pt x="318" y="935"/>
                      <a:pt x="325" y="934"/>
                      <a:pt x="333" y="932"/>
                    </a:cubicBezTo>
                    <a:cubicBezTo>
                      <a:pt x="374" y="911"/>
                      <a:pt x="406" y="870"/>
                      <a:pt x="406" y="828"/>
                    </a:cubicBezTo>
                    <a:cubicBezTo>
                      <a:pt x="416" y="870"/>
                      <a:pt x="457" y="901"/>
                      <a:pt x="499" y="901"/>
                    </a:cubicBezTo>
                    <a:cubicBezTo>
                      <a:pt x="540" y="890"/>
                      <a:pt x="572" y="849"/>
                      <a:pt x="572" y="807"/>
                    </a:cubicBezTo>
                    <a:cubicBezTo>
                      <a:pt x="585" y="828"/>
                      <a:pt x="607" y="839"/>
                      <a:pt x="632" y="839"/>
                    </a:cubicBezTo>
                    <a:cubicBezTo>
                      <a:pt x="646" y="839"/>
                      <a:pt x="661" y="836"/>
                      <a:pt x="675" y="828"/>
                    </a:cubicBezTo>
                    <a:cubicBezTo>
                      <a:pt x="717" y="807"/>
                      <a:pt x="727" y="756"/>
                      <a:pt x="738" y="714"/>
                    </a:cubicBezTo>
                    <a:cubicBezTo>
                      <a:pt x="779" y="507"/>
                      <a:pt x="706" y="279"/>
                      <a:pt x="561" y="134"/>
                    </a:cubicBezTo>
                    <a:cubicBezTo>
                      <a:pt x="502" y="57"/>
                      <a:pt x="407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612;p54">
                <a:extLst>
                  <a:ext uri="{FF2B5EF4-FFF2-40B4-BE49-F238E27FC236}">
                    <a16:creationId xmlns:a16="http://schemas.microsoft.com/office/drawing/2014/main" id="{500CF19B-EF2A-4183-B3B5-9CDF98D35164}"/>
                  </a:ext>
                </a:extLst>
              </p:cNvPr>
              <p:cNvSpPr/>
              <p:nvPr/>
            </p:nvSpPr>
            <p:spPr>
              <a:xfrm>
                <a:off x="3654723" y="3435779"/>
                <a:ext cx="3683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31" y="0"/>
                    </a:moveTo>
                    <a:cubicBezTo>
                      <a:pt x="31" y="21"/>
                      <a:pt x="21" y="42"/>
                      <a:pt x="0" y="52"/>
                    </a:cubicBezTo>
                    <a:cubicBezTo>
                      <a:pt x="10" y="63"/>
                      <a:pt x="21" y="63"/>
                      <a:pt x="31" y="63"/>
                    </a:cubicBezTo>
                    <a:cubicBezTo>
                      <a:pt x="42" y="63"/>
                      <a:pt x="52" y="52"/>
                      <a:pt x="62" y="42"/>
                    </a:cubicBezTo>
                    <a:cubicBezTo>
                      <a:pt x="52" y="31"/>
                      <a:pt x="42" y="21"/>
                      <a:pt x="31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613;p54">
                <a:extLst>
                  <a:ext uri="{FF2B5EF4-FFF2-40B4-BE49-F238E27FC236}">
                    <a16:creationId xmlns:a16="http://schemas.microsoft.com/office/drawing/2014/main" id="{613992F5-810B-4EA5-A47C-29F9B2737F79}"/>
                  </a:ext>
                </a:extLst>
              </p:cNvPr>
              <p:cNvSpPr/>
              <p:nvPr/>
            </p:nvSpPr>
            <p:spPr>
              <a:xfrm>
                <a:off x="3654080" y="3411521"/>
                <a:ext cx="6138" cy="2729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467" extrusionOk="0">
                    <a:moveTo>
                      <a:pt x="42" y="1"/>
                    </a:moveTo>
                    <a:cubicBezTo>
                      <a:pt x="21" y="1"/>
                      <a:pt x="0" y="21"/>
                      <a:pt x="0" y="42"/>
                    </a:cubicBezTo>
                    <a:cubicBezTo>
                      <a:pt x="32" y="166"/>
                      <a:pt x="32" y="301"/>
                      <a:pt x="0" y="436"/>
                    </a:cubicBezTo>
                    <a:cubicBezTo>
                      <a:pt x="0" y="446"/>
                      <a:pt x="0" y="457"/>
                      <a:pt x="11" y="467"/>
                    </a:cubicBezTo>
                    <a:cubicBezTo>
                      <a:pt x="32" y="457"/>
                      <a:pt x="42" y="436"/>
                      <a:pt x="42" y="415"/>
                    </a:cubicBezTo>
                    <a:cubicBezTo>
                      <a:pt x="53" y="436"/>
                      <a:pt x="63" y="446"/>
                      <a:pt x="73" y="457"/>
                    </a:cubicBezTo>
                    <a:lnTo>
                      <a:pt x="73" y="446"/>
                    </a:lnTo>
                    <a:cubicBezTo>
                      <a:pt x="104" y="312"/>
                      <a:pt x="104" y="166"/>
                      <a:pt x="73" y="21"/>
                    </a:cubicBezTo>
                    <a:cubicBezTo>
                      <a:pt x="73" y="10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614;p54">
                <a:extLst>
                  <a:ext uri="{FF2B5EF4-FFF2-40B4-BE49-F238E27FC236}">
                    <a16:creationId xmlns:a16="http://schemas.microsoft.com/office/drawing/2014/main" id="{778CD699-1077-4F90-8D0C-1020EEC391D2}"/>
                  </a:ext>
                </a:extLst>
              </p:cNvPr>
              <p:cNvSpPr/>
              <p:nvPr/>
            </p:nvSpPr>
            <p:spPr>
              <a:xfrm>
                <a:off x="3665595" y="3432739"/>
                <a:ext cx="2513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43" h="63" extrusionOk="0">
                    <a:moveTo>
                      <a:pt x="22" y="0"/>
                    </a:moveTo>
                    <a:cubicBezTo>
                      <a:pt x="22" y="21"/>
                      <a:pt x="11" y="42"/>
                      <a:pt x="1" y="62"/>
                    </a:cubicBezTo>
                    <a:lnTo>
                      <a:pt x="11" y="62"/>
                    </a:lnTo>
                    <a:cubicBezTo>
                      <a:pt x="22" y="62"/>
                      <a:pt x="42" y="52"/>
                      <a:pt x="42" y="42"/>
                    </a:cubicBezTo>
                    <a:cubicBezTo>
                      <a:pt x="32" y="32"/>
                      <a:pt x="22" y="11"/>
                      <a:pt x="22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615;p54">
                <a:extLst>
                  <a:ext uri="{FF2B5EF4-FFF2-40B4-BE49-F238E27FC236}">
                    <a16:creationId xmlns:a16="http://schemas.microsoft.com/office/drawing/2014/main" id="{12930C2C-23D2-4723-9FD5-B60752EC03D0}"/>
                  </a:ext>
                </a:extLst>
              </p:cNvPr>
              <p:cNvSpPr/>
              <p:nvPr/>
            </p:nvSpPr>
            <p:spPr>
              <a:xfrm>
                <a:off x="3663783" y="3418185"/>
                <a:ext cx="6138" cy="1823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12" extrusionOk="0">
                    <a:moveTo>
                      <a:pt x="53" y="0"/>
                    </a:moveTo>
                    <a:cubicBezTo>
                      <a:pt x="42" y="0"/>
                      <a:pt x="21" y="11"/>
                      <a:pt x="21" y="32"/>
                    </a:cubicBezTo>
                    <a:cubicBezTo>
                      <a:pt x="32" y="115"/>
                      <a:pt x="21" y="187"/>
                      <a:pt x="11" y="270"/>
                    </a:cubicBezTo>
                    <a:cubicBezTo>
                      <a:pt x="0" y="291"/>
                      <a:pt x="11" y="311"/>
                      <a:pt x="32" y="311"/>
                    </a:cubicBezTo>
                    <a:cubicBezTo>
                      <a:pt x="42" y="291"/>
                      <a:pt x="53" y="270"/>
                      <a:pt x="53" y="249"/>
                    </a:cubicBezTo>
                    <a:cubicBezTo>
                      <a:pt x="53" y="260"/>
                      <a:pt x="63" y="281"/>
                      <a:pt x="73" y="291"/>
                    </a:cubicBezTo>
                    <a:cubicBezTo>
                      <a:pt x="94" y="208"/>
                      <a:pt x="104" y="115"/>
                      <a:pt x="94" y="32"/>
                    </a:cubicBezTo>
                    <a:cubicBezTo>
                      <a:pt x="94" y="11"/>
                      <a:pt x="73" y="0"/>
                      <a:pt x="53" y="0"/>
                    </a:cubicBezTo>
                    <a:close/>
                  </a:path>
                </a:pathLst>
              </a:custGeom>
              <a:solidFill>
                <a:srgbClr val="FF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616;p54">
                <a:extLst>
                  <a:ext uri="{FF2B5EF4-FFF2-40B4-BE49-F238E27FC236}">
                    <a16:creationId xmlns:a16="http://schemas.microsoft.com/office/drawing/2014/main" id="{840AA2D1-5C13-48BC-92F3-6F5B6931BAB9}"/>
                  </a:ext>
                </a:extLst>
              </p:cNvPr>
              <p:cNvSpPr/>
              <p:nvPr/>
            </p:nvSpPr>
            <p:spPr>
              <a:xfrm>
                <a:off x="3676525" y="3431512"/>
                <a:ext cx="643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11" h="12" extrusionOk="0">
                    <a:moveTo>
                      <a:pt x="1" y="0"/>
                    </a:moveTo>
                    <a:lnTo>
                      <a:pt x="1" y="11"/>
                    </a:lnTo>
                    <a:lnTo>
                      <a:pt x="11" y="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617;p54">
                <a:extLst>
                  <a:ext uri="{FF2B5EF4-FFF2-40B4-BE49-F238E27FC236}">
                    <a16:creationId xmlns:a16="http://schemas.microsoft.com/office/drawing/2014/main" id="{F38341B0-C84D-49D3-A716-D6E5E96A9B26}"/>
                  </a:ext>
                </a:extLst>
              </p:cNvPr>
              <p:cNvSpPr/>
              <p:nvPr/>
            </p:nvSpPr>
            <p:spPr>
              <a:xfrm>
                <a:off x="3670446" y="3410878"/>
                <a:ext cx="7365" cy="230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95" extrusionOk="0">
                    <a:moveTo>
                      <a:pt x="32" y="1"/>
                    </a:moveTo>
                    <a:cubicBezTo>
                      <a:pt x="11" y="12"/>
                      <a:pt x="1" y="32"/>
                      <a:pt x="1" y="53"/>
                    </a:cubicBezTo>
                    <a:cubicBezTo>
                      <a:pt x="42" y="146"/>
                      <a:pt x="52" y="250"/>
                      <a:pt x="42" y="353"/>
                    </a:cubicBezTo>
                    <a:cubicBezTo>
                      <a:pt x="42" y="364"/>
                      <a:pt x="42" y="385"/>
                      <a:pt x="63" y="395"/>
                    </a:cubicBezTo>
                    <a:lnTo>
                      <a:pt x="73" y="395"/>
                    </a:lnTo>
                    <a:cubicBezTo>
                      <a:pt x="84" y="395"/>
                      <a:pt x="94" y="395"/>
                      <a:pt x="105" y="385"/>
                    </a:cubicBezTo>
                    <a:lnTo>
                      <a:pt x="105" y="353"/>
                    </a:lnTo>
                    <a:lnTo>
                      <a:pt x="115" y="364"/>
                    </a:lnTo>
                    <a:cubicBezTo>
                      <a:pt x="125" y="250"/>
                      <a:pt x="115" y="136"/>
                      <a:pt x="73" y="32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" name="Google Shape;1022;p47">
            <a:extLst>
              <a:ext uri="{FF2B5EF4-FFF2-40B4-BE49-F238E27FC236}">
                <a16:creationId xmlns:a16="http://schemas.microsoft.com/office/drawing/2014/main" id="{D8B801C9-6874-4931-973F-D058FDE805A5}"/>
              </a:ext>
            </a:extLst>
          </p:cNvPr>
          <p:cNvGrpSpPr/>
          <p:nvPr/>
        </p:nvGrpSpPr>
        <p:grpSpPr>
          <a:xfrm rot="-2394364">
            <a:off x="484371" y="686312"/>
            <a:ext cx="269136" cy="205931"/>
            <a:chOff x="-1165325" y="1368300"/>
            <a:chExt cx="157550" cy="120525"/>
          </a:xfrm>
        </p:grpSpPr>
        <p:sp>
          <p:nvSpPr>
            <p:cNvPr id="198" name="Google Shape;1023;p47">
              <a:extLst>
                <a:ext uri="{FF2B5EF4-FFF2-40B4-BE49-F238E27FC236}">
                  <a16:creationId xmlns:a16="http://schemas.microsoft.com/office/drawing/2014/main" id="{B4B855C3-9AC5-49B0-9AC4-8AEDB8D63AD5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24;p47">
              <a:extLst>
                <a:ext uri="{FF2B5EF4-FFF2-40B4-BE49-F238E27FC236}">
                  <a16:creationId xmlns:a16="http://schemas.microsoft.com/office/drawing/2014/main" id="{45907B02-8C84-4BBB-BCA1-A01D5174EA5C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25;p47">
              <a:extLst>
                <a:ext uri="{FF2B5EF4-FFF2-40B4-BE49-F238E27FC236}">
                  <a16:creationId xmlns:a16="http://schemas.microsoft.com/office/drawing/2014/main" id="{E894A8DA-C9A8-4CC1-87A0-5B838847FA78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26;p47">
              <a:extLst>
                <a:ext uri="{FF2B5EF4-FFF2-40B4-BE49-F238E27FC236}">
                  <a16:creationId xmlns:a16="http://schemas.microsoft.com/office/drawing/2014/main" id="{75B8299D-EF9A-4ED4-85F0-2788D4DA8BAE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27;p47">
              <a:extLst>
                <a:ext uri="{FF2B5EF4-FFF2-40B4-BE49-F238E27FC236}">
                  <a16:creationId xmlns:a16="http://schemas.microsoft.com/office/drawing/2014/main" id="{F18808A2-B6F0-43F0-9521-7D13BEEF4C73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1022;p47">
            <a:extLst>
              <a:ext uri="{FF2B5EF4-FFF2-40B4-BE49-F238E27FC236}">
                <a16:creationId xmlns:a16="http://schemas.microsoft.com/office/drawing/2014/main" id="{808A1AF4-A1A0-4408-9473-B32BA9072F36}"/>
              </a:ext>
            </a:extLst>
          </p:cNvPr>
          <p:cNvGrpSpPr/>
          <p:nvPr/>
        </p:nvGrpSpPr>
        <p:grpSpPr>
          <a:xfrm rot="-2394364">
            <a:off x="7364495" y="1254506"/>
            <a:ext cx="269136" cy="205931"/>
            <a:chOff x="-1165325" y="1368300"/>
            <a:chExt cx="157550" cy="120525"/>
          </a:xfrm>
        </p:grpSpPr>
        <p:sp>
          <p:nvSpPr>
            <p:cNvPr id="204" name="Google Shape;1023;p47">
              <a:extLst>
                <a:ext uri="{FF2B5EF4-FFF2-40B4-BE49-F238E27FC236}">
                  <a16:creationId xmlns:a16="http://schemas.microsoft.com/office/drawing/2014/main" id="{3DEEACB7-9B43-4BEB-B0D2-AA1C27B3F226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24;p47">
              <a:extLst>
                <a:ext uri="{FF2B5EF4-FFF2-40B4-BE49-F238E27FC236}">
                  <a16:creationId xmlns:a16="http://schemas.microsoft.com/office/drawing/2014/main" id="{5F8A68C5-F3E9-455E-8972-839841C1D7F8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25;p47">
              <a:extLst>
                <a:ext uri="{FF2B5EF4-FFF2-40B4-BE49-F238E27FC236}">
                  <a16:creationId xmlns:a16="http://schemas.microsoft.com/office/drawing/2014/main" id="{B609F047-45EA-40F1-A115-12330D644D48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26;p47">
              <a:extLst>
                <a:ext uri="{FF2B5EF4-FFF2-40B4-BE49-F238E27FC236}">
                  <a16:creationId xmlns:a16="http://schemas.microsoft.com/office/drawing/2014/main" id="{21CEFAD4-7577-4728-B497-C0257A56BB64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27;p47">
              <a:extLst>
                <a:ext uri="{FF2B5EF4-FFF2-40B4-BE49-F238E27FC236}">
                  <a16:creationId xmlns:a16="http://schemas.microsoft.com/office/drawing/2014/main" id="{38E64574-21DD-49FF-B12B-9CCFAD764340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1022;p47">
            <a:extLst>
              <a:ext uri="{FF2B5EF4-FFF2-40B4-BE49-F238E27FC236}">
                <a16:creationId xmlns:a16="http://schemas.microsoft.com/office/drawing/2014/main" id="{E834DD59-0976-46D1-978C-87B2440704DB}"/>
              </a:ext>
            </a:extLst>
          </p:cNvPr>
          <p:cNvGrpSpPr/>
          <p:nvPr/>
        </p:nvGrpSpPr>
        <p:grpSpPr>
          <a:xfrm rot="-2394364">
            <a:off x="1391398" y="4877459"/>
            <a:ext cx="269136" cy="205931"/>
            <a:chOff x="-1165325" y="1368300"/>
            <a:chExt cx="157550" cy="120525"/>
          </a:xfrm>
        </p:grpSpPr>
        <p:sp>
          <p:nvSpPr>
            <p:cNvPr id="210" name="Google Shape;1023;p47">
              <a:extLst>
                <a:ext uri="{FF2B5EF4-FFF2-40B4-BE49-F238E27FC236}">
                  <a16:creationId xmlns:a16="http://schemas.microsoft.com/office/drawing/2014/main" id="{3248D778-475B-4904-A1E1-69835CE59FB6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24;p47">
              <a:extLst>
                <a:ext uri="{FF2B5EF4-FFF2-40B4-BE49-F238E27FC236}">
                  <a16:creationId xmlns:a16="http://schemas.microsoft.com/office/drawing/2014/main" id="{DCD64F88-D6D6-4CAC-971C-840131133F15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25;p47">
              <a:extLst>
                <a:ext uri="{FF2B5EF4-FFF2-40B4-BE49-F238E27FC236}">
                  <a16:creationId xmlns:a16="http://schemas.microsoft.com/office/drawing/2014/main" id="{9B6ED5A2-96E4-460E-A60F-7720E60A8008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26;p47">
              <a:extLst>
                <a:ext uri="{FF2B5EF4-FFF2-40B4-BE49-F238E27FC236}">
                  <a16:creationId xmlns:a16="http://schemas.microsoft.com/office/drawing/2014/main" id="{4541D421-6619-4BFF-AF09-8EBBDBE8B2FA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27;p47">
              <a:extLst>
                <a:ext uri="{FF2B5EF4-FFF2-40B4-BE49-F238E27FC236}">
                  <a16:creationId xmlns:a16="http://schemas.microsoft.com/office/drawing/2014/main" id="{01DF8854-6587-4BC2-B2E3-FB87E08B6C13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3960;p68">
            <a:extLst>
              <a:ext uri="{FF2B5EF4-FFF2-40B4-BE49-F238E27FC236}">
                <a16:creationId xmlns:a16="http://schemas.microsoft.com/office/drawing/2014/main" id="{380D71DB-3C01-43D9-A8AF-3E4E36C12EB6}"/>
              </a:ext>
            </a:extLst>
          </p:cNvPr>
          <p:cNvGrpSpPr/>
          <p:nvPr/>
        </p:nvGrpSpPr>
        <p:grpSpPr>
          <a:xfrm rot="-2394364">
            <a:off x="7327096" y="4774501"/>
            <a:ext cx="269136" cy="205931"/>
            <a:chOff x="-1165325" y="1368300"/>
            <a:chExt cx="157550" cy="120525"/>
          </a:xfrm>
        </p:grpSpPr>
        <p:sp>
          <p:nvSpPr>
            <p:cNvPr id="216" name="Google Shape;3961;p68">
              <a:extLst>
                <a:ext uri="{FF2B5EF4-FFF2-40B4-BE49-F238E27FC236}">
                  <a16:creationId xmlns:a16="http://schemas.microsoft.com/office/drawing/2014/main" id="{9E54ED9D-DBC0-44F9-B85F-49BD42134D9F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962;p68">
              <a:extLst>
                <a:ext uri="{FF2B5EF4-FFF2-40B4-BE49-F238E27FC236}">
                  <a16:creationId xmlns:a16="http://schemas.microsoft.com/office/drawing/2014/main" id="{E7CBB71E-D5FC-4C00-A343-BFCE3B1521CC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963;p68">
              <a:extLst>
                <a:ext uri="{FF2B5EF4-FFF2-40B4-BE49-F238E27FC236}">
                  <a16:creationId xmlns:a16="http://schemas.microsoft.com/office/drawing/2014/main" id="{F71DA09D-F3D2-48FB-9D70-081439FEA260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964;p68">
              <a:extLst>
                <a:ext uri="{FF2B5EF4-FFF2-40B4-BE49-F238E27FC236}">
                  <a16:creationId xmlns:a16="http://schemas.microsoft.com/office/drawing/2014/main" id="{910AC83B-D55E-42FE-A193-B42830C82B30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965;p68">
              <a:extLst>
                <a:ext uri="{FF2B5EF4-FFF2-40B4-BE49-F238E27FC236}">
                  <a16:creationId xmlns:a16="http://schemas.microsoft.com/office/drawing/2014/main" id="{711E9FE5-B14C-4BBD-9CE7-425DEDBCECBC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3960;p68">
            <a:extLst>
              <a:ext uri="{FF2B5EF4-FFF2-40B4-BE49-F238E27FC236}">
                <a16:creationId xmlns:a16="http://schemas.microsoft.com/office/drawing/2014/main" id="{7F9D6566-B798-4F8C-B6AE-BB40A00A6EF0}"/>
              </a:ext>
            </a:extLst>
          </p:cNvPr>
          <p:cNvGrpSpPr/>
          <p:nvPr/>
        </p:nvGrpSpPr>
        <p:grpSpPr>
          <a:xfrm rot="-2394364">
            <a:off x="2896152" y="1560696"/>
            <a:ext cx="269136" cy="205931"/>
            <a:chOff x="-1165325" y="1368300"/>
            <a:chExt cx="157550" cy="120525"/>
          </a:xfrm>
        </p:grpSpPr>
        <p:sp>
          <p:nvSpPr>
            <p:cNvPr id="222" name="Google Shape;3961;p68">
              <a:extLst>
                <a:ext uri="{FF2B5EF4-FFF2-40B4-BE49-F238E27FC236}">
                  <a16:creationId xmlns:a16="http://schemas.microsoft.com/office/drawing/2014/main" id="{EEAE609F-9E3A-494E-BDD8-7A66E73B8A9D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962;p68">
              <a:extLst>
                <a:ext uri="{FF2B5EF4-FFF2-40B4-BE49-F238E27FC236}">
                  <a16:creationId xmlns:a16="http://schemas.microsoft.com/office/drawing/2014/main" id="{27AC9FFC-3CE0-45E1-B496-06C607273916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963;p68">
              <a:extLst>
                <a:ext uri="{FF2B5EF4-FFF2-40B4-BE49-F238E27FC236}">
                  <a16:creationId xmlns:a16="http://schemas.microsoft.com/office/drawing/2014/main" id="{DF6ADD54-2DA7-4A9E-A6E5-7B0A177691FC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964;p68">
              <a:extLst>
                <a:ext uri="{FF2B5EF4-FFF2-40B4-BE49-F238E27FC236}">
                  <a16:creationId xmlns:a16="http://schemas.microsoft.com/office/drawing/2014/main" id="{335A19B9-D5C1-4EAD-B7EA-0383193C20D3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965;p68">
              <a:extLst>
                <a:ext uri="{FF2B5EF4-FFF2-40B4-BE49-F238E27FC236}">
                  <a16:creationId xmlns:a16="http://schemas.microsoft.com/office/drawing/2014/main" id="{1C83153F-8A21-4410-B3D1-6BD3EEAF49FE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308E-3653-4B9D-B9D0-47B705BB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grpSp>
        <p:nvGrpSpPr>
          <p:cNvPr id="3" name="Google Shape;1022;p47">
            <a:extLst>
              <a:ext uri="{FF2B5EF4-FFF2-40B4-BE49-F238E27FC236}">
                <a16:creationId xmlns:a16="http://schemas.microsoft.com/office/drawing/2014/main" id="{32122EB0-6094-4468-A639-5818D6DC55E1}"/>
              </a:ext>
            </a:extLst>
          </p:cNvPr>
          <p:cNvGrpSpPr/>
          <p:nvPr/>
        </p:nvGrpSpPr>
        <p:grpSpPr>
          <a:xfrm rot="-2394364">
            <a:off x="576297" y="499544"/>
            <a:ext cx="269136" cy="205931"/>
            <a:chOff x="-1165325" y="1368300"/>
            <a:chExt cx="157550" cy="120525"/>
          </a:xfrm>
        </p:grpSpPr>
        <p:sp>
          <p:nvSpPr>
            <p:cNvPr id="4" name="Google Shape;1023;p47">
              <a:extLst>
                <a:ext uri="{FF2B5EF4-FFF2-40B4-BE49-F238E27FC236}">
                  <a16:creationId xmlns:a16="http://schemas.microsoft.com/office/drawing/2014/main" id="{EAA407E8-6C84-4952-8283-D2DE111E3050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4;p47">
              <a:extLst>
                <a:ext uri="{FF2B5EF4-FFF2-40B4-BE49-F238E27FC236}">
                  <a16:creationId xmlns:a16="http://schemas.microsoft.com/office/drawing/2014/main" id="{6961FB41-5688-4D05-B4BB-957A26B8AD71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5;p47">
              <a:extLst>
                <a:ext uri="{FF2B5EF4-FFF2-40B4-BE49-F238E27FC236}">
                  <a16:creationId xmlns:a16="http://schemas.microsoft.com/office/drawing/2014/main" id="{C1C8A41C-0A9E-446A-B69F-A3199B0B8DE9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6;p47">
              <a:extLst>
                <a:ext uri="{FF2B5EF4-FFF2-40B4-BE49-F238E27FC236}">
                  <a16:creationId xmlns:a16="http://schemas.microsoft.com/office/drawing/2014/main" id="{370DF378-957F-4B14-B486-7789EE735FA2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7;p47">
              <a:extLst>
                <a:ext uri="{FF2B5EF4-FFF2-40B4-BE49-F238E27FC236}">
                  <a16:creationId xmlns:a16="http://schemas.microsoft.com/office/drawing/2014/main" id="{5A8EA260-91A5-4435-B6E0-57DAB10291CB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22;p47">
            <a:extLst>
              <a:ext uri="{FF2B5EF4-FFF2-40B4-BE49-F238E27FC236}">
                <a16:creationId xmlns:a16="http://schemas.microsoft.com/office/drawing/2014/main" id="{201E5869-F3C9-4839-B595-679829DFA45D}"/>
              </a:ext>
            </a:extLst>
          </p:cNvPr>
          <p:cNvGrpSpPr/>
          <p:nvPr/>
        </p:nvGrpSpPr>
        <p:grpSpPr>
          <a:xfrm rot="-2394364">
            <a:off x="585433" y="3913751"/>
            <a:ext cx="269136" cy="205931"/>
            <a:chOff x="-1165325" y="1368300"/>
            <a:chExt cx="157550" cy="120525"/>
          </a:xfrm>
        </p:grpSpPr>
        <p:sp>
          <p:nvSpPr>
            <p:cNvPr id="10" name="Google Shape;1023;p47">
              <a:extLst>
                <a:ext uri="{FF2B5EF4-FFF2-40B4-BE49-F238E27FC236}">
                  <a16:creationId xmlns:a16="http://schemas.microsoft.com/office/drawing/2014/main" id="{E7C3721F-DD87-423B-854C-5241446F6A99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24;p47">
              <a:extLst>
                <a:ext uri="{FF2B5EF4-FFF2-40B4-BE49-F238E27FC236}">
                  <a16:creationId xmlns:a16="http://schemas.microsoft.com/office/drawing/2014/main" id="{F49C56E2-C8DE-462E-9013-58BEB9C33961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5;p47">
              <a:extLst>
                <a:ext uri="{FF2B5EF4-FFF2-40B4-BE49-F238E27FC236}">
                  <a16:creationId xmlns:a16="http://schemas.microsoft.com/office/drawing/2014/main" id="{5224EE9C-D6A6-426F-BC7A-1E1E588BB0BB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6;p47">
              <a:extLst>
                <a:ext uri="{FF2B5EF4-FFF2-40B4-BE49-F238E27FC236}">
                  <a16:creationId xmlns:a16="http://schemas.microsoft.com/office/drawing/2014/main" id="{0725035A-F03A-4B93-B0DD-157396BA5AD1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7;p47">
              <a:extLst>
                <a:ext uri="{FF2B5EF4-FFF2-40B4-BE49-F238E27FC236}">
                  <a16:creationId xmlns:a16="http://schemas.microsoft.com/office/drawing/2014/main" id="{CDDA04AB-5922-4AD5-8BCB-2D1CDE54620A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022;p47">
            <a:extLst>
              <a:ext uri="{FF2B5EF4-FFF2-40B4-BE49-F238E27FC236}">
                <a16:creationId xmlns:a16="http://schemas.microsoft.com/office/drawing/2014/main" id="{A79B4CBD-72EE-46C0-8012-A0F190577614}"/>
              </a:ext>
            </a:extLst>
          </p:cNvPr>
          <p:cNvGrpSpPr/>
          <p:nvPr/>
        </p:nvGrpSpPr>
        <p:grpSpPr>
          <a:xfrm rot="-2394364">
            <a:off x="6584782" y="4614804"/>
            <a:ext cx="269136" cy="205931"/>
            <a:chOff x="-1165325" y="1368300"/>
            <a:chExt cx="157550" cy="120525"/>
          </a:xfrm>
        </p:grpSpPr>
        <p:sp>
          <p:nvSpPr>
            <p:cNvPr id="16" name="Google Shape;1023;p47">
              <a:extLst>
                <a:ext uri="{FF2B5EF4-FFF2-40B4-BE49-F238E27FC236}">
                  <a16:creationId xmlns:a16="http://schemas.microsoft.com/office/drawing/2014/main" id="{4706688B-3F51-4269-92CB-66011DB942CF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24;p47">
              <a:extLst>
                <a:ext uri="{FF2B5EF4-FFF2-40B4-BE49-F238E27FC236}">
                  <a16:creationId xmlns:a16="http://schemas.microsoft.com/office/drawing/2014/main" id="{D0A66139-ED4F-4833-977F-9F83B4424333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25;p47">
              <a:extLst>
                <a:ext uri="{FF2B5EF4-FFF2-40B4-BE49-F238E27FC236}">
                  <a16:creationId xmlns:a16="http://schemas.microsoft.com/office/drawing/2014/main" id="{899A1441-67AB-41F0-A39E-160B1961C122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6;p47">
              <a:extLst>
                <a:ext uri="{FF2B5EF4-FFF2-40B4-BE49-F238E27FC236}">
                  <a16:creationId xmlns:a16="http://schemas.microsoft.com/office/drawing/2014/main" id="{7714AF77-D8A5-4AA8-A93E-65C78530D23C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27;p47">
              <a:extLst>
                <a:ext uri="{FF2B5EF4-FFF2-40B4-BE49-F238E27FC236}">
                  <a16:creationId xmlns:a16="http://schemas.microsoft.com/office/drawing/2014/main" id="{8BCFE1AB-9BF6-4F16-9375-5F342480BF61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022;p47">
            <a:extLst>
              <a:ext uri="{FF2B5EF4-FFF2-40B4-BE49-F238E27FC236}">
                <a16:creationId xmlns:a16="http://schemas.microsoft.com/office/drawing/2014/main" id="{C7403D1A-43B2-4EEE-AFF3-F721B4B15D3F}"/>
              </a:ext>
            </a:extLst>
          </p:cNvPr>
          <p:cNvGrpSpPr/>
          <p:nvPr/>
        </p:nvGrpSpPr>
        <p:grpSpPr>
          <a:xfrm rot="-2394364">
            <a:off x="7976552" y="4875221"/>
            <a:ext cx="269136" cy="205931"/>
            <a:chOff x="-1165325" y="1368300"/>
            <a:chExt cx="157550" cy="120525"/>
          </a:xfrm>
        </p:grpSpPr>
        <p:sp>
          <p:nvSpPr>
            <p:cNvPr id="22" name="Google Shape;1023;p47">
              <a:extLst>
                <a:ext uri="{FF2B5EF4-FFF2-40B4-BE49-F238E27FC236}">
                  <a16:creationId xmlns:a16="http://schemas.microsoft.com/office/drawing/2014/main" id="{A790F381-A588-4DFC-8636-1C09163DDA78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4;p47">
              <a:extLst>
                <a:ext uri="{FF2B5EF4-FFF2-40B4-BE49-F238E27FC236}">
                  <a16:creationId xmlns:a16="http://schemas.microsoft.com/office/drawing/2014/main" id="{521F5FF6-4BE2-4A87-9E4C-4D8D78B3348E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5;p47">
              <a:extLst>
                <a:ext uri="{FF2B5EF4-FFF2-40B4-BE49-F238E27FC236}">
                  <a16:creationId xmlns:a16="http://schemas.microsoft.com/office/drawing/2014/main" id="{D321FE79-11D9-4808-A005-D714B3AD95AE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6;p47">
              <a:extLst>
                <a:ext uri="{FF2B5EF4-FFF2-40B4-BE49-F238E27FC236}">
                  <a16:creationId xmlns:a16="http://schemas.microsoft.com/office/drawing/2014/main" id="{B88A560D-BA68-46A7-950B-70AD71D34AC0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7;p47">
              <a:extLst>
                <a:ext uri="{FF2B5EF4-FFF2-40B4-BE49-F238E27FC236}">
                  <a16:creationId xmlns:a16="http://schemas.microsoft.com/office/drawing/2014/main" id="{33E7E375-3A35-4106-BC83-866AE77E83A8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960;p68">
            <a:extLst>
              <a:ext uri="{FF2B5EF4-FFF2-40B4-BE49-F238E27FC236}">
                <a16:creationId xmlns:a16="http://schemas.microsoft.com/office/drawing/2014/main" id="{DFCB5DAE-96D6-4A75-A3A0-FDA6E79ED22B}"/>
              </a:ext>
            </a:extLst>
          </p:cNvPr>
          <p:cNvGrpSpPr/>
          <p:nvPr/>
        </p:nvGrpSpPr>
        <p:grpSpPr>
          <a:xfrm rot="-2394364">
            <a:off x="3817928" y="4882239"/>
            <a:ext cx="269136" cy="205931"/>
            <a:chOff x="-1165325" y="1368300"/>
            <a:chExt cx="157550" cy="120525"/>
          </a:xfrm>
        </p:grpSpPr>
        <p:sp>
          <p:nvSpPr>
            <p:cNvPr id="28" name="Google Shape;3961;p68">
              <a:extLst>
                <a:ext uri="{FF2B5EF4-FFF2-40B4-BE49-F238E27FC236}">
                  <a16:creationId xmlns:a16="http://schemas.microsoft.com/office/drawing/2014/main" id="{F7B95FDD-3771-44C3-BD1F-7AF9ACAAD603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62;p68">
              <a:extLst>
                <a:ext uri="{FF2B5EF4-FFF2-40B4-BE49-F238E27FC236}">
                  <a16:creationId xmlns:a16="http://schemas.microsoft.com/office/drawing/2014/main" id="{6A6FEE87-FCEF-440E-8B99-5B8AB18C1D60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63;p68">
              <a:extLst>
                <a:ext uri="{FF2B5EF4-FFF2-40B4-BE49-F238E27FC236}">
                  <a16:creationId xmlns:a16="http://schemas.microsoft.com/office/drawing/2014/main" id="{D5D9E67C-02DE-4E1D-8AF0-B85084B9B9D2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64;p68">
              <a:extLst>
                <a:ext uri="{FF2B5EF4-FFF2-40B4-BE49-F238E27FC236}">
                  <a16:creationId xmlns:a16="http://schemas.microsoft.com/office/drawing/2014/main" id="{50EBC16F-68F7-4889-96AF-E0BBACE3967F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65;p68">
              <a:extLst>
                <a:ext uri="{FF2B5EF4-FFF2-40B4-BE49-F238E27FC236}">
                  <a16:creationId xmlns:a16="http://schemas.microsoft.com/office/drawing/2014/main" id="{A01F82A9-B453-4E99-AEB0-070829B5D55C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960;p68">
            <a:extLst>
              <a:ext uri="{FF2B5EF4-FFF2-40B4-BE49-F238E27FC236}">
                <a16:creationId xmlns:a16="http://schemas.microsoft.com/office/drawing/2014/main" id="{577E7FF6-DEC9-435F-928E-1365793177E0}"/>
              </a:ext>
            </a:extLst>
          </p:cNvPr>
          <p:cNvGrpSpPr/>
          <p:nvPr/>
        </p:nvGrpSpPr>
        <p:grpSpPr>
          <a:xfrm rot="-2394364">
            <a:off x="94964" y="2356095"/>
            <a:ext cx="269136" cy="205931"/>
            <a:chOff x="-1165325" y="1368300"/>
            <a:chExt cx="157550" cy="120525"/>
          </a:xfrm>
        </p:grpSpPr>
        <p:sp>
          <p:nvSpPr>
            <p:cNvPr id="34" name="Google Shape;3961;p68">
              <a:extLst>
                <a:ext uri="{FF2B5EF4-FFF2-40B4-BE49-F238E27FC236}">
                  <a16:creationId xmlns:a16="http://schemas.microsoft.com/office/drawing/2014/main" id="{86858B55-FE18-4CC0-955E-ACD3637304CF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62;p68">
              <a:extLst>
                <a:ext uri="{FF2B5EF4-FFF2-40B4-BE49-F238E27FC236}">
                  <a16:creationId xmlns:a16="http://schemas.microsoft.com/office/drawing/2014/main" id="{7C02F2A1-34A8-4F88-850C-865DB5564B7E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63;p68">
              <a:extLst>
                <a:ext uri="{FF2B5EF4-FFF2-40B4-BE49-F238E27FC236}">
                  <a16:creationId xmlns:a16="http://schemas.microsoft.com/office/drawing/2014/main" id="{3093663A-009A-4B7C-BF61-0EE252AA34AC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64;p68">
              <a:extLst>
                <a:ext uri="{FF2B5EF4-FFF2-40B4-BE49-F238E27FC236}">
                  <a16:creationId xmlns:a16="http://schemas.microsoft.com/office/drawing/2014/main" id="{E7F82C76-5747-4274-9EA8-822030EB2841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65;p68">
              <a:extLst>
                <a:ext uri="{FF2B5EF4-FFF2-40B4-BE49-F238E27FC236}">
                  <a16:creationId xmlns:a16="http://schemas.microsoft.com/office/drawing/2014/main" id="{90EE5E17-D58A-4E7D-A289-D585B51A48C0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134;p49">
            <a:extLst>
              <a:ext uri="{FF2B5EF4-FFF2-40B4-BE49-F238E27FC236}">
                <a16:creationId xmlns:a16="http://schemas.microsoft.com/office/drawing/2014/main" id="{4268AF58-5639-4890-BE3F-8F71766C0189}"/>
              </a:ext>
            </a:extLst>
          </p:cNvPr>
          <p:cNvGrpSpPr/>
          <p:nvPr/>
        </p:nvGrpSpPr>
        <p:grpSpPr>
          <a:xfrm>
            <a:off x="7743146" y="3616518"/>
            <a:ext cx="1300112" cy="1458861"/>
            <a:chOff x="5222945" y="1203150"/>
            <a:chExt cx="3097641" cy="3019594"/>
          </a:xfrm>
        </p:grpSpPr>
        <p:sp>
          <p:nvSpPr>
            <p:cNvPr id="52" name="Google Shape;1135;p49">
              <a:extLst>
                <a:ext uri="{FF2B5EF4-FFF2-40B4-BE49-F238E27FC236}">
                  <a16:creationId xmlns:a16="http://schemas.microsoft.com/office/drawing/2014/main" id="{CB9DF0BB-4B67-4C06-A676-E6A85F08E654}"/>
                </a:ext>
              </a:extLst>
            </p:cNvPr>
            <p:cNvSpPr/>
            <p:nvPr/>
          </p:nvSpPr>
          <p:spPr>
            <a:xfrm>
              <a:off x="5222945" y="1203473"/>
              <a:ext cx="3097625" cy="3018968"/>
            </a:xfrm>
            <a:custGeom>
              <a:avLst/>
              <a:gdLst/>
              <a:ahLst/>
              <a:cxnLst/>
              <a:rect l="l" t="t" r="r" b="b"/>
              <a:pathLst>
                <a:path w="26110" h="25447" extrusionOk="0">
                  <a:moveTo>
                    <a:pt x="17811" y="1"/>
                  </a:moveTo>
                  <a:cubicBezTo>
                    <a:pt x="17437" y="11"/>
                    <a:pt x="17043" y="31"/>
                    <a:pt x="16577" y="94"/>
                  </a:cubicBezTo>
                  <a:cubicBezTo>
                    <a:pt x="16058" y="156"/>
                    <a:pt x="15498" y="260"/>
                    <a:pt x="14823" y="416"/>
                  </a:cubicBezTo>
                  <a:cubicBezTo>
                    <a:pt x="14699" y="446"/>
                    <a:pt x="14554" y="478"/>
                    <a:pt x="14388" y="519"/>
                  </a:cubicBezTo>
                  <a:lnTo>
                    <a:pt x="14274" y="550"/>
                  </a:lnTo>
                  <a:cubicBezTo>
                    <a:pt x="14170" y="571"/>
                    <a:pt x="14056" y="602"/>
                    <a:pt x="13952" y="623"/>
                  </a:cubicBezTo>
                  <a:cubicBezTo>
                    <a:pt x="13818" y="654"/>
                    <a:pt x="13682" y="685"/>
                    <a:pt x="13527" y="706"/>
                  </a:cubicBezTo>
                  <a:cubicBezTo>
                    <a:pt x="13516" y="706"/>
                    <a:pt x="13496" y="695"/>
                    <a:pt x="13475" y="685"/>
                  </a:cubicBezTo>
                  <a:cubicBezTo>
                    <a:pt x="13454" y="675"/>
                    <a:pt x="13433" y="675"/>
                    <a:pt x="13413" y="665"/>
                  </a:cubicBezTo>
                  <a:lnTo>
                    <a:pt x="13423" y="665"/>
                  </a:lnTo>
                  <a:cubicBezTo>
                    <a:pt x="13392" y="654"/>
                    <a:pt x="13350" y="644"/>
                    <a:pt x="13320" y="633"/>
                  </a:cubicBezTo>
                  <a:cubicBezTo>
                    <a:pt x="13237" y="592"/>
                    <a:pt x="13175" y="550"/>
                    <a:pt x="13112" y="509"/>
                  </a:cubicBezTo>
                  <a:lnTo>
                    <a:pt x="13050" y="446"/>
                  </a:lnTo>
                  <a:lnTo>
                    <a:pt x="13039" y="446"/>
                  </a:lnTo>
                  <a:lnTo>
                    <a:pt x="13039" y="436"/>
                  </a:lnTo>
                  <a:lnTo>
                    <a:pt x="12967" y="363"/>
                  </a:lnTo>
                  <a:cubicBezTo>
                    <a:pt x="12936" y="333"/>
                    <a:pt x="12905" y="312"/>
                    <a:pt x="12873" y="291"/>
                  </a:cubicBezTo>
                  <a:cubicBezTo>
                    <a:pt x="12853" y="280"/>
                    <a:pt x="12832" y="280"/>
                    <a:pt x="12822" y="280"/>
                  </a:cubicBezTo>
                  <a:lnTo>
                    <a:pt x="12790" y="280"/>
                  </a:lnTo>
                  <a:cubicBezTo>
                    <a:pt x="12770" y="280"/>
                    <a:pt x="12760" y="291"/>
                    <a:pt x="12749" y="291"/>
                  </a:cubicBezTo>
                  <a:cubicBezTo>
                    <a:pt x="12728" y="301"/>
                    <a:pt x="12697" y="333"/>
                    <a:pt x="12697" y="363"/>
                  </a:cubicBezTo>
                  <a:cubicBezTo>
                    <a:pt x="12687" y="395"/>
                    <a:pt x="12687" y="426"/>
                    <a:pt x="12707" y="467"/>
                  </a:cubicBezTo>
                  <a:lnTo>
                    <a:pt x="12707" y="478"/>
                  </a:lnTo>
                  <a:lnTo>
                    <a:pt x="12697" y="467"/>
                  </a:lnTo>
                  <a:cubicBezTo>
                    <a:pt x="12656" y="446"/>
                    <a:pt x="12624" y="426"/>
                    <a:pt x="12594" y="416"/>
                  </a:cubicBezTo>
                  <a:cubicBezTo>
                    <a:pt x="12552" y="405"/>
                    <a:pt x="12521" y="395"/>
                    <a:pt x="12500" y="395"/>
                  </a:cubicBezTo>
                  <a:lnTo>
                    <a:pt x="12490" y="395"/>
                  </a:lnTo>
                  <a:cubicBezTo>
                    <a:pt x="12458" y="395"/>
                    <a:pt x="12417" y="416"/>
                    <a:pt x="12396" y="436"/>
                  </a:cubicBezTo>
                  <a:cubicBezTo>
                    <a:pt x="12375" y="457"/>
                    <a:pt x="12375" y="467"/>
                    <a:pt x="12365" y="488"/>
                  </a:cubicBezTo>
                  <a:lnTo>
                    <a:pt x="12365" y="550"/>
                  </a:lnTo>
                  <a:cubicBezTo>
                    <a:pt x="12375" y="561"/>
                    <a:pt x="12375" y="582"/>
                    <a:pt x="12386" y="592"/>
                  </a:cubicBezTo>
                  <a:cubicBezTo>
                    <a:pt x="12396" y="612"/>
                    <a:pt x="12417" y="623"/>
                    <a:pt x="12428" y="644"/>
                  </a:cubicBezTo>
                  <a:lnTo>
                    <a:pt x="12438" y="654"/>
                  </a:lnTo>
                  <a:cubicBezTo>
                    <a:pt x="12428" y="654"/>
                    <a:pt x="12417" y="654"/>
                    <a:pt x="12407" y="665"/>
                  </a:cubicBezTo>
                  <a:cubicBezTo>
                    <a:pt x="12355" y="675"/>
                    <a:pt x="12292" y="706"/>
                    <a:pt x="12230" y="737"/>
                  </a:cubicBezTo>
                  <a:cubicBezTo>
                    <a:pt x="12168" y="768"/>
                    <a:pt x="12116" y="810"/>
                    <a:pt x="12064" y="851"/>
                  </a:cubicBezTo>
                  <a:cubicBezTo>
                    <a:pt x="11847" y="861"/>
                    <a:pt x="11619" y="861"/>
                    <a:pt x="11370" y="861"/>
                  </a:cubicBezTo>
                  <a:cubicBezTo>
                    <a:pt x="10861" y="861"/>
                    <a:pt x="10353" y="851"/>
                    <a:pt x="9855" y="831"/>
                  </a:cubicBezTo>
                  <a:cubicBezTo>
                    <a:pt x="9357" y="810"/>
                    <a:pt x="8849" y="799"/>
                    <a:pt x="8341" y="799"/>
                  </a:cubicBezTo>
                  <a:cubicBezTo>
                    <a:pt x="7438" y="799"/>
                    <a:pt x="6670" y="861"/>
                    <a:pt x="5976" y="997"/>
                  </a:cubicBezTo>
                  <a:cubicBezTo>
                    <a:pt x="5259" y="1131"/>
                    <a:pt x="4565" y="1359"/>
                    <a:pt x="3932" y="1691"/>
                  </a:cubicBezTo>
                  <a:cubicBezTo>
                    <a:pt x="3662" y="1826"/>
                    <a:pt x="3382" y="1992"/>
                    <a:pt x="3113" y="2179"/>
                  </a:cubicBezTo>
                  <a:cubicBezTo>
                    <a:pt x="2853" y="2366"/>
                    <a:pt x="2615" y="2562"/>
                    <a:pt x="2397" y="2760"/>
                  </a:cubicBezTo>
                  <a:cubicBezTo>
                    <a:pt x="2179" y="2967"/>
                    <a:pt x="1972" y="3196"/>
                    <a:pt x="1785" y="3445"/>
                  </a:cubicBezTo>
                  <a:cubicBezTo>
                    <a:pt x="1608" y="3673"/>
                    <a:pt x="1453" y="3922"/>
                    <a:pt x="1329" y="4191"/>
                  </a:cubicBezTo>
                  <a:cubicBezTo>
                    <a:pt x="1193" y="4461"/>
                    <a:pt x="1100" y="4731"/>
                    <a:pt x="1038" y="5001"/>
                  </a:cubicBezTo>
                  <a:cubicBezTo>
                    <a:pt x="976" y="5291"/>
                    <a:pt x="955" y="5581"/>
                    <a:pt x="976" y="5872"/>
                  </a:cubicBezTo>
                  <a:cubicBezTo>
                    <a:pt x="976" y="5996"/>
                    <a:pt x="997" y="6131"/>
                    <a:pt x="1027" y="6308"/>
                  </a:cubicBezTo>
                  <a:cubicBezTo>
                    <a:pt x="1059" y="6463"/>
                    <a:pt x="1100" y="6619"/>
                    <a:pt x="1152" y="6774"/>
                  </a:cubicBezTo>
                  <a:lnTo>
                    <a:pt x="1183" y="6868"/>
                  </a:lnTo>
                  <a:cubicBezTo>
                    <a:pt x="1246" y="7044"/>
                    <a:pt x="1329" y="7210"/>
                    <a:pt x="1432" y="7376"/>
                  </a:cubicBezTo>
                  <a:cubicBezTo>
                    <a:pt x="1494" y="7479"/>
                    <a:pt x="1567" y="7573"/>
                    <a:pt x="1670" y="7698"/>
                  </a:cubicBezTo>
                  <a:cubicBezTo>
                    <a:pt x="1753" y="7790"/>
                    <a:pt x="1847" y="7894"/>
                    <a:pt x="1951" y="7998"/>
                  </a:cubicBezTo>
                  <a:cubicBezTo>
                    <a:pt x="2106" y="8143"/>
                    <a:pt x="2272" y="8288"/>
                    <a:pt x="2438" y="8424"/>
                  </a:cubicBezTo>
                  <a:cubicBezTo>
                    <a:pt x="2480" y="8465"/>
                    <a:pt x="2521" y="8496"/>
                    <a:pt x="2562" y="8537"/>
                  </a:cubicBezTo>
                  <a:cubicBezTo>
                    <a:pt x="2719" y="8673"/>
                    <a:pt x="2915" y="8839"/>
                    <a:pt x="3092" y="9035"/>
                  </a:cubicBezTo>
                  <a:lnTo>
                    <a:pt x="3081" y="9035"/>
                  </a:lnTo>
                  <a:cubicBezTo>
                    <a:pt x="3040" y="9035"/>
                    <a:pt x="3009" y="9035"/>
                    <a:pt x="2967" y="9046"/>
                  </a:cubicBezTo>
                  <a:cubicBezTo>
                    <a:pt x="2926" y="9056"/>
                    <a:pt x="2894" y="9077"/>
                    <a:pt x="2864" y="9087"/>
                  </a:cubicBezTo>
                  <a:cubicBezTo>
                    <a:pt x="2843" y="9097"/>
                    <a:pt x="2811" y="9118"/>
                    <a:pt x="2791" y="9139"/>
                  </a:cubicBezTo>
                  <a:cubicBezTo>
                    <a:pt x="2760" y="9160"/>
                    <a:pt x="2728" y="9191"/>
                    <a:pt x="2708" y="9212"/>
                  </a:cubicBezTo>
                  <a:cubicBezTo>
                    <a:pt x="2677" y="9243"/>
                    <a:pt x="2656" y="9274"/>
                    <a:pt x="2636" y="9305"/>
                  </a:cubicBezTo>
                  <a:cubicBezTo>
                    <a:pt x="2615" y="9336"/>
                    <a:pt x="2604" y="9378"/>
                    <a:pt x="2583" y="9419"/>
                  </a:cubicBezTo>
                  <a:cubicBezTo>
                    <a:pt x="2562" y="9461"/>
                    <a:pt x="2553" y="9512"/>
                    <a:pt x="2542" y="9565"/>
                  </a:cubicBezTo>
                  <a:cubicBezTo>
                    <a:pt x="2521" y="9648"/>
                    <a:pt x="2521" y="9751"/>
                    <a:pt x="2532" y="9855"/>
                  </a:cubicBezTo>
                  <a:lnTo>
                    <a:pt x="2532" y="9876"/>
                  </a:lnTo>
                  <a:cubicBezTo>
                    <a:pt x="2500" y="9844"/>
                    <a:pt x="2470" y="9803"/>
                    <a:pt x="2428" y="9772"/>
                  </a:cubicBezTo>
                  <a:cubicBezTo>
                    <a:pt x="2376" y="9720"/>
                    <a:pt x="2324" y="9668"/>
                    <a:pt x="2272" y="9627"/>
                  </a:cubicBezTo>
                  <a:cubicBezTo>
                    <a:pt x="2210" y="9585"/>
                    <a:pt x="2148" y="9544"/>
                    <a:pt x="2085" y="9512"/>
                  </a:cubicBezTo>
                  <a:cubicBezTo>
                    <a:pt x="2065" y="9502"/>
                    <a:pt x="2034" y="9492"/>
                    <a:pt x="1992" y="9482"/>
                  </a:cubicBezTo>
                  <a:cubicBezTo>
                    <a:pt x="1951" y="9471"/>
                    <a:pt x="1919" y="9461"/>
                    <a:pt x="1889" y="9461"/>
                  </a:cubicBezTo>
                  <a:lnTo>
                    <a:pt x="1868" y="9461"/>
                  </a:lnTo>
                  <a:cubicBezTo>
                    <a:pt x="1836" y="9461"/>
                    <a:pt x="1816" y="9461"/>
                    <a:pt x="1795" y="9471"/>
                  </a:cubicBezTo>
                  <a:cubicBezTo>
                    <a:pt x="1753" y="9471"/>
                    <a:pt x="1723" y="9482"/>
                    <a:pt x="1702" y="9502"/>
                  </a:cubicBezTo>
                  <a:cubicBezTo>
                    <a:pt x="1670" y="9512"/>
                    <a:pt x="1640" y="9523"/>
                    <a:pt x="1619" y="9544"/>
                  </a:cubicBezTo>
                  <a:cubicBezTo>
                    <a:pt x="1598" y="9565"/>
                    <a:pt x="1577" y="9585"/>
                    <a:pt x="1557" y="9616"/>
                  </a:cubicBezTo>
                  <a:cubicBezTo>
                    <a:pt x="1525" y="9658"/>
                    <a:pt x="1504" y="9710"/>
                    <a:pt x="1484" y="9772"/>
                  </a:cubicBezTo>
                  <a:cubicBezTo>
                    <a:pt x="1474" y="9834"/>
                    <a:pt x="1463" y="9897"/>
                    <a:pt x="1474" y="9948"/>
                  </a:cubicBezTo>
                  <a:cubicBezTo>
                    <a:pt x="1484" y="10021"/>
                    <a:pt x="1504" y="10083"/>
                    <a:pt x="1515" y="10125"/>
                  </a:cubicBezTo>
                  <a:cubicBezTo>
                    <a:pt x="1557" y="10229"/>
                    <a:pt x="1608" y="10332"/>
                    <a:pt x="1681" y="10436"/>
                  </a:cubicBezTo>
                  <a:cubicBezTo>
                    <a:pt x="1753" y="10519"/>
                    <a:pt x="1826" y="10602"/>
                    <a:pt x="1930" y="10695"/>
                  </a:cubicBezTo>
                  <a:cubicBezTo>
                    <a:pt x="2013" y="10768"/>
                    <a:pt x="2117" y="10840"/>
                    <a:pt x="2231" y="10913"/>
                  </a:cubicBezTo>
                  <a:cubicBezTo>
                    <a:pt x="2376" y="10996"/>
                    <a:pt x="2542" y="11079"/>
                    <a:pt x="2719" y="11141"/>
                  </a:cubicBezTo>
                  <a:cubicBezTo>
                    <a:pt x="2874" y="11204"/>
                    <a:pt x="3030" y="11255"/>
                    <a:pt x="3175" y="11287"/>
                  </a:cubicBezTo>
                  <a:cubicBezTo>
                    <a:pt x="3185" y="11287"/>
                    <a:pt x="3185" y="11297"/>
                    <a:pt x="3185" y="11297"/>
                  </a:cubicBezTo>
                  <a:lnTo>
                    <a:pt x="3216" y="11297"/>
                  </a:lnTo>
                  <a:lnTo>
                    <a:pt x="3237" y="11276"/>
                  </a:lnTo>
                  <a:lnTo>
                    <a:pt x="3268" y="11193"/>
                  </a:lnTo>
                  <a:cubicBezTo>
                    <a:pt x="3279" y="11151"/>
                    <a:pt x="3299" y="11110"/>
                    <a:pt x="3320" y="11068"/>
                  </a:cubicBezTo>
                  <a:cubicBezTo>
                    <a:pt x="3341" y="10996"/>
                    <a:pt x="3372" y="10923"/>
                    <a:pt x="3392" y="10830"/>
                  </a:cubicBezTo>
                  <a:cubicBezTo>
                    <a:pt x="3455" y="10674"/>
                    <a:pt x="3496" y="10498"/>
                    <a:pt x="3528" y="10332"/>
                  </a:cubicBezTo>
                  <a:cubicBezTo>
                    <a:pt x="3538" y="10249"/>
                    <a:pt x="3558" y="10166"/>
                    <a:pt x="3558" y="10083"/>
                  </a:cubicBezTo>
                  <a:cubicBezTo>
                    <a:pt x="3569" y="9980"/>
                    <a:pt x="3569" y="9897"/>
                    <a:pt x="3569" y="9824"/>
                  </a:cubicBezTo>
                  <a:lnTo>
                    <a:pt x="3569" y="9751"/>
                  </a:lnTo>
                  <a:cubicBezTo>
                    <a:pt x="3704" y="10063"/>
                    <a:pt x="3797" y="10363"/>
                    <a:pt x="3849" y="10664"/>
                  </a:cubicBezTo>
                  <a:cubicBezTo>
                    <a:pt x="3880" y="10923"/>
                    <a:pt x="3890" y="11183"/>
                    <a:pt x="3849" y="11432"/>
                  </a:cubicBezTo>
                  <a:cubicBezTo>
                    <a:pt x="3807" y="11711"/>
                    <a:pt x="3714" y="12002"/>
                    <a:pt x="3579" y="12303"/>
                  </a:cubicBezTo>
                  <a:cubicBezTo>
                    <a:pt x="3517" y="12438"/>
                    <a:pt x="3434" y="12573"/>
                    <a:pt x="3351" y="12707"/>
                  </a:cubicBezTo>
                  <a:cubicBezTo>
                    <a:pt x="3299" y="12749"/>
                    <a:pt x="3247" y="12790"/>
                    <a:pt x="3185" y="12832"/>
                  </a:cubicBezTo>
                  <a:cubicBezTo>
                    <a:pt x="3133" y="12770"/>
                    <a:pt x="3071" y="12707"/>
                    <a:pt x="3019" y="12645"/>
                  </a:cubicBezTo>
                  <a:cubicBezTo>
                    <a:pt x="2811" y="12438"/>
                    <a:pt x="2636" y="12282"/>
                    <a:pt x="2459" y="12158"/>
                  </a:cubicBezTo>
                  <a:cubicBezTo>
                    <a:pt x="2355" y="12096"/>
                    <a:pt x="2251" y="12033"/>
                    <a:pt x="2158" y="12002"/>
                  </a:cubicBezTo>
                  <a:cubicBezTo>
                    <a:pt x="2055" y="11960"/>
                    <a:pt x="1961" y="11940"/>
                    <a:pt x="1857" y="11940"/>
                  </a:cubicBezTo>
                  <a:lnTo>
                    <a:pt x="1847" y="11940"/>
                  </a:lnTo>
                  <a:cubicBezTo>
                    <a:pt x="1826" y="11940"/>
                    <a:pt x="1795" y="11940"/>
                    <a:pt x="1764" y="11950"/>
                  </a:cubicBezTo>
                  <a:lnTo>
                    <a:pt x="1764" y="11940"/>
                  </a:lnTo>
                  <a:cubicBezTo>
                    <a:pt x="1712" y="11950"/>
                    <a:pt x="1650" y="11971"/>
                    <a:pt x="1587" y="12002"/>
                  </a:cubicBezTo>
                  <a:cubicBezTo>
                    <a:pt x="1515" y="12033"/>
                    <a:pt x="1453" y="12085"/>
                    <a:pt x="1391" y="12158"/>
                  </a:cubicBezTo>
                  <a:cubicBezTo>
                    <a:pt x="1287" y="12282"/>
                    <a:pt x="1204" y="12438"/>
                    <a:pt x="1142" y="12656"/>
                  </a:cubicBezTo>
                  <a:cubicBezTo>
                    <a:pt x="1090" y="12822"/>
                    <a:pt x="1048" y="13018"/>
                    <a:pt x="1027" y="13257"/>
                  </a:cubicBezTo>
                  <a:cubicBezTo>
                    <a:pt x="1007" y="13433"/>
                    <a:pt x="997" y="13620"/>
                    <a:pt x="997" y="13807"/>
                  </a:cubicBezTo>
                  <a:cubicBezTo>
                    <a:pt x="1007" y="13984"/>
                    <a:pt x="1017" y="14160"/>
                    <a:pt x="1048" y="14336"/>
                  </a:cubicBezTo>
                  <a:cubicBezTo>
                    <a:pt x="1080" y="14564"/>
                    <a:pt x="1142" y="14793"/>
                    <a:pt x="1214" y="15010"/>
                  </a:cubicBezTo>
                  <a:cubicBezTo>
                    <a:pt x="1246" y="15093"/>
                    <a:pt x="1276" y="15176"/>
                    <a:pt x="1308" y="15249"/>
                  </a:cubicBezTo>
                  <a:cubicBezTo>
                    <a:pt x="976" y="15653"/>
                    <a:pt x="737" y="16017"/>
                    <a:pt x="540" y="16379"/>
                  </a:cubicBezTo>
                  <a:cubicBezTo>
                    <a:pt x="416" y="16618"/>
                    <a:pt x="312" y="16877"/>
                    <a:pt x="229" y="17126"/>
                  </a:cubicBezTo>
                  <a:cubicBezTo>
                    <a:pt x="146" y="17365"/>
                    <a:pt x="94" y="17624"/>
                    <a:pt x="63" y="17915"/>
                  </a:cubicBezTo>
                  <a:cubicBezTo>
                    <a:pt x="1" y="18423"/>
                    <a:pt x="52" y="18942"/>
                    <a:pt x="197" y="19440"/>
                  </a:cubicBezTo>
                  <a:cubicBezTo>
                    <a:pt x="270" y="19668"/>
                    <a:pt x="374" y="19906"/>
                    <a:pt x="509" y="20145"/>
                  </a:cubicBezTo>
                  <a:cubicBezTo>
                    <a:pt x="623" y="20353"/>
                    <a:pt x="778" y="20549"/>
                    <a:pt x="976" y="20768"/>
                  </a:cubicBezTo>
                  <a:cubicBezTo>
                    <a:pt x="1142" y="20954"/>
                    <a:pt x="1338" y="21141"/>
                    <a:pt x="1567" y="21296"/>
                  </a:cubicBezTo>
                  <a:cubicBezTo>
                    <a:pt x="1577" y="21307"/>
                    <a:pt x="1587" y="21307"/>
                    <a:pt x="1598" y="21317"/>
                  </a:cubicBezTo>
                  <a:lnTo>
                    <a:pt x="1598" y="21328"/>
                  </a:lnTo>
                  <a:lnTo>
                    <a:pt x="1598" y="21338"/>
                  </a:lnTo>
                  <a:lnTo>
                    <a:pt x="1598" y="21473"/>
                  </a:lnTo>
                  <a:cubicBezTo>
                    <a:pt x="1598" y="21597"/>
                    <a:pt x="1608" y="21732"/>
                    <a:pt x="1640" y="21856"/>
                  </a:cubicBezTo>
                  <a:cubicBezTo>
                    <a:pt x="1650" y="21898"/>
                    <a:pt x="1650" y="21950"/>
                    <a:pt x="1660" y="22002"/>
                  </a:cubicBezTo>
                  <a:cubicBezTo>
                    <a:pt x="1702" y="22168"/>
                    <a:pt x="1753" y="22333"/>
                    <a:pt x="1836" y="22499"/>
                  </a:cubicBezTo>
                  <a:cubicBezTo>
                    <a:pt x="1878" y="22603"/>
                    <a:pt x="1940" y="22707"/>
                    <a:pt x="2013" y="22811"/>
                  </a:cubicBezTo>
                  <a:cubicBezTo>
                    <a:pt x="976" y="23080"/>
                    <a:pt x="384" y="23382"/>
                    <a:pt x="384" y="23703"/>
                  </a:cubicBezTo>
                  <a:cubicBezTo>
                    <a:pt x="384" y="24679"/>
                    <a:pt x="5808" y="25446"/>
                    <a:pt x="12550" y="25446"/>
                  </a:cubicBezTo>
                  <a:cubicBezTo>
                    <a:pt x="12685" y="25446"/>
                    <a:pt x="12820" y="25446"/>
                    <a:pt x="12956" y="25445"/>
                  </a:cubicBezTo>
                  <a:cubicBezTo>
                    <a:pt x="19885" y="25404"/>
                    <a:pt x="25518" y="24574"/>
                    <a:pt x="25508" y="23578"/>
                  </a:cubicBezTo>
                  <a:cubicBezTo>
                    <a:pt x="25508" y="23205"/>
                    <a:pt x="24699" y="22852"/>
                    <a:pt x="23309" y="22572"/>
                  </a:cubicBezTo>
                  <a:cubicBezTo>
                    <a:pt x="23309" y="22562"/>
                    <a:pt x="23319" y="22562"/>
                    <a:pt x="23319" y="22552"/>
                  </a:cubicBezTo>
                  <a:cubicBezTo>
                    <a:pt x="23361" y="22479"/>
                    <a:pt x="23402" y="22407"/>
                    <a:pt x="23433" y="22324"/>
                  </a:cubicBezTo>
                  <a:cubicBezTo>
                    <a:pt x="23827" y="22230"/>
                    <a:pt x="24191" y="22105"/>
                    <a:pt x="24502" y="21939"/>
                  </a:cubicBezTo>
                  <a:cubicBezTo>
                    <a:pt x="24689" y="21836"/>
                    <a:pt x="24875" y="21711"/>
                    <a:pt x="25041" y="21566"/>
                  </a:cubicBezTo>
                  <a:cubicBezTo>
                    <a:pt x="25196" y="21431"/>
                    <a:pt x="25342" y="21265"/>
                    <a:pt x="25477" y="21079"/>
                  </a:cubicBezTo>
                  <a:cubicBezTo>
                    <a:pt x="25528" y="20996"/>
                    <a:pt x="25581" y="20913"/>
                    <a:pt x="25643" y="20809"/>
                  </a:cubicBezTo>
                  <a:cubicBezTo>
                    <a:pt x="25705" y="20685"/>
                    <a:pt x="25767" y="20539"/>
                    <a:pt x="25830" y="20373"/>
                  </a:cubicBezTo>
                  <a:cubicBezTo>
                    <a:pt x="25933" y="20093"/>
                    <a:pt x="26006" y="19782"/>
                    <a:pt x="26047" y="19429"/>
                  </a:cubicBezTo>
                  <a:cubicBezTo>
                    <a:pt x="26109" y="18942"/>
                    <a:pt x="26068" y="18412"/>
                    <a:pt x="25943" y="17863"/>
                  </a:cubicBezTo>
                  <a:cubicBezTo>
                    <a:pt x="25819" y="17354"/>
                    <a:pt x="25611" y="16847"/>
                    <a:pt x="25311" y="16349"/>
                  </a:cubicBezTo>
                  <a:cubicBezTo>
                    <a:pt x="25083" y="15964"/>
                    <a:pt x="24782" y="15612"/>
                    <a:pt x="24491" y="15259"/>
                  </a:cubicBezTo>
                  <a:cubicBezTo>
                    <a:pt x="24440" y="15197"/>
                    <a:pt x="24398" y="15145"/>
                    <a:pt x="24346" y="15083"/>
                  </a:cubicBezTo>
                  <a:cubicBezTo>
                    <a:pt x="24304" y="15042"/>
                    <a:pt x="24263" y="14989"/>
                    <a:pt x="24221" y="14938"/>
                  </a:cubicBezTo>
                  <a:lnTo>
                    <a:pt x="24263" y="14938"/>
                  </a:lnTo>
                  <a:cubicBezTo>
                    <a:pt x="24304" y="14938"/>
                    <a:pt x="24357" y="14927"/>
                    <a:pt x="24408" y="14906"/>
                  </a:cubicBezTo>
                  <a:cubicBezTo>
                    <a:pt x="24440" y="14896"/>
                    <a:pt x="24460" y="14876"/>
                    <a:pt x="24491" y="14865"/>
                  </a:cubicBezTo>
                  <a:cubicBezTo>
                    <a:pt x="24512" y="14844"/>
                    <a:pt x="24533" y="14834"/>
                    <a:pt x="24553" y="14813"/>
                  </a:cubicBezTo>
                  <a:cubicBezTo>
                    <a:pt x="24585" y="14782"/>
                    <a:pt x="24616" y="14740"/>
                    <a:pt x="24647" y="14710"/>
                  </a:cubicBezTo>
                  <a:lnTo>
                    <a:pt x="24668" y="14689"/>
                  </a:lnTo>
                  <a:cubicBezTo>
                    <a:pt x="24668" y="14678"/>
                    <a:pt x="24678" y="14668"/>
                    <a:pt x="24689" y="14657"/>
                  </a:cubicBezTo>
                  <a:cubicBezTo>
                    <a:pt x="24719" y="14616"/>
                    <a:pt x="24751" y="14595"/>
                    <a:pt x="24782" y="14574"/>
                  </a:cubicBezTo>
                  <a:cubicBezTo>
                    <a:pt x="24792" y="14564"/>
                    <a:pt x="24802" y="14554"/>
                    <a:pt x="24823" y="14544"/>
                  </a:cubicBezTo>
                  <a:lnTo>
                    <a:pt x="24844" y="14544"/>
                  </a:lnTo>
                  <a:cubicBezTo>
                    <a:pt x="24844" y="14533"/>
                    <a:pt x="24855" y="14533"/>
                    <a:pt x="24855" y="14533"/>
                  </a:cubicBezTo>
                  <a:lnTo>
                    <a:pt x="24875" y="14533"/>
                  </a:lnTo>
                  <a:cubicBezTo>
                    <a:pt x="24885" y="14533"/>
                    <a:pt x="24896" y="14523"/>
                    <a:pt x="24906" y="14523"/>
                  </a:cubicBezTo>
                  <a:lnTo>
                    <a:pt x="24989" y="14523"/>
                  </a:lnTo>
                  <a:cubicBezTo>
                    <a:pt x="25031" y="14523"/>
                    <a:pt x="25072" y="14533"/>
                    <a:pt x="25104" y="14544"/>
                  </a:cubicBezTo>
                  <a:lnTo>
                    <a:pt x="25114" y="14544"/>
                  </a:lnTo>
                  <a:lnTo>
                    <a:pt x="25114" y="14554"/>
                  </a:lnTo>
                  <a:lnTo>
                    <a:pt x="25124" y="14554"/>
                  </a:lnTo>
                  <a:cubicBezTo>
                    <a:pt x="25124" y="14554"/>
                    <a:pt x="25134" y="14554"/>
                    <a:pt x="25134" y="14564"/>
                  </a:cubicBezTo>
                  <a:lnTo>
                    <a:pt x="25145" y="14564"/>
                  </a:lnTo>
                  <a:cubicBezTo>
                    <a:pt x="25155" y="14564"/>
                    <a:pt x="25176" y="14574"/>
                    <a:pt x="25187" y="14585"/>
                  </a:cubicBezTo>
                  <a:cubicBezTo>
                    <a:pt x="25196" y="14585"/>
                    <a:pt x="25207" y="14595"/>
                    <a:pt x="25207" y="14595"/>
                  </a:cubicBezTo>
                  <a:cubicBezTo>
                    <a:pt x="25196" y="14585"/>
                    <a:pt x="25176" y="14564"/>
                    <a:pt x="25166" y="14544"/>
                  </a:cubicBezTo>
                  <a:cubicBezTo>
                    <a:pt x="25134" y="14523"/>
                    <a:pt x="25114" y="14502"/>
                    <a:pt x="25083" y="14481"/>
                  </a:cubicBezTo>
                  <a:cubicBezTo>
                    <a:pt x="25083" y="14481"/>
                    <a:pt x="25072" y="14471"/>
                    <a:pt x="25062" y="14471"/>
                  </a:cubicBezTo>
                  <a:lnTo>
                    <a:pt x="25062" y="14461"/>
                  </a:lnTo>
                  <a:lnTo>
                    <a:pt x="25051" y="14461"/>
                  </a:lnTo>
                  <a:cubicBezTo>
                    <a:pt x="25041" y="14450"/>
                    <a:pt x="25031" y="14450"/>
                    <a:pt x="25021" y="14440"/>
                  </a:cubicBezTo>
                  <a:cubicBezTo>
                    <a:pt x="25031" y="14440"/>
                    <a:pt x="25041" y="14440"/>
                    <a:pt x="25051" y="14429"/>
                  </a:cubicBezTo>
                  <a:lnTo>
                    <a:pt x="25166" y="14429"/>
                  </a:lnTo>
                  <a:cubicBezTo>
                    <a:pt x="25207" y="14440"/>
                    <a:pt x="25249" y="14450"/>
                    <a:pt x="25290" y="14450"/>
                  </a:cubicBezTo>
                  <a:cubicBezTo>
                    <a:pt x="25259" y="14429"/>
                    <a:pt x="25228" y="14408"/>
                    <a:pt x="25207" y="14388"/>
                  </a:cubicBezTo>
                  <a:cubicBezTo>
                    <a:pt x="25166" y="14367"/>
                    <a:pt x="25124" y="14346"/>
                    <a:pt x="25093" y="14336"/>
                  </a:cubicBezTo>
                  <a:cubicBezTo>
                    <a:pt x="25051" y="14325"/>
                    <a:pt x="25010" y="14316"/>
                    <a:pt x="24968" y="14316"/>
                  </a:cubicBezTo>
                  <a:cubicBezTo>
                    <a:pt x="24927" y="14316"/>
                    <a:pt x="24885" y="14325"/>
                    <a:pt x="24844" y="14346"/>
                  </a:cubicBezTo>
                  <a:cubicBezTo>
                    <a:pt x="24751" y="14378"/>
                    <a:pt x="24678" y="14440"/>
                    <a:pt x="24606" y="14502"/>
                  </a:cubicBezTo>
                  <a:cubicBezTo>
                    <a:pt x="24574" y="14533"/>
                    <a:pt x="24533" y="14564"/>
                    <a:pt x="24491" y="14595"/>
                  </a:cubicBezTo>
                  <a:cubicBezTo>
                    <a:pt x="24450" y="14616"/>
                    <a:pt x="24419" y="14637"/>
                    <a:pt x="24387" y="14647"/>
                  </a:cubicBezTo>
                  <a:cubicBezTo>
                    <a:pt x="24357" y="14657"/>
                    <a:pt x="24325" y="14668"/>
                    <a:pt x="24294" y="14668"/>
                  </a:cubicBezTo>
                  <a:lnTo>
                    <a:pt x="24284" y="14668"/>
                  </a:lnTo>
                  <a:cubicBezTo>
                    <a:pt x="24263" y="14668"/>
                    <a:pt x="24242" y="14668"/>
                    <a:pt x="24221" y="14657"/>
                  </a:cubicBezTo>
                  <a:cubicBezTo>
                    <a:pt x="24201" y="14657"/>
                    <a:pt x="24180" y="14647"/>
                    <a:pt x="24159" y="14637"/>
                  </a:cubicBezTo>
                  <a:cubicBezTo>
                    <a:pt x="24138" y="14627"/>
                    <a:pt x="24108" y="14606"/>
                    <a:pt x="24087" y="14585"/>
                  </a:cubicBezTo>
                  <a:cubicBezTo>
                    <a:pt x="24045" y="14544"/>
                    <a:pt x="24004" y="14502"/>
                    <a:pt x="23972" y="14461"/>
                  </a:cubicBezTo>
                  <a:cubicBezTo>
                    <a:pt x="23963" y="14440"/>
                    <a:pt x="23942" y="14419"/>
                    <a:pt x="23931" y="14399"/>
                  </a:cubicBezTo>
                  <a:cubicBezTo>
                    <a:pt x="23910" y="14388"/>
                    <a:pt x="23900" y="14367"/>
                    <a:pt x="23889" y="14346"/>
                  </a:cubicBezTo>
                  <a:cubicBezTo>
                    <a:pt x="23910" y="14325"/>
                    <a:pt x="23942" y="14305"/>
                    <a:pt x="23963" y="14284"/>
                  </a:cubicBezTo>
                  <a:cubicBezTo>
                    <a:pt x="24066" y="14191"/>
                    <a:pt x="24149" y="14097"/>
                    <a:pt x="24221" y="13984"/>
                  </a:cubicBezTo>
                  <a:cubicBezTo>
                    <a:pt x="24221" y="13984"/>
                    <a:pt x="24221" y="13973"/>
                    <a:pt x="24232" y="13963"/>
                  </a:cubicBezTo>
                  <a:cubicBezTo>
                    <a:pt x="24263" y="13911"/>
                    <a:pt x="24294" y="13848"/>
                    <a:pt x="24315" y="13776"/>
                  </a:cubicBezTo>
                  <a:cubicBezTo>
                    <a:pt x="24346" y="13703"/>
                    <a:pt x="24357" y="13641"/>
                    <a:pt x="24357" y="13569"/>
                  </a:cubicBezTo>
                  <a:lnTo>
                    <a:pt x="24357" y="13486"/>
                  </a:lnTo>
                  <a:cubicBezTo>
                    <a:pt x="24346" y="13454"/>
                    <a:pt x="24336" y="13423"/>
                    <a:pt x="24325" y="13403"/>
                  </a:cubicBezTo>
                  <a:cubicBezTo>
                    <a:pt x="24304" y="13361"/>
                    <a:pt x="24284" y="13330"/>
                    <a:pt x="24232" y="13278"/>
                  </a:cubicBezTo>
                  <a:cubicBezTo>
                    <a:pt x="24211" y="13257"/>
                    <a:pt x="24180" y="13226"/>
                    <a:pt x="24149" y="13205"/>
                  </a:cubicBezTo>
                  <a:lnTo>
                    <a:pt x="24118" y="13174"/>
                  </a:lnTo>
                  <a:cubicBezTo>
                    <a:pt x="24055" y="13133"/>
                    <a:pt x="24014" y="13091"/>
                    <a:pt x="23983" y="13050"/>
                  </a:cubicBezTo>
                  <a:cubicBezTo>
                    <a:pt x="23972" y="13039"/>
                    <a:pt x="23972" y="13029"/>
                    <a:pt x="23963" y="13029"/>
                  </a:cubicBezTo>
                  <a:lnTo>
                    <a:pt x="23963" y="13018"/>
                  </a:lnTo>
                  <a:cubicBezTo>
                    <a:pt x="23910" y="12956"/>
                    <a:pt x="23869" y="12884"/>
                    <a:pt x="23827" y="12790"/>
                  </a:cubicBezTo>
                  <a:cubicBezTo>
                    <a:pt x="23797" y="12728"/>
                    <a:pt x="23776" y="12656"/>
                    <a:pt x="23755" y="12594"/>
                  </a:cubicBezTo>
                  <a:lnTo>
                    <a:pt x="23724" y="12500"/>
                  </a:lnTo>
                  <a:cubicBezTo>
                    <a:pt x="23755" y="12490"/>
                    <a:pt x="23776" y="12469"/>
                    <a:pt x="23776" y="12448"/>
                  </a:cubicBezTo>
                  <a:cubicBezTo>
                    <a:pt x="23776" y="12407"/>
                    <a:pt x="23734" y="12375"/>
                    <a:pt x="23651" y="12345"/>
                  </a:cubicBezTo>
                  <a:cubicBezTo>
                    <a:pt x="23599" y="12230"/>
                    <a:pt x="23537" y="12126"/>
                    <a:pt x="23454" y="12023"/>
                  </a:cubicBezTo>
                  <a:cubicBezTo>
                    <a:pt x="23402" y="11960"/>
                    <a:pt x="23340" y="11898"/>
                    <a:pt x="23278" y="11847"/>
                  </a:cubicBezTo>
                  <a:cubicBezTo>
                    <a:pt x="23309" y="11732"/>
                    <a:pt x="23350" y="11608"/>
                    <a:pt x="23392" y="11483"/>
                  </a:cubicBezTo>
                  <a:cubicBezTo>
                    <a:pt x="23454" y="11287"/>
                    <a:pt x="23548" y="11079"/>
                    <a:pt x="23672" y="10809"/>
                  </a:cubicBezTo>
                  <a:cubicBezTo>
                    <a:pt x="23786" y="10570"/>
                    <a:pt x="23910" y="10332"/>
                    <a:pt x="24025" y="10093"/>
                  </a:cubicBezTo>
                  <a:lnTo>
                    <a:pt x="24149" y="9844"/>
                  </a:lnTo>
                  <a:cubicBezTo>
                    <a:pt x="24191" y="9772"/>
                    <a:pt x="24221" y="9699"/>
                    <a:pt x="24263" y="9627"/>
                  </a:cubicBezTo>
                  <a:lnTo>
                    <a:pt x="24263" y="9616"/>
                  </a:lnTo>
                  <a:cubicBezTo>
                    <a:pt x="24274" y="9595"/>
                    <a:pt x="24284" y="9585"/>
                    <a:pt x="24284" y="9575"/>
                  </a:cubicBezTo>
                  <a:cubicBezTo>
                    <a:pt x="24419" y="9305"/>
                    <a:pt x="24533" y="9067"/>
                    <a:pt x="24636" y="8848"/>
                  </a:cubicBezTo>
                  <a:cubicBezTo>
                    <a:pt x="24979" y="8081"/>
                    <a:pt x="25196" y="7438"/>
                    <a:pt x="25311" y="6836"/>
                  </a:cubicBezTo>
                  <a:cubicBezTo>
                    <a:pt x="25373" y="6483"/>
                    <a:pt x="25404" y="6131"/>
                    <a:pt x="25394" y="5789"/>
                  </a:cubicBezTo>
                  <a:cubicBezTo>
                    <a:pt x="25383" y="5446"/>
                    <a:pt x="25332" y="5083"/>
                    <a:pt x="25228" y="4731"/>
                  </a:cubicBezTo>
                  <a:cubicBezTo>
                    <a:pt x="25145" y="4430"/>
                    <a:pt x="25010" y="4108"/>
                    <a:pt x="24823" y="3756"/>
                  </a:cubicBezTo>
                  <a:cubicBezTo>
                    <a:pt x="24689" y="3496"/>
                    <a:pt x="24523" y="3237"/>
                    <a:pt x="24325" y="2977"/>
                  </a:cubicBezTo>
                  <a:cubicBezTo>
                    <a:pt x="24149" y="2739"/>
                    <a:pt x="23942" y="2490"/>
                    <a:pt x="23714" y="2262"/>
                  </a:cubicBezTo>
                  <a:cubicBezTo>
                    <a:pt x="23495" y="2044"/>
                    <a:pt x="23257" y="1836"/>
                    <a:pt x="22997" y="1629"/>
                  </a:cubicBezTo>
                  <a:cubicBezTo>
                    <a:pt x="22490" y="1235"/>
                    <a:pt x="21919" y="903"/>
                    <a:pt x="21307" y="644"/>
                  </a:cubicBezTo>
                  <a:cubicBezTo>
                    <a:pt x="20985" y="509"/>
                    <a:pt x="20632" y="384"/>
                    <a:pt x="20270" y="291"/>
                  </a:cubicBezTo>
                  <a:cubicBezTo>
                    <a:pt x="19896" y="187"/>
                    <a:pt x="19491" y="104"/>
                    <a:pt x="19035" y="52"/>
                  </a:cubicBezTo>
                  <a:cubicBezTo>
                    <a:pt x="18714" y="11"/>
                    <a:pt x="18382" y="1"/>
                    <a:pt x="18018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1136;p49">
              <a:extLst>
                <a:ext uri="{FF2B5EF4-FFF2-40B4-BE49-F238E27FC236}">
                  <a16:creationId xmlns:a16="http://schemas.microsoft.com/office/drawing/2014/main" id="{F92310CA-7C3A-4D73-A820-D4CD02742F00}"/>
                </a:ext>
              </a:extLst>
            </p:cNvPr>
            <p:cNvGrpSpPr/>
            <p:nvPr/>
          </p:nvGrpSpPr>
          <p:grpSpPr>
            <a:xfrm>
              <a:off x="5222961" y="1203150"/>
              <a:ext cx="3097624" cy="3019594"/>
              <a:chOff x="5222961" y="1203150"/>
              <a:chExt cx="3097624" cy="3019594"/>
            </a:xfrm>
          </p:grpSpPr>
          <p:sp>
            <p:nvSpPr>
              <p:cNvPr id="54" name="Google Shape;1137;p49">
                <a:extLst>
                  <a:ext uri="{FF2B5EF4-FFF2-40B4-BE49-F238E27FC236}">
                    <a16:creationId xmlns:a16="http://schemas.microsoft.com/office/drawing/2014/main" id="{AB2830B3-EB0F-4E21-A815-A34B81E6EBAF}"/>
                  </a:ext>
                </a:extLst>
              </p:cNvPr>
              <p:cNvSpPr/>
              <p:nvPr/>
            </p:nvSpPr>
            <p:spPr>
              <a:xfrm>
                <a:off x="5222961" y="1203150"/>
                <a:ext cx="3097624" cy="2667996"/>
              </a:xfrm>
              <a:custGeom>
                <a:avLst/>
                <a:gdLst/>
                <a:ahLst/>
                <a:cxnLst/>
                <a:rect l="l" t="t" r="r" b="b"/>
                <a:pathLst>
                  <a:path w="68733" h="59200" extrusionOk="0">
                    <a:moveTo>
                      <a:pt x="46887" y="1"/>
                    </a:moveTo>
                    <a:cubicBezTo>
                      <a:pt x="45912" y="22"/>
                      <a:pt x="44885" y="105"/>
                      <a:pt x="43650" y="260"/>
                    </a:cubicBezTo>
                    <a:cubicBezTo>
                      <a:pt x="42271" y="426"/>
                      <a:pt x="40798" y="696"/>
                      <a:pt x="39024" y="1100"/>
                    </a:cubicBezTo>
                    <a:cubicBezTo>
                      <a:pt x="38692" y="1173"/>
                      <a:pt x="38329" y="1266"/>
                      <a:pt x="37873" y="1380"/>
                    </a:cubicBezTo>
                    <a:lnTo>
                      <a:pt x="37572" y="1453"/>
                    </a:lnTo>
                    <a:cubicBezTo>
                      <a:pt x="37302" y="1525"/>
                      <a:pt x="37022" y="1588"/>
                      <a:pt x="36742" y="1650"/>
                    </a:cubicBezTo>
                    <a:cubicBezTo>
                      <a:pt x="36057" y="1806"/>
                      <a:pt x="35310" y="1940"/>
                      <a:pt x="34470" y="2044"/>
                    </a:cubicBezTo>
                    <a:lnTo>
                      <a:pt x="34450" y="2044"/>
                    </a:lnTo>
                    <a:lnTo>
                      <a:pt x="34439" y="2055"/>
                    </a:lnTo>
                    <a:cubicBezTo>
                      <a:pt x="33080" y="2210"/>
                      <a:pt x="31649" y="2283"/>
                      <a:pt x="29927" y="2283"/>
                    </a:cubicBezTo>
                    <a:cubicBezTo>
                      <a:pt x="28599" y="2283"/>
                      <a:pt x="27251" y="2231"/>
                      <a:pt x="25944" y="2189"/>
                    </a:cubicBezTo>
                    <a:cubicBezTo>
                      <a:pt x="24637" y="2148"/>
                      <a:pt x="23278" y="2106"/>
                      <a:pt x="21950" y="2106"/>
                    </a:cubicBezTo>
                    <a:cubicBezTo>
                      <a:pt x="19596" y="2106"/>
                      <a:pt x="17562" y="2272"/>
                      <a:pt x="15737" y="2615"/>
                    </a:cubicBezTo>
                    <a:cubicBezTo>
                      <a:pt x="13838" y="2978"/>
                      <a:pt x="12023" y="3590"/>
                      <a:pt x="10343" y="4451"/>
                    </a:cubicBezTo>
                    <a:cubicBezTo>
                      <a:pt x="9627" y="4814"/>
                      <a:pt x="8911" y="5250"/>
                      <a:pt x="8195" y="5748"/>
                    </a:cubicBezTo>
                    <a:cubicBezTo>
                      <a:pt x="7521" y="6225"/>
                      <a:pt x="6878" y="6743"/>
                      <a:pt x="6297" y="7283"/>
                    </a:cubicBezTo>
                    <a:cubicBezTo>
                      <a:pt x="5726" y="7822"/>
                      <a:pt x="5187" y="8424"/>
                      <a:pt x="4689" y="9077"/>
                    </a:cubicBezTo>
                    <a:cubicBezTo>
                      <a:pt x="4223" y="9679"/>
                      <a:pt x="3818" y="10342"/>
                      <a:pt x="3486" y="11038"/>
                    </a:cubicBezTo>
                    <a:cubicBezTo>
                      <a:pt x="3144" y="11753"/>
                      <a:pt x="2895" y="12469"/>
                      <a:pt x="2739" y="13185"/>
                    </a:cubicBezTo>
                    <a:cubicBezTo>
                      <a:pt x="2573" y="13932"/>
                      <a:pt x="2511" y="14699"/>
                      <a:pt x="2552" y="15467"/>
                    </a:cubicBezTo>
                    <a:cubicBezTo>
                      <a:pt x="2573" y="15799"/>
                      <a:pt x="2625" y="16162"/>
                      <a:pt x="2697" y="16608"/>
                    </a:cubicBezTo>
                    <a:cubicBezTo>
                      <a:pt x="2770" y="17013"/>
                      <a:pt x="2884" y="17428"/>
                      <a:pt x="3029" y="17832"/>
                    </a:cubicBezTo>
                    <a:lnTo>
                      <a:pt x="3123" y="18081"/>
                    </a:lnTo>
                    <a:cubicBezTo>
                      <a:pt x="3278" y="18548"/>
                      <a:pt x="3506" y="18994"/>
                      <a:pt x="3776" y="19429"/>
                    </a:cubicBezTo>
                    <a:cubicBezTo>
                      <a:pt x="3932" y="19689"/>
                      <a:pt x="4129" y="19959"/>
                      <a:pt x="4409" y="20280"/>
                    </a:cubicBezTo>
                    <a:cubicBezTo>
                      <a:pt x="4617" y="20529"/>
                      <a:pt x="4866" y="20778"/>
                      <a:pt x="5135" y="21058"/>
                    </a:cubicBezTo>
                    <a:cubicBezTo>
                      <a:pt x="5550" y="21452"/>
                      <a:pt x="5986" y="21826"/>
                      <a:pt x="6411" y="22189"/>
                    </a:cubicBezTo>
                    <a:cubicBezTo>
                      <a:pt x="6525" y="22282"/>
                      <a:pt x="6639" y="22386"/>
                      <a:pt x="6754" y="22479"/>
                    </a:cubicBezTo>
                    <a:cubicBezTo>
                      <a:pt x="7199" y="22873"/>
                      <a:pt x="7780" y="23392"/>
                      <a:pt x="8289" y="23963"/>
                    </a:cubicBezTo>
                    <a:cubicBezTo>
                      <a:pt x="8506" y="24222"/>
                      <a:pt x="8704" y="24481"/>
                      <a:pt x="8880" y="24751"/>
                    </a:cubicBezTo>
                    <a:cubicBezTo>
                      <a:pt x="9066" y="25051"/>
                      <a:pt x="9222" y="25363"/>
                      <a:pt x="9368" y="25653"/>
                    </a:cubicBezTo>
                    <a:cubicBezTo>
                      <a:pt x="9741" y="26462"/>
                      <a:pt x="10000" y="27282"/>
                      <a:pt x="10135" y="28080"/>
                    </a:cubicBezTo>
                    <a:cubicBezTo>
                      <a:pt x="10228" y="28755"/>
                      <a:pt x="10228" y="29440"/>
                      <a:pt x="10135" y="30104"/>
                    </a:cubicBezTo>
                    <a:cubicBezTo>
                      <a:pt x="10021" y="30840"/>
                      <a:pt x="9783" y="31607"/>
                      <a:pt x="9419" y="32386"/>
                    </a:cubicBezTo>
                    <a:cubicBezTo>
                      <a:pt x="8621" y="34045"/>
                      <a:pt x="7428" y="35498"/>
                      <a:pt x="6266" y="36835"/>
                    </a:cubicBezTo>
                    <a:lnTo>
                      <a:pt x="6307" y="36805"/>
                    </a:lnTo>
                    <a:lnTo>
                      <a:pt x="6307" y="36805"/>
                    </a:lnTo>
                    <a:cubicBezTo>
                      <a:pt x="6038" y="37105"/>
                      <a:pt x="5768" y="37416"/>
                      <a:pt x="5498" y="37717"/>
                    </a:cubicBezTo>
                    <a:cubicBezTo>
                      <a:pt x="4896" y="38412"/>
                      <a:pt x="4264" y="39138"/>
                      <a:pt x="3672" y="39864"/>
                    </a:cubicBezTo>
                    <a:cubicBezTo>
                      <a:pt x="2687" y="41067"/>
                      <a:pt x="1971" y="42105"/>
                      <a:pt x="1432" y="43132"/>
                    </a:cubicBezTo>
                    <a:cubicBezTo>
                      <a:pt x="1090" y="43764"/>
                      <a:pt x="809" y="44428"/>
                      <a:pt x="592" y="45103"/>
                    </a:cubicBezTo>
                    <a:cubicBezTo>
                      <a:pt x="395" y="45735"/>
                      <a:pt x="249" y="46420"/>
                      <a:pt x="156" y="47188"/>
                    </a:cubicBezTo>
                    <a:cubicBezTo>
                      <a:pt x="0" y="48505"/>
                      <a:pt x="125" y="49885"/>
                      <a:pt x="530" y="51182"/>
                    </a:cubicBezTo>
                    <a:cubicBezTo>
                      <a:pt x="717" y="51793"/>
                      <a:pt x="986" y="52416"/>
                      <a:pt x="1339" y="53038"/>
                    </a:cubicBezTo>
                    <a:cubicBezTo>
                      <a:pt x="1650" y="53577"/>
                      <a:pt x="2044" y="54128"/>
                      <a:pt x="2563" y="54698"/>
                    </a:cubicBezTo>
                    <a:cubicBezTo>
                      <a:pt x="2999" y="55186"/>
                      <a:pt x="3538" y="55652"/>
                      <a:pt x="4140" y="56088"/>
                    </a:cubicBezTo>
                    <a:cubicBezTo>
                      <a:pt x="4751" y="56523"/>
                      <a:pt x="5426" y="56908"/>
                      <a:pt x="6131" y="57219"/>
                    </a:cubicBezTo>
                    <a:cubicBezTo>
                      <a:pt x="7614" y="57872"/>
                      <a:pt x="9336" y="58277"/>
                      <a:pt x="11401" y="58453"/>
                    </a:cubicBezTo>
                    <a:cubicBezTo>
                      <a:pt x="12044" y="58515"/>
                      <a:pt x="12718" y="58536"/>
                      <a:pt x="13413" y="58536"/>
                    </a:cubicBezTo>
                    <a:cubicBezTo>
                      <a:pt x="14575" y="58536"/>
                      <a:pt x="15788" y="58473"/>
                      <a:pt x="17240" y="58318"/>
                    </a:cubicBezTo>
                    <a:cubicBezTo>
                      <a:pt x="19222" y="58111"/>
                      <a:pt x="21203" y="57779"/>
                      <a:pt x="23132" y="57468"/>
                    </a:cubicBezTo>
                    <a:cubicBezTo>
                      <a:pt x="24730" y="57198"/>
                      <a:pt x="26389" y="56928"/>
                      <a:pt x="28039" y="56721"/>
                    </a:cubicBezTo>
                    <a:cubicBezTo>
                      <a:pt x="28900" y="56627"/>
                      <a:pt x="29761" y="56544"/>
                      <a:pt x="30580" y="56503"/>
                    </a:cubicBezTo>
                    <a:cubicBezTo>
                      <a:pt x="31525" y="56440"/>
                      <a:pt x="32520" y="56420"/>
                      <a:pt x="33547" y="56420"/>
                    </a:cubicBezTo>
                    <a:lnTo>
                      <a:pt x="33807" y="56420"/>
                    </a:lnTo>
                    <a:cubicBezTo>
                      <a:pt x="35808" y="56420"/>
                      <a:pt x="37852" y="56555"/>
                      <a:pt x="40061" y="56814"/>
                    </a:cubicBezTo>
                    <a:cubicBezTo>
                      <a:pt x="41617" y="57011"/>
                      <a:pt x="43297" y="57270"/>
                      <a:pt x="45196" y="57634"/>
                    </a:cubicBezTo>
                    <a:lnTo>
                      <a:pt x="45891" y="57758"/>
                    </a:lnTo>
                    <a:cubicBezTo>
                      <a:pt x="46845" y="57945"/>
                      <a:pt x="47831" y="58132"/>
                      <a:pt x="48806" y="58298"/>
                    </a:cubicBezTo>
                    <a:cubicBezTo>
                      <a:pt x="50258" y="58556"/>
                      <a:pt x="51607" y="58754"/>
                      <a:pt x="52924" y="58909"/>
                    </a:cubicBezTo>
                    <a:cubicBezTo>
                      <a:pt x="54428" y="59086"/>
                      <a:pt x="55787" y="59179"/>
                      <a:pt x="57084" y="59190"/>
                    </a:cubicBezTo>
                    <a:cubicBezTo>
                      <a:pt x="57177" y="59200"/>
                      <a:pt x="57270" y="59200"/>
                      <a:pt x="57363" y="59200"/>
                    </a:cubicBezTo>
                    <a:cubicBezTo>
                      <a:pt x="58681" y="59200"/>
                      <a:pt x="59936" y="59096"/>
                      <a:pt x="61077" y="58899"/>
                    </a:cubicBezTo>
                    <a:cubicBezTo>
                      <a:pt x="62363" y="58671"/>
                      <a:pt x="63515" y="58287"/>
                      <a:pt x="64511" y="57758"/>
                    </a:cubicBezTo>
                    <a:cubicBezTo>
                      <a:pt x="65009" y="57488"/>
                      <a:pt x="65486" y="57166"/>
                      <a:pt x="65931" y="56783"/>
                    </a:cubicBezTo>
                    <a:cubicBezTo>
                      <a:pt x="66346" y="56430"/>
                      <a:pt x="66731" y="55995"/>
                      <a:pt x="67073" y="55507"/>
                    </a:cubicBezTo>
                    <a:cubicBezTo>
                      <a:pt x="67229" y="55299"/>
                      <a:pt x="67363" y="55071"/>
                      <a:pt x="67498" y="54801"/>
                    </a:cubicBezTo>
                    <a:cubicBezTo>
                      <a:pt x="67685" y="54460"/>
                      <a:pt x="67851" y="54086"/>
                      <a:pt x="68017" y="53650"/>
                    </a:cubicBezTo>
                    <a:cubicBezTo>
                      <a:pt x="68287" y="52914"/>
                      <a:pt x="68473" y="52104"/>
                      <a:pt x="68587" y="51171"/>
                    </a:cubicBezTo>
                    <a:cubicBezTo>
                      <a:pt x="68732" y="49875"/>
                      <a:pt x="68639" y="48485"/>
                      <a:pt x="68297" y="47032"/>
                    </a:cubicBezTo>
                    <a:cubicBezTo>
                      <a:pt x="67975" y="45694"/>
                      <a:pt x="67425" y="44356"/>
                      <a:pt x="66648" y="43059"/>
                    </a:cubicBezTo>
                    <a:cubicBezTo>
                      <a:pt x="66035" y="42043"/>
                      <a:pt x="65247" y="41099"/>
                      <a:pt x="64490" y="40186"/>
                    </a:cubicBezTo>
                    <a:cubicBezTo>
                      <a:pt x="64355" y="40030"/>
                      <a:pt x="64230" y="39875"/>
                      <a:pt x="64106" y="39719"/>
                    </a:cubicBezTo>
                    <a:cubicBezTo>
                      <a:pt x="63722" y="39263"/>
                      <a:pt x="63245" y="38661"/>
                      <a:pt x="62799" y="38039"/>
                    </a:cubicBezTo>
                    <a:cubicBezTo>
                      <a:pt x="62384" y="37468"/>
                      <a:pt x="62042" y="36888"/>
                      <a:pt x="61762" y="36317"/>
                    </a:cubicBezTo>
                    <a:cubicBezTo>
                      <a:pt x="61616" y="35985"/>
                      <a:pt x="61482" y="35653"/>
                      <a:pt x="61367" y="35321"/>
                    </a:cubicBezTo>
                    <a:cubicBezTo>
                      <a:pt x="61264" y="34979"/>
                      <a:pt x="61171" y="34605"/>
                      <a:pt x="61108" y="34201"/>
                    </a:cubicBezTo>
                    <a:cubicBezTo>
                      <a:pt x="61056" y="33859"/>
                      <a:pt x="61035" y="33516"/>
                      <a:pt x="61035" y="33174"/>
                    </a:cubicBezTo>
                    <a:cubicBezTo>
                      <a:pt x="61025" y="32831"/>
                      <a:pt x="61056" y="32469"/>
                      <a:pt x="61108" y="32054"/>
                    </a:cubicBezTo>
                    <a:cubicBezTo>
                      <a:pt x="61212" y="31462"/>
                      <a:pt x="61357" y="30871"/>
                      <a:pt x="61586" y="30238"/>
                    </a:cubicBezTo>
                    <a:cubicBezTo>
                      <a:pt x="61762" y="29719"/>
                      <a:pt x="61990" y="29180"/>
                      <a:pt x="62312" y="28475"/>
                    </a:cubicBezTo>
                    <a:cubicBezTo>
                      <a:pt x="62612" y="27842"/>
                      <a:pt x="62944" y="27199"/>
                      <a:pt x="63255" y="26577"/>
                    </a:cubicBezTo>
                    <a:cubicBezTo>
                      <a:pt x="63359" y="26369"/>
                      <a:pt x="63473" y="26151"/>
                      <a:pt x="63577" y="25934"/>
                    </a:cubicBezTo>
                    <a:cubicBezTo>
                      <a:pt x="64096" y="24917"/>
                      <a:pt x="64500" y="24076"/>
                      <a:pt x="64853" y="23299"/>
                    </a:cubicBezTo>
                    <a:cubicBezTo>
                      <a:pt x="65776" y="21276"/>
                      <a:pt x="66346" y="19595"/>
                      <a:pt x="66637" y="17998"/>
                    </a:cubicBezTo>
                    <a:cubicBezTo>
                      <a:pt x="66803" y="17064"/>
                      <a:pt x="66876" y="16141"/>
                      <a:pt x="66855" y="15259"/>
                    </a:cubicBezTo>
                    <a:cubicBezTo>
                      <a:pt x="66834" y="14346"/>
                      <a:pt x="66689" y="13403"/>
                      <a:pt x="66419" y="12459"/>
                    </a:cubicBezTo>
                    <a:cubicBezTo>
                      <a:pt x="66201" y="11660"/>
                      <a:pt x="65848" y="10820"/>
                      <a:pt x="65361" y="9886"/>
                    </a:cubicBezTo>
                    <a:cubicBezTo>
                      <a:pt x="64998" y="9212"/>
                      <a:pt x="64562" y="8517"/>
                      <a:pt x="64054" y="7832"/>
                    </a:cubicBezTo>
                    <a:cubicBezTo>
                      <a:pt x="63587" y="7210"/>
                      <a:pt x="63038" y="6577"/>
                      <a:pt x="62425" y="5955"/>
                    </a:cubicBezTo>
                    <a:cubicBezTo>
                      <a:pt x="61865" y="5384"/>
                      <a:pt x="61233" y="4835"/>
                      <a:pt x="60548" y="4295"/>
                    </a:cubicBezTo>
                    <a:cubicBezTo>
                      <a:pt x="59200" y="3268"/>
                      <a:pt x="57706" y="2397"/>
                      <a:pt x="56109" y="1712"/>
                    </a:cubicBezTo>
                    <a:cubicBezTo>
                      <a:pt x="55237" y="1339"/>
                      <a:pt x="54324" y="1018"/>
                      <a:pt x="53370" y="758"/>
                    </a:cubicBezTo>
                    <a:cubicBezTo>
                      <a:pt x="52395" y="488"/>
                      <a:pt x="51326" y="291"/>
                      <a:pt x="50113" y="146"/>
                    </a:cubicBezTo>
                    <a:cubicBezTo>
                      <a:pt x="49262" y="42"/>
                      <a:pt x="48391" y="1"/>
                      <a:pt x="47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38;p49">
                <a:extLst>
                  <a:ext uri="{FF2B5EF4-FFF2-40B4-BE49-F238E27FC236}">
                    <a16:creationId xmlns:a16="http://schemas.microsoft.com/office/drawing/2014/main" id="{7FA3270E-1F18-4D7B-A51F-BD8936125279}"/>
                  </a:ext>
                </a:extLst>
              </p:cNvPr>
              <p:cNvSpPr/>
              <p:nvPr/>
            </p:nvSpPr>
            <p:spPr>
              <a:xfrm>
                <a:off x="5268345" y="3794964"/>
                <a:ext cx="2982116" cy="427781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9492" extrusionOk="0">
                    <a:moveTo>
                      <a:pt x="34200" y="0"/>
                    </a:moveTo>
                    <a:cubicBezTo>
                      <a:pt x="33816" y="0"/>
                      <a:pt x="33443" y="10"/>
                      <a:pt x="33058" y="10"/>
                    </a:cubicBezTo>
                    <a:cubicBezTo>
                      <a:pt x="27592" y="31"/>
                      <a:pt x="22436" y="249"/>
                      <a:pt x="17893" y="612"/>
                    </a:cubicBezTo>
                    <a:cubicBezTo>
                      <a:pt x="17344" y="685"/>
                      <a:pt x="16794" y="747"/>
                      <a:pt x="16233" y="809"/>
                    </a:cubicBezTo>
                    <a:cubicBezTo>
                      <a:pt x="15279" y="902"/>
                      <a:pt x="14428" y="975"/>
                      <a:pt x="13640" y="1006"/>
                    </a:cubicBezTo>
                    <a:cubicBezTo>
                      <a:pt x="5373" y="1909"/>
                      <a:pt x="0" y="3330"/>
                      <a:pt x="0" y="4906"/>
                    </a:cubicBezTo>
                    <a:cubicBezTo>
                      <a:pt x="10" y="7469"/>
                      <a:pt x="14232" y="9491"/>
                      <a:pt x="31959" y="9491"/>
                    </a:cubicBezTo>
                    <a:cubicBezTo>
                      <a:pt x="32343" y="9491"/>
                      <a:pt x="32717" y="9481"/>
                      <a:pt x="33100" y="9481"/>
                    </a:cubicBezTo>
                    <a:cubicBezTo>
                      <a:pt x="51357" y="9398"/>
                      <a:pt x="66169" y="7199"/>
                      <a:pt x="66159" y="4585"/>
                    </a:cubicBezTo>
                    <a:cubicBezTo>
                      <a:pt x="66149" y="3433"/>
                      <a:pt x="63276" y="2396"/>
                      <a:pt x="58493" y="1598"/>
                    </a:cubicBezTo>
                    <a:cubicBezTo>
                      <a:pt x="57809" y="1660"/>
                      <a:pt x="57093" y="1691"/>
                      <a:pt x="56356" y="1691"/>
                    </a:cubicBezTo>
                    <a:cubicBezTo>
                      <a:pt x="56263" y="1691"/>
                      <a:pt x="56170" y="1691"/>
                      <a:pt x="56077" y="1681"/>
                    </a:cubicBezTo>
                    <a:cubicBezTo>
                      <a:pt x="54780" y="1670"/>
                      <a:pt x="53421" y="1577"/>
                      <a:pt x="51917" y="1400"/>
                    </a:cubicBezTo>
                    <a:cubicBezTo>
                      <a:pt x="50600" y="1245"/>
                      <a:pt x="49251" y="1047"/>
                      <a:pt x="47799" y="789"/>
                    </a:cubicBezTo>
                    <a:cubicBezTo>
                      <a:pt x="46845" y="623"/>
                      <a:pt x="45880" y="446"/>
                      <a:pt x="44946" y="270"/>
                    </a:cubicBezTo>
                    <a:cubicBezTo>
                      <a:pt x="41596" y="93"/>
                      <a:pt x="37975" y="0"/>
                      <a:pt x="34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39;p49">
                <a:extLst>
                  <a:ext uri="{FF2B5EF4-FFF2-40B4-BE49-F238E27FC236}">
                    <a16:creationId xmlns:a16="http://schemas.microsoft.com/office/drawing/2014/main" id="{266538A4-A771-42F0-A956-6E909DC21BE7}"/>
                  </a:ext>
                </a:extLst>
              </p:cNvPr>
              <p:cNvSpPr/>
              <p:nvPr/>
            </p:nvSpPr>
            <p:spPr>
              <a:xfrm>
                <a:off x="5883073" y="3807087"/>
                <a:ext cx="2021458" cy="64086"/>
              </a:xfrm>
              <a:custGeom>
                <a:avLst/>
                <a:gdLst/>
                <a:ahLst/>
                <a:cxnLst/>
                <a:rect l="l" t="t" r="r" b="b"/>
                <a:pathLst>
                  <a:path w="44854" h="1422" extrusionOk="0">
                    <a:moveTo>
                      <a:pt x="4253" y="343"/>
                    </a:moveTo>
                    <a:lnTo>
                      <a:pt x="4253" y="343"/>
                    </a:lnTo>
                    <a:cubicBezTo>
                      <a:pt x="2759" y="457"/>
                      <a:pt x="1339" y="592"/>
                      <a:pt x="0" y="737"/>
                    </a:cubicBezTo>
                    <a:cubicBezTo>
                      <a:pt x="788" y="706"/>
                      <a:pt x="1639" y="633"/>
                      <a:pt x="2593" y="540"/>
                    </a:cubicBezTo>
                    <a:cubicBezTo>
                      <a:pt x="3154" y="478"/>
                      <a:pt x="3704" y="416"/>
                      <a:pt x="4253" y="343"/>
                    </a:cubicBezTo>
                    <a:close/>
                    <a:moveTo>
                      <a:pt x="31306" y="1"/>
                    </a:moveTo>
                    <a:lnTo>
                      <a:pt x="31306" y="1"/>
                    </a:lnTo>
                    <a:cubicBezTo>
                      <a:pt x="32240" y="177"/>
                      <a:pt x="33205" y="354"/>
                      <a:pt x="34159" y="520"/>
                    </a:cubicBezTo>
                    <a:cubicBezTo>
                      <a:pt x="35611" y="778"/>
                      <a:pt x="36960" y="976"/>
                      <a:pt x="38277" y="1131"/>
                    </a:cubicBezTo>
                    <a:cubicBezTo>
                      <a:pt x="39781" y="1308"/>
                      <a:pt x="41140" y="1401"/>
                      <a:pt x="42437" y="1412"/>
                    </a:cubicBezTo>
                    <a:cubicBezTo>
                      <a:pt x="42530" y="1422"/>
                      <a:pt x="42623" y="1422"/>
                      <a:pt x="42716" y="1422"/>
                    </a:cubicBezTo>
                    <a:cubicBezTo>
                      <a:pt x="43453" y="1422"/>
                      <a:pt x="44169" y="1391"/>
                      <a:pt x="44853" y="1329"/>
                    </a:cubicBezTo>
                    <a:cubicBezTo>
                      <a:pt x="41275" y="727"/>
                      <a:pt x="36617" y="260"/>
                      <a:pt x="31306" y="1"/>
                    </a:cubicBezTo>
                    <a:close/>
                  </a:path>
                </a:pathLst>
              </a:custGeom>
              <a:solidFill>
                <a:srgbClr val="353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40;p49">
                <a:extLst>
                  <a:ext uri="{FF2B5EF4-FFF2-40B4-BE49-F238E27FC236}">
                    <a16:creationId xmlns:a16="http://schemas.microsoft.com/office/drawing/2014/main" id="{93808959-B31A-4382-BE80-5CB4AF685EE0}"/>
                  </a:ext>
                </a:extLst>
              </p:cNvPr>
              <p:cNvSpPr/>
              <p:nvPr/>
            </p:nvSpPr>
            <p:spPr>
              <a:xfrm>
                <a:off x="7236917" y="2517783"/>
                <a:ext cx="733068" cy="1113573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24709" extrusionOk="0">
                    <a:moveTo>
                      <a:pt x="1795" y="24283"/>
                    </a:moveTo>
                    <a:cubicBezTo>
                      <a:pt x="1812" y="24289"/>
                      <a:pt x="1826" y="24291"/>
                      <a:pt x="1840" y="24294"/>
                    </a:cubicBezTo>
                    <a:lnTo>
                      <a:pt x="1840" y="24294"/>
                    </a:lnTo>
                    <a:cubicBezTo>
                      <a:pt x="1832" y="24294"/>
                      <a:pt x="1824" y="24294"/>
                      <a:pt x="1816" y="24294"/>
                    </a:cubicBezTo>
                    <a:lnTo>
                      <a:pt x="1795" y="24283"/>
                    </a:lnTo>
                    <a:close/>
                    <a:moveTo>
                      <a:pt x="11120" y="0"/>
                    </a:moveTo>
                    <a:cubicBezTo>
                      <a:pt x="10550" y="0"/>
                      <a:pt x="9949" y="62"/>
                      <a:pt x="9336" y="166"/>
                    </a:cubicBezTo>
                    <a:cubicBezTo>
                      <a:pt x="8144" y="373"/>
                      <a:pt x="6982" y="778"/>
                      <a:pt x="5882" y="1358"/>
                    </a:cubicBezTo>
                    <a:cubicBezTo>
                      <a:pt x="5343" y="1649"/>
                      <a:pt x="4834" y="1971"/>
                      <a:pt x="4357" y="2324"/>
                    </a:cubicBezTo>
                    <a:cubicBezTo>
                      <a:pt x="3880" y="2676"/>
                      <a:pt x="3414" y="3091"/>
                      <a:pt x="2999" y="3558"/>
                    </a:cubicBezTo>
                    <a:cubicBezTo>
                      <a:pt x="2584" y="4004"/>
                      <a:pt x="2210" y="4512"/>
                      <a:pt x="1878" y="5062"/>
                    </a:cubicBezTo>
                    <a:cubicBezTo>
                      <a:pt x="1546" y="5591"/>
                      <a:pt x="1287" y="6162"/>
                      <a:pt x="1090" y="6742"/>
                    </a:cubicBezTo>
                    <a:cubicBezTo>
                      <a:pt x="893" y="7344"/>
                      <a:pt x="779" y="7946"/>
                      <a:pt x="737" y="8527"/>
                    </a:cubicBezTo>
                    <a:cubicBezTo>
                      <a:pt x="727" y="8838"/>
                      <a:pt x="727" y="9138"/>
                      <a:pt x="758" y="9439"/>
                    </a:cubicBezTo>
                    <a:cubicBezTo>
                      <a:pt x="779" y="9730"/>
                      <a:pt x="830" y="10030"/>
                      <a:pt x="913" y="10342"/>
                    </a:cubicBezTo>
                    <a:cubicBezTo>
                      <a:pt x="1059" y="10902"/>
                      <a:pt x="1298" y="11462"/>
                      <a:pt x="1639" y="12001"/>
                    </a:cubicBezTo>
                    <a:cubicBezTo>
                      <a:pt x="1961" y="12520"/>
                      <a:pt x="2356" y="12976"/>
                      <a:pt x="2729" y="13391"/>
                    </a:cubicBezTo>
                    <a:cubicBezTo>
                      <a:pt x="2874" y="13547"/>
                      <a:pt x="3019" y="13713"/>
                      <a:pt x="3165" y="13868"/>
                    </a:cubicBezTo>
                    <a:cubicBezTo>
                      <a:pt x="3787" y="14553"/>
                      <a:pt x="4430" y="15248"/>
                      <a:pt x="4876" y="16078"/>
                    </a:cubicBezTo>
                    <a:lnTo>
                      <a:pt x="4887" y="16099"/>
                    </a:lnTo>
                    <a:lnTo>
                      <a:pt x="4897" y="16109"/>
                    </a:lnTo>
                    <a:cubicBezTo>
                      <a:pt x="4980" y="16286"/>
                      <a:pt x="5063" y="16462"/>
                      <a:pt x="5125" y="16628"/>
                    </a:cubicBezTo>
                    <a:cubicBezTo>
                      <a:pt x="5198" y="16814"/>
                      <a:pt x="5260" y="17012"/>
                      <a:pt x="5311" y="17261"/>
                    </a:cubicBezTo>
                    <a:cubicBezTo>
                      <a:pt x="5405" y="17717"/>
                      <a:pt x="5447" y="18184"/>
                      <a:pt x="5436" y="18640"/>
                    </a:cubicBezTo>
                    <a:lnTo>
                      <a:pt x="5436" y="18651"/>
                    </a:lnTo>
                    <a:cubicBezTo>
                      <a:pt x="5415" y="19107"/>
                      <a:pt x="5332" y="19553"/>
                      <a:pt x="5208" y="19988"/>
                    </a:cubicBezTo>
                    <a:cubicBezTo>
                      <a:pt x="5073" y="20435"/>
                      <a:pt x="4876" y="20860"/>
                      <a:pt x="4638" y="21254"/>
                    </a:cubicBezTo>
                    <a:cubicBezTo>
                      <a:pt x="4389" y="21638"/>
                      <a:pt x="4098" y="22001"/>
                      <a:pt x="3766" y="22312"/>
                    </a:cubicBezTo>
                    <a:lnTo>
                      <a:pt x="3746" y="22333"/>
                    </a:lnTo>
                    <a:cubicBezTo>
                      <a:pt x="3444" y="22602"/>
                      <a:pt x="3112" y="22841"/>
                      <a:pt x="2771" y="23028"/>
                    </a:cubicBezTo>
                    <a:cubicBezTo>
                      <a:pt x="2356" y="23236"/>
                      <a:pt x="1909" y="23391"/>
                      <a:pt x="1526" y="23505"/>
                    </a:cubicBezTo>
                    <a:lnTo>
                      <a:pt x="1121" y="23630"/>
                    </a:lnTo>
                    <a:cubicBezTo>
                      <a:pt x="789" y="23723"/>
                      <a:pt x="436" y="23827"/>
                      <a:pt x="94" y="23951"/>
                    </a:cubicBezTo>
                    <a:cubicBezTo>
                      <a:pt x="63" y="23962"/>
                      <a:pt x="32" y="23992"/>
                      <a:pt x="11" y="24024"/>
                    </a:cubicBezTo>
                    <a:cubicBezTo>
                      <a:pt x="0" y="24055"/>
                      <a:pt x="0" y="24096"/>
                      <a:pt x="11" y="24138"/>
                    </a:cubicBezTo>
                    <a:cubicBezTo>
                      <a:pt x="21" y="24158"/>
                      <a:pt x="32" y="24179"/>
                      <a:pt x="53" y="24190"/>
                    </a:cubicBezTo>
                    <a:cubicBezTo>
                      <a:pt x="74" y="24231"/>
                      <a:pt x="104" y="24262"/>
                      <a:pt x="146" y="24273"/>
                    </a:cubicBezTo>
                    <a:cubicBezTo>
                      <a:pt x="1328" y="24563"/>
                      <a:pt x="2511" y="24709"/>
                      <a:pt x="3663" y="24709"/>
                    </a:cubicBezTo>
                    <a:cubicBezTo>
                      <a:pt x="4264" y="24709"/>
                      <a:pt x="4855" y="24667"/>
                      <a:pt x="5426" y="24584"/>
                    </a:cubicBezTo>
                    <a:cubicBezTo>
                      <a:pt x="6328" y="24460"/>
                      <a:pt x="7179" y="24231"/>
                      <a:pt x="7967" y="23889"/>
                    </a:cubicBezTo>
                    <a:cubicBezTo>
                      <a:pt x="8797" y="23536"/>
                      <a:pt x="9534" y="23059"/>
                      <a:pt x="10166" y="22478"/>
                    </a:cubicBezTo>
                    <a:cubicBezTo>
                      <a:pt x="10488" y="22178"/>
                      <a:pt x="10788" y="21835"/>
                      <a:pt x="11069" y="21452"/>
                    </a:cubicBezTo>
                    <a:cubicBezTo>
                      <a:pt x="11369" y="21037"/>
                      <a:pt x="11639" y="20590"/>
                      <a:pt x="11878" y="20124"/>
                    </a:cubicBezTo>
                    <a:cubicBezTo>
                      <a:pt x="12386" y="19096"/>
                      <a:pt x="12646" y="18080"/>
                      <a:pt x="12635" y="17116"/>
                    </a:cubicBezTo>
                    <a:cubicBezTo>
                      <a:pt x="12625" y="16597"/>
                      <a:pt x="12531" y="16088"/>
                      <a:pt x="12355" y="15601"/>
                    </a:cubicBezTo>
                    <a:cubicBezTo>
                      <a:pt x="12199" y="15165"/>
                      <a:pt x="11950" y="14730"/>
                      <a:pt x="11608" y="14273"/>
                    </a:cubicBezTo>
                    <a:cubicBezTo>
                      <a:pt x="11048" y="13526"/>
                      <a:pt x="10301" y="12925"/>
                      <a:pt x="9575" y="12395"/>
                    </a:cubicBezTo>
                    <a:cubicBezTo>
                      <a:pt x="9440" y="12292"/>
                      <a:pt x="9306" y="12199"/>
                      <a:pt x="9170" y="12105"/>
                    </a:cubicBezTo>
                    <a:cubicBezTo>
                      <a:pt x="8859" y="11877"/>
                      <a:pt x="8538" y="11649"/>
                      <a:pt x="8237" y="11410"/>
                    </a:cubicBezTo>
                    <a:lnTo>
                      <a:pt x="8237" y="11410"/>
                    </a:lnTo>
                    <a:lnTo>
                      <a:pt x="8241" y="11419"/>
                    </a:lnTo>
                    <a:lnTo>
                      <a:pt x="8241" y="11419"/>
                    </a:lnTo>
                    <a:cubicBezTo>
                      <a:pt x="7983" y="11211"/>
                      <a:pt x="7752" y="11020"/>
                      <a:pt x="7542" y="10829"/>
                    </a:cubicBezTo>
                    <a:cubicBezTo>
                      <a:pt x="7438" y="10726"/>
                      <a:pt x="7314" y="10611"/>
                      <a:pt x="7199" y="10487"/>
                    </a:cubicBezTo>
                    <a:cubicBezTo>
                      <a:pt x="7116" y="10394"/>
                      <a:pt x="7003" y="10269"/>
                      <a:pt x="6899" y="10145"/>
                    </a:cubicBezTo>
                    <a:cubicBezTo>
                      <a:pt x="6784" y="9989"/>
                      <a:pt x="6701" y="9834"/>
                      <a:pt x="6639" y="9678"/>
                    </a:cubicBezTo>
                    <a:cubicBezTo>
                      <a:pt x="6577" y="9543"/>
                      <a:pt x="6546" y="9408"/>
                      <a:pt x="6526" y="9263"/>
                    </a:cubicBezTo>
                    <a:cubicBezTo>
                      <a:pt x="6515" y="9138"/>
                      <a:pt x="6515" y="9004"/>
                      <a:pt x="6526" y="8869"/>
                    </a:cubicBezTo>
                    <a:cubicBezTo>
                      <a:pt x="6546" y="8723"/>
                      <a:pt x="6588" y="8578"/>
                      <a:pt x="6650" y="8433"/>
                    </a:cubicBezTo>
                    <a:lnTo>
                      <a:pt x="6650" y="8412"/>
                    </a:lnTo>
                    <a:cubicBezTo>
                      <a:pt x="6733" y="8225"/>
                      <a:pt x="6847" y="8029"/>
                      <a:pt x="7003" y="7831"/>
                    </a:cubicBezTo>
                    <a:cubicBezTo>
                      <a:pt x="7210" y="7572"/>
                      <a:pt x="7469" y="7323"/>
                      <a:pt x="7780" y="7084"/>
                    </a:cubicBezTo>
                    <a:cubicBezTo>
                      <a:pt x="8174" y="6794"/>
                      <a:pt x="8631" y="6535"/>
                      <a:pt x="9119" y="6338"/>
                    </a:cubicBezTo>
                    <a:cubicBezTo>
                      <a:pt x="9554" y="6162"/>
                      <a:pt x="9969" y="6047"/>
                      <a:pt x="10374" y="5996"/>
                    </a:cubicBezTo>
                    <a:cubicBezTo>
                      <a:pt x="10509" y="5975"/>
                      <a:pt x="10633" y="5975"/>
                      <a:pt x="10758" y="5975"/>
                    </a:cubicBezTo>
                    <a:lnTo>
                      <a:pt x="10799" y="5975"/>
                    </a:lnTo>
                    <a:cubicBezTo>
                      <a:pt x="10820" y="5996"/>
                      <a:pt x="10851" y="6006"/>
                      <a:pt x="10882" y="6006"/>
                    </a:cubicBezTo>
                    <a:cubicBezTo>
                      <a:pt x="10892" y="6006"/>
                      <a:pt x="10903" y="6006"/>
                      <a:pt x="10913" y="5996"/>
                    </a:cubicBezTo>
                    <a:cubicBezTo>
                      <a:pt x="10944" y="5996"/>
                      <a:pt x="10975" y="5975"/>
                      <a:pt x="10996" y="5943"/>
                    </a:cubicBezTo>
                    <a:lnTo>
                      <a:pt x="11017" y="5923"/>
                    </a:lnTo>
                    <a:lnTo>
                      <a:pt x="11027" y="5902"/>
                    </a:lnTo>
                    <a:cubicBezTo>
                      <a:pt x="11256" y="5643"/>
                      <a:pt x="11546" y="5394"/>
                      <a:pt x="11940" y="5124"/>
                    </a:cubicBezTo>
                    <a:cubicBezTo>
                      <a:pt x="12282" y="4885"/>
                      <a:pt x="12635" y="4678"/>
                      <a:pt x="12978" y="4481"/>
                    </a:cubicBezTo>
                    <a:cubicBezTo>
                      <a:pt x="13123" y="4387"/>
                      <a:pt x="13278" y="4294"/>
                      <a:pt x="13423" y="4211"/>
                    </a:cubicBezTo>
                    <a:cubicBezTo>
                      <a:pt x="13973" y="3869"/>
                      <a:pt x="14430" y="3558"/>
                      <a:pt x="14824" y="3184"/>
                    </a:cubicBezTo>
                    <a:cubicBezTo>
                      <a:pt x="15073" y="2956"/>
                      <a:pt x="15270" y="2718"/>
                      <a:pt x="15426" y="2469"/>
                    </a:cubicBezTo>
                    <a:cubicBezTo>
                      <a:pt x="15571" y="2220"/>
                      <a:pt x="15685" y="1960"/>
                      <a:pt x="15747" y="1690"/>
                    </a:cubicBezTo>
                    <a:lnTo>
                      <a:pt x="16027" y="1909"/>
                    </a:lnTo>
                    <a:cubicBezTo>
                      <a:pt x="16058" y="1929"/>
                      <a:pt x="16089" y="1939"/>
                      <a:pt x="16120" y="1939"/>
                    </a:cubicBezTo>
                    <a:cubicBezTo>
                      <a:pt x="16162" y="1939"/>
                      <a:pt x="16203" y="1929"/>
                      <a:pt x="16235" y="1888"/>
                    </a:cubicBezTo>
                    <a:cubicBezTo>
                      <a:pt x="16255" y="1867"/>
                      <a:pt x="16265" y="1826"/>
                      <a:pt x="16265" y="1784"/>
                    </a:cubicBezTo>
                    <a:cubicBezTo>
                      <a:pt x="16255" y="1743"/>
                      <a:pt x="16245" y="1711"/>
                      <a:pt x="16214" y="1690"/>
                    </a:cubicBezTo>
                    <a:cubicBezTo>
                      <a:pt x="15737" y="1307"/>
                      <a:pt x="15207" y="985"/>
                      <a:pt x="14647" y="726"/>
                    </a:cubicBezTo>
                    <a:cubicBezTo>
                      <a:pt x="14129" y="487"/>
                      <a:pt x="13548" y="300"/>
                      <a:pt x="12946" y="176"/>
                    </a:cubicBezTo>
                    <a:cubicBezTo>
                      <a:pt x="12386" y="62"/>
                      <a:pt x="11784" y="10"/>
                      <a:pt x="11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41;p49">
                <a:extLst>
                  <a:ext uri="{FF2B5EF4-FFF2-40B4-BE49-F238E27FC236}">
                    <a16:creationId xmlns:a16="http://schemas.microsoft.com/office/drawing/2014/main" id="{7DC51594-4C4D-414D-9BE6-CB53D16F86DE}"/>
                  </a:ext>
                </a:extLst>
              </p:cNvPr>
              <p:cNvSpPr/>
              <p:nvPr/>
            </p:nvSpPr>
            <p:spPr>
              <a:xfrm>
                <a:off x="7236466" y="2710809"/>
                <a:ext cx="416559" cy="920549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20426" extrusionOk="0">
                    <a:moveTo>
                      <a:pt x="2396" y="1"/>
                    </a:moveTo>
                    <a:lnTo>
                      <a:pt x="2396" y="1"/>
                    </a:lnTo>
                    <a:cubicBezTo>
                      <a:pt x="2220" y="250"/>
                      <a:pt x="2044" y="509"/>
                      <a:pt x="1878" y="768"/>
                    </a:cubicBezTo>
                    <a:cubicBezTo>
                      <a:pt x="1556" y="1308"/>
                      <a:pt x="1297" y="1879"/>
                      <a:pt x="1100" y="2459"/>
                    </a:cubicBezTo>
                    <a:cubicBezTo>
                      <a:pt x="903" y="3050"/>
                      <a:pt x="778" y="3652"/>
                      <a:pt x="747" y="4244"/>
                    </a:cubicBezTo>
                    <a:cubicBezTo>
                      <a:pt x="727" y="4555"/>
                      <a:pt x="737" y="4855"/>
                      <a:pt x="757" y="5156"/>
                    </a:cubicBezTo>
                    <a:cubicBezTo>
                      <a:pt x="789" y="5447"/>
                      <a:pt x="840" y="5747"/>
                      <a:pt x="923" y="6059"/>
                    </a:cubicBezTo>
                    <a:cubicBezTo>
                      <a:pt x="1059" y="6619"/>
                      <a:pt x="1308" y="7179"/>
                      <a:pt x="1649" y="7718"/>
                    </a:cubicBezTo>
                    <a:cubicBezTo>
                      <a:pt x="1971" y="8237"/>
                      <a:pt x="2366" y="8693"/>
                      <a:pt x="2728" y="9108"/>
                    </a:cubicBezTo>
                    <a:cubicBezTo>
                      <a:pt x="2873" y="9264"/>
                      <a:pt x="3019" y="9430"/>
                      <a:pt x="3175" y="9585"/>
                    </a:cubicBezTo>
                    <a:cubicBezTo>
                      <a:pt x="3797" y="10270"/>
                      <a:pt x="4440" y="10975"/>
                      <a:pt x="4886" y="11795"/>
                    </a:cubicBezTo>
                    <a:lnTo>
                      <a:pt x="4897" y="11816"/>
                    </a:lnTo>
                    <a:lnTo>
                      <a:pt x="4907" y="11826"/>
                    </a:lnTo>
                    <a:cubicBezTo>
                      <a:pt x="4990" y="12013"/>
                      <a:pt x="5073" y="12179"/>
                      <a:pt x="5135" y="12345"/>
                    </a:cubicBezTo>
                    <a:cubicBezTo>
                      <a:pt x="5208" y="12542"/>
                      <a:pt x="5259" y="12739"/>
                      <a:pt x="5321" y="12978"/>
                    </a:cubicBezTo>
                    <a:cubicBezTo>
                      <a:pt x="5415" y="13434"/>
                      <a:pt x="5457" y="13891"/>
                      <a:pt x="5446" y="14357"/>
                    </a:cubicBezTo>
                    <a:lnTo>
                      <a:pt x="5436" y="14378"/>
                    </a:lnTo>
                    <a:cubicBezTo>
                      <a:pt x="5415" y="14824"/>
                      <a:pt x="5342" y="15270"/>
                      <a:pt x="5218" y="15705"/>
                    </a:cubicBezTo>
                    <a:cubicBezTo>
                      <a:pt x="5073" y="16141"/>
                      <a:pt x="4886" y="16567"/>
                      <a:pt x="4648" y="16961"/>
                    </a:cubicBezTo>
                    <a:cubicBezTo>
                      <a:pt x="4399" y="17355"/>
                      <a:pt x="4108" y="17708"/>
                      <a:pt x="3776" y="18029"/>
                    </a:cubicBezTo>
                    <a:lnTo>
                      <a:pt x="3756" y="18050"/>
                    </a:lnTo>
                    <a:cubicBezTo>
                      <a:pt x="3454" y="18319"/>
                      <a:pt x="3122" y="18548"/>
                      <a:pt x="2781" y="18734"/>
                    </a:cubicBezTo>
                    <a:cubicBezTo>
                      <a:pt x="2366" y="18953"/>
                      <a:pt x="1919" y="19098"/>
                      <a:pt x="1536" y="19222"/>
                    </a:cubicBezTo>
                    <a:cubicBezTo>
                      <a:pt x="1400" y="19264"/>
                      <a:pt x="1266" y="19295"/>
                      <a:pt x="1131" y="19336"/>
                    </a:cubicBezTo>
                    <a:cubicBezTo>
                      <a:pt x="810" y="19430"/>
                      <a:pt x="457" y="19544"/>
                      <a:pt x="104" y="19668"/>
                    </a:cubicBezTo>
                    <a:cubicBezTo>
                      <a:pt x="73" y="19679"/>
                      <a:pt x="42" y="19700"/>
                      <a:pt x="21" y="19741"/>
                    </a:cubicBezTo>
                    <a:cubicBezTo>
                      <a:pt x="1" y="19772"/>
                      <a:pt x="1" y="19813"/>
                      <a:pt x="21" y="19855"/>
                    </a:cubicBezTo>
                    <a:cubicBezTo>
                      <a:pt x="21" y="19875"/>
                      <a:pt x="42" y="19896"/>
                      <a:pt x="63" y="19917"/>
                    </a:cubicBezTo>
                    <a:cubicBezTo>
                      <a:pt x="73" y="19948"/>
                      <a:pt x="114" y="19979"/>
                      <a:pt x="146" y="19990"/>
                    </a:cubicBezTo>
                    <a:cubicBezTo>
                      <a:pt x="1338" y="20280"/>
                      <a:pt x="2521" y="20426"/>
                      <a:pt x="3673" y="20426"/>
                    </a:cubicBezTo>
                    <a:cubicBezTo>
                      <a:pt x="4274" y="20426"/>
                      <a:pt x="4865" y="20384"/>
                      <a:pt x="5436" y="20311"/>
                    </a:cubicBezTo>
                    <a:cubicBezTo>
                      <a:pt x="6338" y="20177"/>
                      <a:pt x="7199" y="19948"/>
                      <a:pt x="7988" y="19606"/>
                    </a:cubicBezTo>
                    <a:cubicBezTo>
                      <a:pt x="8009" y="19596"/>
                      <a:pt x="8029" y="19585"/>
                      <a:pt x="8060" y="19575"/>
                    </a:cubicBezTo>
                    <a:cubicBezTo>
                      <a:pt x="8195" y="19398"/>
                      <a:pt x="8330" y="19212"/>
                      <a:pt x="8444" y="19015"/>
                    </a:cubicBezTo>
                    <a:cubicBezTo>
                      <a:pt x="8496" y="18911"/>
                      <a:pt x="8548" y="18817"/>
                      <a:pt x="8599" y="18714"/>
                    </a:cubicBezTo>
                    <a:cubicBezTo>
                      <a:pt x="8652" y="18610"/>
                      <a:pt x="8703" y="18506"/>
                      <a:pt x="8745" y="18402"/>
                    </a:cubicBezTo>
                    <a:lnTo>
                      <a:pt x="8745" y="18413"/>
                    </a:lnTo>
                    <a:cubicBezTo>
                      <a:pt x="8848" y="18154"/>
                      <a:pt x="8942" y="17895"/>
                      <a:pt x="9014" y="17625"/>
                    </a:cubicBezTo>
                    <a:cubicBezTo>
                      <a:pt x="9046" y="17480"/>
                      <a:pt x="9087" y="17334"/>
                      <a:pt x="9108" y="17189"/>
                    </a:cubicBezTo>
                    <a:cubicBezTo>
                      <a:pt x="9139" y="17054"/>
                      <a:pt x="9160" y="16909"/>
                      <a:pt x="9180" y="16774"/>
                    </a:cubicBezTo>
                    <a:lnTo>
                      <a:pt x="9180" y="16784"/>
                    </a:lnTo>
                    <a:cubicBezTo>
                      <a:pt x="9222" y="16473"/>
                      <a:pt x="9242" y="16152"/>
                      <a:pt x="9242" y="15830"/>
                    </a:cubicBezTo>
                    <a:cubicBezTo>
                      <a:pt x="9242" y="15685"/>
                      <a:pt x="9242" y="15530"/>
                      <a:pt x="9233" y="15374"/>
                    </a:cubicBezTo>
                    <a:cubicBezTo>
                      <a:pt x="9222" y="15228"/>
                      <a:pt x="9212" y="15083"/>
                      <a:pt x="9191" y="14938"/>
                    </a:cubicBezTo>
                    <a:cubicBezTo>
                      <a:pt x="9160" y="14710"/>
                      <a:pt x="9118" y="14472"/>
                      <a:pt x="9056" y="14243"/>
                    </a:cubicBezTo>
                    <a:cubicBezTo>
                      <a:pt x="9025" y="14140"/>
                      <a:pt x="8994" y="14025"/>
                      <a:pt x="8952" y="13921"/>
                    </a:cubicBezTo>
                    <a:cubicBezTo>
                      <a:pt x="8911" y="13797"/>
                      <a:pt x="8869" y="13683"/>
                      <a:pt x="8818" y="13569"/>
                    </a:cubicBezTo>
                    <a:lnTo>
                      <a:pt x="8818" y="13579"/>
                    </a:lnTo>
                    <a:cubicBezTo>
                      <a:pt x="8724" y="13340"/>
                      <a:pt x="8610" y="13123"/>
                      <a:pt x="8486" y="12905"/>
                    </a:cubicBezTo>
                    <a:cubicBezTo>
                      <a:pt x="8413" y="12791"/>
                      <a:pt x="8350" y="12687"/>
                      <a:pt x="8278" y="12584"/>
                    </a:cubicBezTo>
                    <a:cubicBezTo>
                      <a:pt x="8216" y="12490"/>
                      <a:pt x="8143" y="12397"/>
                      <a:pt x="8081" y="12303"/>
                    </a:cubicBezTo>
                    <a:lnTo>
                      <a:pt x="8071" y="12303"/>
                    </a:lnTo>
                    <a:cubicBezTo>
                      <a:pt x="7843" y="12003"/>
                      <a:pt x="7583" y="11733"/>
                      <a:pt x="7313" y="11473"/>
                    </a:cubicBezTo>
                    <a:cubicBezTo>
                      <a:pt x="7043" y="11224"/>
                      <a:pt x="6764" y="10986"/>
                      <a:pt x="6473" y="10758"/>
                    </a:cubicBezTo>
                    <a:lnTo>
                      <a:pt x="6463" y="10758"/>
                    </a:lnTo>
                    <a:cubicBezTo>
                      <a:pt x="6027" y="10415"/>
                      <a:pt x="5570" y="10104"/>
                      <a:pt x="5114" y="9783"/>
                    </a:cubicBezTo>
                    <a:cubicBezTo>
                      <a:pt x="5000" y="9700"/>
                      <a:pt x="4876" y="9617"/>
                      <a:pt x="4761" y="9534"/>
                    </a:cubicBezTo>
                    <a:cubicBezTo>
                      <a:pt x="4637" y="9451"/>
                      <a:pt x="4523" y="9368"/>
                      <a:pt x="4409" y="9285"/>
                    </a:cubicBezTo>
                    <a:cubicBezTo>
                      <a:pt x="4201" y="9129"/>
                      <a:pt x="4005" y="8963"/>
                      <a:pt x="3807" y="8797"/>
                    </a:cubicBezTo>
                    <a:cubicBezTo>
                      <a:pt x="3579" y="8600"/>
                      <a:pt x="3351" y="8393"/>
                      <a:pt x="3133" y="8165"/>
                    </a:cubicBezTo>
                    <a:cubicBezTo>
                      <a:pt x="3029" y="8061"/>
                      <a:pt x="2915" y="7936"/>
                      <a:pt x="2822" y="7822"/>
                    </a:cubicBezTo>
                    <a:cubicBezTo>
                      <a:pt x="2728" y="7718"/>
                      <a:pt x="2635" y="7605"/>
                      <a:pt x="2552" y="7490"/>
                    </a:cubicBezTo>
                    <a:cubicBezTo>
                      <a:pt x="2200" y="7044"/>
                      <a:pt x="1909" y="6556"/>
                      <a:pt x="1691" y="6028"/>
                    </a:cubicBezTo>
                    <a:cubicBezTo>
                      <a:pt x="1587" y="5758"/>
                      <a:pt x="1494" y="5478"/>
                      <a:pt x="1421" y="5198"/>
                    </a:cubicBezTo>
                    <a:cubicBezTo>
                      <a:pt x="1359" y="4908"/>
                      <a:pt x="1308" y="4617"/>
                      <a:pt x="1287" y="4327"/>
                    </a:cubicBezTo>
                    <a:cubicBezTo>
                      <a:pt x="1255" y="4005"/>
                      <a:pt x="1255" y="3684"/>
                      <a:pt x="1276" y="3362"/>
                    </a:cubicBezTo>
                    <a:cubicBezTo>
                      <a:pt x="1297" y="3040"/>
                      <a:pt x="1338" y="2729"/>
                      <a:pt x="1400" y="2428"/>
                    </a:cubicBezTo>
                    <a:cubicBezTo>
                      <a:pt x="1473" y="2107"/>
                      <a:pt x="1566" y="1796"/>
                      <a:pt x="1681" y="1484"/>
                    </a:cubicBezTo>
                    <a:cubicBezTo>
                      <a:pt x="1795" y="1183"/>
                      <a:pt x="1919" y="883"/>
                      <a:pt x="2064" y="602"/>
                    </a:cubicBezTo>
                    <a:cubicBezTo>
                      <a:pt x="2168" y="395"/>
                      <a:pt x="2283" y="198"/>
                      <a:pt x="2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42;p49">
                <a:extLst>
                  <a:ext uri="{FF2B5EF4-FFF2-40B4-BE49-F238E27FC236}">
                    <a16:creationId xmlns:a16="http://schemas.microsoft.com/office/drawing/2014/main" id="{3146B17E-3AD2-4888-B5D5-494FD4A8C93A}"/>
                  </a:ext>
                </a:extLst>
              </p:cNvPr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43;p49">
                <a:extLst>
                  <a:ext uri="{FF2B5EF4-FFF2-40B4-BE49-F238E27FC236}">
                    <a16:creationId xmlns:a16="http://schemas.microsoft.com/office/drawing/2014/main" id="{C3646A64-D874-41A4-AF44-EE8BAB6BFBA2}"/>
                  </a:ext>
                </a:extLst>
              </p:cNvPr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44;p49">
                <a:extLst>
                  <a:ext uri="{FF2B5EF4-FFF2-40B4-BE49-F238E27FC236}">
                    <a16:creationId xmlns:a16="http://schemas.microsoft.com/office/drawing/2014/main" id="{77449EF4-A909-4990-B5E2-C909F0EB3C4B}"/>
                  </a:ext>
                </a:extLst>
              </p:cNvPr>
              <p:cNvSpPr/>
              <p:nvPr/>
            </p:nvSpPr>
            <p:spPr>
              <a:xfrm>
                <a:off x="7406147" y="2644919"/>
                <a:ext cx="64131" cy="6642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474" extrusionOk="0">
                    <a:moveTo>
                      <a:pt x="779" y="0"/>
                    </a:moveTo>
                    <a:cubicBezTo>
                      <a:pt x="654" y="21"/>
                      <a:pt x="540" y="73"/>
                      <a:pt x="426" y="135"/>
                    </a:cubicBezTo>
                    <a:cubicBezTo>
                      <a:pt x="323" y="208"/>
                      <a:pt x="240" y="301"/>
                      <a:pt x="157" y="436"/>
                    </a:cubicBezTo>
                    <a:cubicBezTo>
                      <a:pt x="115" y="498"/>
                      <a:pt x="84" y="561"/>
                      <a:pt x="53" y="644"/>
                    </a:cubicBezTo>
                    <a:cubicBezTo>
                      <a:pt x="11" y="747"/>
                      <a:pt x="1" y="851"/>
                      <a:pt x="1" y="965"/>
                    </a:cubicBezTo>
                    <a:cubicBezTo>
                      <a:pt x="1" y="986"/>
                      <a:pt x="11" y="1006"/>
                      <a:pt x="21" y="1017"/>
                    </a:cubicBezTo>
                    <a:cubicBezTo>
                      <a:pt x="21" y="1038"/>
                      <a:pt x="21" y="1059"/>
                      <a:pt x="32" y="1079"/>
                    </a:cubicBezTo>
                    <a:cubicBezTo>
                      <a:pt x="53" y="1162"/>
                      <a:pt x="94" y="1245"/>
                      <a:pt x="166" y="1317"/>
                    </a:cubicBezTo>
                    <a:cubicBezTo>
                      <a:pt x="219" y="1380"/>
                      <a:pt x="291" y="1421"/>
                      <a:pt x="385" y="1453"/>
                    </a:cubicBezTo>
                    <a:cubicBezTo>
                      <a:pt x="426" y="1463"/>
                      <a:pt x="457" y="1473"/>
                      <a:pt x="498" y="1473"/>
                    </a:cubicBezTo>
                    <a:cubicBezTo>
                      <a:pt x="551" y="1473"/>
                      <a:pt x="613" y="1463"/>
                      <a:pt x="675" y="1442"/>
                    </a:cubicBezTo>
                    <a:cubicBezTo>
                      <a:pt x="800" y="1411"/>
                      <a:pt x="913" y="1317"/>
                      <a:pt x="986" y="1255"/>
                    </a:cubicBezTo>
                    <a:cubicBezTo>
                      <a:pt x="1090" y="1162"/>
                      <a:pt x="1183" y="1048"/>
                      <a:pt x="1277" y="903"/>
                    </a:cubicBezTo>
                    <a:cubicBezTo>
                      <a:pt x="1328" y="820"/>
                      <a:pt x="1401" y="685"/>
                      <a:pt x="1411" y="540"/>
                    </a:cubicBezTo>
                    <a:cubicBezTo>
                      <a:pt x="1422" y="415"/>
                      <a:pt x="1391" y="312"/>
                      <a:pt x="1339" y="218"/>
                    </a:cubicBezTo>
                    <a:cubicBezTo>
                      <a:pt x="1287" y="135"/>
                      <a:pt x="1194" y="73"/>
                      <a:pt x="1090" y="31"/>
                    </a:cubicBezTo>
                    <a:cubicBezTo>
                      <a:pt x="1017" y="10"/>
                      <a:pt x="94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45;p49">
                <a:extLst>
                  <a:ext uri="{FF2B5EF4-FFF2-40B4-BE49-F238E27FC236}">
                    <a16:creationId xmlns:a16="http://schemas.microsoft.com/office/drawing/2014/main" id="{826D5FC9-3F34-4122-B950-532BB12715BD}"/>
                  </a:ext>
                </a:extLst>
              </p:cNvPr>
              <p:cNvSpPr/>
              <p:nvPr/>
            </p:nvSpPr>
            <p:spPr>
              <a:xfrm>
                <a:off x="7486098" y="2649111"/>
                <a:ext cx="48673" cy="46329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028" extrusionOk="0">
                    <a:moveTo>
                      <a:pt x="768" y="0"/>
                    </a:moveTo>
                    <a:cubicBezTo>
                      <a:pt x="716" y="0"/>
                      <a:pt x="654" y="21"/>
                      <a:pt x="592" y="42"/>
                    </a:cubicBezTo>
                    <a:lnTo>
                      <a:pt x="582" y="42"/>
                    </a:lnTo>
                    <a:cubicBezTo>
                      <a:pt x="561" y="42"/>
                      <a:pt x="550" y="42"/>
                      <a:pt x="529" y="53"/>
                    </a:cubicBezTo>
                    <a:cubicBezTo>
                      <a:pt x="363" y="104"/>
                      <a:pt x="239" y="177"/>
                      <a:pt x="135" y="281"/>
                    </a:cubicBezTo>
                    <a:cubicBezTo>
                      <a:pt x="104" y="322"/>
                      <a:pt x="73" y="374"/>
                      <a:pt x="42" y="426"/>
                    </a:cubicBezTo>
                    <a:cubicBezTo>
                      <a:pt x="11" y="488"/>
                      <a:pt x="11" y="551"/>
                      <a:pt x="1" y="602"/>
                    </a:cubicBezTo>
                    <a:cubicBezTo>
                      <a:pt x="1" y="696"/>
                      <a:pt x="31" y="800"/>
                      <a:pt x="94" y="872"/>
                    </a:cubicBezTo>
                    <a:cubicBezTo>
                      <a:pt x="177" y="966"/>
                      <a:pt x="270" y="1017"/>
                      <a:pt x="363" y="1028"/>
                    </a:cubicBezTo>
                    <a:lnTo>
                      <a:pt x="426" y="1028"/>
                    </a:lnTo>
                    <a:cubicBezTo>
                      <a:pt x="519" y="1028"/>
                      <a:pt x="612" y="996"/>
                      <a:pt x="706" y="945"/>
                    </a:cubicBezTo>
                    <a:cubicBezTo>
                      <a:pt x="810" y="872"/>
                      <a:pt x="903" y="758"/>
                      <a:pt x="997" y="581"/>
                    </a:cubicBezTo>
                    <a:cubicBezTo>
                      <a:pt x="1027" y="519"/>
                      <a:pt x="1048" y="457"/>
                      <a:pt x="1069" y="385"/>
                    </a:cubicBezTo>
                    <a:cubicBezTo>
                      <a:pt x="1080" y="332"/>
                      <a:pt x="1080" y="270"/>
                      <a:pt x="1059" y="198"/>
                    </a:cubicBezTo>
                    <a:cubicBezTo>
                      <a:pt x="1048" y="156"/>
                      <a:pt x="1017" y="104"/>
                      <a:pt x="976" y="73"/>
                    </a:cubicBezTo>
                    <a:cubicBezTo>
                      <a:pt x="944" y="42"/>
                      <a:pt x="893" y="21"/>
                      <a:pt x="831" y="11"/>
                    </a:cubicBezTo>
                    <a:cubicBezTo>
                      <a:pt x="810" y="11"/>
                      <a:pt x="78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46;p49">
                <a:extLst>
                  <a:ext uri="{FF2B5EF4-FFF2-40B4-BE49-F238E27FC236}">
                    <a16:creationId xmlns:a16="http://schemas.microsoft.com/office/drawing/2014/main" id="{D3BD3A26-B2AD-4C8C-BB95-691656CDA04E}"/>
                  </a:ext>
                </a:extLst>
              </p:cNvPr>
              <p:cNvSpPr/>
              <p:nvPr/>
            </p:nvSpPr>
            <p:spPr>
              <a:xfrm>
                <a:off x="7502954" y="2587863"/>
                <a:ext cx="48177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40" extrusionOk="0">
                    <a:moveTo>
                      <a:pt x="674" y="1"/>
                    </a:moveTo>
                    <a:cubicBezTo>
                      <a:pt x="664" y="1"/>
                      <a:pt x="643" y="11"/>
                      <a:pt x="633" y="11"/>
                    </a:cubicBezTo>
                    <a:cubicBezTo>
                      <a:pt x="374" y="84"/>
                      <a:pt x="104" y="229"/>
                      <a:pt x="31" y="499"/>
                    </a:cubicBezTo>
                    <a:cubicBezTo>
                      <a:pt x="0" y="603"/>
                      <a:pt x="21" y="696"/>
                      <a:pt x="72" y="789"/>
                    </a:cubicBezTo>
                    <a:cubicBezTo>
                      <a:pt x="125" y="862"/>
                      <a:pt x="218" y="924"/>
                      <a:pt x="311" y="935"/>
                    </a:cubicBezTo>
                    <a:cubicBezTo>
                      <a:pt x="332" y="938"/>
                      <a:pt x="352" y="940"/>
                      <a:pt x="372" y="940"/>
                    </a:cubicBezTo>
                    <a:cubicBezTo>
                      <a:pt x="462" y="940"/>
                      <a:pt x="547" y="904"/>
                      <a:pt x="633" y="862"/>
                    </a:cubicBezTo>
                    <a:cubicBezTo>
                      <a:pt x="685" y="831"/>
                      <a:pt x="736" y="779"/>
                      <a:pt x="789" y="737"/>
                    </a:cubicBezTo>
                    <a:cubicBezTo>
                      <a:pt x="840" y="686"/>
                      <a:pt x="892" y="613"/>
                      <a:pt x="934" y="550"/>
                    </a:cubicBezTo>
                    <a:cubicBezTo>
                      <a:pt x="996" y="447"/>
                      <a:pt x="1068" y="333"/>
                      <a:pt x="1058" y="208"/>
                    </a:cubicBezTo>
                    <a:cubicBezTo>
                      <a:pt x="1047" y="105"/>
                      <a:pt x="964" y="22"/>
                      <a:pt x="861" y="11"/>
                    </a:cubicBezTo>
                    <a:cubicBezTo>
                      <a:pt x="847" y="8"/>
                      <a:pt x="832" y="6"/>
                      <a:pt x="817" y="6"/>
                    </a:cubicBezTo>
                    <a:cubicBezTo>
                      <a:pt x="786" y="6"/>
                      <a:pt x="754" y="11"/>
                      <a:pt x="726" y="11"/>
                    </a:cubicBezTo>
                    <a:cubicBezTo>
                      <a:pt x="715" y="11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147;p49">
                <a:extLst>
                  <a:ext uri="{FF2B5EF4-FFF2-40B4-BE49-F238E27FC236}">
                    <a16:creationId xmlns:a16="http://schemas.microsoft.com/office/drawing/2014/main" id="{A1014428-57C9-4293-9362-8ECFF72F291B}"/>
                  </a:ext>
                </a:extLst>
              </p:cNvPr>
              <p:cNvSpPr/>
              <p:nvPr/>
            </p:nvSpPr>
            <p:spPr>
              <a:xfrm>
                <a:off x="7368741" y="2786568"/>
                <a:ext cx="48222" cy="5683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261" extrusionOk="0">
                    <a:moveTo>
                      <a:pt x="789" y="0"/>
                    </a:moveTo>
                    <a:cubicBezTo>
                      <a:pt x="779" y="0"/>
                      <a:pt x="768" y="0"/>
                      <a:pt x="758" y="11"/>
                    </a:cubicBezTo>
                    <a:cubicBezTo>
                      <a:pt x="685" y="11"/>
                      <a:pt x="634" y="42"/>
                      <a:pt x="582" y="73"/>
                    </a:cubicBezTo>
                    <a:cubicBezTo>
                      <a:pt x="519" y="104"/>
                      <a:pt x="478" y="145"/>
                      <a:pt x="436" y="187"/>
                    </a:cubicBezTo>
                    <a:cubicBezTo>
                      <a:pt x="385" y="228"/>
                      <a:pt x="343" y="270"/>
                      <a:pt x="302" y="322"/>
                    </a:cubicBezTo>
                    <a:cubicBezTo>
                      <a:pt x="229" y="415"/>
                      <a:pt x="167" y="530"/>
                      <a:pt x="125" y="633"/>
                    </a:cubicBezTo>
                    <a:cubicBezTo>
                      <a:pt x="74" y="716"/>
                      <a:pt x="42" y="809"/>
                      <a:pt x="21" y="892"/>
                    </a:cubicBezTo>
                    <a:cubicBezTo>
                      <a:pt x="1" y="1007"/>
                      <a:pt x="32" y="1131"/>
                      <a:pt x="125" y="1193"/>
                    </a:cubicBezTo>
                    <a:cubicBezTo>
                      <a:pt x="186" y="1234"/>
                      <a:pt x="264" y="1261"/>
                      <a:pt x="340" y="1261"/>
                    </a:cubicBezTo>
                    <a:cubicBezTo>
                      <a:pt x="380" y="1261"/>
                      <a:pt x="421" y="1253"/>
                      <a:pt x="457" y="1235"/>
                    </a:cubicBezTo>
                    <a:cubicBezTo>
                      <a:pt x="561" y="1193"/>
                      <a:pt x="644" y="1110"/>
                      <a:pt x="727" y="1017"/>
                    </a:cubicBezTo>
                    <a:cubicBezTo>
                      <a:pt x="821" y="913"/>
                      <a:pt x="893" y="799"/>
                      <a:pt x="955" y="685"/>
                    </a:cubicBezTo>
                    <a:cubicBezTo>
                      <a:pt x="1017" y="571"/>
                      <a:pt x="1059" y="457"/>
                      <a:pt x="1070" y="322"/>
                    </a:cubicBezTo>
                    <a:cubicBezTo>
                      <a:pt x="1070" y="281"/>
                      <a:pt x="1059" y="228"/>
                      <a:pt x="1049" y="187"/>
                    </a:cubicBezTo>
                    <a:cubicBezTo>
                      <a:pt x="1038" y="156"/>
                      <a:pt x="1017" y="135"/>
                      <a:pt x="1007" y="115"/>
                    </a:cubicBezTo>
                    <a:cubicBezTo>
                      <a:pt x="976" y="83"/>
                      <a:pt x="955" y="62"/>
                      <a:pt x="914" y="32"/>
                    </a:cubicBezTo>
                    <a:cubicBezTo>
                      <a:pt x="872" y="11"/>
                      <a:pt x="831" y="0"/>
                      <a:pt x="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148;p49">
                <a:extLst>
                  <a:ext uri="{FF2B5EF4-FFF2-40B4-BE49-F238E27FC236}">
                    <a16:creationId xmlns:a16="http://schemas.microsoft.com/office/drawing/2014/main" id="{AEEF44B7-4304-455B-90FB-6337B7A956D8}"/>
                  </a:ext>
                </a:extLst>
              </p:cNvPr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149;p49">
                <a:extLst>
                  <a:ext uri="{FF2B5EF4-FFF2-40B4-BE49-F238E27FC236}">
                    <a16:creationId xmlns:a16="http://schemas.microsoft.com/office/drawing/2014/main" id="{D2DF0630-81D7-4940-B7CA-0B8ADE573302}"/>
                  </a:ext>
                </a:extLst>
              </p:cNvPr>
              <p:cNvSpPr/>
              <p:nvPr/>
            </p:nvSpPr>
            <p:spPr>
              <a:xfrm>
                <a:off x="7392627" y="2683272"/>
                <a:ext cx="447385" cy="938756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20830" extrusionOk="0">
                    <a:moveTo>
                      <a:pt x="7375" y="0"/>
                    </a:moveTo>
                    <a:cubicBezTo>
                      <a:pt x="7178" y="0"/>
                      <a:pt x="6950" y="10"/>
                      <a:pt x="6690" y="31"/>
                    </a:cubicBezTo>
                    <a:cubicBezTo>
                      <a:pt x="6296" y="62"/>
                      <a:pt x="5913" y="114"/>
                      <a:pt x="5549" y="187"/>
                    </a:cubicBezTo>
                    <a:cubicBezTo>
                      <a:pt x="5176" y="270"/>
                      <a:pt x="4855" y="363"/>
                      <a:pt x="4553" y="466"/>
                    </a:cubicBezTo>
                    <a:cubicBezTo>
                      <a:pt x="3827" y="726"/>
                      <a:pt x="3143" y="1079"/>
                      <a:pt x="2531" y="1504"/>
                    </a:cubicBezTo>
                    <a:cubicBezTo>
                      <a:pt x="2251" y="1690"/>
                      <a:pt x="2012" y="1877"/>
                      <a:pt x="1784" y="2075"/>
                    </a:cubicBezTo>
                    <a:cubicBezTo>
                      <a:pt x="1660" y="2188"/>
                      <a:pt x="1545" y="2292"/>
                      <a:pt x="1452" y="2396"/>
                    </a:cubicBezTo>
                    <a:cubicBezTo>
                      <a:pt x="1349" y="2500"/>
                      <a:pt x="1255" y="2603"/>
                      <a:pt x="1162" y="2707"/>
                    </a:cubicBezTo>
                    <a:cubicBezTo>
                      <a:pt x="996" y="2905"/>
                      <a:pt x="861" y="3080"/>
                      <a:pt x="747" y="3257"/>
                    </a:cubicBezTo>
                    <a:cubicBezTo>
                      <a:pt x="623" y="3444"/>
                      <a:pt x="508" y="3631"/>
                      <a:pt x="425" y="3817"/>
                    </a:cubicBezTo>
                    <a:cubicBezTo>
                      <a:pt x="332" y="3993"/>
                      <a:pt x="270" y="4159"/>
                      <a:pt x="218" y="4325"/>
                    </a:cubicBezTo>
                    <a:cubicBezTo>
                      <a:pt x="155" y="4502"/>
                      <a:pt x="104" y="4678"/>
                      <a:pt x="72" y="4855"/>
                    </a:cubicBezTo>
                    <a:cubicBezTo>
                      <a:pt x="42" y="5041"/>
                      <a:pt x="10" y="5217"/>
                      <a:pt x="10" y="5383"/>
                    </a:cubicBezTo>
                    <a:cubicBezTo>
                      <a:pt x="0" y="5477"/>
                      <a:pt x="0" y="5560"/>
                      <a:pt x="0" y="5653"/>
                    </a:cubicBezTo>
                    <a:cubicBezTo>
                      <a:pt x="0" y="5736"/>
                      <a:pt x="10" y="5819"/>
                      <a:pt x="10" y="5902"/>
                    </a:cubicBezTo>
                    <a:cubicBezTo>
                      <a:pt x="31" y="6089"/>
                      <a:pt x="62" y="6275"/>
                      <a:pt x="93" y="6452"/>
                    </a:cubicBezTo>
                    <a:cubicBezTo>
                      <a:pt x="125" y="6566"/>
                      <a:pt x="145" y="6660"/>
                      <a:pt x="176" y="6743"/>
                    </a:cubicBezTo>
                    <a:cubicBezTo>
                      <a:pt x="197" y="6826"/>
                      <a:pt x="228" y="6918"/>
                      <a:pt x="259" y="7001"/>
                    </a:cubicBezTo>
                    <a:cubicBezTo>
                      <a:pt x="321" y="7188"/>
                      <a:pt x="394" y="7344"/>
                      <a:pt x="466" y="7499"/>
                    </a:cubicBezTo>
                    <a:cubicBezTo>
                      <a:pt x="540" y="7635"/>
                      <a:pt x="623" y="7769"/>
                      <a:pt x="705" y="7894"/>
                    </a:cubicBezTo>
                    <a:cubicBezTo>
                      <a:pt x="809" y="8050"/>
                      <a:pt x="923" y="8184"/>
                      <a:pt x="1047" y="8319"/>
                    </a:cubicBezTo>
                    <a:cubicBezTo>
                      <a:pt x="1151" y="8444"/>
                      <a:pt x="1286" y="8568"/>
                      <a:pt x="1421" y="8682"/>
                    </a:cubicBezTo>
                    <a:cubicBezTo>
                      <a:pt x="1909" y="9108"/>
                      <a:pt x="2469" y="9440"/>
                      <a:pt x="2946" y="9709"/>
                    </a:cubicBezTo>
                    <a:lnTo>
                      <a:pt x="3237" y="9875"/>
                    </a:lnTo>
                    <a:lnTo>
                      <a:pt x="3257" y="9885"/>
                    </a:lnTo>
                    <a:cubicBezTo>
                      <a:pt x="3548" y="10051"/>
                      <a:pt x="3880" y="10238"/>
                      <a:pt x="4191" y="10425"/>
                    </a:cubicBezTo>
                    <a:cubicBezTo>
                      <a:pt x="4419" y="10581"/>
                      <a:pt x="4606" y="10705"/>
                      <a:pt x="4772" y="10830"/>
                    </a:cubicBezTo>
                    <a:cubicBezTo>
                      <a:pt x="4979" y="10985"/>
                      <a:pt x="5155" y="11130"/>
                      <a:pt x="5300" y="11265"/>
                    </a:cubicBezTo>
                    <a:cubicBezTo>
                      <a:pt x="5394" y="11358"/>
                      <a:pt x="5477" y="11452"/>
                      <a:pt x="5549" y="11535"/>
                    </a:cubicBezTo>
                    <a:cubicBezTo>
                      <a:pt x="5653" y="11639"/>
                      <a:pt x="5736" y="11742"/>
                      <a:pt x="5819" y="11846"/>
                    </a:cubicBezTo>
                    <a:cubicBezTo>
                      <a:pt x="5996" y="12095"/>
                      <a:pt x="6151" y="12323"/>
                      <a:pt x="6275" y="12561"/>
                    </a:cubicBezTo>
                    <a:cubicBezTo>
                      <a:pt x="6400" y="12810"/>
                      <a:pt x="6514" y="13070"/>
                      <a:pt x="6597" y="13319"/>
                    </a:cubicBezTo>
                    <a:cubicBezTo>
                      <a:pt x="6690" y="13589"/>
                      <a:pt x="6753" y="13858"/>
                      <a:pt x="6794" y="14117"/>
                    </a:cubicBezTo>
                    <a:cubicBezTo>
                      <a:pt x="6836" y="14398"/>
                      <a:pt x="6846" y="14668"/>
                      <a:pt x="6846" y="14926"/>
                    </a:cubicBezTo>
                    <a:cubicBezTo>
                      <a:pt x="6846" y="15207"/>
                      <a:pt x="6826" y="15487"/>
                      <a:pt x="6773" y="15756"/>
                    </a:cubicBezTo>
                    <a:cubicBezTo>
                      <a:pt x="6732" y="16026"/>
                      <a:pt x="6670" y="16296"/>
                      <a:pt x="6587" y="16555"/>
                    </a:cubicBezTo>
                    <a:cubicBezTo>
                      <a:pt x="6535" y="16711"/>
                      <a:pt x="6483" y="16846"/>
                      <a:pt x="6431" y="16970"/>
                    </a:cubicBezTo>
                    <a:cubicBezTo>
                      <a:pt x="6379" y="17116"/>
                      <a:pt x="6317" y="17240"/>
                      <a:pt x="6265" y="17354"/>
                    </a:cubicBezTo>
                    <a:cubicBezTo>
                      <a:pt x="6151" y="17593"/>
                      <a:pt x="6006" y="17842"/>
                      <a:pt x="5851" y="18091"/>
                    </a:cubicBezTo>
                    <a:cubicBezTo>
                      <a:pt x="5695" y="18329"/>
                      <a:pt x="5529" y="18547"/>
                      <a:pt x="5363" y="18744"/>
                    </a:cubicBezTo>
                    <a:cubicBezTo>
                      <a:pt x="5187" y="18951"/>
                      <a:pt x="5021" y="19138"/>
                      <a:pt x="4834" y="19315"/>
                    </a:cubicBezTo>
                    <a:cubicBezTo>
                      <a:pt x="4647" y="19501"/>
                      <a:pt x="4450" y="19677"/>
                      <a:pt x="4242" y="19833"/>
                    </a:cubicBezTo>
                    <a:cubicBezTo>
                      <a:pt x="3838" y="20145"/>
                      <a:pt x="3402" y="20414"/>
                      <a:pt x="2946" y="20632"/>
                    </a:cubicBezTo>
                    <a:cubicBezTo>
                      <a:pt x="2790" y="20705"/>
                      <a:pt x="2635" y="20767"/>
                      <a:pt x="2500" y="20829"/>
                    </a:cubicBezTo>
                    <a:cubicBezTo>
                      <a:pt x="3205" y="20705"/>
                      <a:pt x="3880" y="20497"/>
                      <a:pt x="4523" y="20228"/>
                    </a:cubicBezTo>
                    <a:cubicBezTo>
                      <a:pt x="5332" y="19875"/>
                      <a:pt x="6079" y="19398"/>
                      <a:pt x="6711" y="18806"/>
                    </a:cubicBezTo>
                    <a:cubicBezTo>
                      <a:pt x="7033" y="18506"/>
                      <a:pt x="7344" y="18163"/>
                      <a:pt x="7614" y="17789"/>
                    </a:cubicBezTo>
                    <a:cubicBezTo>
                      <a:pt x="7925" y="17375"/>
                      <a:pt x="8195" y="16918"/>
                      <a:pt x="8433" y="16452"/>
                    </a:cubicBezTo>
                    <a:cubicBezTo>
                      <a:pt x="8942" y="15424"/>
                      <a:pt x="9201" y="14419"/>
                      <a:pt x="9191" y="13444"/>
                    </a:cubicBezTo>
                    <a:cubicBezTo>
                      <a:pt x="9180" y="12925"/>
                      <a:pt x="9087" y="12406"/>
                      <a:pt x="8910" y="11929"/>
                    </a:cubicBezTo>
                    <a:cubicBezTo>
                      <a:pt x="8755" y="11493"/>
                      <a:pt x="8506" y="11058"/>
                      <a:pt x="8163" y="10591"/>
                    </a:cubicBezTo>
                    <a:cubicBezTo>
                      <a:pt x="7603" y="9844"/>
                      <a:pt x="6846" y="9253"/>
                      <a:pt x="6120" y="8713"/>
                    </a:cubicBezTo>
                    <a:cubicBezTo>
                      <a:pt x="5985" y="8620"/>
                      <a:pt x="5851" y="8516"/>
                      <a:pt x="5715" y="8423"/>
                    </a:cubicBezTo>
                    <a:lnTo>
                      <a:pt x="5705" y="8412"/>
                    </a:lnTo>
                    <a:cubicBezTo>
                      <a:pt x="5404" y="8195"/>
                      <a:pt x="5093" y="7967"/>
                      <a:pt x="4792" y="7738"/>
                    </a:cubicBezTo>
                    <a:lnTo>
                      <a:pt x="4792" y="7759"/>
                    </a:lnTo>
                    <a:cubicBezTo>
                      <a:pt x="4450" y="7458"/>
                      <a:pt x="4253" y="7292"/>
                      <a:pt x="4097" y="7147"/>
                    </a:cubicBezTo>
                    <a:cubicBezTo>
                      <a:pt x="3983" y="7043"/>
                      <a:pt x="3869" y="6929"/>
                      <a:pt x="3755" y="6805"/>
                    </a:cubicBezTo>
                    <a:cubicBezTo>
                      <a:pt x="3661" y="6711"/>
                      <a:pt x="3548" y="6587"/>
                      <a:pt x="3454" y="6462"/>
                    </a:cubicBezTo>
                    <a:cubicBezTo>
                      <a:pt x="3340" y="6317"/>
                      <a:pt x="3257" y="6162"/>
                      <a:pt x="3184" y="6006"/>
                    </a:cubicBezTo>
                    <a:cubicBezTo>
                      <a:pt x="3133" y="5860"/>
                      <a:pt x="3101" y="5726"/>
                      <a:pt x="3081" y="5591"/>
                    </a:cubicBezTo>
                    <a:cubicBezTo>
                      <a:pt x="3060" y="5456"/>
                      <a:pt x="3071" y="5332"/>
                      <a:pt x="3081" y="5197"/>
                    </a:cubicBezTo>
                    <a:cubicBezTo>
                      <a:pt x="3101" y="5051"/>
                      <a:pt x="3143" y="4906"/>
                      <a:pt x="3195" y="4761"/>
                    </a:cubicBezTo>
                    <a:lnTo>
                      <a:pt x="3205" y="4740"/>
                    </a:lnTo>
                    <a:cubicBezTo>
                      <a:pt x="3288" y="4553"/>
                      <a:pt x="3412" y="4357"/>
                      <a:pt x="3558" y="4170"/>
                    </a:cubicBezTo>
                    <a:cubicBezTo>
                      <a:pt x="3765" y="3900"/>
                      <a:pt x="4025" y="3651"/>
                      <a:pt x="4325" y="3423"/>
                    </a:cubicBezTo>
                    <a:cubicBezTo>
                      <a:pt x="4730" y="3122"/>
                      <a:pt x="5187" y="2873"/>
                      <a:pt x="5674" y="2666"/>
                    </a:cubicBezTo>
                    <a:cubicBezTo>
                      <a:pt x="6109" y="2490"/>
                      <a:pt x="6514" y="2386"/>
                      <a:pt x="6919" y="2334"/>
                    </a:cubicBezTo>
                    <a:cubicBezTo>
                      <a:pt x="7043" y="2313"/>
                      <a:pt x="7178" y="2313"/>
                      <a:pt x="7313" y="2313"/>
                    </a:cubicBezTo>
                    <a:lnTo>
                      <a:pt x="7333" y="2313"/>
                    </a:lnTo>
                    <a:cubicBezTo>
                      <a:pt x="7365" y="2334"/>
                      <a:pt x="7396" y="2344"/>
                      <a:pt x="7427" y="2344"/>
                    </a:cubicBezTo>
                    <a:cubicBezTo>
                      <a:pt x="7437" y="2344"/>
                      <a:pt x="7448" y="2344"/>
                      <a:pt x="7458" y="2334"/>
                    </a:cubicBezTo>
                    <a:cubicBezTo>
                      <a:pt x="7499" y="2324"/>
                      <a:pt x="7520" y="2303"/>
                      <a:pt x="7552" y="2271"/>
                    </a:cubicBezTo>
                    <a:lnTo>
                      <a:pt x="7562" y="2261"/>
                    </a:lnTo>
                    <a:lnTo>
                      <a:pt x="7582" y="2241"/>
                    </a:lnTo>
                    <a:cubicBezTo>
                      <a:pt x="7811" y="1981"/>
                      <a:pt x="8091" y="1732"/>
                      <a:pt x="8495" y="1462"/>
                    </a:cubicBezTo>
                    <a:cubicBezTo>
                      <a:pt x="8848" y="1224"/>
                      <a:pt x="9211" y="996"/>
                      <a:pt x="9512" y="819"/>
                    </a:cubicBezTo>
                    <a:cubicBezTo>
                      <a:pt x="9657" y="736"/>
                      <a:pt x="9792" y="653"/>
                      <a:pt x="9927" y="570"/>
                    </a:cubicBezTo>
                    <a:cubicBezTo>
                      <a:pt x="9875" y="529"/>
                      <a:pt x="9823" y="498"/>
                      <a:pt x="9740" y="456"/>
                    </a:cubicBezTo>
                    <a:cubicBezTo>
                      <a:pt x="9574" y="373"/>
                      <a:pt x="9398" y="311"/>
                      <a:pt x="9221" y="259"/>
                    </a:cubicBezTo>
                    <a:cubicBezTo>
                      <a:pt x="9055" y="208"/>
                      <a:pt x="8879" y="155"/>
                      <a:pt x="8672" y="114"/>
                    </a:cubicBezTo>
                    <a:cubicBezTo>
                      <a:pt x="8267" y="42"/>
                      <a:pt x="7831" y="0"/>
                      <a:pt x="7375" y="0"/>
                    </a:cubicBezTo>
                    <a:close/>
                  </a:path>
                </a:pathLst>
              </a:custGeom>
              <a:solidFill>
                <a:srgbClr val="C8B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150;p49">
                <a:extLst>
                  <a:ext uri="{FF2B5EF4-FFF2-40B4-BE49-F238E27FC236}">
                    <a16:creationId xmlns:a16="http://schemas.microsoft.com/office/drawing/2014/main" id="{B2354156-5597-4E97-8819-5513ADEA843B}"/>
                  </a:ext>
                </a:extLst>
              </p:cNvPr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151;p49">
                <a:extLst>
                  <a:ext uri="{FF2B5EF4-FFF2-40B4-BE49-F238E27FC236}">
                    <a16:creationId xmlns:a16="http://schemas.microsoft.com/office/drawing/2014/main" id="{2BFF9EC1-A619-40E0-99E6-73F43783CFCA}"/>
                  </a:ext>
                </a:extLst>
              </p:cNvPr>
              <p:cNvSpPr/>
              <p:nvPr/>
            </p:nvSpPr>
            <p:spPr>
              <a:xfrm>
                <a:off x="7634282" y="2683272"/>
                <a:ext cx="205733" cy="119204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2645" extrusionOk="0">
                    <a:moveTo>
                      <a:pt x="2013" y="0"/>
                    </a:moveTo>
                    <a:cubicBezTo>
                      <a:pt x="1805" y="0"/>
                      <a:pt x="1567" y="10"/>
                      <a:pt x="1328" y="31"/>
                    </a:cubicBezTo>
                    <a:cubicBezTo>
                      <a:pt x="934" y="62"/>
                      <a:pt x="551" y="114"/>
                      <a:pt x="187" y="187"/>
                    </a:cubicBezTo>
                    <a:lnTo>
                      <a:pt x="94" y="217"/>
                    </a:lnTo>
                    <a:cubicBezTo>
                      <a:pt x="32" y="508"/>
                      <a:pt x="1" y="819"/>
                      <a:pt x="11" y="1120"/>
                    </a:cubicBezTo>
                    <a:cubicBezTo>
                      <a:pt x="32" y="1494"/>
                      <a:pt x="104" y="1856"/>
                      <a:pt x="208" y="2220"/>
                    </a:cubicBezTo>
                    <a:lnTo>
                      <a:pt x="208" y="2199"/>
                    </a:lnTo>
                    <a:cubicBezTo>
                      <a:pt x="260" y="2344"/>
                      <a:pt x="312" y="2500"/>
                      <a:pt x="374" y="2645"/>
                    </a:cubicBezTo>
                    <a:cubicBezTo>
                      <a:pt x="789" y="2479"/>
                      <a:pt x="1173" y="2375"/>
                      <a:pt x="1557" y="2334"/>
                    </a:cubicBezTo>
                    <a:cubicBezTo>
                      <a:pt x="1681" y="2313"/>
                      <a:pt x="1816" y="2303"/>
                      <a:pt x="1951" y="2303"/>
                    </a:cubicBezTo>
                    <a:lnTo>
                      <a:pt x="1971" y="2303"/>
                    </a:lnTo>
                    <a:cubicBezTo>
                      <a:pt x="2003" y="2324"/>
                      <a:pt x="2034" y="2334"/>
                      <a:pt x="2065" y="2334"/>
                    </a:cubicBezTo>
                    <a:lnTo>
                      <a:pt x="2096" y="2334"/>
                    </a:lnTo>
                    <a:cubicBezTo>
                      <a:pt x="2137" y="2324"/>
                      <a:pt x="2158" y="2303"/>
                      <a:pt x="2190" y="2271"/>
                    </a:cubicBezTo>
                    <a:lnTo>
                      <a:pt x="2200" y="2251"/>
                    </a:lnTo>
                    <a:lnTo>
                      <a:pt x="2210" y="2241"/>
                    </a:lnTo>
                    <a:cubicBezTo>
                      <a:pt x="2439" y="1981"/>
                      <a:pt x="2729" y="1732"/>
                      <a:pt x="3123" y="1462"/>
                    </a:cubicBezTo>
                    <a:cubicBezTo>
                      <a:pt x="3476" y="1224"/>
                      <a:pt x="3829" y="1006"/>
                      <a:pt x="4150" y="819"/>
                    </a:cubicBezTo>
                    <a:cubicBezTo>
                      <a:pt x="4295" y="726"/>
                      <a:pt x="4430" y="653"/>
                      <a:pt x="4565" y="560"/>
                    </a:cubicBezTo>
                    <a:cubicBezTo>
                      <a:pt x="4502" y="529"/>
                      <a:pt x="4440" y="487"/>
                      <a:pt x="4378" y="456"/>
                    </a:cubicBezTo>
                    <a:cubicBezTo>
                      <a:pt x="4212" y="383"/>
                      <a:pt x="4036" y="311"/>
                      <a:pt x="3859" y="259"/>
                    </a:cubicBezTo>
                    <a:cubicBezTo>
                      <a:pt x="3693" y="208"/>
                      <a:pt x="3507" y="155"/>
                      <a:pt x="3310" y="125"/>
                    </a:cubicBezTo>
                    <a:cubicBezTo>
                      <a:pt x="2905" y="42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152;p49">
                <a:extLst>
                  <a:ext uri="{FF2B5EF4-FFF2-40B4-BE49-F238E27FC236}">
                    <a16:creationId xmlns:a16="http://schemas.microsoft.com/office/drawing/2014/main" id="{F749DDB8-3F6C-4C21-A0B4-9889429B61AB}"/>
                  </a:ext>
                </a:extLst>
              </p:cNvPr>
              <p:cNvSpPr/>
              <p:nvPr/>
            </p:nvSpPr>
            <p:spPr>
              <a:xfrm>
                <a:off x="7537521" y="2694494"/>
                <a:ext cx="107576" cy="1379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3060" extrusionOk="0">
                    <a:moveTo>
                      <a:pt x="94" y="1183"/>
                    </a:moveTo>
                    <a:cubicBezTo>
                      <a:pt x="94" y="1185"/>
                      <a:pt x="95" y="1187"/>
                      <a:pt x="96" y="1189"/>
                    </a:cubicBezTo>
                    <a:lnTo>
                      <a:pt x="96" y="1189"/>
                    </a:lnTo>
                    <a:cubicBezTo>
                      <a:pt x="95" y="1187"/>
                      <a:pt x="94" y="1185"/>
                      <a:pt x="94" y="1183"/>
                    </a:cubicBezTo>
                    <a:close/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1816" y="62"/>
                      <a:pt x="1567" y="134"/>
                      <a:pt x="1338" y="217"/>
                    </a:cubicBezTo>
                    <a:cubicBezTo>
                      <a:pt x="872" y="383"/>
                      <a:pt x="426" y="591"/>
                      <a:pt x="1" y="830"/>
                    </a:cubicBezTo>
                    <a:cubicBezTo>
                      <a:pt x="31" y="952"/>
                      <a:pt x="62" y="1074"/>
                      <a:pt x="102" y="1196"/>
                    </a:cubicBezTo>
                    <a:lnTo>
                      <a:pt x="102" y="1196"/>
                    </a:lnTo>
                    <a:cubicBezTo>
                      <a:pt x="100" y="1193"/>
                      <a:pt x="98" y="1191"/>
                      <a:pt x="96" y="1189"/>
                    </a:cubicBezTo>
                    <a:lnTo>
                      <a:pt x="96" y="1189"/>
                    </a:lnTo>
                    <a:cubicBezTo>
                      <a:pt x="220" y="1581"/>
                      <a:pt x="406" y="1941"/>
                      <a:pt x="623" y="2292"/>
                    </a:cubicBezTo>
                    <a:cubicBezTo>
                      <a:pt x="810" y="2573"/>
                      <a:pt x="1017" y="2831"/>
                      <a:pt x="1266" y="3060"/>
                    </a:cubicBezTo>
                    <a:cubicBezTo>
                      <a:pt x="1608" y="2821"/>
                      <a:pt x="1982" y="2614"/>
                      <a:pt x="2387" y="2448"/>
                    </a:cubicBezTo>
                    <a:cubicBezTo>
                      <a:pt x="2210" y="2022"/>
                      <a:pt x="2075" y="1577"/>
                      <a:pt x="2034" y="1120"/>
                    </a:cubicBezTo>
                    <a:cubicBezTo>
                      <a:pt x="2013" y="861"/>
                      <a:pt x="2002" y="591"/>
                      <a:pt x="2034" y="321"/>
                    </a:cubicBezTo>
                    <a:cubicBezTo>
                      <a:pt x="2044" y="217"/>
                      <a:pt x="2065" y="104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153;p49">
                <a:extLst>
                  <a:ext uri="{FF2B5EF4-FFF2-40B4-BE49-F238E27FC236}">
                    <a16:creationId xmlns:a16="http://schemas.microsoft.com/office/drawing/2014/main" id="{CD4DE5DA-96D6-4A43-82B1-F6781D055923}"/>
                  </a:ext>
                </a:extLst>
              </p:cNvPr>
              <p:cNvSpPr/>
              <p:nvPr/>
            </p:nvSpPr>
            <p:spPr>
              <a:xfrm>
                <a:off x="7454325" y="2735145"/>
                <a:ext cx="134662" cy="148678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3299" extrusionOk="0">
                    <a:moveTo>
                      <a:pt x="1722" y="0"/>
                    </a:moveTo>
                    <a:cubicBezTo>
                      <a:pt x="1525" y="104"/>
                      <a:pt x="1338" y="228"/>
                      <a:pt x="1162" y="353"/>
                    </a:cubicBezTo>
                    <a:cubicBezTo>
                      <a:pt x="882" y="539"/>
                      <a:pt x="643" y="726"/>
                      <a:pt x="425" y="924"/>
                    </a:cubicBezTo>
                    <a:cubicBezTo>
                      <a:pt x="301" y="1037"/>
                      <a:pt x="187" y="1141"/>
                      <a:pt x="83" y="1245"/>
                    </a:cubicBezTo>
                    <a:cubicBezTo>
                      <a:pt x="52" y="1276"/>
                      <a:pt x="31" y="1307"/>
                      <a:pt x="0" y="1339"/>
                    </a:cubicBezTo>
                    <a:cubicBezTo>
                      <a:pt x="73" y="1484"/>
                      <a:pt x="146" y="1629"/>
                      <a:pt x="239" y="1774"/>
                    </a:cubicBezTo>
                    <a:cubicBezTo>
                      <a:pt x="425" y="2054"/>
                      <a:pt x="643" y="2293"/>
                      <a:pt x="882" y="2521"/>
                    </a:cubicBezTo>
                    <a:lnTo>
                      <a:pt x="892" y="2521"/>
                    </a:lnTo>
                    <a:cubicBezTo>
                      <a:pt x="892" y="2521"/>
                      <a:pt x="892" y="2521"/>
                      <a:pt x="892" y="2521"/>
                    </a:cubicBezTo>
                    <a:lnTo>
                      <a:pt x="892" y="2521"/>
                    </a:lnTo>
                    <a:cubicBezTo>
                      <a:pt x="892" y="2531"/>
                      <a:pt x="892" y="2531"/>
                      <a:pt x="902" y="2531"/>
                    </a:cubicBezTo>
                    <a:lnTo>
                      <a:pt x="892" y="2521"/>
                    </a:lnTo>
                    <a:lnTo>
                      <a:pt x="892" y="2521"/>
                    </a:lnTo>
                    <a:cubicBezTo>
                      <a:pt x="1224" y="2822"/>
                      <a:pt x="1598" y="3070"/>
                      <a:pt x="1992" y="3299"/>
                    </a:cubicBezTo>
                    <a:cubicBezTo>
                      <a:pt x="2043" y="3206"/>
                      <a:pt x="2106" y="3112"/>
                      <a:pt x="2179" y="3019"/>
                    </a:cubicBezTo>
                    <a:cubicBezTo>
                      <a:pt x="2396" y="2749"/>
                      <a:pt x="2656" y="2500"/>
                      <a:pt x="2956" y="2272"/>
                    </a:cubicBezTo>
                    <a:cubicBezTo>
                      <a:pt x="2967" y="2261"/>
                      <a:pt x="2977" y="2251"/>
                      <a:pt x="2988" y="2251"/>
                    </a:cubicBezTo>
                    <a:cubicBezTo>
                      <a:pt x="2873" y="2137"/>
                      <a:pt x="2760" y="2012"/>
                      <a:pt x="2666" y="1888"/>
                    </a:cubicBezTo>
                    <a:cubicBezTo>
                      <a:pt x="2469" y="1660"/>
                      <a:pt x="2303" y="1401"/>
                      <a:pt x="2158" y="1131"/>
                    </a:cubicBezTo>
                    <a:cubicBezTo>
                      <a:pt x="2013" y="871"/>
                      <a:pt x="1888" y="592"/>
                      <a:pt x="1794" y="301"/>
                    </a:cubicBezTo>
                    <a:cubicBezTo>
                      <a:pt x="1774" y="198"/>
                      <a:pt x="1743" y="104"/>
                      <a:pt x="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154;p49">
                <a:extLst>
                  <a:ext uri="{FF2B5EF4-FFF2-40B4-BE49-F238E27FC236}">
                    <a16:creationId xmlns:a16="http://schemas.microsoft.com/office/drawing/2014/main" id="{77F46713-A578-4605-B767-7C98DF2A172A}"/>
                  </a:ext>
                </a:extLst>
              </p:cNvPr>
              <p:cNvSpPr/>
              <p:nvPr/>
            </p:nvSpPr>
            <p:spPr>
              <a:xfrm>
                <a:off x="7397720" y="2800584"/>
                <a:ext cx="143089" cy="12069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678" extrusionOk="0">
                    <a:moveTo>
                      <a:pt x="1153" y="0"/>
                    </a:moveTo>
                    <a:lnTo>
                      <a:pt x="1049" y="104"/>
                    </a:lnTo>
                    <a:cubicBezTo>
                      <a:pt x="893" y="302"/>
                      <a:pt x="748" y="477"/>
                      <a:pt x="634" y="654"/>
                    </a:cubicBezTo>
                    <a:cubicBezTo>
                      <a:pt x="510" y="841"/>
                      <a:pt x="406" y="1028"/>
                      <a:pt x="312" y="1214"/>
                    </a:cubicBezTo>
                    <a:cubicBezTo>
                      <a:pt x="229" y="1390"/>
                      <a:pt x="157" y="1556"/>
                      <a:pt x="105" y="1722"/>
                    </a:cubicBezTo>
                    <a:cubicBezTo>
                      <a:pt x="63" y="1837"/>
                      <a:pt x="32" y="1950"/>
                      <a:pt x="1" y="2065"/>
                    </a:cubicBezTo>
                    <a:cubicBezTo>
                      <a:pt x="105" y="2127"/>
                      <a:pt x="208" y="2189"/>
                      <a:pt x="323" y="2241"/>
                    </a:cubicBezTo>
                    <a:cubicBezTo>
                      <a:pt x="644" y="2397"/>
                      <a:pt x="987" y="2501"/>
                      <a:pt x="1339" y="2573"/>
                    </a:cubicBezTo>
                    <a:lnTo>
                      <a:pt x="1329" y="2563"/>
                    </a:lnTo>
                    <a:lnTo>
                      <a:pt x="1329" y="2563"/>
                    </a:lnTo>
                    <a:cubicBezTo>
                      <a:pt x="1736" y="2641"/>
                      <a:pt x="2150" y="2678"/>
                      <a:pt x="2561" y="2678"/>
                    </a:cubicBezTo>
                    <a:cubicBezTo>
                      <a:pt x="2693" y="2678"/>
                      <a:pt x="2826" y="2674"/>
                      <a:pt x="2958" y="2667"/>
                    </a:cubicBezTo>
                    <a:cubicBezTo>
                      <a:pt x="2958" y="2646"/>
                      <a:pt x="2968" y="2614"/>
                      <a:pt x="2968" y="2594"/>
                    </a:cubicBezTo>
                    <a:cubicBezTo>
                      <a:pt x="2988" y="2448"/>
                      <a:pt x="3030" y="2303"/>
                      <a:pt x="3082" y="2158"/>
                    </a:cubicBezTo>
                    <a:lnTo>
                      <a:pt x="3092" y="2137"/>
                    </a:lnTo>
                    <a:cubicBezTo>
                      <a:pt x="3113" y="2086"/>
                      <a:pt x="3144" y="2023"/>
                      <a:pt x="3175" y="1971"/>
                    </a:cubicBezTo>
                    <a:cubicBezTo>
                      <a:pt x="2760" y="1722"/>
                      <a:pt x="2356" y="1463"/>
                      <a:pt x="2003" y="1131"/>
                    </a:cubicBezTo>
                    <a:cubicBezTo>
                      <a:pt x="1785" y="924"/>
                      <a:pt x="1578" y="706"/>
                      <a:pt x="1412" y="457"/>
                    </a:cubicBezTo>
                    <a:cubicBezTo>
                      <a:pt x="1329" y="332"/>
                      <a:pt x="1246" y="198"/>
                      <a:pt x="1183" y="53"/>
                    </a:cubicBezTo>
                    <a:cubicBezTo>
                      <a:pt x="1173" y="42"/>
                      <a:pt x="1163" y="21"/>
                      <a:pt x="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155;p49">
                <a:extLst>
                  <a:ext uri="{FF2B5EF4-FFF2-40B4-BE49-F238E27FC236}">
                    <a16:creationId xmlns:a16="http://schemas.microsoft.com/office/drawing/2014/main" id="{70654E80-D245-4B11-B540-89ED8F1678CC}"/>
                  </a:ext>
                </a:extLst>
              </p:cNvPr>
              <p:cNvSpPr/>
              <p:nvPr/>
            </p:nvSpPr>
            <p:spPr>
              <a:xfrm>
                <a:off x="7392627" y="2900184"/>
                <a:ext cx="144036" cy="11785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615" extrusionOk="0">
                    <a:moveTo>
                      <a:pt x="83" y="0"/>
                    </a:moveTo>
                    <a:cubicBezTo>
                      <a:pt x="83" y="10"/>
                      <a:pt x="72" y="31"/>
                      <a:pt x="72" y="42"/>
                    </a:cubicBezTo>
                    <a:cubicBezTo>
                      <a:pt x="42" y="228"/>
                      <a:pt x="21" y="404"/>
                      <a:pt x="10" y="570"/>
                    </a:cubicBezTo>
                    <a:cubicBezTo>
                      <a:pt x="0" y="664"/>
                      <a:pt x="0" y="747"/>
                      <a:pt x="0" y="840"/>
                    </a:cubicBezTo>
                    <a:cubicBezTo>
                      <a:pt x="10" y="923"/>
                      <a:pt x="10" y="1006"/>
                      <a:pt x="21" y="1089"/>
                    </a:cubicBezTo>
                    <a:cubicBezTo>
                      <a:pt x="31" y="1276"/>
                      <a:pt x="62" y="1462"/>
                      <a:pt x="104" y="1639"/>
                    </a:cubicBezTo>
                    <a:cubicBezTo>
                      <a:pt x="125" y="1753"/>
                      <a:pt x="145" y="1847"/>
                      <a:pt x="176" y="1930"/>
                    </a:cubicBezTo>
                    <a:cubicBezTo>
                      <a:pt x="197" y="2013"/>
                      <a:pt x="228" y="2105"/>
                      <a:pt x="259" y="2188"/>
                    </a:cubicBezTo>
                    <a:cubicBezTo>
                      <a:pt x="311" y="2344"/>
                      <a:pt x="374" y="2490"/>
                      <a:pt x="436" y="2614"/>
                    </a:cubicBezTo>
                    <a:cubicBezTo>
                      <a:pt x="643" y="2583"/>
                      <a:pt x="851" y="2541"/>
                      <a:pt x="1058" y="2490"/>
                    </a:cubicBezTo>
                    <a:lnTo>
                      <a:pt x="1037" y="2490"/>
                    </a:lnTo>
                    <a:cubicBezTo>
                      <a:pt x="1452" y="2375"/>
                      <a:pt x="1856" y="2220"/>
                      <a:pt x="2241" y="2002"/>
                    </a:cubicBezTo>
                    <a:lnTo>
                      <a:pt x="2241" y="1992"/>
                    </a:lnTo>
                    <a:cubicBezTo>
                      <a:pt x="2531" y="1826"/>
                      <a:pt x="2801" y="1618"/>
                      <a:pt x="3039" y="1379"/>
                    </a:cubicBezTo>
                    <a:cubicBezTo>
                      <a:pt x="3091" y="1328"/>
                      <a:pt x="3143" y="1276"/>
                      <a:pt x="3195" y="1213"/>
                    </a:cubicBezTo>
                    <a:cubicBezTo>
                      <a:pt x="3195" y="1203"/>
                      <a:pt x="3184" y="1193"/>
                      <a:pt x="3184" y="1193"/>
                    </a:cubicBezTo>
                    <a:cubicBezTo>
                      <a:pt x="3133" y="1058"/>
                      <a:pt x="3101" y="913"/>
                      <a:pt x="3081" y="778"/>
                    </a:cubicBezTo>
                    <a:cubicBezTo>
                      <a:pt x="3071" y="715"/>
                      <a:pt x="3071" y="664"/>
                      <a:pt x="3071" y="602"/>
                    </a:cubicBezTo>
                    <a:cubicBezTo>
                      <a:pt x="2956" y="607"/>
                      <a:pt x="2845" y="609"/>
                      <a:pt x="2733" y="609"/>
                    </a:cubicBezTo>
                    <a:cubicBezTo>
                      <a:pt x="2622" y="609"/>
                      <a:pt x="2510" y="607"/>
                      <a:pt x="2396" y="602"/>
                    </a:cubicBezTo>
                    <a:cubicBezTo>
                      <a:pt x="2105" y="591"/>
                      <a:pt x="1805" y="570"/>
                      <a:pt x="1515" y="519"/>
                    </a:cubicBezTo>
                    <a:cubicBezTo>
                      <a:pt x="1017" y="425"/>
                      <a:pt x="519" y="28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156;p49">
                <a:extLst>
                  <a:ext uri="{FF2B5EF4-FFF2-40B4-BE49-F238E27FC236}">
                    <a16:creationId xmlns:a16="http://schemas.microsoft.com/office/drawing/2014/main" id="{3A530347-B895-461D-836C-45B4F5A5A31A}"/>
                  </a:ext>
                </a:extLst>
              </p:cNvPr>
              <p:cNvSpPr/>
              <p:nvPr/>
            </p:nvSpPr>
            <p:spPr>
              <a:xfrm>
                <a:off x="7415476" y="2960936"/>
                <a:ext cx="170716" cy="141242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3134" extrusionOk="0">
                    <a:moveTo>
                      <a:pt x="2750" y="1"/>
                    </a:moveTo>
                    <a:cubicBezTo>
                      <a:pt x="2594" y="197"/>
                      <a:pt x="2408" y="363"/>
                      <a:pt x="2200" y="509"/>
                    </a:cubicBezTo>
                    <a:cubicBezTo>
                      <a:pt x="1920" y="716"/>
                      <a:pt x="1609" y="893"/>
                      <a:pt x="1287" y="1027"/>
                    </a:cubicBezTo>
                    <a:cubicBezTo>
                      <a:pt x="872" y="1204"/>
                      <a:pt x="437" y="1328"/>
                      <a:pt x="1" y="1401"/>
                    </a:cubicBezTo>
                    <a:cubicBezTo>
                      <a:pt x="53" y="1515"/>
                      <a:pt x="125" y="1619"/>
                      <a:pt x="198" y="1733"/>
                    </a:cubicBezTo>
                    <a:cubicBezTo>
                      <a:pt x="302" y="1878"/>
                      <a:pt x="416" y="2023"/>
                      <a:pt x="540" y="2158"/>
                    </a:cubicBezTo>
                    <a:cubicBezTo>
                      <a:pt x="655" y="2283"/>
                      <a:pt x="779" y="2407"/>
                      <a:pt x="914" y="2521"/>
                    </a:cubicBezTo>
                    <a:cubicBezTo>
                      <a:pt x="1174" y="2749"/>
                      <a:pt x="1453" y="2947"/>
                      <a:pt x="1744" y="3133"/>
                    </a:cubicBezTo>
                    <a:cubicBezTo>
                      <a:pt x="2179" y="2832"/>
                      <a:pt x="2584" y="2480"/>
                      <a:pt x="2957" y="2107"/>
                    </a:cubicBezTo>
                    <a:lnTo>
                      <a:pt x="2957" y="2107"/>
                    </a:lnTo>
                    <a:cubicBezTo>
                      <a:pt x="2947" y="2117"/>
                      <a:pt x="2947" y="2117"/>
                      <a:pt x="2937" y="2117"/>
                    </a:cubicBezTo>
                    <a:cubicBezTo>
                      <a:pt x="3237" y="1816"/>
                      <a:pt x="3518" y="1494"/>
                      <a:pt x="3788" y="1172"/>
                    </a:cubicBezTo>
                    <a:cubicBezTo>
                      <a:pt x="3715" y="1100"/>
                      <a:pt x="3652" y="1048"/>
                      <a:pt x="3590" y="986"/>
                    </a:cubicBezTo>
                    <a:cubicBezTo>
                      <a:pt x="3476" y="893"/>
                      <a:pt x="3362" y="778"/>
                      <a:pt x="3248" y="654"/>
                    </a:cubicBezTo>
                    <a:cubicBezTo>
                      <a:pt x="3154" y="550"/>
                      <a:pt x="3041" y="436"/>
                      <a:pt x="2947" y="301"/>
                    </a:cubicBezTo>
                    <a:cubicBezTo>
                      <a:pt x="2875" y="208"/>
                      <a:pt x="2812" y="104"/>
                      <a:pt x="2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157;p49">
                <a:extLst>
                  <a:ext uri="{FF2B5EF4-FFF2-40B4-BE49-F238E27FC236}">
                    <a16:creationId xmlns:a16="http://schemas.microsoft.com/office/drawing/2014/main" id="{1E2C8BB8-7410-4395-A8C0-27E6053AE1AF}"/>
                  </a:ext>
                </a:extLst>
              </p:cNvPr>
              <p:cNvSpPr/>
              <p:nvPr/>
            </p:nvSpPr>
            <p:spPr>
              <a:xfrm>
                <a:off x="7500114" y="3017992"/>
                <a:ext cx="159449" cy="139349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3092" extrusionOk="0">
                    <a:moveTo>
                      <a:pt x="2013" y="0"/>
                    </a:moveTo>
                    <a:cubicBezTo>
                      <a:pt x="1691" y="394"/>
                      <a:pt x="1359" y="778"/>
                      <a:pt x="986" y="1130"/>
                    </a:cubicBezTo>
                    <a:cubicBezTo>
                      <a:pt x="778" y="1328"/>
                      <a:pt x="561" y="1525"/>
                      <a:pt x="333" y="1701"/>
                    </a:cubicBezTo>
                    <a:cubicBezTo>
                      <a:pt x="218" y="1784"/>
                      <a:pt x="105" y="1867"/>
                      <a:pt x="1" y="1950"/>
                    </a:cubicBezTo>
                    <a:cubicBezTo>
                      <a:pt x="188" y="2064"/>
                      <a:pt x="384" y="2179"/>
                      <a:pt x="571" y="2282"/>
                    </a:cubicBezTo>
                    <a:lnTo>
                      <a:pt x="852" y="2448"/>
                    </a:lnTo>
                    <a:cubicBezTo>
                      <a:pt x="1173" y="2624"/>
                      <a:pt x="1495" y="2811"/>
                      <a:pt x="1806" y="2998"/>
                    </a:cubicBezTo>
                    <a:cubicBezTo>
                      <a:pt x="1857" y="3029"/>
                      <a:pt x="1899" y="3060"/>
                      <a:pt x="1951" y="3091"/>
                    </a:cubicBezTo>
                    <a:cubicBezTo>
                      <a:pt x="2106" y="2769"/>
                      <a:pt x="2293" y="2469"/>
                      <a:pt x="2511" y="2188"/>
                    </a:cubicBezTo>
                    <a:cubicBezTo>
                      <a:pt x="2802" y="1794"/>
                      <a:pt x="3154" y="1442"/>
                      <a:pt x="3538" y="1151"/>
                    </a:cubicBezTo>
                    <a:cubicBezTo>
                      <a:pt x="3475" y="1100"/>
                      <a:pt x="3403" y="1047"/>
                      <a:pt x="3330" y="996"/>
                    </a:cubicBezTo>
                    <a:lnTo>
                      <a:pt x="3320" y="985"/>
                    </a:lnTo>
                    <a:cubicBezTo>
                      <a:pt x="3030" y="789"/>
                      <a:pt x="2708" y="550"/>
                      <a:pt x="2407" y="311"/>
                    </a:cubicBezTo>
                    <a:lnTo>
                      <a:pt x="2407" y="332"/>
                    </a:lnTo>
                    <a:cubicBezTo>
                      <a:pt x="2251" y="208"/>
                      <a:pt x="2127" y="93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58;p49">
                <a:extLst>
                  <a:ext uri="{FF2B5EF4-FFF2-40B4-BE49-F238E27FC236}">
                    <a16:creationId xmlns:a16="http://schemas.microsoft.com/office/drawing/2014/main" id="{A453C7BF-3DB5-42DF-8B52-BAE373705D4C}"/>
                  </a:ext>
                </a:extLst>
              </p:cNvPr>
              <p:cNvSpPr/>
              <p:nvPr/>
            </p:nvSpPr>
            <p:spPr>
              <a:xfrm>
                <a:off x="7593135" y="3073606"/>
                <a:ext cx="141242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884" extrusionOk="0">
                    <a:moveTo>
                      <a:pt x="1598" y="0"/>
                    </a:moveTo>
                    <a:cubicBezTo>
                      <a:pt x="1381" y="166"/>
                      <a:pt x="1173" y="343"/>
                      <a:pt x="987" y="540"/>
                    </a:cubicBezTo>
                    <a:lnTo>
                      <a:pt x="996" y="530"/>
                    </a:lnTo>
                    <a:lnTo>
                      <a:pt x="996" y="530"/>
                    </a:lnTo>
                    <a:cubicBezTo>
                      <a:pt x="664" y="862"/>
                      <a:pt x="385" y="1245"/>
                      <a:pt x="157" y="1650"/>
                    </a:cubicBezTo>
                    <a:cubicBezTo>
                      <a:pt x="104" y="1743"/>
                      <a:pt x="53" y="1837"/>
                      <a:pt x="1" y="1940"/>
                    </a:cubicBezTo>
                    <a:cubicBezTo>
                      <a:pt x="125" y="2013"/>
                      <a:pt x="229" y="2086"/>
                      <a:pt x="323" y="2169"/>
                    </a:cubicBezTo>
                    <a:cubicBezTo>
                      <a:pt x="530" y="2314"/>
                      <a:pt x="696" y="2459"/>
                      <a:pt x="851" y="2604"/>
                    </a:cubicBezTo>
                    <a:cubicBezTo>
                      <a:pt x="955" y="2708"/>
                      <a:pt x="1038" y="2791"/>
                      <a:pt x="1111" y="2874"/>
                    </a:cubicBezTo>
                    <a:lnTo>
                      <a:pt x="1121" y="2884"/>
                    </a:lnTo>
                    <a:cubicBezTo>
                      <a:pt x="1308" y="2614"/>
                      <a:pt x="1547" y="2376"/>
                      <a:pt x="1796" y="2169"/>
                    </a:cubicBezTo>
                    <a:cubicBezTo>
                      <a:pt x="2211" y="1816"/>
                      <a:pt x="2667" y="1535"/>
                      <a:pt x="3133" y="1276"/>
                    </a:cubicBezTo>
                    <a:cubicBezTo>
                      <a:pt x="2677" y="820"/>
                      <a:pt x="2169" y="426"/>
                      <a:pt x="1671" y="62"/>
                    </a:cubicBezTo>
                    <a:cubicBezTo>
                      <a:pt x="1650" y="42"/>
                      <a:pt x="1619" y="21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59;p49">
                <a:extLst>
                  <a:ext uri="{FF2B5EF4-FFF2-40B4-BE49-F238E27FC236}">
                    <a16:creationId xmlns:a16="http://schemas.microsoft.com/office/drawing/2014/main" id="{77765BB9-3F64-42E3-963C-D8ACC9B49EB1}"/>
                  </a:ext>
                </a:extLst>
              </p:cNvPr>
              <p:cNvSpPr/>
              <p:nvPr/>
            </p:nvSpPr>
            <p:spPr>
              <a:xfrm>
                <a:off x="7647847" y="3135800"/>
                <a:ext cx="147776" cy="128127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843" extrusionOk="0">
                    <a:moveTo>
                      <a:pt x="2023" y="0"/>
                    </a:moveTo>
                    <a:cubicBezTo>
                      <a:pt x="1940" y="42"/>
                      <a:pt x="1868" y="83"/>
                      <a:pt x="1785" y="135"/>
                    </a:cubicBezTo>
                    <a:lnTo>
                      <a:pt x="1806" y="125"/>
                    </a:lnTo>
                    <a:lnTo>
                      <a:pt x="1806" y="125"/>
                    </a:lnTo>
                    <a:cubicBezTo>
                      <a:pt x="1287" y="425"/>
                      <a:pt x="778" y="757"/>
                      <a:pt x="363" y="1183"/>
                    </a:cubicBezTo>
                    <a:cubicBezTo>
                      <a:pt x="229" y="1317"/>
                      <a:pt x="114" y="1462"/>
                      <a:pt x="1" y="1618"/>
                    </a:cubicBezTo>
                    <a:lnTo>
                      <a:pt x="156" y="1805"/>
                    </a:lnTo>
                    <a:cubicBezTo>
                      <a:pt x="343" y="2054"/>
                      <a:pt x="488" y="2282"/>
                      <a:pt x="612" y="2520"/>
                    </a:cubicBezTo>
                    <a:cubicBezTo>
                      <a:pt x="665" y="2624"/>
                      <a:pt x="716" y="2728"/>
                      <a:pt x="768" y="2842"/>
                    </a:cubicBezTo>
                    <a:cubicBezTo>
                      <a:pt x="1027" y="2656"/>
                      <a:pt x="1297" y="2510"/>
                      <a:pt x="1587" y="2375"/>
                    </a:cubicBezTo>
                    <a:cubicBezTo>
                      <a:pt x="2117" y="2147"/>
                      <a:pt x="2698" y="2002"/>
                      <a:pt x="3279" y="1971"/>
                    </a:cubicBezTo>
                    <a:cubicBezTo>
                      <a:pt x="3268" y="1940"/>
                      <a:pt x="3258" y="1919"/>
                      <a:pt x="3247" y="1888"/>
                    </a:cubicBezTo>
                    <a:cubicBezTo>
                      <a:pt x="3081" y="1452"/>
                      <a:pt x="2843" y="1017"/>
                      <a:pt x="2500" y="560"/>
                    </a:cubicBezTo>
                    <a:cubicBezTo>
                      <a:pt x="2355" y="363"/>
                      <a:pt x="2189" y="176"/>
                      <a:pt x="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60;p49">
                <a:extLst>
                  <a:ext uri="{FF2B5EF4-FFF2-40B4-BE49-F238E27FC236}">
                    <a16:creationId xmlns:a16="http://schemas.microsoft.com/office/drawing/2014/main" id="{BD70585C-0368-4990-90F3-E6A8A0E4CB0E}"/>
                  </a:ext>
                </a:extLst>
              </p:cNvPr>
              <p:cNvSpPr/>
              <p:nvPr/>
            </p:nvSpPr>
            <p:spPr>
              <a:xfrm>
                <a:off x="7684758" y="3231163"/>
                <a:ext cx="122088" cy="97256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158" extrusionOk="0">
                    <a:moveTo>
                      <a:pt x="2501" y="0"/>
                    </a:moveTo>
                    <a:cubicBezTo>
                      <a:pt x="2184" y="10"/>
                      <a:pt x="1857" y="61"/>
                      <a:pt x="1550" y="142"/>
                    </a:cubicBezTo>
                    <a:lnTo>
                      <a:pt x="1550" y="142"/>
                    </a:lnTo>
                    <a:cubicBezTo>
                      <a:pt x="1552" y="140"/>
                      <a:pt x="1554" y="138"/>
                      <a:pt x="1557" y="135"/>
                    </a:cubicBezTo>
                    <a:lnTo>
                      <a:pt x="1557" y="135"/>
                    </a:lnTo>
                    <a:cubicBezTo>
                      <a:pt x="1132" y="249"/>
                      <a:pt x="727" y="415"/>
                      <a:pt x="344" y="633"/>
                    </a:cubicBezTo>
                    <a:lnTo>
                      <a:pt x="344" y="643"/>
                    </a:lnTo>
                    <a:cubicBezTo>
                      <a:pt x="229" y="706"/>
                      <a:pt x="115" y="778"/>
                      <a:pt x="1" y="861"/>
                    </a:cubicBezTo>
                    <a:cubicBezTo>
                      <a:pt x="42" y="955"/>
                      <a:pt x="84" y="1058"/>
                      <a:pt x="115" y="1162"/>
                    </a:cubicBezTo>
                    <a:cubicBezTo>
                      <a:pt x="208" y="1432"/>
                      <a:pt x="271" y="1701"/>
                      <a:pt x="312" y="1960"/>
                    </a:cubicBezTo>
                    <a:cubicBezTo>
                      <a:pt x="323" y="2033"/>
                      <a:pt x="333" y="2096"/>
                      <a:pt x="333" y="2158"/>
                    </a:cubicBezTo>
                    <a:lnTo>
                      <a:pt x="395" y="2126"/>
                    </a:lnTo>
                    <a:cubicBezTo>
                      <a:pt x="696" y="2023"/>
                      <a:pt x="1017" y="1960"/>
                      <a:pt x="1329" y="1930"/>
                    </a:cubicBezTo>
                    <a:cubicBezTo>
                      <a:pt x="1453" y="1919"/>
                      <a:pt x="1578" y="1919"/>
                      <a:pt x="1702" y="1919"/>
                    </a:cubicBezTo>
                    <a:cubicBezTo>
                      <a:pt x="1900" y="1919"/>
                      <a:pt x="2096" y="1930"/>
                      <a:pt x="2294" y="1960"/>
                    </a:cubicBezTo>
                    <a:cubicBezTo>
                      <a:pt x="2418" y="1971"/>
                      <a:pt x="2543" y="1992"/>
                      <a:pt x="2656" y="2023"/>
                    </a:cubicBezTo>
                    <a:cubicBezTo>
                      <a:pt x="2688" y="1774"/>
                      <a:pt x="2709" y="1536"/>
                      <a:pt x="2698" y="1287"/>
                    </a:cubicBezTo>
                    <a:cubicBezTo>
                      <a:pt x="2698" y="851"/>
                      <a:pt x="2626" y="415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161;p49">
                <a:extLst>
                  <a:ext uri="{FF2B5EF4-FFF2-40B4-BE49-F238E27FC236}">
                    <a16:creationId xmlns:a16="http://schemas.microsoft.com/office/drawing/2014/main" id="{59CD7C11-F589-4C0D-94FF-B3F8F6B08463}"/>
                  </a:ext>
                </a:extLst>
              </p:cNvPr>
              <p:cNvSpPr/>
              <p:nvPr/>
            </p:nvSpPr>
            <p:spPr>
              <a:xfrm>
                <a:off x="7700216" y="3259646"/>
                <a:ext cx="45" cy="5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62;p49">
                <a:extLst>
                  <a:ext uri="{FF2B5EF4-FFF2-40B4-BE49-F238E27FC236}">
                    <a16:creationId xmlns:a16="http://schemas.microsoft.com/office/drawing/2014/main" id="{812BEC9A-ADF4-42FF-B265-8464C4342949}"/>
                  </a:ext>
                </a:extLst>
              </p:cNvPr>
              <p:cNvSpPr/>
              <p:nvPr/>
            </p:nvSpPr>
            <p:spPr>
              <a:xfrm>
                <a:off x="7505748" y="3324184"/>
                <a:ext cx="298302" cy="297851"/>
              </a:xfrm>
              <a:custGeom>
                <a:avLst/>
                <a:gdLst/>
                <a:ahLst/>
                <a:cxnLst/>
                <a:rect l="l" t="t" r="r" b="b"/>
                <a:pathLst>
                  <a:path w="6619" h="6609" extrusionOk="0">
                    <a:moveTo>
                      <a:pt x="5664" y="0"/>
                    </a:moveTo>
                    <a:cubicBezTo>
                      <a:pt x="5332" y="0"/>
                      <a:pt x="5010" y="32"/>
                      <a:pt x="4689" y="115"/>
                    </a:cubicBezTo>
                    <a:lnTo>
                      <a:pt x="4699" y="115"/>
                    </a:lnTo>
                    <a:cubicBezTo>
                      <a:pt x="4565" y="145"/>
                      <a:pt x="4440" y="187"/>
                      <a:pt x="4326" y="239"/>
                    </a:cubicBezTo>
                    <a:cubicBezTo>
                      <a:pt x="4336" y="394"/>
                      <a:pt x="4346" y="550"/>
                      <a:pt x="4336" y="705"/>
                    </a:cubicBezTo>
                    <a:cubicBezTo>
                      <a:pt x="4336" y="986"/>
                      <a:pt x="4316" y="1266"/>
                      <a:pt x="4274" y="1535"/>
                    </a:cubicBezTo>
                    <a:cubicBezTo>
                      <a:pt x="4222" y="1805"/>
                      <a:pt x="4160" y="2075"/>
                      <a:pt x="4077" y="2334"/>
                    </a:cubicBezTo>
                    <a:cubicBezTo>
                      <a:pt x="4025" y="2480"/>
                      <a:pt x="3973" y="2625"/>
                      <a:pt x="3921" y="2749"/>
                    </a:cubicBezTo>
                    <a:cubicBezTo>
                      <a:pt x="3869" y="2884"/>
                      <a:pt x="3818" y="3008"/>
                      <a:pt x="3755" y="3133"/>
                    </a:cubicBezTo>
                    <a:cubicBezTo>
                      <a:pt x="3641" y="3382"/>
                      <a:pt x="3496" y="3621"/>
                      <a:pt x="3341" y="3870"/>
                    </a:cubicBezTo>
                    <a:cubicBezTo>
                      <a:pt x="3185" y="4108"/>
                      <a:pt x="3019" y="4326"/>
                      <a:pt x="2853" y="4523"/>
                    </a:cubicBezTo>
                    <a:cubicBezTo>
                      <a:pt x="2677" y="4741"/>
                      <a:pt x="2511" y="4928"/>
                      <a:pt x="2334" y="5094"/>
                    </a:cubicBezTo>
                    <a:cubicBezTo>
                      <a:pt x="2137" y="5280"/>
                      <a:pt x="1940" y="5456"/>
                      <a:pt x="1743" y="5612"/>
                    </a:cubicBezTo>
                    <a:cubicBezTo>
                      <a:pt x="1328" y="5924"/>
                      <a:pt x="892" y="6193"/>
                      <a:pt x="436" y="6411"/>
                    </a:cubicBezTo>
                    <a:cubicBezTo>
                      <a:pt x="291" y="6484"/>
                      <a:pt x="135" y="6546"/>
                      <a:pt x="0" y="6608"/>
                    </a:cubicBezTo>
                    <a:cubicBezTo>
                      <a:pt x="695" y="6473"/>
                      <a:pt x="1380" y="6276"/>
                      <a:pt x="2013" y="6007"/>
                    </a:cubicBezTo>
                    <a:cubicBezTo>
                      <a:pt x="2822" y="5654"/>
                      <a:pt x="3569" y="5177"/>
                      <a:pt x="4201" y="4585"/>
                    </a:cubicBezTo>
                    <a:cubicBezTo>
                      <a:pt x="4523" y="4285"/>
                      <a:pt x="4823" y="3942"/>
                      <a:pt x="5104" y="3568"/>
                    </a:cubicBezTo>
                    <a:cubicBezTo>
                      <a:pt x="5415" y="3154"/>
                      <a:pt x="5685" y="2697"/>
                      <a:pt x="5913" y="2231"/>
                    </a:cubicBezTo>
                    <a:cubicBezTo>
                      <a:pt x="6276" y="1515"/>
                      <a:pt x="6515" y="799"/>
                      <a:pt x="6618" y="104"/>
                    </a:cubicBezTo>
                    <a:cubicBezTo>
                      <a:pt x="6296" y="32"/>
                      <a:pt x="5985" y="0"/>
                      <a:pt x="5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63;p49">
                <a:extLst>
                  <a:ext uri="{FF2B5EF4-FFF2-40B4-BE49-F238E27FC236}">
                    <a16:creationId xmlns:a16="http://schemas.microsoft.com/office/drawing/2014/main" id="{AA547286-21F5-442A-8D42-153795BC83D4}"/>
                  </a:ext>
                </a:extLst>
              </p:cNvPr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164;p49">
                <a:extLst>
                  <a:ext uri="{FF2B5EF4-FFF2-40B4-BE49-F238E27FC236}">
                    <a16:creationId xmlns:a16="http://schemas.microsoft.com/office/drawing/2014/main" id="{310E17B8-D7E8-4035-81BF-F08BE74DEC72}"/>
                  </a:ext>
                </a:extLst>
              </p:cNvPr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165;p49">
                <a:extLst>
                  <a:ext uri="{FF2B5EF4-FFF2-40B4-BE49-F238E27FC236}">
                    <a16:creationId xmlns:a16="http://schemas.microsoft.com/office/drawing/2014/main" id="{3323CD15-9702-42C9-84F6-EE209A50676B}"/>
                  </a:ext>
                </a:extLst>
              </p:cNvPr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166;p49">
                <a:extLst>
                  <a:ext uri="{FF2B5EF4-FFF2-40B4-BE49-F238E27FC236}">
                    <a16:creationId xmlns:a16="http://schemas.microsoft.com/office/drawing/2014/main" id="{2606E394-7CED-4CC1-9D45-95EFE28D07B4}"/>
                  </a:ext>
                </a:extLst>
              </p:cNvPr>
              <p:cNvSpPr/>
              <p:nvPr/>
            </p:nvSpPr>
            <p:spPr>
              <a:xfrm>
                <a:off x="7664703" y="2683272"/>
                <a:ext cx="175313" cy="112669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2500" extrusionOk="0">
                    <a:moveTo>
                      <a:pt x="1338" y="0"/>
                    </a:moveTo>
                    <a:cubicBezTo>
                      <a:pt x="1141" y="0"/>
                      <a:pt x="913" y="10"/>
                      <a:pt x="653" y="31"/>
                    </a:cubicBezTo>
                    <a:cubicBezTo>
                      <a:pt x="570" y="31"/>
                      <a:pt x="487" y="42"/>
                      <a:pt x="404" y="52"/>
                    </a:cubicBezTo>
                    <a:cubicBezTo>
                      <a:pt x="353" y="145"/>
                      <a:pt x="311" y="238"/>
                      <a:pt x="270" y="342"/>
                    </a:cubicBezTo>
                    <a:lnTo>
                      <a:pt x="270" y="332"/>
                    </a:lnTo>
                    <a:cubicBezTo>
                      <a:pt x="155" y="602"/>
                      <a:pt x="83" y="892"/>
                      <a:pt x="42" y="1183"/>
                    </a:cubicBezTo>
                    <a:lnTo>
                      <a:pt x="42" y="1172"/>
                    </a:lnTo>
                    <a:cubicBezTo>
                      <a:pt x="0" y="1515"/>
                      <a:pt x="0" y="1856"/>
                      <a:pt x="42" y="2188"/>
                    </a:cubicBezTo>
                    <a:lnTo>
                      <a:pt x="42" y="2178"/>
                    </a:lnTo>
                    <a:cubicBezTo>
                      <a:pt x="62" y="2292"/>
                      <a:pt x="83" y="2396"/>
                      <a:pt x="104" y="2500"/>
                    </a:cubicBezTo>
                    <a:cubicBezTo>
                      <a:pt x="374" y="2417"/>
                      <a:pt x="623" y="2365"/>
                      <a:pt x="882" y="2334"/>
                    </a:cubicBezTo>
                    <a:cubicBezTo>
                      <a:pt x="1006" y="2313"/>
                      <a:pt x="1141" y="2313"/>
                      <a:pt x="1276" y="2313"/>
                    </a:cubicBezTo>
                    <a:lnTo>
                      <a:pt x="1296" y="2313"/>
                    </a:lnTo>
                    <a:cubicBezTo>
                      <a:pt x="1328" y="2334"/>
                      <a:pt x="1359" y="2344"/>
                      <a:pt x="1390" y="2344"/>
                    </a:cubicBezTo>
                    <a:cubicBezTo>
                      <a:pt x="1400" y="2344"/>
                      <a:pt x="1411" y="2344"/>
                      <a:pt x="1421" y="2334"/>
                    </a:cubicBezTo>
                    <a:cubicBezTo>
                      <a:pt x="1462" y="2324"/>
                      <a:pt x="1483" y="2303"/>
                      <a:pt x="1515" y="2271"/>
                    </a:cubicBezTo>
                    <a:lnTo>
                      <a:pt x="1525" y="2261"/>
                    </a:lnTo>
                    <a:lnTo>
                      <a:pt x="1545" y="2241"/>
                    </a:lnTo>
                    <a:cubicBezTo>
                      <a:pt x="1764" y="1981"/>
                      <a:pt x="2054" y="1732"/>
                      <a:pt x="2458" y="1462"/>
                    </a:cubicBezTo>
                    <a:cubicBezTo>
                      <a:pt x="2811" y="1224"/>
                      <a:pt x="3174" y="996"/>
                      <a:pt x="3475" y="819"/>
                    </a:cubicBezTo>
                    <a:cubicBezTo>
                      <a:pt x="3620" y="736"/>
                      <a:pt x="3755" y="653"/>
                      <a:pt x="3890" y="570"/>
                    </a:cubicBezTo>
                    <a:cubicBezTo>
                      <a:pt x="3838" y="529"/>
                      <a:pt x="3786" y="498"/>
                      <a:pt x="3703" y="456"/>
                    </a:cubicBezTo>
                    <a:cubicBezTo>
                      <a:pt x="3537" y="373"/>
                      <a:pt x="3361" y="311"/>
                      <a:pt x="3184" y="259"/>
                    </a:cubicBezTo>
                    <a:cubicBezTo>
                      <a:pt x="3018" y="208"/>
                      <a:pt x="2842" y="155"/>
                      <a:pt x="2635" y="114"/>
                    </a:cubicBezTo>
                    <a:cubicBezTo>
                      <a:pt x="2230" y="42"/>
                      <a:pt x="1794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167;p49">
                <a:extLst>
                  <a:ext uri="{FF2B5EF4-FFF2-40B4-BE49-F238E27FC236}">
                    <a16:creationId xmlns:a16="http://schemas.microsoft.com/office/drawing/2014/main" id="{E393340E-06FF-4035-B03C-410F09AF82A2}"/>
                  </a:ext>
                </a:extLst>
              </p:cNvPr>
              <p:cNvSpPr/>
              <p:nvPr/>
            </p:nvSpPr>
            <p:spPr>
              <a:xfrm>
                <a:off x="7689941" y="2559831"/>
                <a:ext cx="423589" cy="393665"/>
              </a:xfrm>
              <a:custGeom>
                <a:avLst/>
                <a:gdLst/>
                <a:ahLst/>
                <a:cxnLst/>
                <a:rect l="l" t="t" r="r" b="b"/>
                <a:pathLst>
                  <a:path w="9399" h="8735" extrusionOk="0">
                    <a:moveTo>
                      <a:pt x="3807" y="1"/>
                    </a:moveTo>
                    <a:cubicBezTo>
                      <a:pt x="3610" y="1"/>
                      <a:pt x="3403" y="21"/>
                      <a:pt x="3195" y="63"/>
                    </a:cubicBezTo>
                    <a:cubicBezTo>
                      <a:pt x="2583" y="167"/>
                      <a:pt x="2002" y="457"/>
                      <a:pt x="1525" y="893"/>
                    </a:cubicBezTo>
                    <a:cubicBezTo>
                      <a:pt x="1266" y="1131"/>
                      <a:pt x="1048" y="1411"/>
                      <a:pt x="851" y="1743"/>
                    </a:cubicBezTo>
                    <a:cubicBezTo>
                      <a:pt x="768" y="1888"/>
                      <a:pt x="695" y="2044"/>
                      <a:pt x="623" y="2200"/>
                    </a:cubicBezTo>
                    <a:lnTo>
                      <a:pt x="633" y="2200"/>
                    </a:lnTo>
                    <a:cubicBezTo>
                      <a:pt x="644" y="2200"/>
                      <a:pt x="653" y="2210"/>
                      <a:pt x="653" y="2230"/>
                    </a:cubicBezTo>
                    <a:cubicBezTo>
                      <a:pt x="674" y="2230"/>
                      <a:pt x="685" y="2251"/>
                      <a:pt x="685" y="2272"/>
                    </a:cubicBezTo>
                    <a:cubicBezTo>
                      <a:pt x="674" y="2283"/>
                      <a:pt x="674" y="2293"/>
                      <a:pt x="664" y="2303"/>
                    </a:cubicBezTo>
                    <a:cubicBezTo>
                      <a:pt x="674" y="2313"/>
                      <a:pt x="685" y="2324"/>
                      <a:pt x="674" y="2334"/>
                    </a:cubicBezTo>
                    <a:cubicBezTo>
                      <a:pt x="674" y="2355"/>
                      <a:pt x="664" y="2366"/>
                      <a:pt x="664" y="2376"/>
                    </a:cubicBezTo>
                    <a:lnTo>
                      <a:pt x="664" y="2396"/>
                    </a:lnTo>
                    <a:cubicBezTo>
                      <a:pt x="664" y="2407"/>
                      <a:pt x="653" y="2417"/>
                      <a:pt x="653" y="2417"/>
                    </a:cubicBezTo>
                    <a:cubicBezTo>
                      <a:pt x="653" y="2428"/>
                      <a:pt x="653" y="2428"/>
                      <a:pt x="664" y="2428"/>
                    </a:cubicBezTo>
                    <a:cubicBezTo>
                      <a:pt x="664" y="2438"/>
                      <a:pt x="653" y="2449"/>
                      <a:pt x="653" y="2459"/>
                    </a:cubicBezTo>
                    <a:cubicBezTo>
                      <a:pt x="653" y="2469"/>
                      <a:pt x="644" y="2479"/>
                      <a:pt x="644" y="2490"/>
                    </a:cubicBezTo>
                    <a:cubicBezTo>
                      <a:pt x="644" y="2500"/>
                      <a:pt x="644" y="2500"/>
                      <a:pt x="633" y="2511"/>
                    </a:cubicBezTo>
                    <a:cubicBezTo>
                      <a:pt x="529" y="2749"/>
                      <a:pt x="415" y="2988"/>
                      <a:pt x="301" y="3226"/>
                    </a:cubicBezTo>
                    <a:cubicBezTo>
                      <a:pt x="218" y="3434"/>
                      <a:pt x="146" y="3652"/>
                      <a:pt x="104" y="3880"/>
                    </a:cubicBezTo>
                    <a:cubicBezTo>
                      <a:pt x="31" y="4181"/>
                      <a:pt x="0" y="4502"/>
                      <a:pt x="0" y="4834"/>
                    </a:cubicBezTo>
                    <a:cubicBezTo>
                      <a:pt x="0" y="5457"/>
                      <a:pt x="156" y="6079"/>
                      <a:pt x="446" y="6629"/>
                    </a:cubicBezTo>
                    <a:cubicBezTo>
                      <a:pt x="736" y="7179"/>
                      <a:pt x="1183" y="7645"/>
                      <a:pt x="1722" y="7988"/>
                    </a:cubicBezTo>
                    <a:cubicBezTo>
                      <a:pt x="1992" y="8154"/>
                      <a:pt x="2313" y="8288"/>
                      <a:pt x="2718" y="8424"/>
                    </a:cubicBezTo>
                    <a:cubicBezTo>
                      <a:pt x="3081" y="8548"/>
                      <a:pt x="3475" y="8631"/>
                      <a:pt x="3911" y="8682"/>
                    </a:cubicBezTo>
                    <a:cubicBezTo>
                      <a:pt x="4180" y="8724"/>
                      <a:pt x="4461" y="8735"/>
                      <a:pt x="4740" y="8735"/>
                    </a:cubicBezTo>
                    <a:cubicBezTo>
                      <a:pt x="5291" y="8735"/>
                      <a:pt x="5830" y="8672"/>
                      <a:pt x="6349" y="8537"/>
                    </a:cubicBezTo>
                    <a:cubicBezTo>
                      <a:pt x="6743" y="8433"/>
                      <a:pt x="7106" y="8299"/>
                      <a:pt x="7437" y="8133"/>
                    </a:cubicBezTo>
                    <a:cubicBezTo>
                      <a:pt x="7759" y="7967"/>
                      <a:pt x="8071" y="7760"/>
                      <a:pt x="8350" y="7521"/>
                    </a:cubicBezTo>
                    <a:cubicBezTo>
                      <a:pt x="8631" y="7272"/>
                      <a:pt x="8869" y="6981"/>
                      <a:pt x="9056" y="6681"/>
                    </a:cubicBezTo>
                    <a:cubicBezTo>
                      <a:pt x="9149" y="6525"/>
                      <a:pt x="9222" y="6359"/>
                      <a:pt x="9284" y="6183"/>
                    </a:cubicBezTo>
                    <a:cubicBezTo>
                      <a:pt x="9346" y="5996"/>
                      <a:pt x="9388" y="5809"/>
                      <a:pt x="9398" y="5633"/>
                    </a:cubicBezTo>
                    <a:cubicBezTo>
                      <a:pt x="9398" y="5561"/>
                      <a:pt x="9388" y="5488"/>
                      <a:pt x="9378" y="5405"/>
                    </a:cubicBezTo>
                    <a:cubicBezTo>
                      <a:pt x="9367" y="5322"/>
                      <a:pt x="9336" y="5249"/>
                      <a:pt x="9305" y="5187"/>
                    </a:cubicBezTo>
                    <a:cubicBezTo>
                      <a:pt x="9263" y="5083"/>
                      <a:pt x="9191" y="4990"/>
                      <a:pt x="9076" y="4876"/>
                    </a:cubicBezTo>
                    <a:cubicBezTo>
                      <a:pt x="8993" y="4803"/>
                      <a:pt x="8910" y="4731"/>
                      <a:pt x="8827" y="4668"/>
                    </a:cubicBezTo>
                    <a:lnTo>
                      <a:pt x="8755" y="4606"/>
                    </a:lnTo>
                    <a:cubicBezTo>
                      <a:pt x="8610" y="4482"/>
                      <a:pt x="8495" y="4367"/>
                      <a:pt x="8392" y="4254"/>
                    </a:cubicBezTo>
                    <a:cubicBezTo>
                      <a:pt x="8382" y="4243"/>
                      <a:pt x="8361" y="4222"/>
                      <a:pt x="8350" y="4201"/>
                    </a:cubicBezTo>
                    <a:lnTo>
                      <a:pt x="8340" y="4191"/>
                    </a:lnTo>
                    <a:cubicBezTo>
                      <a:pt x="8216" y="4025"/>
                      <a:pt x="8101" y="3828"/>
                      <a:pt x="7998" y="3579"/>
                    </a:cubicBezTo>
                    <a:cubicBezTo>
                      <a:pt x="7925" y="3413"/>
                      <a:pt x="7863" y="3237"/>
                      <a:pt x="7801" y="3071"/>
                    </a:cubicBezTo>
                    <a:cubicBezTo>
                      <a:pt x="7739" y="2884"/>
                      <a:pt x="7666" y="2698"/>
                      <a:pt x="7593" y="2521"/>
                    </a:cubicBezTo>
                    <a:cubicBezTo>
                      <a:pt x="7448" y="2189"/>
                      <a:pt x="7251" y="1868"/>
                      <a:pt x="7002" y="1566"/>
                    </a:cubicBezTo>
                    <a:cubicBezTo>
                      <a:pt x="6784" y="1287"/>
                      <a:pt x="6504" y="1027"/>
                      <a:pt x="6183" y="799"/>
                    </a:cubicBezTo>
                    <a:cubicBezTo>
                      <a:pt x="5892" y="591"/>
                      <a:pt x="5570" y="416"/>
                      <a:pt x="5208" y="270"/>
                    </a:cubicBezTo>
                    <a:cubicBezTo>
                      <a:pt x="4886" y="146"/>
                      <a:pt x="4533" y="63"/>
                      <a:pt x="4180" y="21"/>
                    </a:cubicBezTo>
                    <a:cubicBezTo>
                      <a:pt x="4056" y="11"/>
                      <a:pt x="3931" y="1"/>
                      <a:pt x="3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168;p49">
                <a:extLst>
                  <a:ext uri="{FF2B5EF4-FFF2-40B4-BE49-F238E27FC236}">
                    <a16:creationId xmlns:a16="http://schemas.microsoft.com/office/drawing/2014/main" id="{F685AFFB-6CE9-4724-8A78-51B87EB8F577}"/>
                  </a:ext>
                </a:extLst>
              </p:cNvPr>
              <p:cNvSpPr/>
              <p:nvPr/>
            </p:nvSpPr>
            <p:spPr>
              <a:xfrm>
                <a:off x="7689445" y="2677143"/>
                <a:ext cx="407681" cy="276805"/>
              </a:xfrm>
              <a:custGeom>
                <a:avLst/>
                <a:gdLst/>
                <a:ahLst/>
                <a:cxnLst/>
                <a:rect l="l" t="t" r="r" b="b"/>
                <a:pathLst>
                  <a:path w="9046" h="6142" extrusionOk="0">
                    <a:moveTo>
                      <a:pt x="602" y="1"/>
                    </a:moveTo>
                    <a:lnTo>
                      <a:pt x="602" y="1"/>
                    </a:lnTo>
                    <a:cubicBezTo>
                      <a:pt x="509" y="208"/>
                      <a:pt x="406" y="416"/>
                      <a:pt x="323" y="602"/>
                    </a:cubicBezTo>
                    <a:lnTo>
                      <a:pt x="312" y="623"/>
                    </a:lnTo>
                    <a:cubicBezTo>
                      <a:pt x="229" y="831"/>
                      <a:pt x="157" y="1049"/>
                      <a:pt x="104" y="1266"/>
                    </a:cubicBezTo>
                    <a:cubicBezTo>
                      <a:pt x="42" y="1578"/>
                      <a:pt x="1" y="1899"/>
                      <a:pt x="11" y="2231"/>
                    </a:cubicBezTo>
                    <a:cubicBezTo>
                      <a:pt x="11" y="2854"/>
                      <a:pt x="167" y="3476"/>
                      <a:pt x="457" y="4026"/>
                    </a:cubicBezTo>
                    <a:cubicBezTo>
                      <a:pt x="747" y="4576"/>
                      <a:pt x="1194" y="5042"/>
                      <a:pt x="1733" y="5385"/>
                    </a:cubicBezTo>
                    <a:cubicBezTo>
                      <a:pt x="2003" y="5551"/>
                      <a:pt x="2324" y="5696"/>
                      <a:pt x="2729" y="5821"/>
                    </a:cubicBezTo>
                    <a:cubicBezTo>
                      <a:pt x="3092" y="5945"/>
                      <a:pt x="3486" y="6028"/>
                      <a:pt x="3922" y="6090"/>
                    </a:cubicBezTo>
                    <a:cubicBezTo>
                      <a:pt x="4202" y="6121"/>
                      <a:pt x="4482" y="6142"/>
                      <a:pt x="4751" y="6142"/>
                    </a:cubicBezTo>
                    <a:cubicBezTo>
                      <a:pt x="5302" y="6142"/>
                      <a:pt x="5841" y="6069"/>
                      <a:pt x="6360" y="5934"/>
                    </a:cubicBezTo>
                    <a:cubicBezTo>
                      <a:pt x="6754" y="5841"/>
                      <a:pt x="7117" y="5696"/>
                      <a:pt x="7448" y="5530"/>
                    </a:cubicBezTo>
                    <a:cubicBezTo>
                      <a:pt x="7770" y="5364"/>
                      <a:pt x="8082" y="5157"/>
                      <a:pt x="8361" y="4918"/>
                    </a:cubicBezTo>
                    <a:cubicBezTo>
                      <a:pt x="8631" y="4679"/>
                      <a:pt x="8870" y="4410"/>
                      <a:pt x="9046" y="4119"/>
                    </a:cubicBezTo>
                    <a:lnTo>
                      <a:pt x="9046" y="4119"/>
                    </a:lnTo>
                    <a:cubicBezTo>
                      <a:pt x="8704" y="4461"/>
                      <a:pt x="8299" y="4742"/>
                      <a:pt x="7863" y="4949"/>
                    </a:cubicBezTo>
                    <a:cubicBezTo>
                      <a:pt x="7708" y="5021"/>
                      <a:pt x="7563" y="5084"/>
                      <a:pt x="7407" y="5146"/>
                    </a:cubicBezTo>
                    <a:cubicBezTo>
                      <a:pt x="7252" y="5198"/>
                      <a:pt x="7096" y="5250"/>
                      <a:pt x="6930" y="5291"/>
                    </a:cubicBezTo>
                    <a:cubicBezTo>
                      <a:pt x="6639" y="5364"/>
                      <a:pt x="6349" y="5426"/>
                      <a:pt x="6058" y="5457"/>
                    </a:cubicBezTo>
                    <a:cubicBezTo>
                      <a:pt x="5747" y="5509"/>
                      <a:pt x="5436" y="5530"/>
                      <a:pt x="5125" y="5540"/>
                    </a:cubicBezTo>
                    <a:cubicBezTo>
                      <a:pt x="4804" y="5540"/>
                      <a:pt x="4472" y="5530"/>
                      <a:pt x="4161" y="5489"/>
                    </a:cubicBezTo>
                    <a:cubicBezTo>
                      <a:pt x="3839" y="5447"/>
                      <a:pt x="3527" y="5395"/>
                      <a:pt x="3227" y="5302"/>
                    </a:cubicBezTo>
                    <a:cubicBezTo>
                      <a:pt x="2926" y="5219"/>
                      <a:pt x="2635" y="5104"/>
                      <a:pt x="2366" y="4959"/>
                    </a:cubicBezTo>
                    <a:cubicBezTo>
                      <a:pt x="2096" y="4814"/>
                      <a:pt x="1847" y="4648"/>
                      <a:pt x="1630" y="4440"/>
                    </a:cubicBezTo>
                    <a:cubicBezTo>
                      <a:pt x="1401" y="4223"/>
                      <a:pt x="1204" y="3984"/>
                      <a:pt x="1049" y="3714"/>
                    </a:cubicBezTo>
                    <a:cubicBezTo>
                      <a:pt x="883" y="3424"/>
                      <a:pt x="758" y="3113"/>
                      <a:pt x="675" y="2802"/>
                    </a:cubicBezTo>
                    <a:cubicBezTo>
                      <a:pt x="581" y="2460"/>
                      <a:pt x="530" y="2117"/>
                      <a:pt x="499" y="1764"/>
                    </a:cubicBezTo>
                    <a:cubicBezTo>
                      <a:pt x="468" y="1412"/>
                      <a:pt x="468" y="1059"/>
                      <a:pt x="499" y="706"/>
                    </a:cubicBezTo>
                    <a:cubicBezTo>
                      <a:pt x="519" y="468"/>
                      <a:pt x="551" y="22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169;p49">
                <a:extLst>
                  <a:ext uri="{FF2B5EF4-FFF2-40B4-BE49-F238E27FC236}">
                    <a16:creationId xmlns:a16="http://schemas.microsoft.com/office/drawing/2014/main" id="{40A27A92-31FD-449E-A0F7-33EBAD283D4D}"/>
                  </a:ext>
                </a:extLst>
              </p:cNvPr>
              <p:cNvSpPr/>
              <p:nvPr/>
            </p:nvSpPr>
            <p:spPr>
              <a:xfrm>
                <a:off x="7757272" y="2552350"/>
                <a:ext cx="103340" cy="6129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360" extrusionOk="0">
                    <a:moveTo>
                      <a:pt x="851" y="1"/>
                    </a:moveTo>
                    <a:cubicBezTo>
                      <a:pt x="705" y="1"/>
                      <a:pt x="570" y="31"/>
                      <a:pt x="446" y="73"/>
                    </a:cubicBezTo>
                    <a:cubicBezTo>
                      <a:pt x="321" y="114"/>
                      <a:pt x="218" y="197"/>
                      <a:pt x="135" y="312"/>
                    </a:cubicBezTo>
                    <a:cubicBezTo>
                      <a:pt x="42" y="436"/>
                      <a:pt x="0" y="571"/>
                      <a:pt x="0" y="695"/>
                    </a:cubicBezTo>
                    <a:cubicBezTo>
                      <a:pt x="10" y="747"/>
                      <a:pt x="21" y="799"/>
                      <a:pt x="42" y="851"/>
                    </a:cubicBezTo>
                    <a:cubicBezTo>
                      <a:pt x="72" y="903"/>
                      <a:pt x="104" y="955"/>
                      <a:pt x="155" y="1006"/>
                    </a:cubicBezTo>
                    <a:cubicBezTo>
                      <a:pt x="197" y="1048"/>
                      <a:pt x="238" y="1079"/>
                      <a:pt x="280" y="1100"/>
                    </a:cubicBezTo>
                    <a:cubicBezTo>
                      <a:pt x="332" y="1142"/>
                      <a:pt x="394" y="1172"/>
                      <a:pt x="446" y="1193"/>
                    </a:cubicBezTo>
                    <a:cubicBezTo>
                      <a:pt x="549" y="1245"/>
                      <a:pt x="674" y="1276"/>
                      <a:pt x="819" y="1308"/>
                    </a:cubicBezTo>
                    <a:cubicBezTo>
                      <a:pt x="934" y="1338"/>
                      <a:pt x="1037" y="1349"/>
                      <a:pt x="1151" y="1359"/>
                    </a:cubicBezTo>
                    <a:lnTo>
                      <a:pt x="1234" y="1359"/>
                    </a:lnTo>
                    <a:cubicBezTo>
                      <a:pt x="1359" y="1359"/>
                      <a:pt x="1473" y="1349"/>
                      <a:pt x="1587" y="1328"/>
                    </a:cubicBezTo>
                    <a:cubicBezTo>
                      <a:pt x="1743" y="1287"/>
                      <a:pt x="1877" y="1245"/>
                      <a:pt x="1981" y="1172"/>
                    </a:cubicBezTo>
                    <a:cubicBezTo>
                      <a:pt x="2147" y="1069"/>
                      <a:pt x="2292" y="872"/>
                      <a:pt x="2251" y="654"/>
                    </a:cubicBezTo>
                    <a:cubicBezTo>
                      <a:pt x="2230" y="602"/>
                      <a:pt x="2220" y="550"/>
                      <a:pt x="2188" y="499"/>
                    </a:cubicBezTo>
                    <a:cubicBezTo>
                      <a:pt x="2168" y="467"/>
                      <a:pt x="2158" y="446"/>
                      <a:pt x="2137" y="425"/>
                    </a:cubicBezTo>
                    <a:cubicBezTo>
                      <a:pt x="2126" y="395"/>
                      <a:pt x="2105" y="374"/>
                      <a:pt x="2095" y="353"/>
                    </a:cubicBezTo>
                    <a:cubicBezTo>
                      <a:pt x="2064" y="343"/>
                      <a:pt x="2033" y="322"/>
                      <a:pt x="2012" y="301"/>
                    </a:cubicBezTo>
                    <a:lnTo>
                      <a:pt x="1950" y="270"/>
                    </a:lnTo>
                    <a:cubicBezTo>
                      <a:pt x="1909" y="239"/>
                      <a:pt x="1856" y="218"/>
                      <a:pt x="1794" y="197"/>
                    </a:cubicBezTo>
                    <a:cubicBezTo>
                      <a:pt x="1764" y="177"/>
                      <a:pt x="1732" y="167"/>
                      <a:pt x="1701" y="167"/>
                    </a:cubicBezTo>
                    <a:cubicBezTo>
                      <a:pt x="1587" y="125"/>
                      <a:pt x="1462" y="84"/>
                      <a:pt x="1328" y="52"/>
                    </a:cubicBezTo>
                    <a:cubicBezTo>
                      <a:pt x="1172" y="21"/>
                      <a:pt x="1017" y="11"/>
                      <a:pt x="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170;p49">
                <a:extLst>
                  <a:ext uri="{FF2B5EF4-FFF2-40B4-BE49-F238E27FC236}">
                    <a16:creationId xmlns:a16="http://schemas.microsoft.com/office/drawing/2014/main" id="{53329620-9ED5-4F8D-B760-77C93F44D037}"/>
                  </a:ext>
                </a:extLst>
              </p:cNvPr>
              <p:cNvSpPr/>
              <p:nvPr/>
            </p:nvSpPr>
            <p:spPr>
              <a:xfrm>
                <a:off x="7717477" y="2613146"/>
                <a:ext cx="66925" cy="467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038" extrusionOk="0">
                    <a:moveTo>
                      <a:pt x="520" y="0"/>
                    </a:moveTo>
                    <a:cubicBezTo>
                      <a:pt x="457" y="0"/>
                      <a:pt x="395" y="0"/>
                      <a:pt x="344" y="21"/>
                    </a:cubicBezTo>
                    <a:cubicBezTo>
                      <a:pt x="178" y="62"/>
                      <a:pt x="53" y="208"/>
                      <a:pt x="22" y="383"/>
                    </a:cubicBezTo>
                    <a:cubicBezTo>
                      <a:pt x="1" y="457"/>
                      <a:pt x="12" y="540"/>
                      <a:pt x="33" y="632"/>
                    </a:cubicBezTo>
                    <a:cubicBezTo>
                      <a:pt x="63" y="715"/>
                      <a:pt x="105" y="788"/>
                      <a:pt x="178" y="861"/>
                    </a:cubicBezTo>
                    <a:cubicBezTo>
                      <a:pt x="281" y="975"/>
                      <a:pt x="447" y="1037"/>
                      <a:pt x="644" y="1037"/>
                    </a:cubicBezTo>
                    <a:lnTo>
                      <a:pt x="717" y="1037"/>
                    </a:lnTo>
                    <a:cubicBezTo>
                      <a:pt x="779" y="1027"/>
                      <a:pt x="852" y="1017"/>
                      <a:pt x="945" y="985"/>
                    </a:cubicBezTo>
                    <a:cubicBezTo>
                      <a:pt x="1049" y="954"/>
                      <a:pt x="1142" y="913"/>
                      <a:pt x="1246" y="851"/>
                    </a:cubicBezTo>
                    <a:cubicBezTo>
                      <a:pt x="1329" y="798"/>
                      <a:pt x="1402" y="726"/>
                      <a:pt x="1443" y="653"/>
                    </a:cubicBezTo>
                    <a:cubicBezTo>
                      <a:pt x="1474" y="581"/>
                      <a:pt x="1485" y="487"/>
                      <a:pt x="1453" y="404"/>
                    </a:cubicBezTo>
                    <a:cubicBezTo>
                      <a:pt x="1381" y="238"/>
                      <a:pt x="1194" y="166"/>
                      <a:pt x="1038" y="114"/>
                    </a:cubicBezTo>
                    <a:cubicBezTo>
                      <a:pt x="987" y="93"/>
                      <a:pt x="935" y="83"/>
                      <a:pt x="883" y="83"/>
                    </a:cubicBezTo>
                    <a:cubicBezTo>
                      <a:pt x="800" y="52"/>
                      <a:pt x="727" y="21"/>
                      <a:pt x="655" y="10"/>
                    </a:cubicBezTo>
                    <a:cubicBezTo>
                      <a:pt x="613" y="0"/>
                      <a:pt x="561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171;p49">
                <a:extLst>
                  <a:ext uri="{FF2B5EF4-FFF2-40B4-BE49-F238E27FC236}">
                    <a16:creationId xmlns:a16="http://schemas.microsoft.com/office/drawing/2014/main" id="{C708810E-A13D-4890-8D83-B02A3BE36F63}"/>
                  </a:ext>
                </a:extLst>
              </p:cNvPr>
              <p:cNvSpPr/>
              <p:nvPr/>
            </p:nvSpPr>
            <p:spPr>
              <a:xfrm>
                <a:off x="7672635" y="2554693"/>
                <a:ext cx="41147" cy="3159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701" extrusionOk="0">
                    <a:moveTo>
                      <a:pt x="509" y="0"/>
                    </a:moveTo>
                    <a:cubicBezTo>
                      <a:pt x="457" y="0"/>
                      <a:pt x="415" y="11"/>
                      <a:pt x="364" y="21"/>
                    </a:cubicBezTo>
                    <a:cubicBezTo>
                      <a:pt x="301" y="32"/>
                      <a:pt x="239" y="62"/>
                      <a:pt x="177" y="94"/>
                    </a:cubicBezTo>
                    <a:cubicBezTo>
                      <a:pt x="115" y="125"/>
                      <a:pt x="62" y="187"/>
                      <a:pt x="32" y="249"/>
                    </a:cubicBezTo>
                    <a:cubicBezTo>
                      <a:pt x="0" y="311"/>
                      <a:pt x="0" y="373"/>
                      <a:pt x="21" y="436"/>
                    </a:cubicBezTo>
                    <a:cubicBezTo>
                      <a:pt x="42" y="488"/>
                      <a:pt x="83" y="530"/>
                      <a:pt x="125" y="560"/>
                    </a:cubicBezTo>
                    <a:cubicBezTo>
                      <a:pt x="135" y="592"/>
                      <a:pt x="156" y="612"/>
                      <a:pt x="187" y="622"/>
                    </a:cubicBezTo>
                    <a:cubicBezTo>
                      <a:pt x="289" y="665"/>
                      <a:pt x="405" y="701"/>
                      <a:pt x="523" y="701"/>
                    </a:cubicBezTo>
                    <a:cubicBezTo>
                      <a:pt x="550" y="701"/>
                      <a:pt x="576" y="699"/>
                      <a:pt x="602" y="695"/>
                    </a:cubicBezTo>
                    <a:cubicBezTo>
                      <a:pt x="664" y="685"/>
                      <a:pt x="706" y="664"/>
                      <a:pt x="758" y="633"/>
                    </a:cubicBezTo>
                    <a:cubicBezTo>
                      <a:pt x="809" y="612"/>
                      <a:pt x="841" y="571"/>
                      <a:pt x="872" y="519"/>
                    </a:cubicBezTo>
                    <a:cubicBezTo>
                      <a:pt x="892" y="488"/>
                      <a:pt x="903" y="447"/>
                      <a:pt x="903" y="415"/>
                    </a:cubicBezTo>
                    <a:cubicBezTo>
                      <a:pt x="913" y="353"/>
                      <a:pt x="903" y="311"/>
                      <a:pt x="892" y="260"/>
                    </a:cubicBezTo>
                    <a:cubicBezTo>
                      <a:pt x="862" y="166"/>
                      <a:pt x="789" y="94"/>
                      <a:pt x="706" y="42"/>
                    </a:cubicBezTo>
                    <a:cubicBezTo>
                      <a:pt x="643" y="11"/>
                      <a:pt x="571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72;p49">
                <a:extLst>
                  <a:ext uri="{FF2B5EF4-FFF2-40B4-BE49-F238E27FC236}">
                    <a16:creationId xmlns:a16="http://schemas.microsoft.com/office/drawing/2014/main" id="{85E71428-562E-4E93-BE3A-3E7F79B31201}"/>
                  </a:ext>
                </a:extLst>
              </p:cNvPr>
              <p:cNvSpPr/>
              <p:nvPr/>
            </p:nvSpPr>
            <p:spPr>
              <a:xfrm>
                <a:off x="8005011" y="2876794"/>
                <a:ext cx="218352" cy="99149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200" extrusionOk="0">
                    <a:moveTo>
                      <a:pt x="312" y="1"/>
                    </a:moveTo>
                    <a:cubicBezTo>
                      <a:pt x="301" y="10"/>
                      <a:pt x="291" y="10"/>
                      <a:pt x="291" y="21"/>
                    </a:cubicBezTo>
                    <a:cubicBezTo>
                      <a:pt x="271" y="31"/>
                      <a:pt x="250" y="52"/>
                      <a:pt x="229" y="63"/>
                    </a:cubicBezTo>
                    <a:cubicBezTo>
                      <a:pt x="208" y="73"/>
                      <a:pt x="188" y="84"/>
                      <a:pt x="167" y="84"/>
                    </a:cubicBezTo>
                    <a:cubicBezTo>
                      <a:pt x="167" y="84"/>
                      <a:pt x="156" y="84"/>
                      <a:pt x="146" y="93"/>
                    </a:cubicBezTo>
                    <a:lnTo>
                      <a:pt x="105" y="93"/>
                    </a:lnTo>
                    <a:cubicBezTo>
                      <a:pt x="94" y="93"/>
                      <a:pt x="84" y="93"/>
                      <a:pt x="84" y="84"/>
                    </a:cubicBezTo>
                    <a:cubicBezTo>
                      <a:pt x="73" y="93"/>
                      <a:pt x="73" y="93"/>
                      <a:pt x="63" y="93"/>
                    </a:cubicBezTo>
                    <a:cubicBezTo>
                      <a:pt x="42" y="104"/>
                      <a:pt x="32" y="125"/>
                      <a:pt x="32" y="146"/>
                    </a:cubicBezTo>
                    <a:cubicBezTo>
                      <a:pt x="11" y="156"/>
                      <a:pt x="1" y="166"/>
                      <a:pt x="1" y="176"/>
                    </a:cubicBezTo>
                    <a:cubicBezTo>
                      <a:pt x="11" y="187"/>
                      <a:pt x="11" y="187"/>
                      <a:pt x="22" y="187"/>
                    </a:cubicBezTo>
                    <a:cubicBezTo>
                      <a:pt x="32" y="187"/>
                      <a:pt x="32" y="187"/>
                      <a:pt x="42" y="197"/>
                    </a:cubicBezTo>
                    <a:cubicBezTo>
                      <a:pt x="94" y="218"/>
                      <a:pt x="135" y="249"/>
                      <a:pt x="177" y="280"/>
                    </a:cubicBezTo>
                    <a:cubicBezTo>
                      <a:pt x="188" y="291"/>
                      <a:pt x="188" y="291"/>
                      <a:pt x="197" y="291"/>
                    </a:cubicBezTo>
                    <a:cubicBezTo>
                      <a:pt x="208" y="301"/>
                      <a:pt x="218" y="312"/>
                      <a:pt x="229" y="312"/>
                    </a:cubicBezTo>
                    <a:lnTo>
                      <a:pt x="322" y="374"/>
                    </a:lnTo>
                    <a:lnTo>
                      <a:pt x="395" y="446"/>
                    </a:lnTo>
                    <a:cubicBezTo>
                      <a:pt x="395" y="446"/>
                      <a:pt x="405" y="446"/>
                      <a:pt x="405" y="457"/>
                    </a:cubicBezTo>
                    <a:cubicBezTo>
                      <a:pt x="529" y="581"/>
                      <a:pt x="633" y="727"/>
                      <a:pt x="727" y="872"/>
                    </a:cubicBezTo>
                    <a:cubicBezTo>
                      <a:pt x="789" y="955"/>
                      <a:pt x="841" y="1048"/>
                      <a:pt x="903" y="1142"/>
                    </a:cubicBezTo>
                    <a:cubicBezTo>
                      <a:pt x="986" y="1276"/>
                      <a:pt x="1080" y="1421"/>
                      <a:pt x="1183" y="1556"/>
                    </a:cubicBezTo>
                    <a:cubicBezTo>
                      <a:pt x="1276" y="1681"/>
                      <a:pt x="1359" y="1785"/>
                      <a:pt x="1453" y="1878"/>
                    </a:cubicBezTo>
                    <a:cubicBezTo>
                      <a:pt x="1546" y="1971"/>
                      <a:pt x="1650" y="2044"/>
                      <a:pt x="1753" y="2106"/>
                    </a:cubicBezTo>
                    <a:cubicBezTo>
                      <a:pt x="1816" y="2127"/>
                      <a:pt x="1868" y="2147"/>
                      <a:pt x="1919" y="2168"/>
                    </a:cubicBezTo>
                    <a:cubicBezTo>
                      <a:pt x="1982" y="2189"/>
                      <a:pt x="2055" y="2200"/>
                      <a:pt x="2117" y="2200"/>
                    </a:cubicBezTo>
                    <a:lnTo>
                      <a:pt x="2148" y="2200"/>
                    </a:lnTo>
                    <a:cubicBezTo>
                      <a:pt x="2272" y="2200"/>
                      <a:pt x="2397" y="2168"/>
                      <a:pt x="2532" y="2117"/>
                    </a:cubicBezTo>
                    <a:cubicBezTo>
                      <a:pt x="2604" y="2085"/>
                      <a:pt x="2677" y="2044"/>
                      <a:pt x="2739" y="2002"/>
                    </a:cubicBezTo>
                    <a:cubicBezTo>
                      <a:pt x="2802" y="1961"/>
                      <a:pt x="2853" y="1919"/>
                      <a:pt x="2915" y="1857"/>
                    </a:cubicBezTo>
                    <a:cubicBezTo>
                      <a:pt x="3009" y="1774"/>
                      <a:pt x="3081" y="1681"/>
                      <a:pt x="3154" y="1598"/>
                    </a:cubicBezTo>
                    <a:lnTo>
                      <a:pt x="3206" y="1536"/>
                    </a:lnTo>
                    <a:cubicBezTo>
                      <a:pt x="3226" y="1504"/>
                      <a:pt x="3247" y="1483"/>
                      <a:pt x="3268" y="1463"/>
                    </a:cubicBezTo>
                    <a:cubicBezTo>
                      <a:pt x="3362" y="1359"/>
                      <a:pt x="3434" y="1287"/>
                      <a:pt x="3507" y="1234"/>
                    </a:cubicBezTo>
                    <a:cubicBezTo>
                      <a:pt x="3548" y="1214"/>
                      <a:pt x="3579" y="1193"/>
                      <a:pt x="3611" y="1172"/>
                    </a:cubicBezTo>
                    <a:lnTo>
                      <a:pt x="3621" y="1172"/>
                    </a:lnTo>
                    <a:cubicBezTo>
                      <a:pt x="3631" y="1162"/>
                      <a:pt x="3652" y="1162"/>
                      <a:pt x="3662" y="1152"/>
                    </a:cubicBezTo>
                    <a:cubicBezTo>
                      <a:pt x="3673" y="1152"/>
                      <a:pt x="3683" y="1142"/>
                      <a:pt x="3683" y="1142"/>
                    </a:cubicBezTo>
                    <a:cubicBezTo>
                      <a:pt x="3756" y="1121"/>
                      <a:pt x="3828" y="1110"/>
                      <a:pt x="3911" y="1100"/>
                    </a:cubicBezTo>
                    <a:lnTo>
                      <a:pt x="4067" y="1100"/>
                    </a:lnTo>
                    <a:cubicBezTo>
                      <a:pt x="4181" y="1110"/>
                      <a:pt x="4305" y="1142"/>
                      <a:pt x="4409" y="1183"/>
                    </a:cubicBezTo>
                    <a:cubicBezTo>
                      <a:pt x="4440" y="1193"/>
                      <a:pt x="4461" y="1204"/>
                      <a:pt x="4482" y="1214"/>
                    </a:cubicBezTo>
                    <a:cubicBezTo>
                      <a:pt x="4420" y="1162"/>
                      <a:pt x="4347" y="1100"/>
                      <a:pt x="4264" y="1048"/>
                    </a:cubicBezTo>
                    <a:cubicBezTo>
                      <a:pt x="4222" y="1017"/>
                      <a:pt x="4171" y="996"/>
                      <a:pt x="4129" y="965"/>
                    </a:cubicBezTo>
                    <a:cubicBezTo>
                      <a:pt x="4118" y="965"/>
                      <a:pt x="4118" y="965"/>
                      <a:pt x="4118" y="955"/>
                    </a:cubicBezTo>
                    <a:cubicBezTo>
                      <a:pt x="4109" y="955"/>
                      <a:pt x="4098" y="944"/>
                      <a:pt x="4098" y="944"/>
                    </a:cubicBezTo>
                    <a:lnTo>
                      <a:pt x="4098" y="913"/>
                    </a:lnTo>
                    <a:cubicBezTo>
                      <a:pt x="4098" y="903"/>
                      <a:pt x="4109" y="893"/>
                      <a:pt x="4118" y="893"/>
                    </a:cubicBezTo>
                    <a:cubicBezTo>
                      <a:pt x="4160" y="882"/>
                      <a:pt x="4192" y="882"/>
                      <a:pt x="4233" y="872"/>
                    </a:cubicBezTo>
                    <a:cubicBezTo>
                      <a:pt x="4264" y="872"/>
                      <a:pt x="4295" y="861"/>
                      <a:pt x="4337" y="861"/>
                    </a:cubicBezTo>
                    <a:lnTo>
                      <a:pt x="4367" y="861"/>
                    </a:lnTo>
                    <a:cubicBezTo>
                      <a:pt x="4420" y="861"/>
                      <a:pt x="4471" y="872"/>
                      <a:pt x="4523" y="872"/>
                    </a:cubicBezTo>
                    <a:cubicBezTo>
                      <a:pt x="4627" y="882"/>
                      <a:pt x="4741" y="903"/>
                      <a:pt x="4845" y="923"/>
                    </a:cubicBezTo>
                    <a:cubicBezTo>
                      <a:pt x="4772" y="861"/>
                      <a:pt x="4699" y="810"/>
                      <a:pt x="4627" y="757"/>
                    </a:cubicBezTo>
                    <a:cubicBezTo>
                      <a:pt x="4533" y="695"/>
                      <a:pt x="4430" y="654"/>
                      <a:pt x="4326" y="612"/>
                    </a:cubicBezTo>
                    <a:cubicBezTo>
                      <a:pt x="4233" y="591"/>
                      <a:pt x="4129" y="571"/>
                      <a:pt x="4026" y="571"/>
                    </a:cubicBezTo>
                    <a:cubicBezTo>
                      <a:pt x="3901" y="571"/>
                      <a:pt x="3787" y="591"/>
                      <a:pt x="3673" y="633"/>
                    </a:cubicBezTo>
                    <a:cubicBezTo>
                      <a:pt x="3434" y="716"/>
                      <a:pt x="3247" y="882"/>
                      <a:pt x="3060" y="1048"/>
                    </a:cubicBezTo>
                    <a:cubicBezTo>
                      <a:pt x="2957" y="1131"/>
                      <a:pt x="2853" y="1225"/>
                      <a:pt x="2749" y="1297"/>
                    </a:cubicBezTo>
                    <a:cubicBezTo>
                      <a:pt x="2646" y="1359"/>
                      <a:pt x="2563" y="1400"/>
                      <a:pt x="2470" y="1442"/>
                    </a:cubicBezTo>
                    <a:cubicBezTo>
                      <a:pt x="2397" y="1463"/>
                      <a:pt x="2314" y="1473"/>
                      <a:pt x="2241" y="1483"/>
                    </a:cubicBezTo>
                    <a:lnTo>
                      <a:pt x="2200" y="1483"/>
                    </a:lnTo>
                    <a:cubicBezTo>
                      <a:pt x="2148" y="1483"/>
                      <a:pt x="2096" y="1483"/>
                      <a:pt x="2044" y="1473"/>
                    </a:cubicBezTo>
                    <a:cubicBezTo>
                      <a:pt x="1992" y="1463"/>
                      <a:pt x="1940" y="1442"/>
                      <a:pt x="1889" y="1421"/>
                    </a:cubicBezTo>
                    <a:cubicBezTo>
                      <a:pt x="1816" y="1380"/>
                      <a:pt x="1753" y="1338"/>
                      <a:pt x="1691" y="1287"/>
                    </a:cubicBezTo>
                    <a:cubicBezTo>
                      <a:pt x="1567" y="1172"/>
                      <a:pt x="1474" y="1059"/>
                      <a:pt x="1391" y="955"/>
                    </a:cubicBezTo>
                    <a:cubicBezTo>
                      <a:pt x="1349" y="903"/>
                      <a:pt x="1308" y="840"/>
                      <a:pt x="1276" y="789"/>
                    </a:cubicBezTo>
                    <a:cubicBezTo>
                      <a:pt x="1214" y="716"/>
                      <a:pt x="1163" y="633"/>
                      <a:pt x="1100" y="561"/>
                    </a:cubicBezTo>
                    <a:cubicBezTo>
                      <a:pt x="986" y="415"/>
                      <a:pt x="882" y="301"/>
                      <a:pt x="768" y="208"/>
                    </a:cubicBezTo>
                    <a:cubicBezTo>
                      <a:pt x="706" y="166"/>
                      <a:pt x="644" y="125"/>
                      <a:pt x="571" y="84"/>
                    </a:cubicBezTo>
                    <a:cubicBezTo>
                      <a:pt x="478" y="42"/>
                      <a:pt x="395" y="10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73;p49">
                <a:extLst>
                  <a:ext uri="{FF2B5EF4-FFF2-40B4-BE49-F238E27FC236}">
                    <a16:creationId xmlns:a16="http://schemas.microsoft.com/office/drawing/2014/main" id="{15DDC5B3-F372-4B95-8577-3CE3F0727296}"/>
                  </a:ext>
                </a:extLst>
              </p:cNvPr>
              <p:cNvSpPr/>
              <p:nvPr/>
            </p:nvSpPr>
            <p:spPr>
              <a:xfrm>
                <a:off x="8195784" y="2919338"/>
                <a:ext cx="451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0" y="0"/>
                    </a:moveTo>
                    <a:lnTo>
                      <a:pt x="10" y="11"/>
                    </a:lnTo>
                    <a:cubicBezTo>
                      <a:pt x="10" y="11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74;p49">
                <a:extLst>
                  <a:ext uri="{FF2B5EF4-FFF2-40B4-BE49-F238E27FC236}">
                    <a16:creationId xmlns:a16="http://schemas.microsoft.com/office/drawing/2014/main" id="{9DDECDAC-F4DB-4350-A564-E6157D62EA64}"/>
                  </a:ext>
                </a:extLst>
              </p:cNvPr>
              <p:cNvSpPr/>
              <p:nvPr/>
            </p:nvSpPr>
            <p:spPr>
              <a:xfrm>
                <a:off x="8197137" y="2923980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75;p49">
                <a:extLst>
                  <a:ext uri="{FF2B5EF4-FFF2-40B4-BE49-F238E27FC236}">
                    <a16:creationId xmlns:a16="http://schemas.microsoft.com/office/drawing/2014/main" id="{964CE0D6-A64C-458E-B81F-FBC0A6DF96B5}"/>
                  </a:ext>
                </a:extLst>
              </p:cNvPr>
              <p:cNvSpPr/>
              <p:nvPr/>
            </p:nvSpPr>
            <p:spPr>
              <a:xfrm>
                <a:off x="8176135" y="2912308"/>
                <a:ext cx="37902" cy="2343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520" extrusionOk="0">
                    <a:moveTo>
                      <a:pt x="52" y="1"/>
                    </a:moveTo>
                    <a:cubicBezTo>
                      <a:pt x="31" y="1"/>
                      <a:pt x="10" y="32"/>
                      <a:pt x="0" y="52"/>
                    </a:cubicBezTo>
                    <a:cubicBezTo>
                      <a:pt x="0" y="63"/>
                      <a:pt x="0" y="84"/>
                      <a:pt x="10" y="94"/>
                    </a:cubicBezTo>
                    <a:cubicBezTo>
                      <a:pt x="21" y="105"/>
                      <a:pt x="31" y="105"/>
                      <a:pt x="52" y="115"/>
                    </a:cubicBezTo>
                    <a:cubicBezTo>
                      <a:pt x="63" y="115"/>
                      <a:pt x="83" y="125"/>
                      <a:pt x="104" y="125"/>
                    </a:cubicBezTo>
                    <a:lnTo>
                      <a:pt x="259" y="188"/>
                    </a:lnTo>
                    <a:cubicBezTo>
                      <a:pt x="312" y="208"/>
                      <a:pt x="374" y="239"/>
                      <a:pt x="425" y="271"/>
                    </a:cubicBezTo>
                    <a:lnTo>
                      <a:pt x="415" y="271"/>
                    </a:lnTo>
                    <a:cubicBezTo>
                      <a:pt x="467" y="301"/>
                      <a:pt x="529" y="343"/>
                      <a:pt x="581" y="384"/>
                    </a:cubicBezTo>
                    <a:cubicBezTo>
                      <a:pt x="591" y="384"/>
                      <a:pt x="602" y="395"/>
                      <a:pt x="612" y="395"/>
                    </a:cubicBezTo>
                    <a:lnTo>
                      <a:pt x="799" y="488"/>
                    </a:lnTo>
                    <a:cubicBezTo>
                      <a:pt x="809" y="499"/>
                      <a:pt x="830" y="509"/>
                      <a:pt x="840" y="520"/>
                    </a:cubicBezTo>
                    <a:cubicBezTo>
                      <a:pt x="799" y="467"/>
                      <a:pt x="757" y="426"/>
                      <a:pt x="716" y="384"/>
                    </a:cubicBezTo>
                    <a:cubicBezTo>
                      <a:pt x="653" y="322"/>
                      <a:pt x="591" y="260"/>
                      <a:pt x="519" y="208"/>
                    </a:cubicBezTo>
                    <a:cubicBezTo>
                      <a:pt x="498" y="198"/>
                      <a:pt x="478" y="188"/>
                      <a:pt x="467" y="177"/>
                    </a:cubicBezTo>
                    <a:lnTo>
                      <a:pt x="457" y="177"/>
                    </a:lnTo>
                    <a:cubicBezTo>
                      <a:pt x="457" y="167"/>
                      <a:pt x="457" y="167"/>
                      <a:pt x="446" y="167"/>
                    </a:cubicBezTo>
                    <a:cubicBezTo>
                      <a:pt x="332" y="94"/>
                      <a:pt x="197" y="32"/>
                      <a:pt x="63" y="11"/>
                    </a:cubicBezTo>
                    <a:cubicBezTo>
                      <a:pt x="63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76;p49">
                <a:extLst>
                  <a:ext uri="{FF2B5EF4-FFF2-40B4-BE49-F238E27FC236}">
                    <a16:creationId xmlns:a16="http://schemas.microsoft.com/office/drawing/2014/main" id="{6168725D-E5FA-462A-9F78-40BF259F6C0D}"/>
                  </a:ext>
                </a:extLst>
              </p:cNvPr>
              <p:cNvSpPr/>
              <p:nvPr/>
            </p:nvSpPr>
            <p:spPr>
              <a:xfrm>
                <a:off x="8180822" y="2917941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77;p49">
                <a:extLst>
                  <a:ext uri="{FF2B5EF4-FFF2-40B4-BE49-F238E27FC236}">
                    <a16:creationId xmlns:a16="http://schemas.microsoft.com/office/drawing/2014/main" id="{34EDEC1E-1020-483B-A242-255659590B8A}"/>
                  </a:ext>
                </a:extLst>
              </p:cNvPr>
              <p:cNvSpPr/>
              <p:nvPr/>
            </p:nvSpPr>
            <p:spPr>
              <a:xfrm>
                <a:off x="8144767" y="2919338"/>
                <a:ext cx="67872" cy="17216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382" extrusionOk="0">
                    <a:moveTo>
                      <a:pt x="634" y="0"/>
                    </a:moveTo>
                    <a:cubicBezTo>
                      <a:pt x="572" y="0"/>
                      <a:pt x="510" y="11"/>
                      <a:pt x="447" y="21"/>
                    </a:cubicBezTo>
                    <a:cubicBezTo>
                      <a:pt x="302" y="52"/>
                      <a:pt x="167" y="115"/>
                      <a:pt x="53" y="198"/>
                    </a:cubicBezTo>
                    <a:cubicBezTo>
                      <a:pt x="12" y="228"/>
                      <a:pt x="1" y="290"/>
                      <a:pt x="32" y="343"/>
                    </a:cubicBezTo>
                    <a:cubicBezTo>
                      <a:pt x="51" y="368"/>
                      <a:pt x="81" y="381"/>
                      <a:pt x="114" y="381"/>
                    </a:cubicBezTo>
                    <a:cubicBezTo>
                      <a:pt x="135" y="381"/>
                      <a:pt x="157" y="376"/>
                      <a:pt x="178" y="364"/>
                    </a:cubicBezTo>
                    <a:cubicBezTo>
                      <a:pt x="198" y="343"/>
                      <a:pt x="219" y="332"/>
                      <a:pt x="240" y="311"/>
                    </a:cubicBezTo>
                    <a:cubicBezTo>
                      <a:pt x="312" y="281"/>
                      <a:pt x="385" y="249"/>
                      <a:pt x="457" y="228"/>
                    </a:cubicBezTo>
                    <a:cubicBezTo>
                      <a:pt x="489" y="218"/>
                      <a:pt x="520" y="218"/>
                      <a:pt x="551" y="218"/>
                    </a:cubicBezTo>
                    <a:cubicBezTo>
                      <a:pt x="551" y="208"/>
                      <a:pt x="561" y="208"/>
                      <a:pt x="572" y="208"/>
                    </a:cubicBezTo>
                    <a:cubicBezTo>
                      <a:pt x="582" y="198"/>
                      <a:pt x="603" y="198"/>
                      <a:pt x="623" y="187"/>
                    </a:cubicBezTo>
                    <a:lnTo>
                      <a:pt x="655" y="187"/>
                    </a:lnTo>
                    <a:cubicBezTo>
                      <a:pt x="676" y="177"/>
                      <a:pt x="706" y="177"/>
                      <a:pt x="738" y="166"/>
                    </a:cubicBezTo>
                    <a:cubicBezTo>
                      <a:pt x="759" y="166"/>
                      <a:pt x="789" y="166"/>
                      <a:pt x="810" y="156"/>
                    </a:cubicBezTo>
                    <a:lnTo>
                      <a:pt x="966" y="156"/>
                    </a:lnTo>
                    <a:cubicBezTo>
                      <a:pt x="1080" y="166"/>
                      <a:pt x="1204" y="198"/>
                      <a:pt x="1308" y="239"/>
                    </a:cubicBezTo>
                    <a:cubicBezTo>
                      <a:pt x="1370" y="270"/>
                      <a:pt x="1432" y="290"/>
                      <a:pt x="1495" y="332"/>
                    </a:cubicBezTo>
                    <a:lnTo>
                      <a:pt x="1505" y="332"/>
                    </a:lnTo>
                    <a:cubicBezTo>
                      <a:pt x="1474" y="311"/>
                      <a:pt x="1432" y="281"/>
                      <a:pt x="1402" y="260"/>
                    </a:cubicBezTo>
                    <a:cubicBezTo>
                      <a:pt x="1339" y="218"/>
                      <a:pt x="1287" y="187"/>
                      <a:pt x="1236" y="156"/>
                    </a:cubicBezTo>
                    <a:cubicBezTo>
                      <a:pt x="1174" y="125"/>
                      <a:pt x="1111" y="94"/>
                      <a:pt x="1049" y="73"/>
                    </a:cubicBezTo>
                    <a:cubicBezTo>
                      <a:pt x="987" y="52"/>
                      <a:pt x="914" y="32"/>
                      <a:pt x="842" y="11"/>
                    </a:cubicBezTo>
                    <a:cubicBezTo>
                      <a:pt x="779" y="0"/>
                      <a:pt x="706" y="0"/>
                      <a:pt x="644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178;p49">
                <a:extLst>
                  <a:ext uri="{FF2B5EF4-FFF2-40B4-BE49-F238E27FC236}">
                    <a16:creationId xmlns:a16="http://schemas.microsoft.com/office/drawing/2014/main" id="{76CADEC0-D357-4805-8EF5-3A23DF863F92}"/>
                  </a:ext>
                </a:extLst>
              </p:cNvPr>
              <p:cNvSpPr/>
              <p:nvPr/>
            </p:nvSpPr>
            <p:spPr>
              <a:xfrm>
                <a:off x="7979773" y="2853404"/>
                <a:ext cx="50521" cy="3276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7" extrusionOk="0">
                    <a:moveTo>
                      <a:pt x="1027" y="1"/>
                    </a:moveTo>
                    <a:cubicBezTo>
                      <a:pt x="1006" y="1"/>
                      <a:pt x="976" y="32"/>
                      <a:pt x="976" y="63"/>
                    </a:cubicBezTo>
                    <a:cubicBezTo>
                      <a:pt x="976" y="115"/>
                      <a:pt x="986" y="156"/>
                      <a:pt x="976" y="208"/>
                    </a:cubicBezTo>
                    <a:cubicBezTo>
                      <a:pt x="965" y="250"/>
                      <a:pt x="955" y="301"/>
                      <a:pt x="944" y="333"/>
                    </a:cubicBezTo>
                    <a:cubicBezTo>
                      <a:pt x="923" y="374"/>
                      <a:pt x="913" y="405"/>
                      <a:pt x="893" y="437"/>
                    </a:cubicBezTo>
                    <a:cubicBezTo>
                      <a:pt x="872" y="457"/>
                      <a:pt x="840" y="478"/>
                      <a:pt x="820" y="499"/>
                    </a:cubicBezTo>
                    <a:cubicBezTo>
                      <a:pt x="789" y="529"/>
                      <a:pt x="748" y="550"/>
                      <a:pt x="716" y="561"/>
                    </a:cubicBezTo>
                    <a:cubicBezTo>
                      <a:pt x="675" y="582"/>
                      <a:pt x="633" y="592"/>
                      <a:pt x="592" y="603"/>
                    </a:cubicBezTo>
                    <a:cubicBezTo>
                      <a:pt x="540" y="603"/>
                      <a:pt x="499" y="603"/>
                      <a:pt x="446" y="592"/>
                    </a:cubicBezTo>
                    <a:cubicBezTo>
                      <a:pt x="405" y="592"/>
                      <a:pt x="363" y="582"/>
                      <a:pt x="333" y="561"/>
                    </a:cubicBezTo>
                    <a:cubicBezTo>
                      <a:pt x="301" y="550"/>
                      <a:pt x="270" y="529"/>
                      <a:pt x="250" y="520"/>
                    </a:cubicBezTo>
                    <a:cubicBezTo>
                      <a:pt x="218" y="499"/>
                      <a:pt x="197" y="467"/>
                      <a:pt x="177" y="446"/>
                    </a:cubicBezTo>
                    <a:cubicBezTo>
                      <a:pt x="156" y="416"/>
                      <a:pt x="135" y="384"/>
                      <a:pt x="114" y="343"/>
                    </a:cubicBezTo>
                    <a:cubicBezTo>
                      <a:pt x="94" y="301"/>
                      <a:pt x="84" y="250"/>
                      <a:pt x="84" y="208"/>
                    </a:cubicBezTo>
                    <a:cubicBezTo>
                      <a:pt x="73" y="188"/>
                      <a:pt x="73" y="156"/>
                      <a:pt x="73" y="135"/>
                    </a:cubicBezTo>
                    <a:cubicBezTo>
                      <a:pt x="73" y="115"/>
                      <a:pt x="52" y="94"/>
                      <a:pt x="42" y="94"/>
                    </a:cubicBezTo>
                    <a:cubicBezTo>
                      <a:pt x="21" y="94"/>
                      <a:pt x="1" y="115"/>
                      <a:pt x="1" y="135"/>
                    </a:cubicBezTo>
                    <a:cubicBezTo>
                      <a:pt x="1" y="218"/>
                      <a:pt x="21" y="312"/>
                      <a:pt x="52" y="395"/>
                    </a:cubicBezTo>
                    <a:cubicBezTo>
                      <a:pt x="84" y="467"/>
                      <a:pt x="125" y="529"/>
                      <a:pt x="187" y="582"/>
                    </a:cubicBezTo>
                    <a:cubicBezTo>
                      <a:pt x="239" y="623"/>
                      <a:pt x="301" y="665"/>
                      <a:pt x="363" y="695"/>
                    </a:cubicBezTo>
                    <a:cubicBezTo>
                      <a:pt x="436" y="716"/>
                      <a:pt x="519" y="727"/>
                      <a:pt x="592" y="727"/>
                    </a:cubicBezTo>
                    <a:cubicBezTo>
                      <a:pt x="748" y="716"/>
                      <a:pt x="893" y="654"/>
                      <a:pt x="996" y="540"/>
                    </a:cubicBezTo>
                    <a:cubicBezTo>
                      <a:pt x="1048" y="478"/>
                      <a:pt x="1079" y="405"/>
                      <a:pt x="1100" y="322"/>
                    </a:cubicBezTo>
                    <a:cubicBezTo>
                      <a:pt x="1121" y="239"/>
                      <a:pt x="1110" y="135"/>
                      <a:pt x="1089" y="42"/>
                    </a:cubicBezTo>
                    <a:cubicBezTo>
                      <a:pt x="1079" y="22"/>
                      <a:pt x="105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179;p49">
                <a:extLst>
                  <a:ext uri="{FF2B5EF4-FFF2-40B4-BE49-F238E27FC236}">
                    <a16:creationId xmlns:a16="http://schemas.microsoft.com/office/drawing/2014/main" id="{745926A6-1A2F-4756-A1E7-A07914DA7D1E}"/>
                  </a:ext>
                </a:extLst>
              </p:cNvPr>
              <p:cNvSpPr/>
              <p:nvPr/>
            </p:nvSpPr>
            <p:spPr>
              <a:xfrm>
                <a:off x="7926954" y="2809012"/>
                <a:ext cx="36955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54" extrusionOk="0">
                    <a:moveTo>
                      <a:pt x="208" y="0"/>
                    </a:moveTo>
                    <a:cubicBezTo>
                      <a:pt x="198" y="0"/>
                      <a:pt x="177" y="11"/>
                      <a:pt x="166" y="11"/>
                    </a:cubicBezTo>
                    <a:cubicBezTo>
                      <a:pt x="145" y="11"/>
                      <a:pt x="125" y="21"/>
                      <a:pt x="115" y="32"/>
                    </a:cubicBezTo>
                    <a:cubicBezTo>
                      <a:pt x="94" y="42"/>
                      <a:pt x="73" y="52"/>
                      <a:pt x="62" y="73"/>
                    </a:cubicBezTo>
                    <a:cubicBezTo>
                      <a:pt x="32" y="94"/>
                      <a:pt x="11" y="124"/>
                      <a:pt x="11" y="156"/>
                    </a:cubicBezTo>
                    <a:cubicBezTo>
                      <a:pt x="0" y="218"/>
                      <a:pt x="21" y="270"/>
                      <a:pt x="73" y="332"/>
                    </a:cubicBezTo>
                    <a:cubicBezTo>
                      <a:pt x="104" y="363"/>
                      <a:pt x="145" y="384"/>
                      <a:pt x="177" y="405"/>
                    </a:cubicBezTo>
                    <a:cubicBezTo>
                      <a:pt x="218" y="436"/>
                      <a:pt x="260" y="467"/>
                      <a:pt x="311" y="488"/>
                    </a:cubicBezTo>
                    <a:cubicBezTo>
                      <a:pt x="394" y="529"/>
                      <a:pt x="477" y="571"/>
                      <a:pt x="581" y="602"/>
                    </a:cubicBezTo>
                    <a:cubicBezTo>
                      <a:pt x="613" y="622"/>
                      <a:pt x="654" y="633"/>
                      <a:pt x="696" y="643"/>
                    </a:cubicBezTo>
                    <a:cubicBezTo>
                      <a:pt x="716" y="643"/>
                      <a:pt x="747" y="654"/>
                      <a:pt x="778" y="654"/>
                    </a:cubicBezTo>
                    <a:cubicBezTo>
                      <a:pt x="799" y="654"/>
                      <a:pt x="809" y="633"/>
                      <a:pt x="809" y="612"/>
                    </a:cubicBezTo>
                    <a:cubicBezTo>
                      <a:pt x="820" y="602"/>
                      <a:pt x="820" y="592"/>
                      <a:pt x="809" y="581"/>
                    </a:cubicBezTo>
                    <a:lnTo>
                      <a:pt x="778" y="529"/>
                    </a:lnTo>
                    <a:cubicBezTo>
                      <a:pt x="737" y="467"/>
                      <a:pt x="696" y="415"/>
                      <a:pt x="654" y="353"/>
                    </a:cubicBezTo>
                    <a:cubicBezTo>
                      <a:pt x="592" y="270"/>
                      <a:pt x="509" y="166"/>
                      <a:pt x="405" y="83"/>
                    </a:cubicBezTo>
                    <a:cubicBezTo>
                      <a:pt x="364" y="52"/>
                      <a:pt x="322" y="32"/>
                      <a:pt x="281" y="21"/>
                    </a:cubicBezTo>
                    <a:cubicBezTo>
                      <a:pt x="260" y="11"/>
                      <a:pt x="23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180;p49">
                <a:extLst>
                  <a:ext uri="{FF2B5EF4-FFF2-40B4-BE49-F238E27FC236}">
                    <a16:creationId xmlns:a16="http://schemas.microsoft.com/office/drawing/2014/main" id="{3D97B873-5E83-4B4B-8B4E-26DE3933A96A}"/>
                  </a:ext>
                </a:extLst>
              </p:cNvPr>
              <p:cNvSpPr/>
              <p:nvPr/>
            </p:nvSpPr>
            <p:spPr>
              <a:xfrm>
                <a:off x="8052243" y="2787154"/>
                <a:ext cx="25283" cy="3308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34" extrusionOk="0">
                    <a:moveTo>
                      <a:pt x="379" y="0"/>
                    </a:moveTo>
                    <a:cubicBezTo>
                      <a:pt x="371" y="0"/>
                      <a:pt x="363" y="3"/>
                      <a:pt x="353" y="8"/>
                    </a:cubicBezTo>
                    <a:cubicBezTo>
                      <a:pt x="343" y="8"/>
                      <a:pt x="322" y="8"/>
                      <a:pt x="311" y="19"/>
                    </a:cubicBezTo>
                    <a:cubicBezTo>
                      <a:pt x="291" y="19"/>
                      <a:pt x="270" y="39"/>
                      <a:pt x="260" y="49"/>
                    </a:cubicBezTo>
                    <a:cubicBezTo>
                      <a:pt x="228" y="70"/>
                      <a:pt x="198" y="102"/>
                      <a:pt x="177" y="143"/>
                    </a:cubicBezTo>
                    <a:cubicBezTo>
                      <a:pt x="125" y="236"/>
                      <a:pt x="83" y="351"/>
                      <a:pt x="62" y="444"/>
                    </a:cubicBezTo>
                    <a:cubicBezTo>
                      <a:pt x="42" y="506"/>
                      <a:pt x="32" y="568"/>
                      <a:pt x="21" y="630"/>
                    </a:cubicBezTo>
                    <a:lnTo>
                      <a:pt x="0" y="683"/>
                    </a:lnTo>
                    <a:cubicBezTo>
                      <a:pt x="0" y="692"/>
                      <a:pt x="0" y="703"/>
                      <a:pt x="11" y="713"/>
                    </a:cubicBezTo>
                    <a:cubicBezTo>
                      <a:pt x="21" y="724"/>
                      <a:pt x="32" y="734"/>
                      <a:pt x="52" y="734"/>
                    </a:cubicBezTo>
                    <a:cubicBezTo>
                      <a:pt x="73" y="724"/>
                      <a:pt x="104" y="703"/>
                      <a:pt x="115" y="692"/>
                    </a:cubicBezTo>
                    <a:cubicBezTo>
                      <a:pt x="145" y="672"/>
                      <a:pt x="177" y="651"/>
                      <a:pt x="198" y="630"/>
                    </a:cubicBezTo>
                    <a:cubicBezTo>
                      <a:pt x="270" y="568"/>
                      <a:pt x="332" y="506"/>
                      <a:pt x="384" y="444"/>
                    </a:cubicBezTo>
                    <a:cubicBezTo>
                      <a:pt x="415" y="413"/>
                      <a:pt x="447" y="371"/>
                      <a:pt x="467" y="340"/>
                    </a:cubicBezTo>
                    <a:lnTo>
                      <a:pt x="530" y="247"/>
                    </a:lnTo>
                    <a:cubicBezTo>
                      <a:pt x="560" y="174"/>
                      <a:pt x="560" y="122"/>
                      <a:pt x="530" y="81"/>
                    </a:cubicBezTo>
                    <a:cubicBezTo>
                      <a:pt x="519" y="49"/>
                      <a:pt x="488" y="29"/>
                      <a:pt x="456" y="19"/>
                    </a:cubicBezTo>
                    <a:cubicBezTo>
                      <a:pt x="436" y="19"/>
                      <a:pt x="426" y="8"/>
                      <a:pt x="405" y="8"/>
                    </a:cubicBezTo>
                    <a:cubicBezTo>
                      <a:pt x="395" y="3"/>
                      <a:pt x="387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181;p49">
                <a:extLst>
                  <a:ext uri="{FF2B5EF4-FFF2-40B4-BE49-F238E27FC236}">
                    <a16:creationId xmlns:a16="http://schemas.microsoft.com/office/drawing/2014/main" id="{31C01BE9-26A4-4F55-8B5C-DD650B726920}"/>
                  </a:ext>
                </a:extLst>
              </p:cNvPr>
              <p:cNvSpPr/>
              <p:nvPr/>
            </p:nvSpPr>
            <p:spPr>
              <a:xfrm>
                <a:off x="7832491" y="2750108"/>
                <a:ext cx="33260" cy="524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163" extrusionOk="0">
                    <a:moveTo>
                      <a:pt x="364" y="0"/>
                    </a:moveTo>
                    <a:cubicBezTo>
                      <a:pt x="157" y="11"/>
                      <a:pt x="1" y="270"/>
                      <a:pt x="1" y="592"/>
                    </a:cubicBezTo>
                    <a:cubicBezTo>
                      <a:pt x="11" y="906"/>
                      <a:pt x="171" y="1162"/>
                      <a:pt x="362" y="1162"/>
                    </a:cubicBezTo>
                    <a:cubicBezTo>
                      <a:pt x="366" y="1162"/>
                      <a:pt x="370" y="1162"/>
                      <a:pt x="374" y="1162"/>
                    </a:cubicBezTo>
                    <a:cubicBezTo>
                      <a:pt x="572" y="1162"/>
                      <a:pt x="738" y="903"/>
                      <a:pt x="727" y="581"/>
                    </a:cubicBezTo>
                    <a:cubicBezTo>
                      <a:pt x="727" y="260"/>
                      <a:pt x="561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182;p49">
                <a:extLst>
                  <a:ext uri="{FF2B5EF4-FFF2-40B4-BE49-F238E27FC236}">
                    <a16:creationId xmlns:a16="http://schemas.microsoft.com/office/drawing/2014/main" id="{7DA253CB-A046-4BD3-BDD7-9ED209B79BA9}"/>
                  </a:ext>
                </a:extLst>
              </p:cNvPr>
              <p:cNvSpPr/>
              <p:nvPr/>
            </p:nvSpPr>
            <p:spPr>
              <a:xfrm>
                <a:off x="8004561" y="2733117"/>
                <a:ext cx="35558" cy="50746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26" extrusionOk="0">
                    <a:moveTo>
                      <a:pt x="347" y="1"/>
                    </a:moveTo>
                    <a:cubicBezTo>
                      <a:pt x="335" y="1"/>
                      <a:pt x="323" y="2"/>
                      <a:pt x="311" y="4"/>
                    </a:cubicBezTo>
                    <a:cubicBezTo>
                      <a:pt x="125" y="35"/>
                      <a:pt x="0" y="305"/>
                      <a:pt x="42" y="616"/>
                    </a:cubicBezTo>
                    <a:cubicBezTo>
                      <a:pt x="92" y="904"/>
                      <a:pt x="265" y="1125"/>
                      <a:pt x="452" y="1125"/>
                    </a:cubicBezTo>
                    <a:cubicBezTo>
                      <a:pt x="461" y="1125"/>
                      <a:pt x="469" y="1125"/>
                      <a:pt x="477" y="1124"/>
                    </a:cubicBezTo>
                    <a:cubicBezTo>
                      <a:pt x="664" y="1093"/>
                      <a:pt x="788" y="823"/>
                      <a:pt x="747" y="512"/>
                    </a:cubicBezTo>
                    <a:cubicBezTo>
                      <a:pt x="708" y="220"/>
                      <a:pt x="532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183;p49">
                <a:extLst>
                  <a:ext uri="{FF2B5EF4-FFF2-40B4-BE49-F238E27FC236}">
                    <a16:creationId xmlns:a16="http://schemas.microsoft.com/office/drawing/2014/main" id="{2F9F2957-35EA-4542-90BB-3740313B1DBF}"/>
                  </a:ext>
                </a:extLst>
              </p:cNvPr>
              <p:cNvSpPr/>
              <p:nvPr/>
            </p:nvSpPr>
            <p:spPr>
              <a:xfrm>
                <a:off x="7812886" y="2678585"/>
                <a:ext cx="57551" cy="28077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623" extrusionOk="0">
                    <a:moveTo>
                      <a:pt x="924" y="0"/>
                    </a:moveTo>
                    <a:cubicBezTo>
                      <a:pt x="809" y="0"/>
                      <a:pt x="685" y="21"/>
                      <a:pt x="560" y="63"/>
                    </a:cubicBezTo>
                    <a:cubicBezTo>
                      <a:pt x="239" y="156"/>
                      <a:pt x="0" y="353"/>
                      <a:pt x="42" y="487"/>
                    </a:cubicBezTo>
                    <a:cubicBezTo>
                      <a:pt x="62" y="570"/>
                      <a:pt x="187" y="623"/>
                      <a:pt x="353" y="623"/>
                    </a:cubicBezTo>
                    <a:cubicBezTo>
                      <a:pt x="467" y="623"/>
                      <a:pt x="592" y="602"/>
                      <a:pt x="716" y="570"/>
                    </a:cubicBezTo>
                    <a:cubicBezTo>
                      <a:pt x="1048" y="467"/>
                      <a:pt x="1276" y="280"/>
                      <a:pt x="1235" y="135"/>
                    </a:cubicBezTo>
                    <a:cubicBezTo>
                      <a:pt x="1214" y="52"/>
                      <a:pt x="1090" y="0"/>
                      <a:pt x="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184;p49">
                <a:extLst>
                  <a:ext uri="{FF2B5EF4-FFF2-40B4-BE49-F238E27FC236}">
                    <a16:creationId xmlns:a16="http://schemas.microsoft.com/office/drawing/2014/main" id="{1510DC0E-BD2B-4D47-8A2F-DB59E41E4399}"/>
                  </a:ext>
                </a:extLst>
              </p:cNvPr>
              <p:cNvSpPr/>
              <p:nvPr/>
            </p:nvSpPr>
            <p:spPr>
              <a:xfrm>
                <a:off x="7990049" y="2665020"/>
                <a:ext cx="54757" cy="2388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530" extrusionOk="0">
                    <a:moveTo>
                      <a:pt x="447" y="0"/>
                    </a:moveTo>
                    <a:cubicBezTo>
                      <a:pt x="198" y="0"/>
                      <a:pt x="11" y="73"/>
                      <a:pt x="1" y="187"/>
                    </a:cubicBezTo>
                    <a:cubicBezTo>
                      <a:pt x="1" y="218"/>
                      <a:pt x="11" y="249"/>
                      <a:pt x="32" y="291"/>
                    </a:cubicBezTo>
                    <a:cubicBezTo>
                      <a:pt x="115" y="394"/>
                      <a:pt x="322" y="488"/>
                      <a:pt x="561" y="519"/>
                    </a:cubicBezTo>
                    <a:cubicBezTo>
                      <a:pt x="633" y="530"/>
                      <a:pt x="695" y="530"/>
                      <a:pt x="748" y="530"/>
                    </a:cubicBezTo>
                    <a:cubicBezTo>
                      <a:pt x="1007" y="530"/>
                      <a:pt x="1183" y="457"/>
                      <a:pt x="1193" y="353"/>
                    </a:cubicBezTo>
                    <a:cubicBezTo>
                      <a:pt x="1214" y="208"/>
                      <a:pt x="965" y="62"/>
                      <a:pt x="633" y="11"/>
                    </a:cubicBezTo>
                    <a:cubicBezTo>
                      <a:pt x="571" y="0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185;p49">
                <a:extLst>
                  <a:ext uri="{FF2B5EF4-FFF2-40B4-BE49-F238E27FC236}">
                    <a16:creationId xmlns:a16="http://schemas.microsoft.com/office/drawing/2014/main" id="{CBFD4A19-E2D4-4FD0-9717-920F8C67873B}"/>
                  </a:ext>
                </a:extLst>
              </p:cNvPr>
              <p:cNvSpPr/>
              <p:nvPr/>
            </p:nvSpPr>
            <p:spPr>
              <a:xfrm>
                <a:off x="6333708" y="2716442"/>
                <a:ext cx="920549" cy="507280"/>
              </a:xfrm>
              <a:custGeom>
                <a:avLst/>
                <a:gdLst/>
                <a:ahLst/>
                <a:cxnLst/>
                <a:rect l="l" t="t" r="r" b="b"/>
                <a:pathLst>
                  <a:path w="20426" h="11256" extrusionOk="0">
                    <a:moveTo>
                      <a:pt x="10581" y="0"/>
                    </a:moveTo>
                    <a:cubicBezTo>
                      <a:pt x="9887" y="0"/>
                      <a:pt x="9171" y="32"/>
                      <a:pt x="8455" y="83"/>
                    </a:cubicBezTo>
                    <a:cubicBezTo>
                      <a:pt x="6868" y="198"/>
                      <a:pt x="5364" y="457"/>
                      <a:pt x="3995" y="841"/>
                    </a:cubicBezTo>
                    <a:cubicBezTo>
                      <a:pt x="3611" y="945"/>
                      <a:pt x="3248" y="1058"/>
                      <a:pt x="2895" y="1183"/>
                    </a:cubicBezTo>
                    <a:cubicBezTo>
                      <a:pt x="2864" y="1193"/>
                      <a:pt x="2833" y="1203"/>
                      <a:pt x="2812" y="1245"/>
                    </a:cubicBezTo>
                    <a:cubicBezTo>
                      <a:pt x="2801" y="1256"/>
                      <a:pt x="2792" y="1266"/>
                      <a:pt x="2792" y="1286"/>
                    </a:cubicBezTo>
                    <a:lnTo>
                      <a:pt x="2760" y="1318"/>
                    </a:lnTo>
                    <a:cubicBezTo>
                      <a:pt x="1889" y="2563"/>
                      <a:pt x="1204" y="4046"/>
                      <a:pt x="717" y="5726"/>
                    </a:cubicBezTo>
                    <a:cubicBezTo>
                      <a:pt x="364" y="6961"/>
                      <a:pt x="115" y="8289"/>
                      <a:pt x="1" y="9689"/>
                    </a:cubicBezTo>
                    <a:cubicBezTo>
                      <a:pt x="1" y="9751"/>
                      <a:pt x="53" y="9803"/>
                      <a:pt x="104" y="9824"/>
                    </a:cubicBezTo>
                    <a:cubicBezTo>
                      <a:pt x="95" y="9886"/>
                      <a:pt x="136" y="9938"/>
                      <a:pt x="198" y="9969"/>
                    </a:cubicBezTo>
                    <a:cubicBezTo>
                      <a:pt x="1111" y="10301"/>
                      <a:pt x="2107" y="10560"/>
                      <a:pt x="3248" y="10778"/>
                    </a:cubicBezTo>
                    <a:cubicBezTo>
                      <a:pt x="4264" y="10965"/>
                      <a:pt x="5343" y="11089"/>
                      <a:pt x="6547" y="11172"/>
                    </a:cubicBezTo>
                    <a:cubicBezTo>
                      <a:pt x="7459" y="11235"/>
                      <a:pt x="8393" y="11255"/>
                      <a:pt x="9399" y="11255"/>
                    </a:cubicBezTo>
                    <a:cubicBezTo>
                      <a:pt x="10551" y="11255"/>
                      <a:pt x="11795" y="11224"/>
                      <a:pt x="13206" y="11141"/>
                    </a:cubicBezTo>
                    <a:cubicBezTo>
                      <a:pt x="13631" y="11110"/>
                      <a:pt x="14046" y="11079"/>
                      <a:pt x="14461" y="11058"/>
                    </a:cubicBezTo>
                    <a:lnTo>
                      <a:pt x="14751" y="11037"/>
                    </a:lnTo>
                    <a:lnTo>
                      <a:pt x="15125" y="11006"/>
                    </a:lnTo>
                    <a:lnTo>
                      <a:pt x="15177" y="11006"/>
                    </a:lnTo>
                    <a:cubicBezTo>
                      <a:pt x="15530" y="10975"/>
                      <a:pt x="15934" y="10954"/>
                      <a:pt x="16339" y="10913"/>
                    </a:cubicBezTo>
                    <a:cubicBezTo>
                      <a:pt x="17303" y="10830"/>
                      <a:pt x="18434" y="10684"/>
                      <a:pt x="19502" y="10260"/>
                    </a:cubicBezTo>
                    <a:cubicBezTo>
                      <a:pt x="19762" y="10166"/>
                      <a:pt x="20000" y="10052"/>
                      <a:pt x="20228" y="9917"/>
                    </a:cubicBezTo>
                    <a:cubicBezTo>
                      <a:pt x="20311" y="9875"/>
                      <a:pt x="20332" y="9792"/>
                      <a:pt x="20301" y="9720"/>
                    </a:cubicBezTo>
                    <a:cubicBezTo>
                      <a:pt x="20353" y="9709"/>
                      <a:pt x="20426" y="9647"/>
                      <a:pt x="20415" y="9575"/>
                    </a:cubicBezTo>
                    <a:cubicBezTo>
                      <a:pt x="20301" y="8185"/>
                      <a:pt x="20062" y="6846"/>
                      <a:pt x="19700" y="5612"/>
                    </a:cubicBezTo>
                    <a:cubicBezTo>
                      <a:pt x="19212" y="3932"/>
                      <a:pt x="18527" y="2448"/>
                      <a:pt x="17656" y="1203"/>
                    </a:cubicBezTo>
                    <a:cubicBezTo>
                      <a:pt x="17635" y="1173"/>
                      <a:pt x="17604" y="1152"/>
                      <a:pt x="17573" y="1141"/>
                    </a:cubicBezTo>
                    <a:cubicBezTo>
                      <a:pt x="17563" y="1100"/>
                      <a:pt x="17531" y="1058"/>
                      <a:pt x="17490" y="1048"/>
                    </a:cubicBezTo>
                    <a:cubicBezTo>
                      <a:pt x="16847" y="820"/>
                      <a:pt x="16173" y="633"/>
                      <a:pt x="15436" y="477"/>
                    </a:cubicBezTo>
                    <a:cubicBezTo>
                      <a:pt x="14721" y="332"/>
                      <a:pt x="13963" y="208"/>
                      <a:pt x="13175" y="135"/>
                    </a:cubicBezTo>
                    <a:cubicBezTo>
                      <a:pt x="12324" y="42"/>
                      <a:pt x="11453" y="0"/>
                      <a:pt x="10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186;p49">
                <a:extLst>
                  <a:ext uri="{FF2B5EF4-FFF2-40B4-BE49-F238E27FC236}">
                    <a16:creationId xmlns:a16="http://schemas.microsoft.com/office/drawing/2014/main" id="{96BC5684-9371-40BC-888E-B04C2788951D}"/>
                  </a:ext>
                </a:extLst>
              </p:cNvPr>
              <p:cNvSpPr/>
              <p:nvPr/>
            </p:nvSpPr>
            <p:spPr>
              <a:xfrm>
                <a:off x="6402888" y="2715992"/>
                <a:ext cx="781696" cy="236965"/>
              </a:xfrm>
              <a:custGeom>
                <a:avLst/>
                <a:gdLst/>
                <a:ahLst/>
                <a:cxnLst/>
                <a:rect l="l" t="t" r="r" b="b"/>
                <a:pathLst>
                  <a:path w="17345" h="5258" extrusionOk="0">
                    <a:moveTo>
                      <a:pt x="9046" y="0"/>
                    </a:moveTo>
                    <a:cubicBezTo>
                      <a:pt x="8362" y="0"/>
                      <a:pt x="7646" y="31"/>
                      <a:pt x="6920" y="83"/>
                    </a:cubicBezTo>
                    <a:cubicBezTo>
                      <a:pt x="5333" y="208"/>
                      <a:pt x="3829" y="467"/>
                      <a:pt x="2460" y="840"/>
                    </a:cubicBezTo>
                    <a:cubicBezTo>
                      <a:pt x="2076" y="955"/>
                      <a:pt x="1702" y="1068"/>
                      <a:pt x="1360" y="1183"/>
                    </a:cubicBezTo>
                    <a:cubicBezTo>
                      <a:pt x="1329" y="1203"/>
                      <a:pt x="1298" y="1213"/>
                      <a:pt x="1277" y="1255"/>
                    </a:cubicBezTo>
                    <a:cubicBezTo>
                      <a:pt x="1266" y="1266"/>
                      <a:pt x="1257" y="1276"/>
                      <a:pt x="1257" y="1296"/>
                    </a:cubicBezTo>
                    <a:lnTo>
                      <a:pt x="1225" y="1328"/>
                    </a:lnTo>
                    <a:cubicBezTo>
                      <a:pt x="769" y="1981"/>
                      <a:pt x="354" y="2707"/>
                      <a:pt x="1" y="3486"/>
                    </a:cubicBezTo>
                    <a:cubicBezTo>
                      <a:pt x="125" y="3558"/>
                      <a:pt x="240" y="3631"/>
                      <a:pt x="364" y="3693"/>
                    </a:cubicBezTo>
                    <a:cubicBezTo>
                      <a:pt x="821" y="3942"/>
                      <a:pt x="1298" y="4149"/>
                      <a:pt x="1785" y="4325"/>
                    </a:cubicBezTo>
                    <a:cubicBezTo>
                      <a:pt x="2283" y="4502"/>
                      <a:pt x="2781" y="4647"/>
                      <a:pt x="3290" y="4761"/>
                    </a:cubicBezTo>
                    <a:cubicBezTo>
                      <a:pt x="3352" y="4782"/>
                      <a:pt x="3424" y="4793"/>
                      <a:pt x="3486" y="4813"/>
                    </a:cubicBezTo>
                    <a:cubicBezTo>
                      <a:pt x="4482" y="5021"/>
                      <a:pt x="5499" y="5155"/>
                      <a:pt x="6515" y="5207"/>
                    </a:cubicBezTo>
                    <a:cubicBezTo>
                      <a:pt x="7058" y="5242"/>
                      <a:pt x="7597" y="5257"/>
                      <a:pt x="8137" y="5257"/>
                    </a:cubicBezTo>
                    <a:cubicBezTo>
                      <a:pt x="8578" y="5257"/>
                      <a:pt x="9018" y="5247"/>
                      <a:pt x="9461" y="5228"/>
                    </a:cubicBezTo>
                    <a:cubicBezTo>
                      <a:pt x="10395" y="5197"/>
                      <a:pt x="11318" y="5114"/>
                      <a:pt x="12241" y="4979"/>
                    </a:cubicBezTo>
                    <a:cubicBezTo>
                      <a:pt x="13195" y="4834"/>
                      <a:pt x="14140" y="4627"/>
                      <a:pt x="15053" y="4346"/>
                    </a:cubicBezTo>
                    <a:cubicBezTo>
                      <a:pt x="15551" y="4191"/>
                      <a:pt x="16028" y="4004"/>
                      <a:pt x="16505" y="3797"/>
                    </a:cubicBezTo>
                    <a:cubicBezTo>
                      <a:pt x="16733" y="3693"/>
                      <a:pt x="16961" y="3578"/>
                      <a:pt x="17190" y="3465"/>
                    </a:cubicBezTo>
                    <a:cubicBezTo>
                      <a:pt x="17241" y="3433"/>
                      <a:pt x="17293" y="3403"/>
                      <a:pt x="17345" y="3382"/>
                    </a:cubicBezTo>
                    <a:cubicBezTo>
                      <a:pt x="16992" y="2593"/>
                      <a:pt x="16577" y="1877"/>
                      <a:pt x="16121" y="1213"/>
                    </a:cubicBezTo>
                    <a:cubicBezTo>
                      <a:pt x="16100" y="1183"/>
                      <a:pt x="16079" y="1162"/>
                      <a:pt x="16048" y="1151"/>
                    </a:cubicBezTo>
                    <a:cubicBezTo>
                      <a:pt x="16038" y="1110"/>
                      <a:pt x="15996" y="1068"/>
                      <a:pt x="15955" y="1058"/>
                    </a:cubicBezTo>
                    <a:cubicBezTo>
                      <a:pt x="15312" y="830"/>
                      <a:pt x="14648" y="643"/>
                      <a:pt x="13901" y="487"/>
                    </a:cubicBezTo>
                    <a:cubicBezTo>
                      <a:pt x="13186" y="332"/>
                      <a:pt x="12428" y="218"/>
                      <a:pt x="11640" y="135"/>
                    </a:cubicBezTo>
                    <a:cubicBezTo>
                      <a:pt x="10779" y="52"/>
                      <a:pt x="9908" y="0"/>
                      <a:pt x="9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187;p49">
                <a:extLst>
                  <a:ext uri="{FF2B5EF4-FFF2-40B4-BE49-F238E27FC236}">
                    <a16:creationId xmlns:a16="http://schemas.microsoft.com/office/drawing/2014/main" id="{705FFBFE-F5CA-467D-AFF7-199571A703D4}"/>
                  </a:ext>
                </a:extLst>
              </p:cNvPr>
              <p:cNvSpPr/>
              <p:nvPr/>
            </p:nvSpPr>
            <p:spPr>
              <a:xfrm>
                <a:off x="6241139" y="2791210"/>
                <a:ext cx="207626" cy="320205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7105" extrusionOk="0">
                    <a:moveTo>
                      <a:pt x="4109" y="1"/>
                    </a:moveTo>
                    <a:cubicBezTo>
                      <a:pt x="3953" y="1"/>
                      <a:pt x="3808" y="84"/>
                      <a:pt x="3725" y="229"/>
                    </a:cubicBezTo>
                    <a:cubicBezTo>
                      <a:pt x="2553" y="2252"/>
                      <a:pt x="1381" y="4275"/>
                      <a:pt x="219" y="6298"/>
                    </a:cubicBezTo>
                    <a:lnTo>
                      <a:pt x="208" y="6308"/>
                    </a:lnTo>
                    <a:cubicBezTo>
                      <a:pt x="178" y="6360"/>
                      <a:pt x="146" y="6422"/>
                      <a:pt x="115" y="6474"/>
                    </a:cubicBezTo>
                    <a:cubicBezTo>
                      <a:pt x="1" y="6681"/>
                      <a:pt x="95" y="6951"/>
                      <a:pt x="291" y="7055"/>
                    </a:cubicBezTo>
                    <a:cubicBezTo>
                      <a:pt x="356" y="7089"/>
                      <a:pt x="424" y="7104"/>
                      <a:pt x="490" y="7104"/>
                    </a:cubicBezTo>
                    <a:cubicBezTo>
                      <a:pt x="646" y="7104"/>
                      <a:pt x="792" y="7017"/>
                      <a:pt x="872" y="6879"/>
                    </a:cubicBezTo>
                    <a:cubicBezTo>
                      <a:pt x="2076" y="4793"/>
                      <a:pt x="3279" y="2709"/>
                      <a:pt x="4482" y="634"/>
                    </a:cubicBezTo>
                    <a:cubicBezTo>
                      <a:pt x="4607" y="427"/>
                      <a:pt x="4503" y="157"/>
                      <a:pt x="4306" y="53"/>
                    </a:cubicBezTo>
                    <a:cubicBezTo>
                      <a:pt x="4244" y="12"/>
                      <a:pt x="4171" y="1"/>
                      <a:pt x="4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188;p49">
                <a:extLst>
                  <a:ext uri="{FF2B5EF4-FFF2-40B4-BE49-F238E27FC236}">
                    <a16:creationId xmlns:a16="http://schemas.microsoft.com/office/drawing/2014/main" id="{C0FD6EAD-1421-4F51-B8FC-EAFF3778F0E9}"/>
                  </a:ext>
                </a:extLst>
              </p:cNvPr>
              <p:cNvSpPr/>
              <p:nvPr/>
            </p:nvSpPr>
            <p:spPr>
              <a:xfrm>
                <a:off x="7142950" y="2783278"/>
                <a:ext cx="207626" cy="320160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7104" extrusionOk="0">
                    <a:moveTo>
                      <a:pt x="499" y="1"/>
                    </a:moveTo>
                    <a:cubicBezTo>
                      <a:pt x="437" y="1"/>
                      <a:pt x="364" y="11"/>
                      <a:pt x="301" y="42"/>
                    </a:cubicBezTo>
                    <a:cubicBezTo>
                      <a:pt x="105" y="156"/>
                      <a:pt x="1" y="426"/>
                      <a:pt x="125" y="623"/>
                    </a:cubicBezTo>
                    <a:cubicBezTo>
                      <a:pt x="1329" y="2708"/>
                      <a:pt x="2532" y="4793"/>
                      <a:pt x="3735" y="6868"/>
                    </a:cubicBezTo>
                    <a:cubicBezTo>
                      <a:pt x="3815" y="7014"/>
                      <a:pt x="3963" y="7104"/>
                      <a:pt x="4120" y="7104"/>
                    </a:cubicBezTo>
                    <a:cubicBezTo>
                      <a:pt x="4185" y="7104"/>
                      <a:pt x="4252" y="7088"/>
                      <a:pt x="4316" y="7055"/>
                    </a:cubicBezTo>
                    <a:cubicBezTo>
                      <a:pt x="4513" y="6951"/>
                      <a:pt x="4607" y="6681"/>
                      <a:pt x="4492" y="6474"/>
                    </a:cubicBezTo>
                    <a:cubicBezTo>
                      <a:pt x="4461" y="6421"/>
                      <a:pt x="4430" y="6359"/>
                      <a:pt x="4399" y="6308"/>
                    </a:cubicBezTo>
                    <a:cubicBezTo>
                      <a:pt x="4399" y="6308"/>
                      <a:pt x="4399" y="6297"/>
                      <a:pt x="4388" y="6297"/>
                    </a:cubicBezTo>
                    <a:cubicBezTo>
                      <a:pt x="3227" y="4275"/>
                      <a:pt x="2055" y="2251"/>
                      <a:pt x="882" y="229"/>
                    </a:cubicBezTo>
                    <a:cubicBezTo>
                      <a:pt x="799" y="84"/>
                      <a:pt x="654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189;p49">
                <a:extLst>
                  <a:ext uri="{FF2B5EF4-FFF2-40B4-BE49-F238E27FC236}">
                    <a16:creationId xmlns:a16="http://schemas.microsoft.com/office/drawing/2014/main" id="{70778AD0-40D1-4A72-9B9F-84EC5F284CC7}"/>
                  </a:ext>
                </a:extLst>
              </p:cNvPr>
              <p:cNvSpPr/>
              <p:nvPr/>
            </p:nvSpPr>
            <p:spPr>
              <a:xfrm>
                <a:off x="5729256" y="1680961"/>
                <a:ext cx="724190" cy="674615"/>
              </a:xfrm>
              <a:custGeom>
                <a:avLst/>
                <a:gdLst/>
                <a:ahLst/>
                <a:cxnLst/>
                <a:rect l="l" t="t" r="r" b="b"/>
                <a:pathLst>
                  <a:path w="16069" h="14969" extrusionOk="0">
                    <a:moveTo>
                      <a:pt x="10550" y="0"/>
                    </a:moveTo>
                    <a:cubicBezTo>
                      <a:pt x="9772" y="0"/>
                      <a:pt x="8963" y="166"/>
                      <a:pt x="8123" y="498"/>
                    </a:cubicBezTo>
                    <a:cubicBezTo>
                      <a:pt x="7656" y="674"/>
                      <a:pt x="7179" y="923"/>
                      <a:pt x="6712" y="1203"/>
                    </a:cubicBezTo>
                    <a:cubicBezTo>
                      <a:pt x="6318" y="1442"/>
                      <a:pt x="5923" y="1711"/>
                      <a:pt x="5561" y="2002"/>
                    </a:cubicBezTo>
                    <a:cubicBezTo>
                      <a:pt x="5156" y="2324"/>
                      <a:pt x="4752" y="2707"/>
                      <a:pt x="4305" y="3154"/>
                    </a:cubicBezTo>
                    <a:cubicBezTo>
                      <a:pt x="3849" y="3620"/>
                      <a:pt x="3392" y="4139"/>
                      <a:pt x="2957" y="4689"/>
                    </a:cubicBezTo>
                    <a:cubicBezTo>
                      <a:pt x="2490" y="5280"/>
                      <a:pt x="2055" y="5892"/>
                      <a:pt x="1670" y="6504"/>
                    </a:cubicBezTo>
                    <a:cubicBezTo>
                      <a:pt x="1256" y="7168"/>
                      <a:pt x="934" y="7790"/>
                      <a:pt x="665" y="8423"/>
                    </a:cubicBezTo>
                    <a:cubicBezTo>
                      <a:pt x="374" y="9118"/>
                      <a:pt x="188" y="9751"/>
                      <a:pt x="94" y="10353"/>
                    </a:cubicBezTo>
                    <a:cubicBezTo>
                      <a:pt x="1" y="11016"/>
                      <a:pt x="22" y="11618"/>
                      <a:pt x="177" y="12167"/>
                    </a:cubicBezTo>
                    <a:cubicBezTo>
                      <a:pt x="250" y="12448"/>
                      <a:pt x="363" y="12718"/>
                      <a:pt x="509" y="12977"/>
                    </a:cubicBezTo>
                    <a:cubicBezTo>
                      <a:pt x="665" y="13225"/>
                      <a:pt x="851" y="13474"/>
                      <a:pt x="1090" y="13693"/>
                    </a:cubicBezTo>
                    <a:cubicBezTo>
                      <a:pt x="1318" y="13921"/>
                      <a:pt x="1587" y="14118"/>
                      <a:pt x="1909" y="14304"/>
                    </a:cubicBezTo>
                    <a:cubicBezTo>
                      <a:pt x="2241" y="14502"/>
                      <a:pt x="2604" y="14657"/>
                      <a:pt x="2998" y="14781"/>
                    </a:cubicBezTo>
                    <a:cubicBezTo>
                      <a:pt x="3351" y="14896"/>
                      <a:pt x="3714" y="14958"/>
                      <a:pt x="4056" y="14968"/>
                    </a:cubicBezTo>
                    <a:lnTo>
                      <a:pt x="4098" y="14968"/>
                    </a:lnTo>
                    <a:cubicBezTo>
                      <a:pt x="4388" y="14968"/>
                      <a:pt x="4679" y="14917"/>
                      <a:pt x="4959" y="14823"/>
                    </a:cubicBezTo>
                    <a:cubicBezTo>
                      <a:pt x="5467" y="14657"/>
                      <a:pt x="5944" y="14304"/>
                      <a:pt x="6380" y="13796"/>
                    </a:cubicBezTo>
                    <a:cubicBezTo>
                      <a:pt x="6567" y="13568"/>
                      <a:pt x="6753" y="13308"/>
                      <a:pt x="6940" y="13008"/>
                    </a:cubicBezTo>
                    <a:cubicBezTo>
                      <a:pt x="7106" y="12748"/>
                      <a:pt x="7262" y="12469"/>
                      <a:pt x="7438" y="12126"/>
                    </a:cubicBezTo>
                    <a:cubicBezTo>
                      <a:pt x="7625" y="11752"/>
                      <a:pt x="7801" y="11369"/>
                      <a:pt x="7977" y="10985"/>
                    </a:cubicBezTo>
                    <a:lnTo>
                      <a:pt x="7988" y="10964"/>
                    </a:lnTo>
                    <a:lnTo>
                      <a:pt x="7998" y="10943"/>
                    </a:lnTo>
                    <a:cubicBezTo>
                      <a:pt x="8113" y="10715"/>
                      <a:pt x="8216" y="10487"/>
                      <a:pt x="8320" y="10259"/>
                    </a:cubicBezTo>
                    <a:cubicBezTo>
                      <a:pt x="8569" y="9751"/>
                      <a:pt x="8839" y="9201"/>
                      <a:pt x="9191" y="8703"/>
                    </a:cubicBezTo>
                    <a:lnTo>
                      <a:pt x="9191" y="8703"/>
                    </a:lnTo>
                    <a:lnTo>
                      <a:pt x="9171" y="8714"/>
                    </a:lnTo>
                    <a:lnTo>
                      <a:pt x="9181" y="8703"/>
                    </a:lnTo>
                    <a:lnTo>
                      <a:pt x="9191" y="8693"/>
                    </a:lnTo>
                    <a:cubicBezTo>
                      <a:pt x="9523" y="8226"/>
                      <a:pt x="9897" y="7822"/>
                      <a:pt x="10291" y="7490"/>
                    </a:cubicBezTo>
                    <a:cubicBezTo>
                      <a:pt x="10664" y="7188"/>
                      <a:pt x="11079" y="6929"/>
                      <a:pt x="11525" y="6722"/>
                    </a:cubicBezTo>
                    <a:cubicBezTo>
                      <a:pt x="12013" y="6504"/>
                      <a:pt x="12562" y="6338"/>
                      <a:pt x="13143" y="6245"/>
                    </a:cubicBezTo>
                    <a:cubicBezTo>
                      <a:pt x="13507" y="6183"/>
                      <a:pt x="13901" y="6151"/>
                      <a:pt x="14305" y="6130"/>
                    </a:cubicBezTo>
                    <a:cubicBezTo>
                      <a:pt x="14326" y="6130"/>
                      <a:pt x="14357" y="6130"/>
                      <a:pt x="14378" y="6120"/>
                    </a:cubicBezTo>
                    <a:cubicBezTo>
                      <a:pt x="14502" y="6058"/>
                      <a:pt x="14606" y="6006"/>
                      <a:pt x="14699" y="5954"/>
                    </a:cubicBezTo>
                    <a:cubicBezTo>
                      <a:pt x="14803" y="5892"/>
                      <a:pt x="14897" y="5819"/>
                      <a:pt x="15010" y="5726"/>
                    </a:cubicBezTo>
                    <a:cubicBezTo>
                      <a:pt x="15187" y="5570"/>
                      <a:pt x="15342" y="5383"/>
                      <a:pt x="15508" y="5145"/>
                    </a:cubicBezTo>
                    <a:cubicBezTo>
                      <a:pt x="15633" y="4959"/>
                      <a:pt x="15747" y="4740"/>
                      <a:pt x="15840" y="4502"/>
                    </a:cubicBezTo>
                    <a:cubicBezTo>
                      <a:pt x="15934" y="4263"/>
                      <a:pt x="16006" y="4025"/>
                      <a:pt x="16048" y="3786"/>
                    </a:cubicBezTo>
                    <a:cubicBezTo>
                      <a:pt x="16068" y="3714"/>
                      <a:pt x="16017" y="3631"/>
                      <a:pt x="15944" y="3610"/>
                    </a:cubicBezTo>
                    <a:cubicBezTo>
                      <a:pt x="15363" y="2676"/>
                      <a:pt x="14710" y="1909"/>
                      <a:pt x="13994" y="1307"/>
                    </a:cubicBezTo>
                    <a:cubicBezTo>
                      <a:pt x="13579" y="965"/>
                      <a:pt x="13133" y="674"/>
                      <a:pt x="12677" y="467"/>
                    </a:cubicBezTo>
                    <a:cubicBezTo>
                      <a:pt x="12200" y="238"/>
                      <a:pt x="11691" y="93"/>
                      <a:pt x="11162" y="31"/>
                    </a:cubicBezTo>
                    <a:cubicBezTo>
                      <a:pt x="10955" y="10"/>
                      <a:pt x="10757" y="0"/>
                      <a:pt x="105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190;p49">
                <a:extLst>
                  <a:ext uri="{FF2B5EF4-FFF2-40B4-BE49-F238E27FC236}">
                    <a16:creationId xmlns:a16="http://schemas.microsoft.com/office/drawing/2014/main" id="{17084A38-972C-484A-B6DC-0977A11AE702}"/>
                  </a:ext>
                </a:extLst>
              </p:cNvPr>
              <p:cNvSpPr/>
              <p:nvPr/>
            </p:nvSpPr>
            <p:spPr>
              <a:xfrm>
                <a:off x="5837734" y="1787997"/>
                <a:ext cx="610574" cy="567580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594" extrusionOk="0">
                    <a:moveTo>
                      <a:pt x="10114" y="0"/>
                    </a:moveTo>
                    <a:cubicBezTo>
                      <a:pt x="9906" y="21"/>
                      <a:pt x="9689" y="42"/>
                      <a:pt x="9481" y="83"/>
                    </a:cubicBezTo>
                    <a:cubicBezTo>
                      <a:pt x="9284" y="125"/>
                      <a:pt x="9076" y="177"/>
                      <a:pt x="8880" y="239"/>
                    </a:cubicBezTo>
                    <a:cubicBezTo>
                      <a:pt x="8672" y="301"/>
                      <a:pt x="8465" y="384"/>
                      <a:pt x="8267" y="488"/>
                    </a:cubicBezTo>
                    <a:cubicBezTo>
                      <a:pt x="8060" y="581"/>
                      <a:pt x="7863" y="685"/>
                      <a:pt x="7676" y="809"/>
                    </a:cubicBezTo>
                    <a:cubicBezTo>
                      <a:pt x="7479" y="934"/>
                      <a:pt x="7282" y="1079"/>
                      <a:pt x="7096" y="1235"/>
                    </a:cubicBezTo>
                    <a:cubicBezTo>
                      <a:pt x="6919" y="1390"/>
                      <a:pt x="6753" y="1546"/>
                      <a:pt x="6598" y="1722"/>
                    </a:cubicBezTo>
                    <a:lnTo>
                      <a:pt x="6598" y="1712"/>
                    </a:lnTo>
                    <a:cubicBezTo>
                      <a:pt x="6504" y="1816"/>
                      <a:pt x="6421" y="1920"/>
                      <a:pt x="6338" y="2023"/>
                    </a:cubicBezTo>
                    <a:cubicBezTo>
                      <a:pt x="6255" y="2127"/>
                      <a:pt x="6172" y="2241"/>
                      <a:pt x="6100" y="2345"/>
                    </a:cubicBezTo>
                    <a:cubicBezTo>
                      <a:pt x="5944" y="2573"/>
                      <a:pt x="5809" y="2812"/>
                      <a:pt x="5685" y="3061"/>
                    </a:cubicBezTo>
                    <a:cubicBezTo>
                      <a:pt x="4989" y="4398"/>
                      <a:pt x="4689" y="5903"/>
                      <a:pt x="4305" y="7355"/>
                    </a:cubicBezTo>
                    <a:cubicBezTo>
                      <a:pt x="4191" y="7801"/>
                      <a:pt x="4067" y="8236"/>
                      <a:pt x="3921" y="8672"/>
                    </a:cubicBezTo>
                    <a:cubicBezTo>
                      <a:pt x="3848" y="8880"/>
                      <a:pt x="3776" y="9087"/>
                      <a:pt x="3693" y="9285"/>
                    </a:cubicBezTo>
                    <a:cubicBezTo>
                      <a:pt x="3631" y="9460"/>
                      <a:pt x="3558" y="9637"/>
                      <a:pt x="3475" y="9813"/>
                    </a:cubicBezTo>
                    <a:cubicBezTo>
                      <a:pt x="3330" y="10135"/>
                      <a:pt x="3164" y="10456"/>
                      <a:pt x="2956" y="10747"/>
                    </a:cubicBezTo>
                    <a:cubicBezTo>
                      <a:pt x="2770" y="11016"/>
                      <a:pt x="2541" y="11276"/>
                      <a:pt x="2282" y="11484"/>
                    </a:cubicBezTo>
                    <a:cubicBezTo>
                      <a:pt x="2147" y="11587"/>
                      <a:pt x="2013" y="11680"/>
                      <a:pt x="1868" y="11763"/>
                    </a:cubicBezTo>
                    <a:cubicBezTo>
                      <a:pt x="1702" y="11846"/>
                      <a:pt x="1546" y="11919"/>
                      <a:pt x="1370" y="11971"/>
                    </a:cubicBezTo>
                    <a:cubicBezTo>
                      <a:pt x="1193" y="12033"/>
                      <a:pt x="1006" y="12085"/>
                      <a:pt x="809" y="12116"/>
                    </a:cubicBezTo>
                    <a:cubicBezTo>
                      <a:pt x="612" y="12148"/>
                      <a:pt x="405" y="12168"/>
                      <a:pt x="197" y="12178"/>
                    </a:cubicBezTo>
                    <a:cubicBezTo>
                      <a:pt x="135" y="12189"/>
                      <a:pt x="63" y="12189"/>
                      <a:pt x="0" y="12189"/>
                    </a:cubicBezTo>
                    <a:cubicBezTo>
                      <a:pt x="187" y="12272"/>
                      <a:pt x="384" y="12344"/>
                      <a:pt x="591" y="12417"/>
                    </a:cubicBezTo>
                    <a:cubicBezTo>
                      <a:pt x="944" y="12531"/>
                      <a:pt x="1307" y="12593"/>
                      <a:pt x="1649" y="12593"/>
                    </a:cubicBezTo>
                    <a:lnTo>
                      <a:pt x="1691" y="12593"/>
                    </a:lnTo>
                    <a:cubicBezTo>
                      <a:pt x="1981" y="12593"/>
                      <a:pt x="2272" y="12552"/>
                      <a:pt x="2552" y="12459"/>
                    </a:cubicBezTo>
                    <a:cubicBezTo>
                      <a:pt x="3060" y="12282"/>
                      <a:pt x="3537" y="11940"/>
                      <a:pt x="3973" y="11421"/>
                    </a:cubicBezTo>
                    <a:cubicBezTo>
                      <a:pt x="4160" y="11203"/>
                      <a:pt x="4346" y="10944"/>
                      <a:pt x="4544" y="10633"/>
                    </a:cubicBezTo>
                    <a:cubicBezTo>
                      <a:pt x="4699" y="10373"/>
                      <a:pt x="4855" y="10104"/>
                      <a:pt x="5031" y="9751"/>
                    </a:cubicBezTo>
                    <a:cubicBezTo>
                      <a:pt x="5218" y="9377"/>
                      <a:pt x="5394" y="8994"/>
                      <a:pt x="5570" y="8621"/>
                    </a:cubicBezTo>
                    <a:lnTo>
                      <a:pt x="5591" y="8589"/>
                    </a:lnTo>
                    <a:lnTo>
                      <a:pt x="5602" y="8568"/>
                    </a:lnTo>
                    <a:lnTo>
                      <a:pt x="5913" y="7884"/>
                    </a:lnTo>
                    <a:cubicBezTo>
                      <a:pt x="6162" y="7365"/>
                      <a:pt x="6442" y="6826"/>
                      <a:pt x="6784" y="6328"/>
                    </a:cubicBezTo>
                    <a:lnTo>
                      <a:pt x="6784" y="6318"/>
                    </a:lnTo>
                    <a:cubicBezTo>
                      <a:pt x="7126" y="5851"/>
                      <a:pt x="7490" y="5447"/>
                      <a:pt x="7884" y="5125"/>
                    </a:cubicBezTo>
                    <a:cubicBezTo>
                      <a:pt x="8267" y="4813"/>
                      <a:pt x="8682" y="4554"/>
                      <a:pt x="9118" y="4347"/>
                    </a:cubicBezTo>
                    <a:cubicBezTo>
                      <a:pt x="9606" y="4129"/>
                      <a:pt x="10155" y="3974"/>
                      <a:pt x="10736" y="3870"/>
                    </a:cubicBezTo>
                    <a:cubicBezTo>
                      <a:pt x="11100" y="3818"/>
                      <a:pt x="11494" y="3776"/>
                      <a:pt x="11898" y="3766"/>
                    </a:cubicBezTo>
                    <a:cubicBezTo>
                      <a:pt x="11919" y="3766"/>
                      <a:pt x="11950" y="3755"/>
                      <a:pt x="11971" y="3745"/>
                    </a:cubicBezTo>
                    <a:cubicBezTo>
                      <a:pt x="12095" y="3693"/>
                      <a:pt x="12199" y="3642"/>
                      <a:pt x="12303" y="3579"/>
                    </a:cubicBezTo>
                    <a:cubicBezTo>
                      <a:pt x="12396" y="3517"/>
                      <a:pt x="12490" y="3444"/>
                      <a:pt x="12603" y="3351"/>
                    </a:cubicBezTo>
                    <a:cubicBezTo>
                      <a:pt x="12780" y="3195"/>
                      <a:pt x="12946" y="3008"/>
                      <a:pt x="13101" y="2770"/>
                    </a:cubicBezTo>
                    <a:cubicBezTo>
                      <a:pt x="13226" y="2584"/>
                      <a:pt x="13340" y="2365"/>
                      <a:pt x="13433" y="2127"/>
                    </a:cubicBezTo>
                    <a:cubicBezTo>
                      <a:pt x="13475" y="2013"/>
                      <a:pt x="13516" y="1909"/>
                      <a:pt x="13548" y="1795"/>
                    </a:cubicBezTo>
                    <a:cubicBezTo>
                      <a:pt x="13330" y="1505"/>
                      <a:pt x="13081" y="1225"/>
                      <a:pt x="12812" y="966"/>
                    </a:cubicBezTo>
                    <a:lnTo>
                      <a:pt x="12812" y="966"/>
                    </a:lnTo>
                    <a:cubicBezTo>
                      <a:pt x="12815" y="969"/>
                      <a:pt x="12818" y="972"/>
                      <a:pt x="12821" y="975"/>
                    </a:cubicBezTo>
                    <a:lnTo>
                      <a:pt x="12811" y="965"/>
                    </a:lnTo>
                    <a:lnTo>
                      <a:pt x="12811" y="965"/>
                    </a:lnTo>
                    <a:cubicBezTo>
                      <a:pt x="12811" y="966"/>
                      <a:pt x="12811" y="966"/>
                      <a:pt x="12812" y="966"/>
                    </a:cubicBezTo>
                    <a:lnTo>
                      <a:pt x="12812" y="966"/>
                    </a:lnTo>
                    <a:cubicBezTo>
                      <a:pt x="12680" y="845"/>
                      <a:pt x="12548" y="735"/>
                      <a:pt x="12407" y="633"/>
                    </a:cubicBezTo>
                    <a:cubicBezTo>
                      <a:pt x="12271" y="540"/>
                      <a:pt x="12116" y="447"/>
                      <a:pt x="11971" y="364"/>
                    </a:cubicBezTo>
                    <a:cubicBezTo>
                      <a:pt x="11836" y="301"/>
                      <a:pt x="11701" y="239"/>
                      <a:pt x="11566" y="187"/>
                    </a:cubicBezTo>
                    <a:cubicBezTo>
                      <a:pt x="11431" y="145"/>
                      <a:pt x="11307" y="104"/>
                      <a:pt x="11162" y="73"/>
                    </a:cubicBezTo>
                    <a:lnTo>
                      <a:pt x="11172" y="73"/>
                    </a:lnTo>
                    <a:cubicBezTo>
                      <a:pt x="11006" y="42"/>
                      <a:pt x="10840" y="21"/>
                      <a:pt x="10664" y="11"/>
                    </a:cubicBezTo>
                    <a:cubicBezTo>
                      <a:pt x="10560" y="0"/>
                      <a:pt x="10466" y="0"/>
                      <a:pt x="10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191;p49">
                <a:extLst>
                  <a:ext uri="{FF2B5EF4-FFF2-40B4-BE49-F238E27FC236}">
                    <a16:creationId xmlns:a16="http://schemas.microsoft.com/office/drawing/2014/main" id="{9611AD31-EDED-4AC1-845B-9D4093C5EDF8}"/>
                  </a:ext>
                </a:extLst>
              </p:cNvPr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192;p49">
                <a:extLst>
                  <a:ext uri="{FF2B5EF4-FFF2-40B4-BE49-F238E27FC236}">
                    <a16:creationId xmlns:a16="http://schemas.microsoft.com/office/drawing/2014/main" id="{47B6AC24-B7DD-4A5E-A51B-70CB6AECB055}"/>
                  </a:ext>
                </a:extLst>
              </p:cNvPr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93;p49">
                <a:extLst>
                  <a:ext uri="{FF2B5EF4-FFF2-40B4-BE49-F238E27FC236}">
                    <a16:creationId xmlns:a16="http://schemas.microsoft.com/office/drawing/2014/main" id="{49BC9649-B1BA-4DB0-86CD-B3330EBEF855}"/>
                  </a:ext>
                </a:extLst>
              </p:cNvPr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94;p49">
                <a:extLst>
                  <a:ext uri="{FF2B5EF4-FFF2-40B4-BE49-F238E27FC236}">
                    <a16:creationId xmlns:a16="http://schemas.microsoft.com/office/drawing/2014/main" id="{94C2CC3A-BD4D-49F0-87E0-6885DF13F513}"/>
                  </a:ext>
                </a:extLst>
              </p:cNvPr>
              <p:cNvSpPr/>
              <p:nvPr/>
            </p:nvSpPr>
            <p:spPr>
              <a:xfrm>
                <a:off x="7074717" y="1690740"/>
                <a:ext cx="723694" cy="674660"/>
              </a:xfrm>
              <a:custGeom>
                <a:avLst/>
                <a:gdLst/>
                <a:ahLst/>
                <a:cxnLst/>
                <a:rect l="l" t="t" r="r" b="b"/>
                <a:pathLst>
                  <a:path w="16058" h="14970" extrusionOk="0">
                    <a:moveTo>
                      <a:pt x="5508" y="1"/>
                    </a:moveTo>
                    <a:cubicBezTo>
                      <a:pt x="5311" y="1"/>
                      <a:pt x="5104" y="11"/>
                      <a:pt x="4906" y="32"/>
                    </a:cubicBezTo>
                    <a:cubicBezTo>
                      <a:pt x="4367" y="94"/>
                      <a:pt x="3859" y="240"/>
                      <a:pt x="3382" y="468"/>
                    </a:cubicBezTo>
                    <a:cubicBezTo>
                      <a:pt x="2936" y="675"/>
                      <a:pt x="2490" y="966"/>
                      <a:pt x="2064" y="1308"/>
                    </a:cubicBezTo>
                    <a:cubicBezTo>
                      <a:pt x="1349" y="1909"/>
                      <a:pt x="695" y="2677"/>
                      <a:pt x="125" y="3621"/>
                    </a:cubicBezTo>
                    <a:cubicBezTo>
                      <a:pt x="42" y="3631"/>
                      <a:pt x="0" y="3714"/>
                      <a:pt x="10" y="3787"/>
                    </a:cubicBezTo>
                    <a:cubicBezTo>
                      <a:pt x="52" y="4025"/>
                      <a:pt x="125" y="4264"/>
                      <a:pt x="218" y="4503"/>
                    </a:cubicBezTo>
                    <a:cubicBezTo>
                      <a:pt x="322" y="4742"/>
                      <a:pt x="436" y="4959"/>
                      <a:pt x="561" y="5146"/>
                    </a:cubicBezTo>
                    <a:cubicBezTo>
                      <a:pt x="716" y="5385"/>
                      <a:pt x="882" y="5571"/>
                      <a:pt x="1048" y="5727"/>
                    </a:cubicBezTo>
                    <a:cubicBezTo>
                      <a:pt x="1162" y="5820"/>
                      <a:pt x="1266" y="5893"/>
                      <a:pt x="1359" y="5955"/>
                    </a:cubicBezTo>
                    <a:cubicBezTo>
                      <a:pt x="1453" y="6007"/>
                      <a:pt x="1556" y="6069"/>
                      <a:pt x="1691" y="6121"/>
                    </a:cubicBezTo>
                    <a:cubicBezTo>
                      <a:pt x="1712" y="6132"/>
                      <a:pt x="1732" y="6132"/>
                      <a:pt x="1753" y="6141"/>
                    </a:cubicBezTo>
                    <a:cubicBezTo>
                      <a:pt x="2158" y="6152"/>
                      <a:pt x="2552" y="6183"/>
                      <a:pt x="2926" y="6245"/>
                    </a:cubicBezTo>
                    <a:cubicBezTo>
                      <a:pt x="3507" y="6339"/>
                      <a:pt x="4046" y="6505"/>
                      <a:pt x="4533" y="6722"/>
                    </a:cubicBezTo>
                    <a:cubicBezTo>
                      <a:pt x="4980" y="6930"/>
                      <a:pt x="5394" y="7190"/>
                      <a:pt x="5768" y="7490"/>
                    </a:cubicBezTo>
                    <a:cubicBezTo>
                      <a:pt x="6162" y="7822"/>
                      <a:pt x="6535" y="8227"/>
                      <a:pt x="6867" y="8693"/>
                    </a:cubicBezTo>
                    <a:lnTo>
                      <a:pt x="6877" y="8704"/>
                    </a:lnTo>
                    <a:cubicBezTo>
                      <a:pt x="7220" y="9202"/>
                      <a:pt x="7490" y="9751"/>
                      <a:pt x="7739" y="10260"/>
                    </a:cubicBezTo>
                    <a:cubicBezTo>
                      <a:pt x="7852" y="10488"/>
                      <a:pt x="7956" y="10716"/>
                      <a:pt x="8060" y="10945"/>
                    </a:cubicBezTo>
                    <a:lnTo>
                      <a:pt x="8071" y="10965"/>
                    </a:lnTo>
                    <a:lnTo>
                      <a:pt x="8081" y="10986"/>
                    </a:lnTo>
                    <a:cubicBezTo>
                      <a:pt x="8257" y="11370"/>
                      <a:pt x="8433" y="11754"/>
                      <a:pt x="8631" y="12127"/>
                    </a:cubicBezTo>
                    <a:cubicBezTo>
                      <a:pt x="8807" y="12469"/>
                      <a:pt x="8963" y="12750"/>
                      <a:pt x="9118" y="13008"/>
                    </a:cubicBezTo>
                    <a:cubicBezTo>
                      <a:pt x="9305" y="13310"/>
                      <a:pt x="9491" y="13569"/>
                      <a:pt x="9678" y="13797"/>
                    </a:cubicBezTo>
                    <a:cubicBezTo>
                      <a:pt x="10114" y="14306"/>
                      <a:pt x="10602" y="14658"/>
                      <a:pt x="11110" y="14824"/>
                    </a:cubicBezTo>
                    <a:cubicBezTo>
                      <a:pt x="11379" y="14917"/>
                      <a:pt x="11670" y="14969"/>
                      <a:pt x="11960" y="14969"/>
                    </a:cubicBezTo>
                    <a:lnTo>
                      <a:pt x="12012" y="14969"/>
                    </a:lnTo>
                    <a:cubicBezTo>
                      <a:pt x="12354" y="14959"/>
                      <a:pt x="12707" y="14896"/>
                      <a:pt x="13060" y="14783"/>
                    </a:cubicBezTo>
                    <a:cubicBezTo>
                      <a:pt x="13454" y="14658"/>
                      <a:pt x="13817" y="14502"/>
                      <a:pt x="14149" y="14306"/>
                    </a:cubicBezTo>
                    <a:cubicBezTo>
                      <a:pt x="14470" y="14119"/>
                      <a:pt x="14751" y="13921"/>
                      <a:pt x="14979" y="13693"/>
                    </a:cubicBezTo>
                    <a:cubicBezTo>
                      <a:pt x="15207" y="13476"/>
                      <a:pt x="15394" y="13227"/>
                      <a:pt x="15549" y="12978"/>
                    </a:cubicBezTo>
                    <a:cubicBezTo>
                      <a:pt x="15694" y="12718"/>
                      <a:pt x="15819" y="12448"/>
                      <a:pt x="15892" y="12169"/>
                    </a:cubicBezTo>
                    <a:cubicBezTo>
                      <a:pt x="16037" y="11629"/>
                      <a:pt x="16058" y="11017"/>
                      <a:pt x="15964" y="10364"/>
                    </a:cubicBezTo>
                    <a:cubicBezTo>
                      <a:pt x="15881" y="9751"/>
                      <a:pt x="15694" y="9119"/>
                      <a:pt x="15394" y="8424"/>
                    </a:cubicBezTo>
                    <a:cubicBezTo>
                      <a:pt x="15134" y="7791"/>
                      <a:pt x="14802" y="7169"/>
                      <a:pt x="14387" y="6505"/>
                    </a:cubicBezTo>
                    <a:cubicBezTo>
                      <a:pt x="14004" y="5893"/>
                      <a:pt x="13578" y="5281"/>
                      <a:pt x="13101" y="4689"/>
                    </a:cubicBezTo>
                    <a:cubicBezTo>
                      <a:pt x="12666" y="4140"/>
                      <a:pt x="12209" y="3621"/>
                      <a:pt x="11753" y="3154"/>
                    </a:cubicBezTo>
                    <a:cubicBezTo>
                      <a:pt x="11317" y="2708"/>
                      <a:pt x="10902" y="2324"/>
                      <a:pt x="10498" y="2003"/>
                    </a:cubicBezTo>
                    <a:cubicBezTo>
                      <a:pt x="10135" y="1713"/>
                      <a:pt x="9751" y="1443"/>
                      <a:pt x="9357" y="1204"/>
                    </a:cubicBezTo>
                    <a:cubicBezTo>
                      <a:pt x="8880" y="924"/>
                      <a:pt x="8403" y="675"/>
                      <a:pt x="7935" y="499"/>
                    </a:cubicBezTo>
                    <a:cubicBezTo>
                      <a:pt x="7106" y="167"/>
                      <a:pt x="6287" y="1"/>
                      <a:pt x="5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95;p49">
                <a:extLst>
                  <a:ext uri="{FF2B5EF4-FFF2-40B4-BE49-F238E27FC236}">
                    <a16:creationId xmlns:a16="http://schemas.microsoft.com/office/drawing/2014/main" id="{9016592C-0BD2-4FB4-900B-2854CC5A5336}"/>
                  </a:ext>
                </a:extLst>
              </p:cNvPr>
              <p:cNvSpPr/>
              <p:nvPr/>
            </p:nvSpPr>
            <p:spPr>
              <a:xfrm>
                <a:off x="7079404" y="1797822"/>
                <a:ext cx="611025" cy="567580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12594" extrusionOk="0">
                    <a:moveTo>
                      <a:pt x="3195" y="0"/>
                    </a:moveTo>
                    <a:cubicBezTo>
                      <a:pt x="3091" y="0"/>
                      <a:pt x="2988" y="0"/>
                      <a:pt x="2884" y="10"/>
                    </a:cubicBezTo>
                    <a:cubicBezTo>
                      <a:pt x="2718" y="21"/>
                      <a:pt x="2541" y="42"/>
                      <a:pt x="2375" y="73"/>
                    </a:cubicBezTo>
                    <a:lnTo>
                      <a:pt x="2386" y="73"/>
                    </a:lnTo>
                    <a:cubicBezTo>
                      <a:pt x="2251" y="104"/>
                      <a:pt x="2116" y="146"/>
                      <a:pt x="1981" y="187"/>
                    </a:cubicBezTo>
                    <a:cubicBezTo>
                      <a:pt x="1847" y="239"/>
                      <a:pt x="1711" y="301"/>
                      <a:pt x="1587" y="363"/>
                    </a:cubicBezTo>
                    <a:cubicBezTo>
                      <a:pt x="1432" y="446"/>
                      <a:pt x="1286" y="540"/>
                      <a:pt x="1141" y="644"/>
                    </a:cubicBezTo>
                    <a:cubicBezTo>
                      <a:pt x="996" y="747"/>
                      <a:pt x="861" y="861"/>
                      <a:pt x="726" y="976"/>
                    </a:cubicBezTo>
                    <a:lnTo>
                      <a:pt x="736" y="965"/>
                    </a:lnTo>
                    <a:lnTo>
                      <a:pt x="736" y="965"/>
                    </a:lnTo>
                    <a:cubicBezTo>
                      <a:pt x="467" y="1225"/>
                      <a:pt x="218" y="1504"/>
                      <a:pt x="0" y="1795"/>
                    </a:cubicBezTo>
                    <a:cubicBezTo>
                      <a:pt x="31" y="1909"/>
                      <a:pt x="72" y="2013"/>
                      <a:pt x="114" y="2127"/>
                    </a:cubicBezTo>
                    <a:cubicBezTo>
                      <a:pt x="208" y="2366"/>
                      <a:pt x="321" y="2583"/>
                      <a:pt x="457" y="2770"/>
                    </a:cubicBezTo>
                    <a:cubicBezTo>
                      <a:pt x="612" y="3009"/>
                      <a:pt x="768" y="3195"/>
                      <a:pt x="944" y="3351"/>
                    </a:cubicBezTo>
                    <a:cubicBezTo>
                      <a:pt x="1058" y="3444"/>
                      <a:pt x="1151" y="3517"/>
                      <a:pt x="1255" y="3579"/>
                    </a:cubicBezTo>
                    <a:cubicBezTo>
                      <a:pt x="1349" y="3641"/>
                      <a:pt x="1452" y="3693"/>
                      <a:pt x="1587" y="3745"/>
                    </a:cubicBezTo>
                    <a:cubicBezTo>
                      <a:pt x="1608" y="3756"/>
                      <a:pt x="1628" y="3765"/>
                      <a:pt x="1649" y="3765"/>
                    </a:cubicBezTo>
                    <a:cubicBezTo>
                      <a:pt x="2064" y="3776"/>
                      <a:pt x="2448" y="3818"/>
                      <a:pt x="2822" y="3869"/>
                    </a:cubicBezTo>
                    <a:cubicBezTo>
                      <a:pt x="3403" y="3973"/>
                      <a:pt x="3942" y="4129"/>
                      <a:pt x="4429" y="4346"/>
                    </a:cubicBezTo>
                    <a:cubicBezTo>
                      <a:pt x="4876" y="4554"/>
                      <a:pt x="5290" y="4814"/>
                      <a:pt x="5664" y="5125"/>
                    </a:cubicBezTo>
                    <a:cubicBezTo>
                      <a:pt x="6058" y="5446"/>
                      <a:pt x="6431" y="5851"/>
                      <a:pt x="6763" y="6317"/>
                    </a:cubicBezTo>
                    <a:lnTo>
                      <a:pt x="6773" y="6328"/>
                    </a:lnTo>
                    <a:lnTo>
                      <a:pt x="6794" y="6338"/>
                    </a:lnTo>
                    <a:lnTo>
                      <a:pt x="6773" y="6338"/>
                    </a:lnTo>
                    <a:cubicBezTo>
                      <a:pt x="7105" y="6826"/>
                      <a:pt x="7386" y="7365"/>
                      <a:pt x="7635" y="7884"/>
                    </a:cubicBezTo>
                    <a:cubicBezTo>
                      <a:pt x="7738" y="8112"/>
                      <a:pt x="7852" y="8340"/>
                      <a:pt x="7956" y="8569"/>
                    </a:cubicBezTo>
                    <a:lnTo>
                      <a:pt x="7967" y="8589"/>
                    </a:lnTo>
                    <a:lnTo>
                      <a:pt x="7977" y="8620"/>
                    </a:lnTo>
                    <a:cubicBezTo>
                      <a:pt x="8153" y="8994"/>
                      <a:pt x="8329" y="9378"/>
                      <a:pt x="8527" y="9751"/>
                    </a:cubicBezTo>
                    <a:cubicBezTo>
                      <a:pt x="8703" y="10104"/>
                      <a:pt x="8859" y="10384"/>
                      <a:pt x="9014" y="10632"/>
                    </a:cubicBezTo>
                    <a:cubicBezTo>
                      <a:pt x="9201" y="10944"/>
                      <a:pt x="9387" y="11203"/>
                      <a:pt x="9574" y="11421"/>
                    </a:cubicBezTo>
                    <a:cubicBezTo>
                      <a:pt x="10010" y="11939"/>
                      <a:pt x="10487" y="12282"/>
                      <a:pt x="10996" y="12458"/>
                    </a:cubicBezTo>
                    <a:cubicBezTo>
                      <a:pt x="11275" y="12552"/>
                      <a:pt x="11566" y="12593"/>
                      <a:pt x="11856" y="12593"/>
                    </a:cubicBezTo>
                    <a:lnTo>
                      <a:pt x="11908" y="12593"/>
                    </a:lnTo>
                    <a:cubicBezTo>
                      <a:pt x="12250" y="12593"/>
                      <a:pt x="12603" y="12531"/>
                      <a:pt x="12956" y="12417"/>
                    </a:cubicBezTo>
                    <a:cubicBezTo>
                      <a:pt x="13163" y="12344"/>
                      <a:pt x="13361" y="12271"/>
                      <a:pt x="13557" y="12188"/>
                    </a:cubicBezTo>
                    <a:cubicBezTo>
                      <a:pt x="13485" y="12188"/>
                      <a:pt x="13423" y="12188"/>
                      <a:pt x="13350" y="12178"/>
                    </a:cubicBezTo>
                    <a:cubicBezTo>
                      <a:pt x="13142" y="12168"/>
                      <a:pt x="12946" y="12147"/>
                      <a:pt x="12738" y="12116"/>
                    </a:cubicBezTo>
                    <a:cubicBezTo>
                      <a:pt x="12552" y="12085"/>
                      <a:pt x="12365" y="12033"/>
                      <a:pt x="12178" y="11971"/>
                    </a:cubicBezTo>
                    <a:cubicBezTo>
                      <a:pt x="12012" y="11919"/>
                      <a:pt x="11846" y="11847"/>
                      <a:pt x="11690" y="11764"/>
                    </a:cubicBezTo>
                    <a:cubicBezTo>
                      <a:pt x="11535" y="11681"/>
                      <a:pt x="11400" y="11587"/>
                      <a:pt x="11265" y="11483"/>
                    </a:cubicBezTo>
                    <a:cubicBezTo>
                      <a:pt x="11006" y="11276"/>
                      <a:pt x="10777" y="11017"/>
                      <a:pt x="10591" y="10747"/>
                    </a:cubicBezTo>
                    <a:cubicBezTo>
                      <a:pt x="10383" y="10457"/>
                      <a:pt x="10217" y="10135"/>
                      <a:pt x="10072" y="9813"/>
                    </a:cubicBezTo>
                    <a:lnTo>
                      <a:pt x="9855" y="9284"/>
                    </a:lnTo>
                    <a:cubicBezTo>
                      <a:pt x="9772" y="9087"/>
                      <a:pt x="9699" y="8880"/>
                      <a:pt x="9636" y="8672"/>
                    </a:cubicBezTo>
                    <a:cubicBezTo>
                      <a:pt x="9491" y="8237"/>
                      <a:pt x="9367" y="7801"/>
                      <a:pt x="9242" y="7355"/>
                    </a:cubicBezTo>
                    <a:cubicBezTo>
                      <a:pt x="8869" y="5902"/>
                      <a:pt x="8568" y="4399"/>
                      <a:pt x="7873" y="3060"/>
                    </a:cubicBezTo>
                    <a:cubicBezTo>
                      <a:pt x="7738" y="2811"/>
                      <a:pt x="7603" y="2573"/>
                      <a:pt x="7448" y="2345"/>
                    </a:cubicBezTo>
                    <a:cubicBezTo>
                      <a:pt x="7375" y="2241"/>
                      <a:pt x="7303" y="2127"/>
                      <a:pt x="7220" y="2023"/>
                    </a:cubicBezTo>
                    <a:cubicBezTo>
                      <a:pt x="7137" y="1919"/>
                      <a:pt x="7043" y="1815"/>
                      <a:pt x="6960" y="1722"/>
                    </a:cubicBezTo>
                    <a:cubicBezTo>
                      <a:pt x="6794" y="1546"/>
                      <a:pt x="6628" y="1390"/>
                      <a:pt x="6452" y="1234"/>
                    </a:cubicBezTo>
                    <a:cubicBezTo>
                      <a:pt x="6266" y="1079"/>
                      <a:pt x="6079" y="944"/>
                      <a:pt x="5871" y="810"/>
                    </a:cubicBezTo>
                    <a:cubicBezTo>
                      <a:pt x="5685" y="685"/>
                      <a:pt x="5487" y="581"/>
                      <a:pt x="5290" y="488"/>
                    </a:cubicBezTo>
                    <a:cubicBezTo>
                      <a:pt x="5083" y="384"/>
                      <a:pt x="4876" y="312"/>
                      <a:pt x="4668" y="239"/>
                    </a:cubicBezTo>
                    <a:cubicBezTo>
                      <a:pt x="4471" y="176"/>
                      <a:pt x="4274" y="125"/>
                      <a:pt x="4066" y="83"/>
                    </a:cubicBezTo>
                    <a:cubicBezTo>
                      <a:pt x="3859" y="42"/>
                      <a:pt x="3641" y="21"/>
                      <a:pt x="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96;p49">
                <a:extLst>
                  <a:ext uri="{FF2B5EF4-FFF2-40B4-BE49-F238E27FC236}">
                    <a16:creationId xmlns:a16="http://schemas.microsoft.com/office/drawing/2014/main" id="{B26A6EED-AE43-4BAF-930C-591ACE65AAE9}"/>
                  </a:ext>
                </a:extLst>
              </p:cNvPr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97;p49">
                <a:extLst>
                  <a:ext uri="{FF2B5EF4-FFF2-40B4-BE49-F238E27FC236}">
                    <a16:creationId xmlns:a16="http://schemas.microsoft.com/office/drawing/2014/main" id="{718D7446-F10F-489A-A721-AE7AB3F2DA04}"/>
                  </a:ext>
                </a:extLst>
              </p:cNvPr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98;p49">
                <a:extLst>
                  <a:ext uri="{FF2B5EF4-FFF2-40B4-BE49-F238E27FC236}">
                    <a16:creationId xmlns:a16="http://schemas.microsoft.com/office/drawing/2014/main" id="{5DA1BE9C-178C-45BD-A1B8-7DF6D0179641}"/>
                  </a:ext>
                </a:extLst>
              </p:cNvPr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99;p49">
                <a:extLst>
                  <a:ext uri="{FF2B5EF4-FFF2-40B4-BE49-F238E27FC236}">
                    <a16:creationId xmlns:a16="http://schemas.microsoft.com/office/drawing/2014/main" id="{19427A8E-7E4F-48FE-B24F-11D30B0E6AE3}"/>
                  </a:ext>
                </a:extLst>
              </p:cNvPr>
              <p:cNvSpPr/>
              <p:nvPr/>
            </p:nvSpPr>
            <p:spPr>
              <a:xfrm>
                <a:off x="6123331" y="1721161"/>
                <a:ext cx="1295015" cy="1150483"/>
              </a:xfrm>
              <a:custGeom>
                <a:avLst/>
                <a:gdLst/>
                <a:ahLst/>
                <a:cxnLst/>
                <a:rect l="l" t="t" r="r" b="b"/>
                <a:pathLst>
                  <a:path w="28735" h="25528" extrusionOk="0">
                    <a:moveTo>
                      <a:pt x="14627" y="0"/>
                    </a:moveTo>
                    <a:cubicBezTo>
                      <a:pt x="14451" y="0"/>
                      <a:pt x="14264" y="10"/>
                      <a:pt x="14078" y="10"/>
                    </a:cubicBezTo>
                    <a:cubicBezTo>
                      <a:pt x="13590" y="31"/>
                      <a:pt x="13082" y="63"/>
                      <a:pt x="12573" y="125"/>
                    </a:cubicBezTo>
                    <a:cubicBezTo>
                      <a:pt x="12345" y="146"/>
                      <a:pt x="12107" y="187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13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38" y="3641"/>
                    </a:cubicBezTo>
                    <a:cubicBezTo>
                      <a:pt x="3953" y="4502"/>
                      <a:pt x="309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61" y="11556"/>
                      <a:pt x="4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73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4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2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702" y="25445"/>
                      <a:pt x="12386" y="25497"/>
                      <a:pt x="13154" y="25507"/>
                    </a:cubicBezTo>
                    <a:lnTo>
                      <a:pt x="13175" y="25507"/>
                    </a:lnTo>
                    <a:cubicBezTo>
                      <a:pt x="13517" y="25518"/>
                      <a:pt x="13870" y="25528"/>
                      <a:pt x="14223" y="25528"/>
                    </a:cubicBezTo>
                    <a:cubicBezTo>
                      <a:pt x="14648" y="25528"/>
                      <a:pt x="15094" y="25518"/>
                      <a:pt x="15550" y="25497"/>
                    </a:cubicBezTo>
                    <a:cubicBezTo>
                      <a:pt x="16401" y="25466"/>
                      <a:pt x="17282" y="25394"/>
                      <a:pt x="18237" y="25290"/>
                    </a:cubicBezTo>
                    <a:cubicBezTo>
                      <a:pt x="18642" y="25248"/>
                      <a:pt x="19119" y="25186"/>
                      <a:pt x="19575" y="25103"/>
                    </a:cubicBezTo>
                    <a:cubicBezTo>
                      <a:pt x="19793" y="25072"/>
                      <a:pt x="20000" y="25030"/>
                      <a:pt x="20198" y="24989"/>
                    </a:cubicBezTo>
                    <a:cubicBezTo>
                      <a:pt x="20498" y="24926"/>
                      <a:pt x="20788" y="24864"/>
                      <a:pt x="21079" y="24792"/>
                    </a:cubicBezTo>
                    <a:cubicBezTo>
                      <a:pt x="21743" y="24615"/>
                      <a:pt x="22355" y="24418"/>
                      <a:pt x="22915" y="24180"/>
                    </a:cubicBezTo>
                    <a:cubicBezTo>
                      <a:pt x="23237" y="24045"/>
                      <a:pt x="23506" y="23910"/>
                      <a:pt x="23755" y="23785"/>
                    </a:cubicBezTo>
                    <a:cubicBezTo>
                      <a:pt x="24036" y="23640"/>
                      <a:pt x="24305" y="23474"/>
                      <a:pt x="24564" y="23298"/>
                    </a:cubicBezTo>
                    <a:cubicBezTo>
                      <a:pt x="25083" y="22955"/>
                      <a:pt x="25560" y="22572"/>
                      <a:pt x="25965" y="22178"/>
                    </a:cubicBezTo>
                    <a:cubicBezTo>
                      <a:pt x="26369" y="21784"/>
                      <a:pt x="26733" y="21358"/>
                      <a:pt x="27033" y="20902"/>
                    </a:cubicBezTo>
                    <a:cubicBezTo>
                      <a:pt x="27625" y="20030"/>
                      <a:pt x="28060" y="19004"/>
                      <a:pt x="28330" y="17863"/>
                    </a:cubicBezTo>
                    <a:cubicBezTo>
                      <a:pt x="28465" y="17303"/>
                      <a:pt x="28558" y="16732"/>
                      <a:pt x="28621" y="16089"/>
                    </a:cubicBezTo>
                    <a:cubicBezTo>
                      <a:pt x="28704" y="15373"/>
                      <a:pt x="28734" y="14740"/>
                      <a:pt x="28724" y="14149"/>
                    </a:cubicBezTo>
                    <a:cubicBezTo>
                      <a:pt x="28693" y="12831"/>
                      <a:pt x="28475" y="11504"/>
                      <a:pt x="28081" y="10228"/>
                    </a:cubicBezTo>
                    <a:cubicBezTo>
                      <a:pt x="27676" y="8952"/>
                      <a:pt x="27106" y="7739"/>
                      <a:pt x="26380" y="6628"/>
                    </a:cubicBezTo>
                    <a:cubicBezTo>
                      <a:pt x="25643" y="5477"/>
                      <a:pt x="24772" y="4461"/>
                      <a:pt x="23797" y="3599"/>
                    </a:cubicBezTo>
                    <a:cubicBezTo>
                      <a:pt x="23289" y="3143"/>
                      <a:pt x="22729" y="2718"/>
                      <a:pt x="22148" y="2334"/>
                    </a:cubicBezTo>
                    <a:cubicBezTo>
                      <a:pt x="21535" y="1930"/>
                      <a:pt x="20913" y="1566"/>
                      <a:pt x="20291" y="1276"/>
                    </a:cubicBezTo>
                    <a:cubicBezTo>
                      <a:pt x="19409" y="851"/>
                      <a:pt x="18496" y="529"/>
                      <a:pt x="17563" y="291"/>
                    </a:cubicBezTo>
                    <a:cubicBezTo>
                      <a:pt x="17044" y="187"/>
                      <a:pt x="16515" y="104"/>
                      <a:pt x="15986" y="63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200;p49">
                <a:extLst>
                  <a:ext uri="{FF2B5EF4-FFF2-40B4-BE49-F238E27FC236}">
                    <a16:creationId xmlns:a16="http://schemas.microsoft.com/office/drawing/2014/main" id="{CF21D937-5426-4A23-A43B-ED83593373C9}"/>
                  </a:ext>
                </a:extLst>
              </p:cNvPr>
              <p:cNvSpPr/>
              <p:nvPr/>
            </p:nvSpPr>
            <p:spPr>
              <a:xfrm>
                <a:off x="6123331" y="1721161"/>
                <a:ext cx="737304" cy="1149582"/>
              </a:xfrm>
              <a:custGeom>
                <a:avLst/>
                <a:gdLst/>
                <a:ahLst/>
                <a:cxnLst/>
                <a:rect l="l" t="t" r="r" b="b"/>
                <a:pathLst>
                  <a:path w="16360" h="25508" extrusionOk="0">
                    <a:moveTo>
                      <a:pt x="14627" y="0"/>
                    </a:moveTo>
                    <a:cubicBezTo>
                      <a:pt x="14451" y="0"/>
                      <a:pt x="14264" y="0"/>
                      <a:pt x="14078" y="10"/>
                    </a:cubicBezTo>
                    <a:cubicBezTo>
                      <a:pt x="13590" y="21"/>
                      <a:pt x="13082" y="63"/>
                      <a:pt x="12573" y="125"/>
                    </a:cubicBezTo>
                    <a:cubicBezTo>
                      <a:pt x="12345" y="146"/>
                      <a:pt x="12107" y="176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02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29" y="3641"/>
                    </a:cubicBezTo>
                    <a:cubicBezTo>
                      <a:pt x="3953" y="4502"/>
                      <a:pt x="308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50" y="11556"/>
                      <a:pt x="3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84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5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1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671" y="25445"/>
                      <a:pt x="12335" y="25497"/>
                      <a:pt x="13071" y="25507"/>
                    </a:cubicBezTo>
                    <a:cubicBezTo>
                      <a:pt x="12688" y="25456"/>
                      <a:pt x="12293" y="25383"/>
                      <a:pt x="11920" y="25300"/>
                    </a:cubicBezTo>
                    <a:cubicBezTo>
                      <a:pt x="11245" y="25155"/>
                      <a:pt x="10581" y="24968"/>
                      <a:pt x="9928" y="24740"/>
                    </a:cubicBezTo>
                    <a:cubicBezTo>
                      <a:pt x="9606" y="24615"/>
                      <a:pt x="9285" y="24491"/>
                      <a:pt x="8963" y="24356"/>
                    </a:cubicBezTo>
                    <a:cubicBezTo>
                      <a:pt x="8652" y="24211"/>
                      <a:pt x="8352" y="24066"/>
                      <a:pt x="8050" y="23910"/>
                    </a:cubicBezTo>
                    <a:cubicBezTo>
                      <a:pt x="7781" y="23765"/>
                      <a:pt x="7511" y="23609"/>
                      <a:pt x="7262" y="23443"/>
                    </a:cubicBezTo>
                    <a:cubicBezTo>
                      <a:pt x="7003" y="23267"/>
                      <a:pt x="6754" y="23091"/>
                      <a:pt x="6515" y="22904"/>
                    </a:cubicBezTo>
                    <a:cubicBezTo>
                      <a:pt x="6070" y="22541"/>
                      <a:pt x="5644" y="22146"/>
                      <a:pt x="5270" y="21711"/>
                    </a:cubicBezTo>
                    <a:cubicBezTo>
                      <a:pt x="4897" y="21286"/>
                      <a:pt x="4576" y="20829"/>
                      <a:pt x="4285" y="20352"/>
                    </a:cubicBezTo>
                    <a:cubicBezTo>
                      <a:pt x="4005" y="19864"/>
                      <a:pt x="3756" y="19356"/>
                      <a:pt x="3559" y="18838"/>
                    </a:cubicBezTo>
                    <a:cubicBezTo>
                      <a:pt x="3362" y="18319"/>
                      <a:pt x="3207" y="17780"/>
                      <a:pt x="3103" y="17240"/>
                    </a:cubicBezTo>
                    <a:cubicBezTo>
                      <a:pt x="2988" y="16680"/>
                      <a:pt x="2916" y="16120"/>
                      <a:pt x="2885" y="15549"/>
                    </a:cubicBezTo>
                    <a:cubicBezTo>
                      <a:pt x="2854" y="14979"/>
                      <a:pt x="2854" y="14408"/>
                      <a:pt x="2905" y="13838"/>
                    </a:cubicBezTo>
                    <a:cubicBezTo>
                      <a:pt x="2947" y="13257"/>
                      <a:pt x="3030" y="12676"/>
                      <a:pt x="3154" y="12095"/>
                    </a:cubicBezTo>
                    <a:cubicBezTo>
                      <a:pt x="3279" y="11524"/>
                      <a:pt x="3435" y="10954"/>
                      <a:pt x="3621" y="10394"/>
                    </a:cubicBezTo>
                    <a:cubicBezTo>
                      <a:pt x="3818" y="9823"/>
                      <a:pt x="4057" y="9263"/>
                      <a:pt x="4316" y="8724"/>
                    </a:cubicBezTo>
                    <a:cubicBezTo>
                      <a:pt x="4607" y="8133"/>
                      <a:pt x="4929" y="7552"/>
                      <a:pt x="5291" y="7002"/>
                    </a:cubicBezTo>
                    <a:cubicBezTo>
                      <a:pt x="5655" y="6462"/>
                      <a:pt x="6049" y="5934"/>
                      <a:pt x="6474" y="5446"/>
                    </a:cubicBezTo>
                    <a:cubicBezTo>
                      <a:pt x="6899" y="4969"/>
                      <a:pt x="7345" y="4512"/>
                      <a:pt x="7812" y="4087"/>
                    </a:cubicBezTo>
                    <a:cubicBezTo>
                      <a:pt x="8299" y="3662"/>
                      <a:pt x="8797" y="3257"/>
                      <a:pt x="9327" y="2894"/>
                    </a:cubicBezTo>
                    <a:cubicBezTo>
                      <a:pt x="9845" y="2541"/>
                      <a:pt x="10385" y="2209"/>
                      <a:pt x="10945" y="1909"/>
                    </a:cubicBezTo>
                    <a:cubicBezTo>
                      <a:pt x="11515" y="1608"/>
                      <a:pt x="12096" y="1338"/>
                      <a:pt x="12697" y="1100"/>
                    </a:cubicBezTo>
                    <a:cubicBezTo>
                      <a:pt x="13289" y="872"/>
                      <a:pt x="13891" y="664"/>
                      <a:pt x="14502" y="498"/>
                    </a:cubicBezTo>
                    <a:cubicBezTo>
                      <a:pt x="15115" y="332"/>
                      <a:pt x="15737" y="197"/>
                      <a:pt x="16360" y="93"/>
                    </a:cubicBezTo>
                    <a:cubicBezTo>
                      <a:pt x="16235" y="83"/>
                      <a:pt x="16111" y="63"/>
                      <a:pt x="15986" y="52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201;p49">
                <a:extLst>
                  <a:ext uri="{FF2B5EF4-FFF2-40B4-BE49-F238E27FC236}">
                    <a16:creationId xmlns:a16="http://schemas.microsoft.com/office/drawing/2014/main" id="{5960F253-CC5F-4ADC-A3A6-6E56D2188A17}"/>
                  </a:ext>
                </a:extLst>
              </p:cNvPr>
              <p:cNvSpPr/>
              <p:nvPr/>
            </p:nvSpPr>
            <p:spPr>
              <a:xfrm>
                <a:off x="6271559" y="2055881"/>
                <a:ext cx="131372" cy="121096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2687" extrusionOk="0">
                    <a:moveTo>
                      <a:pt x="2915" y="0"/>
                    </a:moveTo>
                    <a:lnTo>
                      <a:pt x="2915" y="0"/>
                    </a:lnTo>
                    <a:cubicBezTo>
                      <a:pt x="1826" y="478"/>
                      <a:pt x="778" y="1421"/>
                      <a:pt x="1" y="2687"/>
                    </a:cubicBezTo>
                    <a:cubicBezTo>
                      <a:pt x="768" y="1442"/>
                      <a:pt x="1815" y="488"/>
                      <a:pt x="2915" y="0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202;p49">
                <a:extLst>
                  <a:ext uri="{FF2B5EF4-FFF2-40B4-BE49-F238E27FC236}">
                    <a16:creationId xmlns:a16="http://schemas.microsoft.com/office/drawing/2014/main" id="{DA99410E-5910-4B5F-9021-BC1723779CB2}"/>
                  </a:ext>
                </a:extLst>
              </p:cNvPr>
              <p:cNvSpPr/>
              <p:nvPr/>
            </p:nvSpPr>
            <p:spPr>
              <a:xfrm>
                <a:off x="6443584" y="2431252"/>
                <a:ext cx="134211" cy="122539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2719" extrusionOk="0">
                    <a:moveTo>
                      <a:pt x="2977" y="1"/>
                    </a:moveTo>
                    <a:cubicBezTo>
                      <a:pt x="2200" y="1277"/>
                      <a:pt x="1131" y="2241"/>
                      <a:pt x="1" y="2718"/>
                    </a:cubicBezTo>
                    <a:cubicBezTo>
                      <a:pt x="1121" y="2252"/>
                      <a:pt x="2189" y="1298"/>
                      <a:pt x="2977" y="1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3;p49">
                <a:extLst>
                  <a:ext uri="{FF2B5EF4-FFF2-40B4-BE49-F238E27FC236}">
                    <a16:creationId xmlns:a16="http://schemas.microsoft.com/office/drawing/2014/main" id="{27249801-E7B1-466B-A4D2-79CB74D6F742}"/>
                  </a:ext>
                </a:extLst>
              </p:cNvPr>
              <p:cNvSpPr/>
              <p:nvPr/>
            </p:nvSpPr>
            <p:spPr>
              <a:xfrm>
                <a:off x="6208915" y="2039972"/>
                <a:ext cx="431071" cy="528777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1733" extrusionOk="0">
                    <a:moveTo>
                      <a:pt x="5892" y="1"/>
                    </a:moveTo>
                    <a:cubicBezTo>
                      <a:pt x="3922" y="1"/>
                      <a:pt x="1826" y="1733"/>
                      <a:pt x="789" y="4212"/>
                    </a:cubicBezTo>
                    <a:cubicBezTo>
                      <a:pt x="167" y="5706"/>
                      <a:pt x="1" y="7293"/>
                      <a:pt x="312" y="8673"/>
                    </a:cubicBezTo>
                    <a:cubicBezTo>
                      <a:pt x="623" y="10042"/>
                      <a:pt x="1380" y="11048"/>
                      <a:pt x="2449" y="11494"/>
                    </a:cubicBezTo>
                    <a:cubicBezTo>
                      <a:pt x="2832" y="11649"/>
                      <a:pt x="3247" y="11732"/>
                      <a:pt x="3673" y="11732"/>
                    </a:cubicBezTo>
                    <a:cubicBezTo>
                      <a:pt x="5644" y="11732"/>
                      <a:pt x="7749" y="10000"/>
                      <a:pt x="8776" y="7521"/>
                    </a:cubicBezTo>
                    <a:cubicBezTo>
                      <a:pt x="9399" y="6027"/>
                      <a:pt x="9565" y="4440"/>
                      <a:pt x="9253" y="3060"/>
                    </a:cubicBezTo>
                    <a:cubicBezTo>
                      <a:pt x="8942" y="1691"/>
                      <a:pt x="8184" y="685"/>
                      <a:pt x="7116" y="239"/>
                    </a:cubicBezTo>
                    <a:cubicBezTo>
                      <a:pt x="6732" y="84"/>
                      <a:pt x="6328" y="1"/>
                      <a:pt x="58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04;p49">
                <a:extLst>
                  <a:ext uri="{FF2B5EF4-FFF2-40B4-BE49-F238E27FC236}">
                    <a16:creationId xmlns:a16="http://schemas.microsoft.com/office/drawing/2014/main" id="{0F85D865-EE05-4E93-B608-E464E9681FD3}"/>
                  </a:ext>
                </a:extLst>
              </p:cNvPr>
              <p:cNvSpPr/>
              <p:nvPr/>
            </p:nvSpPr>
            <p:spPr>
              <a:xfrm>
                <a:off x="6692315" y="2511203"/>
                <a:ext cx="107080" cy="10032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226" extrusionOk="0">
                    <a:moveTo>
                      <a:pt x="2168" y="1"/>
                    </a:moveTo>
                    <a:cubicBezTo>
                      <a:pt x="2147" y="1"/>
                      <a:pt x="2137" y="1"/>
                      <a:pt x="2126" y="11"/>
                    </a:cubicBezTo>
                    <a:cubicBezTo>
                      <a:pt x="2085" y="22"/>
                      <a:pt x="2064" y="42"/>
                      <a:pt x="2043" y="73"/>
                    </a:cubicBezTo>
                    <a:cubicBezTo>
                      <a:pt x="2023" y="114"/>
                      <a:pt x="2023" y="146"/>
                      <a:pt x="2023" y="187"/>
                    </a:cubicBezTo>
                    <a:cubicBezTo>
                      <a:pt x="2033" y="208"/>
                      <a:pt x="2033" y="229"/>
                      <a:pt x="2033" y="250"/>
                    </a:cubicBezTo>
                    <a:cubicBezTo>
                      <a:pt x="2064" y="488"/>
                      <a:pt x="2075" y="737"/>
                      <a:pt x="2043" y="976"/>
                    </a:cubicBezTo>
                    <a:cubicBezTo>
                      <a:pt x="2023" y="1100"/>
                      <a:pt x="2002" y="1214"/>
                      <a:pt x="1950" y="1338"/>
                    </a:cubicBezTo>
                    <a:cubicBezTo>
                      <a:pt x="1919" y="1412"/>
                      <a:pt x="1867" y="1495"/>
                      <a:pt x="1815" y="1567"/>
                    </a:cubicBezTo>
                    <a:cubicBezTo>
                      <a:pt x="1764" y="1619"/>
                      <a:pt x="1711" y="1681"/>
                      <a:pt x="1660" y="1723"/>
                    </a:cubicBezTo>
                    <a:cubicBezTo>
                      <a:pt x="1587" y="1774"/>
                      <a:pt x="1504" y="1816"/>
                      <a:pt x="1432" y="1857"/>
                    </a:cubicBezTo>
                    <a:cubicBezTo>
                      <a:pt x="1349" y="1889"/>
                      <a:pt x="1266" y="1909"/>
                      <a:pt x="1172" y="1930"/>
                    </a:cubicBezTo>
                    <a:cubicBezTo>
                      <a:pt x="1131" y="1935"/>
                      <a:pt x="1089" y="1938"/>
                      <a:pt x="1048" y="1938"/>
                    </a:cubicBezTo>
                    <a:cubicBezTo>
                      <a:pt x="1006" y="1938"/>
                      <a:pt x="965" y="1935"/>
                      <a:pt x="923" y="1930"/>
                    </a:cubicBezTo>
                    <a:cubicBezTo>
                      <a:pt x="840" y="1919"/>
                      <a:pt x="768" y="1899"/>
                      <a:pt x="685" y="1868"/>
                    </a:cubicBezTo>
                    <a:cubicBezTo>
                      <a:pt x="623" y="1836"/>
                      <a:pt x="570" y="1806"/>
                      <a:pt x="519" y="1764"/>
                    </a:cubicBezTo>
                    <a:cubicBezTo>
                      <a:pt x="477" y="1733"/>
                      <a:pt x="436" y="1691"/>
                      <a:pt x="404" y="1650"/>
                    </a:cubicBezTo>
                    <a:cubicBezTo>
                      <a:pt x="374" y="1608"/>
                      <a:pt x="353" y="1567"/>
                      <a:pt x="332" y="1525"/>
                    </a:cubicBezTo>
                    <a:cubicBezTo>
                      <a:pt x="311" y="1484"/>
                      <a:pt x="301" y="1432"/>
                      <a:pt x="291" y="1380"/>
                    </a:cubicBezTo>
                    <a:lnTo>
                      <a:pt x="291" y="1225"/>
                    </a:lnTo>
                    <a:cubicBezTo>
                      <a:pt x="301" y="1163"/>
                      <a:pt x="321" y="1100"/>
                      <a:pt x="342" y="1048"/>
                    </a:cubicBezTo>
                    <a:cubicBezTo>
                      <a:pt x="363" y="965"/>
                      <a:pt x="311" y="893"/>
                      <a:pt x="238" y="872"/>
                    </a:cubicBezTo>
                    <a:cubicBezTo>
                      <a:pt x="226" y="869"/>
                      <a:pt x="213" y="867"/>
                      <a:pt x="201" y="867"/>
                    </a:cubicBezTo>
                    <a:cubicBezTo>
                      <a:pt x="142" y="867"/>
                      <a:pt x="88" y="905"/>
                      <a:pt x="63" y="965"/>
                    </a:cubicBezTo>
                    <a:cubicBezTo>
                      <a:pt x="31" y="1048"/>
                      <a:pt x="21" y="1131"/>
                      <a:pt x="10" y="1214"/>
                    </a:cubicBezTo>
                    <a:cubicBezTo>
                      <a:pt x="0" y="1297"/>
                      <a:pt x="10" y="1380"/>
                      <a:pt x="21" y="1453"/>
                    </a:cubicBezTo>
                    <a:cubicBezTo>
                      <a:pt x="31" y="1525"/>
                      <a:pt x="52" y="1598"/>
                      <a:pt x="83" y="1660"/>
                    </a:cubicBezTo>
                    <a:cubicBezTo>
                      <a:pt x="114" y="1733"/>
                      <a:pt x="146" y="1785"/>
                      <a:pt x="197" y="1847"/>
                    </a:cubicBezTo>
                    <a:cubicBezTo>
                      <a:pt x="280" y="1951"/>
                      <a:pt x="394" y="2044"/>
                      <a:pt x="519" y="2096"/>
                    </a:cubicBezTo>
                    <a:cubicBezTo>
                      <a:pt x="653" y="2168"/>
                      <a:pt x="799" y="2200"/>
                      <a:pt x="955" y="2221"/>
                    </a:cubicBezTo>
                    <a:cubicBezTo>
                      <a:pt x="990" y="2224"/>
                      <a:pt x="1025" y="2226"/>
                      <a:pt x="1059" y="2226"/>
                    </a:cubicBezTo>
                    <a:cubicBezTo>
                      <a:pt x="1345" y="2226"/>
                      <a:pt x="1625" y="2116"/>
                      <a:pt x="1847" y="1940"/>
                    </a:cubicBezTo>
                    <a:cubicBezTo>
                      <a:pt x="2085" y="1743"/>
                      <a:pt x="2230" y="1463"/>
                      <a:pt x="2303" y="1173"/>
                    </a:cubicBezTo>
                    <a:cubicBezTo>
                      <a:pt x="2375" y="820"/>
                      <a:pt x="2355" y="457"/>
                      <a:pt x="2303" y="105"/>
                    </a:cubicBezTo>
                    <a:cubicBezTo>
                      <a:pt x="2292" y="73"/>
                      <a:pt x="2262" y="42"/>
                      <a:pt x="2241" y="22"/>
                    </a:cubicBezTo>
                    <a:cubicBezTo>
                      <a:pt x="2220" y="1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05;p49">
                <a:extLst>
                  <a:ext uri="{FF2B5EF4-FFF2-40B4-BE49-F238E27FC236}">
                    <a16:creationId xmlns:a16="http://schemas.microsoft.com/office/drawing/2014/main" id="{047DC54A-0D66-46F8-AC83-9EEE27A1D23B}"/>
                  </a:ext>
                </a:extLst>
              </p:cNvPr>
              <p:cNvSpPr/>
              <p:nvPr/>
            </p:nvSpPr>
            <p:spPr>
              <a:xfrm>
                <a:off x="6787183" y="2509806"/>
                <a:ext cx="107125" cy="99870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216" extrusionOk="0">
                    <a:moveTo>
                      <a:pt x="219" y="0"/>
                    </a:moveTo>
                    <a:cubicBezTo>
                      <a:pt x="187" y="0"/>
                      <a:pt x="167" y="0"/>
                      <a:pt x="146" y="21"/>
                    </a:cubicBezTo>
                    <a:cubicBezTo>
                      <a:pt x="115" y="32"/>
                      <a:pt x="84" y="62"/>
                      <a:pt x="74" y="104"/>
                    </a:cubicBezTo>
                    <a:cubicBezTo>
                      <a:pt x="21" y="457"/>
                      <a:pt x="1" y="820"/>
                      <a:pt x="74" y="1162"/>
                    </a:cubicBezTo>
                    <a:cubicBezTo>
                      <a:pt x="146" y="1463"/>
                      <a:pt x="291" y="1743"/>
                      <a:pt x="530" y="1930"/>
                    </a:cubicBezTo>
                    <a:cubicBezTo>
                      <a:pt x="752" y="2106"/>
                      <a:pt x="1040" y="2215"/>
                      <a:pt x="1320" y="2215"/>
                    </a:cubicBezTo>
                    <a:cubicBezTo>
                      <a:pt x="1354" y="2215"/>
                      <a:pt x="1388" y="2213"/>
                      <a:pt x="1422" y="2210"/>
                    </a:cubicBezTo>
                    <a:cubicBezTo>
                      <a:pt x="1577" y="2199"/>
                      <a:pt x="1723" y="2158"/>
                      <a:pt x="1858" y="2096"/>
                    </a:cubicBezTo>
                    <a:cubicBezTo>
                      <a:pt x="1982" y="2033"/>
                      <a:pt x="2096" y="1950"/>
                      <a:pt x="2179" y="1837"/>
                    </a:cubicBezTo>
                    <a:cubicBezTo>
                      <a:pt x="2231" y="1784"/>
                      <a:pt x="2273" y="1722"/>
                      <a:pt x="2303" y="1650"/>
                    </a:cubicBezTo>
                    <a:cubicBezTo>
                      <a:pt x="2324" y="1588"/>
                      <a:pt x="2356" y="1526"/>
                      <a:pt x="2366" y="1452"/>
                    </a:cubicBezTo>
                    <a:cubicBezTo>
                      <a:pt x="2376" y="1369"/>
                      <a:pt x="2376" y="1287"/>
                      <a:pt x="2366" y="1204"/>
                    </a:cubicBezTo>
                    <a:cubicBezTo>
                      <a:pt x="2356" y="1121"/>
                      <a:pt x="2345" y="1038"/>
                      <a:pt x="2314" y="965"/>
                    </a:cubicBezTo>
                    <a:cubicBezTo>
                      <a:pt x="2297" y="903"/>
                      <a:pt x="2241" y="857"/>
                      <a:pt x="2174" y="857"/>
                    </a:cubicBezTo>
                    <a:cubicBezTo>
                      <a:pt x="2162" y="857"/>
                      <a:pt x="2150" y="858"/>
                      <a:pt x="2137" y="862"/>
                    </a:cubicBezTo>
                    <a:cubicBezTo>
                      <a:pt x="2065" y="882"/>
                      <a:pt x="2013" y="965"/>
                      <a:pt x="2034" y="1038"/>
                    </a:cubicBezTo>
                    <a:cubicBezTo>
                      <a:pt x="2054" y="1100"/>
                      <a:pt x="2075" y="1152"/>
                      <a:pt x="2086" y="1214"/>
                    </a:cubicBezTo>
                    <a:lnTo>
                      <a:pt x="2086" y="1380"/>
                    </a:lnTo>
                    <a:cubicBezTo>
                      <a:pt x="2075" y="1432"/>
                      <a:pt x="2065" y="1473"/>
                      <a:pt x="2045" y="1526"/>
                    </a:cubicBezTo>
                    <a:cubicBezTo>
                      <a:pt x="2024" y="1567"/>
                      <a:pt x="2003" y="1608"/>
                      <a:pt x="1971" y="1639"/>
                    </a:cubicBezTo>
                    <a:cubicBezTo>
                      <a:pt x="1941" y="1681"/>
                      <a:pt x="1909" y="1722"/>
                      <a:pt x="1868" y="1754"/>
                    </a:cubicBezTo>
                    <a:cubicBezTo>
                      <a:pt x="1806" y="1795"/>
                      <a:pt x="1754" y="1826"/>
                      <a:pt x="1692" y="1857"/>
                    </a:cubicBezTo>
                    <a:cubicBezTo>
                      <a:pt x="1619" y="1888"/>
                      <a:pt x="1536" y="1909"/>
                      <a:pt x="1453" y="1920"/>
                    </a:cubicBezTo>
                    <a:cubicBezTo>
                      <a:pt x="1411" y="1925"/>
                      <a:pt x="1370" y="1927"/>
                      <a:pt x="1328" y="1927"/>
                    </a:cubicBezTo>
                    <a:cubicBezTo>
                      <a:pt x="1287" y="1927"/>
                      <a:pt x="1245" y="1925"/>
                      <a:pt x="1204" y="1920"/>
                    </a:cubicBezTo>
                    <a:cubicBezTo>
                      <a:pt x="1121" y="1909"/>
                      <a:pt x="1038" y="1888"/>
                      <a:pt x="955" y="1847"/>
                    </a:cubicBezTo>
                    <a:cubicBezTo>
                      <a:pt x="872" y="1816"/>
                      <a:pt x="800" y="1774"/>
                      <a:pt x="727" y="1722"/>
                    </a:cubicBezTo>
                    <a:cubicBezTo>
                      <a:pt x="664" y="1671"/>
                      <a:pt x="613" y="1618"/>
                      <a:pt x="561" y="1556"/>
                    </a:cubicBezTo>
                    <a:cubicBezTo>
                      <a:pt x="509" y="1484"/>
                      <a:pt x="468" y="1411"/>
                      <a:pt x="426" y="1328"/>
                    </a:cubicBezTo>
                    <a:cubicBezTo>
                      <a:pt x="385" y="1214"/>
                      <a:pt x="353" y="1090"/>
                      <a:pt x="333" y="965"/>
                    </a:cubicBezTo>
                    <a:cubicBezTo>
                      <a:pt x="302" y="726"/>
                      <a:pt x="312" y="477"/>
                      <a:pt x="343" y="239"/>
                    </a:cubicBezTo>
                    <a:cubicBezTo>
                      <a:pt x="343" y="218"/>
                      <a:pt x="353" y="198"/>
                      <a:pt x="353" y="177"/>
                    </a:cubicBezTo>
                    <a:cubicBezTo>
                      <a:pt x="364" y="136"/>
                      <a:pt x="364" y="104"/>
                      <a:pt x="343" y="73"/>
                    </a:cubicBezTo>
                    <a:cubicBezTo>
                      <a:pt x="323" y="32"/>
                      <a:pt x="291" y="11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06;p49">
                <a:extLst>
                  <a:ext uri="{FF2B5EF4-FFF2-40B4-BE49-F238E27FC236}">
                    <a16:creationId xmlns:a16="http://schemas.microsoft.com/office/drawing/2014/main" id="{7676AA1B-8279-40C8-916B-B77B5EBF01B6}"/>
                  </a:ext>
                </a:extLst>
              </p:cNvPr>
              <p:cNvSpPr/>
              <p:nvPr/>
            </p:nvSpPr>
            <p:spPr>
              <a:xfrm>
                <a:off x="6550486" y="2308893"/>
                <a:ext cx="499483" cy="227591"/>
              </a:xfrm>
              <a:custGeom>
                <a:avLst/>
                <a:gdLst/>
                <a:ahLst/>
                <a:cxnLst/>
                <a:rect l="l" t="t" r="r" b="b"/>
                <a:pathLst>
                  <a:path w="11083" h="5050" extrusionOk="0">
                    <a:moveTo>
                      <a:pt x="5318" y="0"/>
                    </a:moveTo>
                    <a:cubicBezTo>
                      <a:pt x="1" y="0"/>
                      <a:pt x="594" y="4039"/>
                      <a:pt x="5356" y="5050"/>
                    </a:cubicBezTo>
                    <a:cubicBezTo>
                      <a:pt x="9796" y="4334"/>
                      <a:pt x="11082" y="154"/>
                      <a:pt x="5741" y="9"/>
                    </a:cubicBezTo>
                    <a:cubicBezTo>
                      <a:pt x="5596" y="3"/>
                      <a:pt x="5455" y="0"/>
                      <a:pt x="5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07;p49">
                <a:extLst>
                  <a:ext uri="{FF2B5EF4-FFF2-40B4-BE49-F238E27FC236}">
                    <a16:creationId xmlns:a16="http://schemas.microsoft.com/office/drawing/2014/main" id="{3AF66665-E03E-4FDB-A94B-779BEFFA0954}"/>
                  </a:ext>
                </a:extLst>
              </p:cNvPr>
              <p:cNvSpPr/>
              <p:nvPr/>
            </p:nvSpPr>
            <p:spPr>
              <a:xfrm>
                <a:off x="6550350" y="2308983"/>
                <a:ext cx="257020" cy="227501"/>
              </a:xfrm>
              <a:custGeom>
                <a:avLst/>
                <a:gdLst/>
                <a:ahLst/>
                <a:cxnLst/>
                <a:rect l="l" t="t" r="r" b="b"/>
                <a:pathLst>
                  <a:path w="5703" h="5048" extrusionOk="0">
                    <a:moveTo>
                      <a:pt x="5318" y="1"/>
                    </a:moveTo>
                    <a:cubicBezTo>
                      <a:pt x="0" y="1"/>
                      <a:pt x="590" y="4033"/>
                      <a:pt x="5359" y="5048"/>
                    </a:cubicBezTo>
                    <a:lnTo>
                      <a:pt x="5702" y="4986"/>
                    </a:lnTo>
                    <a:cubicBezTo>
                      <a:pt x="1947" y="3896"/>
                      <a:pt x="1501" y="141"/>
                      <a:pt x="5681" y="7"/>
                    </a:cubicBezTo>
                    <a:cubicBezTo>
                      <a:pt x="5557" y="3"/>
                      <a:pt x="5436" y="1"/>
                      <a:pt x="5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08;p49">
                <a:extLst>
                  <a:ext uri="{FF2B5EF4-FFF2-40B4-BE49-F238E27FC236}">
                    <a16:creationId xmlns:a16="http://schemas.microsoft.com/office/drawing/2014/main" id="{34083817-16E3-4921-808D-5243BB05BBE3}"/>
                  </a:ext>
                </a:extLst>
              </p:cNvPr>
              <p:cNvSpPr/>
              <p:nvPr/>
            </p:nvSpPr>
            <p:spPr>
              <a:xfrm>
                <a:off x="6693261" y="239573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72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09;p49">
                <a:extLst>
                  <a:ext uri="{FF2B5EF4-FFF2-40B4-BE49-F238E27FC236}">
                    <a16:creationId xmlns:a16="http://schemas.microsoft.com/office/drawing/2014/main" id="{3DC2614A-DAC0-481C-8145-1BA4D8E53821}"/>
                  </a:ext>
                </a:extLst>
              </p:cNvPr>
              <p:cNvSpPr/>
              <p:nvPr/>
            </p:nvSpPr>
            <p:spPr>
              <a:xfrm>
                <a:off x="6650672" y="2264816"/>
                <a:ext cx="276805" cy="42904"/>
              </a:xfrm>
              <a:custGeom>
                <a:avLst/>
                <a:gdLst/>
                <a:ahLst/>
                <a:cxnLst/>
                <a:rect l="l" t="t" r="r" b="b"/>
                <a:pathLst>
                  <a:path w="6142" h="952" extrusionOk="0">
                    <a:moveTo>
                      <a:pt x="3103" y="1"/>
                    </a:moveTo>
                    <a:cubicBezTo>
                      <a:pt x="3092" y="1"/>
                      <a:pt x="3082" y="1"/>
                      <a:pt x="3071" y="12"/>
                    </a:cubicBezTo>
                    <a:cubicBezTo>
                      <a:pt x="2905" y="12"/>
                      <a:pt x="2739" y="22"/>
                      <a:pt x="2563" y="32"/>
                    </a:cubicBezTo>
                    <a:lnTo>
                      <a:pt x="2532" y="32"/>
                    </a:lnTo>
                    <a:cubicBezTo>
                      <a:pt x="2418" y="42"/>
                      <a:pt x="2304" y="53"/>
                      <a:pt x="2200" y="63"/>
                    </a:cubicBezTo>
                    <a:cubicBezTo>
                      <a:pt x="2129" y="72"/>
                      <a:pt x="2050" y="81"/>
                      <a:pt x="1977" y="90"/>
                    </a:cubicBezTo>
                    <a:lnTo>
                      <a:pt x="1977" y="90"/>
                    </a:lnTo>
                    <a:cubicBezTo>
                      <a:pt x="1982" y="88"/>
                      <a:pt x="1987" y="86"/>
                      <a:pt x="1992" y="84"/>
                    </a:cubicBezTo>
                    <a:lnTo>
                      <a:pt x="1992" y="84"/>
                    </a:lnTo>
                    <a:cubicBezTo>
                      <a:pt x="1951" y="95"/>
                      <a:pt x="1909" y="95"/>
                      <a:pt x="1868" y="104"/>
                    </a:cubicBezTo>
                    <a:cubicBezTo>
                      <a:pt x="1847" y="104"/>
                      <a:pt x="1837" y="104"/>
                      <a:pt x="1826" y="115"/>
                    </a:cubicBezTo>
                    <a:lnTo>
                      <a:pt x="1806" y="115"/>
                    </a:lnTo>
                    <a:lnTo>
                      <a:pt x="1619" y="146"/>
                    </a:lnTo>
                    <a:cubicBezTo>
                      <a:pt x="1547" y="157"/>
                      <a:pt x="1474" y="167"/>
                      <a:pt x="1411" y="187"/>
                    </a:cubicBezTo>
                    <a:cubicBezTo>
                      <a:pt x="1381" y="198"/>
                      <a:pt x="1339" y="198"/>
                      <a:pt x="1308" y="208"/>
                    </a:cubicBezTo>
                    <a:cubicBezTo>
                      <a:pt x="1256" y="219"/>
                      <a:pt x="1215" y="229"/>
                      <a:pt x="1173" y="240"/>
                    </a:cubicBezTo>
                    <a:cubicBezTo>
                      <a:pt x="1100" y="261"/>
                      <a:pt x="1038" y="270"/>
                      <a:pt x="976" y="291"/>
                    </a:cubicBezTo>
                    <a:cubicBezTo>
                      <a:pt x="685" y="364"/>
                      <a:pt x="406" y="447"/>
                      <a:pt x="125" y="551"/>
                    </a:cubicBezTo>
                    <a:cubicBezTo>
                      <a:pt x="53" y="572"/>
                      <a:pt x="1" y="644"/>
                      <a:pt x="21" y="738"/>
                    </a:cubicBezTo>
                    <a:cubicBezTo>
                      <a:pt x="39" y="799"/>
                      <a:pt x="102" y="846"/>
                      <a:pt x="171" y="846"/>
                    </a:cubicBezTo>
                    <a:cubicBezTo>
                      <a:pt x="183" y="846"/>
                      <a:pt x="196" y="845"/>
                      <a:pt x="208" y="841"/>
                    </a:cubicBezTo>
                    <a:cubicBezTo>
                      <a:pt x="353" y="779"/>
                      <a:pt x="509" y="738"/>
                      <a:pt x="675" y="696"/>
                    </a:cubicBezTo>
                    <a:cubicBezTo>
                      <a:pt x="841" y="655"/>
                      <a:pt x="1007" y="623"/>
                      <a:pt x="1173" y="592"/>
                    </a:cubicBezTo>
                    <a:cubicBezTo>
                      <a:pt x="1277" y="582"/>
                      <a:pt x="1370" y="561"/>
                      <a:pt x="1464" y="551"/>
                    </a:cubicBezTo>
                    <a:cubicBezTo>
                      <a:pt x="1515" y="551"/>
                      <a:pt x="1577" y="540"/>
                      <a:pt x="1630" y="530"/>
                    </a:cubicBezTo>
                    <a:cubicBezTo>
                      <a:pt x="1702" y="530"/>
                      <a:pt x="1775" y="519"/>
                      <a:pt x="1847" y="509"/>
                    </a:cubicBezTo>
                    <a:lnTo>
                      <a:pt x="1868" y="509"/>
                    </a:lnTo>
                    <a:lnTo>
                      <a:pt x="2552" y="478"/>
                    </a:lnTo>
                    <a:lnTo>
                      <a:pt x="3103" y="478"/>
                    </a:lnTo>
                    <a:cubicBezTo>
                      <a:pt x="3299" y="489"/>
                      <a:pt x="3507" y="499"/>
                      <a:pt x="3704" y="509"/>
                    </a:cubicBezTo>
                    <a:lnTo>
                      <a:pt x="4233" y="572"/>
                    </a:lnTo>
                    <a:cubicBezTo>
                      <a:pt x="4368" y="592"/>
                      <a:pt x="4503" y="613"/>
                      <a:pt x="4638" y="644"/>
                    </a:cubicBezTo>
                    <a:cubicBezTo>
                      <a:pt x="4772" y="665"/>
                      <a:pt x="4897" y="685"/>
                      <a:pt x="5021" y="727"/>
                    </a:cubicBezTo>
                    <a:cubicBezTo>
                      <a:pt x="5032" y="727"/>
                      <a:pt x="5042" y="727"/>
                      <a:pt x="5053" y="738"/>
                    </a:cubicBezTo>
                    <a:cubicBezTo>
                      <a:pt x="5125" y="758"/>
                      <a:pt x="5208" y="779"/>
                      <a:pt x="5281" y="800"/>
                    </a:cubicBezTo>
                    <a:cubicBezTo>
                      <a:pt x="5291" y="800"/>
                      <a:pt x="5302" y="800"/>
                      <a:pt x="5302" y="810"/>
                    </a:cubicBezTo>
                    <a:cubicBezTo>
                      <a:pt x="5426" y="841"/>
                      <a:pt x="5561" y="883"/>
                      <a:pt x="5685" y="924"/>
                    </a:cubicBezTo>
                    <a:lnTo>
                      <a:pt x="5706" y="924"/>
                    </a:lnTo>
                    <a:cubicBezTo>
                      <a:pt x="5717" y="924"/>
                      <a:pt x="5717" y="934"/>
                      <a:pt x="5717" y="934"/>
                    </a:cubicBezTo>
                    <a:lnTo>
                      <a:pt x="5737" y="934"/>
                    </a:lnTo>
                    <a:cubicBezTo>
                      <a:pt x="5747" y="945"/>
                      <a:pt x="5768" y="945"/>
                      <a:pt x="5779" y="945"/>
                    </a:cubicBezTo>
                    <a:cubicBezTo>
                      <a:pt x="5800" y="949"/>
                      <a:pt x="5822" y="951"/>
                      <a:pt x="5844" y="951"/>
                    </a:cubicBezTo>
                    <a:cubicBezTo>
                      <a:pt x="5937" y="951"/>
                      <a:pt x="6029" y="913"/>
                      <a:pt x="6079" y="821"/>
                    </a:cubicBezTo>
                    <a:cubicBezTo>
                      <a:pt x="6142" y="696"/>
                      <a:pt x="6111" y="519"/>
                      <a:pt x="5986" y="457"/>
                    </a:cubicBezTo>
                    <a:cubicBezTo>
                      <a:pt x="5955" y="447"/>
                      <a:pt x="5934" y="436"/>
                      <a:pt x="5913" y="426"/>
                    </a:cubicBezTo>
                    <a:cubicBezTo>
                      <a:pt x="5903" y="416"/>
                      <a:pt x="5883" y="406"/>
                      <a:pt x="5862" y="406"/>
                    </a:cubicBezTo>
                    <a:cubicBezTo>
                      <a:pt x="5851" y="395"/>
                      <a:pt x="5841" y="395"/>
                      <a:pt x="5830" y="395"/>
                    </a:cubicBezTo>
                    <a:cubicBezTo>
                      <a:pt x="5706" y="343"/>
                      <a:pt x="5581" y="312"/>
                      <a:pt x="5447" y="281"/>
                    </a:cubicBezTo>
                    <a:cubicBezTo>
                      <a:pt x="5436" y="270"/>
                      <a:pt x="5426" y="270"/>
                      <a:pt x="5426" y="270"/>
                    </a:cubicBezTo>
                    <a:cubicBezTo>
                      <a:pt x="5353" y="250"/>
                      <a:pt x="5291" y="240"/>
                      <a:pt x="5229" y="229"/>
                    </a:cubicBezTo>
                    <a:cubicBezTo>
                      <a:pt x="5219" y="229"/>
                      <a:pt x="5208" y="219"/>
                      <a:pt x="5187" y="219"/>
                    </a:cubicBezTo>
                    <a:cubicBezTo>
                      <a:pt x="5166" y="208"/>
                      <a:pt x="5146" y="208"/>
                      <a:pt x="5125" y="208"/>
                    </a:cubicBezTo>
                    <a:cubicBezTo>
                      <a:pt x="5032" y="187"/>
                      <a:pt x="4938" y="167"/>
                      <a:pt x="4845" y="157"/>
                    </a:cubicBezTo>
                    <a:cubicBezTo>
                      <a:pt x="4710" y="125"/>
                      <a:pt x="4586" y="115"/>
                      <a:pt x="4451" y="95"/>
                    </a:cubicBezTo>
                    <a:cubicBezTo>
                      <a:pt x="4036" y="32"/>
                      <a:pt x="3611" y="1"/>
                      <a:pt x="3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10;p49">
                <a:extLst>
                  <a:ext uri="{FF2B5EF4-FFF2-40B4-BE49-F238E27FC236}">
                    <a16:creationId xmlns:a16="http://schemas.microsoft.com/office/drawing/2014/main" id="{79AE045C-1243-499F-9B30-516CEAF5990D}"/>
                  </a:ext>
                </a:extLst>
              </p:cNvPr>
              <p:cNvSpPr/>
              <p:nvPr/>
            </p:nvSpPr>
            <p:spPr>
              <a:xfrm>
                <a:off x="6425332" y="2317185"/>
                <a:ext cx="67376" cy="11645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2584" extrusionOk="0">
                    <a:moveTo>
                      <a:pt x="748" y="1"/>
                    </a:moveTo>
                    <a:cubicBezTo>
                      <a:pt x="333" y="1"/>
                      <a:pt x="1" y="581"/>
                      <a:pt x="1" y="1287"/>
                    </a:cubicBezTo>
                    <a:cubicBezTo>
                      <a:pt x="1" y="2003"/>
                      <a:pt x="333" y="2584"/>
                      <a:pt x="748" y="2584"/>
                    </a:cubicBezTo>
                    <a:cubicBezTo>
                      <a:pt x="1163" y="2584"/>
                      <a:pt x="1495" y="2003"/>
                      <a:pt x="1495" y="1287"/>
                    </a:cubicBezTo>
                    <a:cubicBezTo>
                      <a:pt x="1495" y="581"/>
                      <a:pt x="1163" y="1"/>
                      <a:pt x="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11;p49">
                <a:extLst>
                  <a:ext uri="{FF2B5EF4-FFF2-40B4-BE49-F238E27FC236}">
                    <a16:creationId xmlns:a16="http://schemas.microsoft.com/office/drawing/2014/main" id="{EF2FD359-B616-49B8-A3C3-EB0D56EFA801}"/>
                  </a:ext>
                </a:extLst>
              </p:cNvPr>
              <p:cNvSpPr/>
              <p:nvPr/>
            </p:nvSpPr>
            <p:spPr>
              <a:xfrm>
                <a:off x="7072373" y="2299924"/>
                <a:ext cx="67827" cy="116409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2583" extrusionOk="0">
                    <a:moveTo>
                      <a:pt x="758" y="0"/>
                    </a:moveTo>
                    <a:cubicBezTo>
                      <a:pt x="343" y="0"/>
                      <a:pt x="0" y="581"/>
                      <a:pt x="0" y="1296"/>
                    </a:cubicBezTo>
                    <a:cubicBezTo>
                      <a:pt x="0" y="2002"/>
                      <a:pt x="343" y="2583"/>
                      <a:pt x="758" y="2583"/>
                    </a:cubicBezTo>
                    <a:cubicBezTo>
                      <a:pt x="1173" y="2583"/>
                      <a:pt x="1505" y="2002"/>
                      <a:pt x="1505" y="1296"/>
                    </a:cubicBezTo>
                    <a:cubicBezTo>
                      <a:pt x="1505" y="581"/>
                      <a:pt x="1173" y="0"/>
                      <a:pt x="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12;p49">
                <a:extLst>
                  <a:ext uri="{FF2B5EF4-FFF2-40B4-BE49-F238E27FC236}">
                    <a16:creationId xmlns:a16="http://schemas.microsoft.com/office/drawing/2014/main" id="{3DA6B060-0E1A-49F6-8E60-6F1E0EF038D3}"/>
                  </a:ext>
                </a:extLst>
              </p:cNvPr>
              <p:cNvSpPr/>
              <p:nvPr/>
            </p:nvSpPr>
            <p:spPr>
              <a:xfrm>
                <a:off x="6351961" y="2096532"/>
                <a:ext cx="169724" cy="95408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117" extrusionOk="0">
                    <a:moveTo>
                      <a:pt x="2728" y="0"/>
                    </a:moveTo>
                    <a:cubicBezTo>
                      <a:pt x="2376" y="0"/>
                      <a:pt x="1982" y="73"/>
                      <a:pt x="1577" y="208"/>
                    </a:cubicBezTo>
                    <a:cubicBezTo>
                      <a:pt x="1100" y="385"/>
                      <a:pt x="675" y="634"/>
                      <a:pt x="395" y="913"/>
                    </a:cubicBezTo>
                    <a:cubicBezTo>
                      <a:pt x="104" y="1194"/>
                      <a:pt x="1" y="1473"/>
                      <a:pt x="73" y="1692"/>
                    </a:cubicBezTo>
                    <a:cubicBezTo>
                      <a:pt x="167" y="1961"/>
                      <a:pt x="519" y="2117"/>
                      <a:pt x="1027" y="2117"/>
                    </a:cubicBezTo>
                    <a:cubicBezTo>
                      <a:pt x="1380" y="2117"/>
                      <a:pt x="1785" y="2044"/>
                      <a:pt x="2179" y="1899"/>
                    </a:cubicBezTo>
                    <a:cubicBezTo>
                      <a:pt x="2656" y="1722"/>
                      <a:pt x="3081" y="1484"/>
                      <a:pt x="3362" y="1204"/>
                    </a:cubicBezTo>
                    <a:cubicBezTo>
                      <a:pt x="3652" y="913"/>
                      <a:pt x="3766" y="644"/>
                      <a:pt x="3683" y="415"/>
                    </a:cubicBezTo>
                    <a:cubicBezTo>
                      <a:pt x="3590" y="146"/>
                      <a:pt x="3237" y="0"/>
                      <a:pt x="2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213;p49">
                <a:extLst>
                  <a:ext uri="{FF2B5EF4-FFF2-40B4-BE49-F238E27FC236}">
                    <a16:creationId xmlns:a16="http://schemas.microsoft.com/office/drawing/2014/main" id="{825CB6E7-C371-4324-8E3A-1752C4FC67F4}"/>
                  </a:ext>
                </a:extLst>
              </p:cNvPr>
              <p:cNvSpPr/>
              <p:nvPr/>
            </p:nvSpPr>
            <p:spPr>
              <a:xfrm>
                <a:off x="7043845" y="2079271"/>
                <a:ext cx="169724" cy="95408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117" extrusionOk="0">
                    <a:moveTo>
                      <a:pt x="1027" y="0"/>
                    </a:moveTo>
                    <a:cubicBezTo>
                      <a:pt x="519" y="0"/>
                      <a:pt x="177" y="155"/>
                      <a:pt x="84" y="415"/>
                    </a:cubicBezTo>
                    <a:cubicBezTo>
                      <a:pt x="1" y="643"/>
                      <a:pt x="115" y="923"/>
                      <a:pt x="395" y="1203"/>
                    </a:cubicBezTo>
                    <a:cubicBezTo>
                      <a:pt x="685" y="1483"/>
                      <a:pt x="1100" y="1732"/>
                      <a:pt x="1587" y="1898"/>
                    </a:cubicBezTo>
                    <a:cubicBezTo>
                      <a:pt x="1982" y="2043"/>
                      <a:pt x="2376" y="2116"/>
                      <a:pt x="2739" y="2116"/>
                    </a:cubicBezTo>
                    <a:cubicBezTo>
                      <a:pt x="3247" y="2116"/>
                      <a:pt x="3590" y="1960"/>
                      <a:pt x="3683" y="1701"/>
                    </a:cubicBezTo>
                    <a:cubicBezTo>
                      <a:pt x="3766" y="1473"/>
                      <a:pt x="3652" y="1193"/>
                      <a:pt x="3372" y="913"/>
                    </a:cubicBezTo>
                    <a:cubicBezTo>
                      <a:pt x="3081" y="632"/>
                      <a:pt x="2666" y="383"/>
                      <a:pt x="2179" y="217"/>
                    </a:cubicBezTo>
                    <a:cubicBezTo>
                      <a:pt x="1785" y="72"/>
                      <a:pt x="1391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214;p49">
                <a:extLst>
                  <a:ext uri="{FF2B5EF4-FFF2-40B4-BE49-F238E27FC236}">
                    <a16:creationId xmlns:a16="http://schemas.microsoft.com/office/drawing/2014/main" id="{D5D26D11-20B1-4CDD-8D4C-EE3984F86456}"/>
                  </a:ext>
                </a:extLst>
              </p:cNvPr>
              <p:cNvSpPr/>
              <p:nvPr/>
            </p:nvSpPr>
            <p:spPr>
              <a:xfrm>
                <a:off x="6788625" y="1759469"/>
                <a:ext cx="53766" cy="3695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20" extrusionOk="0">
                    <a:moveTo>
                      <a:pt x="674" y="1"/>
                    </a:moveTo>
                    <a:cubicBezTo>
                      <a:pt x="612" y="11"/>
                      <a:pt x="550" y="22"/>
                      <a:pt x="477" y="42"/>
                    </a:cubicBezTo>
                    <a:cubicBezTo>
                      <a:pt x="415" y="63"/>
                      <a:pt x="353" y="94"/>
                      <a:pt x="291" y="135"/>
                    </a:cubicBezTo>
                    <a:cubicBezTo>
                      <a:pt x="238" y="167"/>
                      <a:pt x="187" y="208"/>
                      <a:pt x="135" y="250"/>
                    </a:cubicBezTo>
                    <a:cubicBezTo>
                      <a:pt x="114" y="271"/>
                      <a:pt x="93" y="301"/>
                      <a:pt x="72" y="322"/>
                    </a:cubicBezTo>
                    <a:cubicBezTo>
                      <a:pt x="62" y="333"/>
                      <a:pt x="62" y="343"/>
                      <a:pt x="52" y="354"/>
                    </a:cubicBezTo>
                    <a:lnTo>
                      <a:pt x="42" y="374"/>
                    </a:lnTo>
                    <a:lnTo>
                      <a:pt x="21" y="395"/>
                    </a:lnTo>
                    <a:cubicBezTo>
                      <a:pt x="10" y="426"/>
                      <a:pt x="21" y="447"/>
                      <a:pt x="31" y="457"/>
                    </a:cubicBezTo>
                    <a:cubicBezTo>
                      <a:pt x="21" y="478"/>
                      <a:pt x="10" y="520"/>
                      <a:pt x="0" y="550"/>
                    </a:cubicBezTo>
                    <a:lnTo>
                      <a:pt x="0" y="603"/>
                    </a:lnTo>
                    <a:cubicBezTo>
                      <a:pt x="0" y="623"/>
                      <a:pt x="0" y="633"/>
                      <a:pt x="10" y="654"/>
                    </a:cubicBezTo>
                    <a:cubicBezTo>
                      <a:pt x="10" y="675"/>
                      <a:pt x="21" y="695"/>
                      <a:pt x="21" y="706"/>
                    </a:cubicBezTo>
                    <a:cubicBezTo>
                      <a:pt x="31" y="716"/>
                      <a:pt x="42" y="737"/>
                      <a:pt x="52" y="748"/>
                    </a:cubicBezTo>
                    <a:cubicBezTo>
                      <a:pt x="62" y="758"/>
                      <a:pt x="72" y="758"/>
                      <a:pt x="83" y="769"/>
                    </a:cubicBezTo>
                    <a:cubicBezTo>
                      <a:pt x="93" y="778"/>
                      <a:pt x="114" y="789"/>
                      <a:pt x="125" y="789"/>
                    </a:cubicBezTo>
                    <a:lnTo>
                      <a:pt x="218" y="789"/>
                    </a:lnTo>
                    <a:cubicBezTo>
                      <a:pt x="228" y="778"/>
                      <a:pt x="238" y="769"/>
                      <a:pt x="259" y="769"/>
                    </a:cubicBezTo>
                    <a:cubicBezTo>
                      <a:pt x="270" y="748"/>
                      <a:pt x="291" y="737"/>
                      <a:pt x="311" y="716"/>
                    </a:cubicBezTo>
                    <a:cubicBezTo>
                      <a:pt x="311" y="748"/>
                      <a:pt x="321" y="758"/>
                      <a:pt x="321" y="769"/>
                    </a:cubicBezTo>
                    <a:cubicBezTo>
                      <a:pt x="332" y="778"/>
                      <a:pt x="342" y="789"/>
                      <a:pt x="353" y="789"/>
                    </a:cubicBezTo>
                    <a:cubicBezTo>
                      <a:pt x="363" y="810"/>
                      <a:pt x="394" y="820"/>
                      <a:pt x="425" y="820"/>
                    </a:cubicBezTo>
                    <a:lnTo>
                      <a:pt x="446" y="820"/>
                    </a:lnTo>
                    <a:cubicBezTo>
                      <a:pt x="498" y="820"/>
                      <a:pt x="550" y="799"/>
                      <a:pt x="602" y="769"/>
                    </a:cubicBezTo>
                    <a:cubicBezTo>
                      <a:pt x="623" y="758"/>
                      <a:pt x="643" y="737"/>
                      <a:pt x="664" y="716"/>
                    </a:cubicBezTo>
                    <a:cubicBezTo>
                      <a:pt x="674" y="727"/>
                      <a:pt x="674" y="737"/>
                      <a:pt x="685" y="748"/>
                    </a:cubicBezTo>
                    <a:cubicBezTo>
                      <a:pt x="706" y="769"/>
                      <a:pt x="726" y="778"/>
                      <a:pt x="757" y="789"/>
                    </a:cubicBezTo>
                    <a:cubicBezTo>
                      <a:pt x="768" y="789"/>
                      <a:pt x="788" y="799"/>
                      <a:pt x="798" y="799"/>
                    </a:cubicBezTo>
                    <a:cubicBezTo>
                      <a:pt x="819" y="799"/>
                      <a:pt x="840" y="789"/>
                      <a:pt x="861" y="789"/>
                    </a:cubicBezTo>
                    <a:cubicBezTo>
                      <a:pt x="902" y="778"/>
                      <a:pt x="934" y="758"/>
                      <a:pt x="964" y="748"/>
                    </a:cubicBezTo>
                    <a:cubicBezTo>
                      <a:pt x="1006" y="727"/>
                      <a:pt x="1047" y="695"/>
                      <a:pt x="1079" y="665"/>
                    </a:cubicBezTo>
                    <a:cubicBezTo>
                      <a:pt x="1110" y="633"/>
                      <a:pt x="1130" y="603"/>
                      <a:pt x="1151" y="550"/>
                    </a:cubicBezTo>
                    <a:lnTo>
                      <a:pt x="1183" y="488"/>
                    </a:lnTo>
                    <a:lnTo>
                      <a:pt x="1183" y="405"/>
                    </a:lnTo>
                    <a:cubicBezTo>
                      <a:pt x="1193" y="384"/>
                      <a:pt x="1183" y="364"/>
                      <a:pt x="1183" y="333"/>
                    </a:cubicBezTo>
                    <a:cubicBezTo>
                      <a:pt x="1172" y="301"/>
                      <a:pt x="1162" y="281"/>
                      <a:pt x="1151" y="250"/>
                    </a:cubicBezTo>
                    <a:cubicBezTo>
                      <a:pt x="1120" y="188"/>
                      <a:pt x="1079" y="135"/>
                      <a:pt x="1027" y="94"/>
                    </a:cubicBezTo>
                    <a:cubicBezTo>
                      <a:pt x="985" y="63"/>
                      <a:pt x="934" y="32"/>
                      <a:pt x="871" y="11"/>
                    </a:cubicBezTo>
                    <a:cubicBezTo>
                      <a:pt x="851" y="11"/>
                      <a:pt x="819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215;p49">
                <a:extLst>
                  <a:ext uri="{FF2B5EF4-FFF2-40B4-BE49-F238E27FC236}">
                    <a16:creationId xmlns:a16="http://schemas.microsoft.com/office/drawing/2014/main" id="{B05D30A3-1C0B-4BDF-8B18-3196A8EFDB12}"/>
                  </a:ext>
                </a:extLst>
              </p:cNvPr>
              <p:cNvSpPr/>
              <p:nvPr/>
            </p:nvSpPr>
            <p:spPr>
              <a:xfrm>
                <a:off x="6628724" y="1744957"/>
                <a:ext cx="53811" cy="37451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831" extrusionOk="0">
                    <a:moveTo>
                      <a:pt x="747" y="1"/>
                    </a:moveTo>
                    <a:cubicBezTo>
                      <a:pt x="727" y="1"/>
                      <a:pt x="706" y="12"/>
                      <a:pt x="674" y="12"/>
                    </a:cubicBezTo>
                    <a:cubicBezTo>
                      <a:pt x="623" y="12"/>
                      <a:pt x="561" y="32"/>
                      <a:pt x="488" y="53"/>
                    </a:cubicBezTo>
                    <a:cubicBezTo>
                      <a:pt x="425" y="74"/>
                      <a:pt x="363" y="105"/>
                      <a:pt x="291" y="146"/>
                    </a:cubicBezTo>
                    <a:cubicBezTo>
                      <a:pt x="239" y="178"/>
                      <a:pt x="197" y="219"/>
                      <a:pt x="146" y="261"/>
                    </a:cubicBezTo>
                    <a:lnTo>
                      <a:pt x="84" y="323"/>
                    </a:lnTo>
                    <a:cubicBezTo>
                      <a:pt x="73" y="344"/>
                      <a:pt x="63" y="354"/>
                      <a:pt x="52" y="364"/>
                    </a:cubicBezTo>
                    <a:lnTo>
                      <a:pt x="42" y="385"/>
                    </a:lnTo>
                    <a:lnTo>
                      <a:pt x="31" y="406"/>
                    </a:lnTo>
                    <a:cubicBezTo>
                      <a:pt x="21" y="437"/>
                      <a:pt x="21" y="447"/>
                      <a:pt x="42" y="457"/>
                    </a:cubicBezTo>
                    <a:cubicBezTo>
                      <a:pt x="21" y="489"/>
                      <a:pt x="11" y="520"/>
                      <a:pt x="11" y="561"/>
                    </a:cubicBezTo>
                    <a:cubicBezTo>
                      <a:pt x="11" y="572"/>
                      <a:pt x="1" y="593"/>
                      <a:pt x="1" y="613"/>
                    </a:cubicBezTo>
                    <a:cubicBezTo>
                      <a:pt x="1" y="623"/>
                      <a:pt x="11" y="644"/>
                      <a:pt x="11" y="665"/>
                    </a:cubicBezTo>
                    <a:cubicBezTo>
                      <a:pt x="21" y="686"/>
                      <a:pt x="21" y="696"/>
                      <a:pt x="31" y="706"/>
                    </a:cubicBezTo>
                    <a:cubicBezTo>
                      <a:pt x="42" y="727"/>
                      <a:pt x="42" y="738"/>
                      <a:pt x="52" y="748"/>
                    </a:cubicBezTo>
                    <a:lnTo>
                      <a:pt x="84" y="779"/>
                    </a:lnTo>
                    <a:cubicBezTo>
                      <a:pt x="104" y="789"/>
                      <a:pt x="114" y="789"/>
                      <a:pt x="125" y="800"/>
                    </a:cubicBezTo>
                    <a:lnTo>
                      <a:pt x="167" y="800"/>
                    </a:lnTo>
                    <a:cubicBezTo>
                      <a:pt x="187" y="800"/>
                      <a:pt x="208" y="800"/>
                      <a:pt x="218" y="789"/>
                    </a:cubicBezTo>
                    <a:cubicBezTo>
                      <a:pt x="239" y="789"/>
                      <a:pt x="250" y="779"/>
                      <a:pt x="259" y="769"/>
                    </a:cubicBezTo>
                    <a:cubicBezTo>
                      <a:pt x="280" y="759"/>
                      <a:pt x="301" y="748"/>
                      <a:pt x="312" y="727"/>
                    </a:cubicBezTo>
                    <a:cubicBezTo>
                      <a:pt x="322" y="748"/>
                      <a:pt x="322" y="769"/>
                      <a:pt x="333" y="769"/>
                    </a:cubicBezTo>
                    <a:cubicBezTo>
                      <a:pt x="342" y="779"/>
                      <a:pt x="353" y="789"/>
                      <a:pt x="353" y="800"/>
                    </a:cubicBezTo>
                    <a:cubicBezTo>
                      <a:pt x="374" y="810"/>
                      <a:pt x="395" y="821"/>
                      <a:pt x="436" y="831"/>
                    </a:cubicBezTo>
                    <a:lnTo>
                      <a:pt x="457" y="831"/>
                    </a:lnTo>
                    <a:cubicBezTo>
                      <a:pt x="498" y="831"/>
                      <a:pt x="550" y="810"/>
                      <a:pt x="612" y="769"/>
                    </a:cubicBezTo>
                    <a:cubicBezTo>
                      <a:pt x="633" y="759"/>
                      <a:pt x="654" y="748"/>
                      <a:pt x="674" y="727"/>
                    </a:cubicBezTo>
                    <a:cubicBezTo>
                      <a:pt x="674" y="738"/>
                      <a:pt x="685" y="748"/>
                      <a:pt x="695" y="759"/>
                    </a:cubicBezTo>
                    <a:cubicBezTo>
                      <a:pt x="706" y="779"/>
                      <a:pt x="727" y="789"/>
                      <a:pt x="768" y="800"/>
                    </a:cubicBezTo>
                    <a:lnTo>
                      <a:pt x="861" y="800"/>
                    </a:lnTo>
                    <a:cubicBezTo>
                      <a:pt x="903" y="789"/>
                      <a:pt x="944" y="769"/>
                      <a:pt x="976" y="748"/>
                    </a:cubicBezTo>
                    <a:cubicBezTo>
                      <a:pt x="1017" y="738"/>
                      <a:pt x="1048" y="706"/>
                      <a:pt x="1089" y="676"/>
                    </a:cubicBezTo>
                    <a:cubicBezTo>
                      <a:pt x="1121" y="644"/>
                      <a:pt x="1142" y="603"/>
                      <a:pt x="1162" y="561"/>
                    </a:cubicBezTo>
                    <a:cubicBezTo>
                      <a:pt x="1172" y="540"/>
                      <a:pt x="1183" y="520"/>
                      <a:pt x="1183" y="499"/>
                    </a:cubicBezTo>
                    <a:cubicBezTo>
                      <a:pt x="1193" y="468"/>
                      <a:pt x="1193" y="447"/>
                      <a:pt x="1193" y="416"/>
                    </a:cubicBezTo>
                    <a:cubicBezTo>
                      <a:pt x="1193" y="395"/>
                      <a:pt x="1193" y="374"/>
                      <a:pt x="1183" y="344"/>
                    </a:cubicBezTo>
                    <a:cubicBezTo>
                      <a:pt x="1183" y="312"/>
                      <a:pt x="1172" y="291"/>
                      <a:pt x="1162" y="261"/>
                    </a:cubicBezTo>
                    <a:cubicBezTo>
                      <a:pt x="1131" y="198"/>
                      <a:pt x="1089" y="146"/>
                      <a:pt x="1038" y="105"/>
                    </a:cubicBezTo>
                    <a:cubicBezTo>
                      <a:pt x="996" y="63"/>
                      <a:pt x="944" y="42"/>
                      <a:pt x="882" y="22"/>
                    </a:cubicBezTo>
                    <a:cubicBezTo>
                      <a:pt x="851" y="12"/>
                      <a:pt x="820" y="12"/>
                      <a:pt x="789" y="12"/>
                    </a:cubicBezTo>
                    <a:cubicBezTo>
                      <a:pt x="778" y="1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216;p49">
                <a:extLst>
                  <a:ext uri="{FF2B5EF4-FFF2-40B4-BE49-F238E27FC236}">
                    <a16:creationId xmlns:a16="http://schemas.microsoft.com/office/drawing/2014/main" id="{85F9DA3C-CA9A-4721-AC70-AF2DF3A976F7}"/>
                  </a:ext>
                </a:extLst>
              </p:cNvPr>
              <p:cNvSpPr/>
              <p:nvPr/>
            </p:nvSpPr>
            <p:spPr>
              <a:xfrm>
                <a:off x="6922297" y="1687496"/>
                <a:ext cx="186129" cy="91172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2023" extrusionOk="0">
                    <a:moveTo>
                      <a:pt x="1681" y="0"/>
                    </a:moveTo>
                    <a:cubicBezTo>
                      <a:pt x="1629" y="0"/>
                      <a:pt x="1588" y="0"/>
                      <a:pt x="1536" y="10"/>
                    </a:cubicBezTo>
                    <a:cubicBezTo>
                      <a:pt x="1412" y="31"/>
                      <a:pt x="1287" y="83"/>
                      <a:pt x="1163" y="156"/>
                    </a:cubicBezTo>
                    <a:cubicBezTo>
                      <a:pt x="965" y="291"/>
                      <a:pt x="778" y="467"/>
                      <a:pt x="582" y="757"/>
                    </a:cubicBezTo>
                    <a:cubicBezTo>
                      <a:pt x="437" y="955"/>
                      <a:pt x="312" y="1183"/>
                      <a:pt x="198" y="1380"/>
                    </a:cubicBezTo>
                    <a:lnTo>
                      <a:pt x="167" y="1432"/>
                    </a:lnTo>
                    <a:lnTo>
                      <a:pt x="156" y="1421"/>
                    </a:lnTo>
                    <a:cubicBezTo>
                      <a:pt x="146" y="1411"/>
                      <a:pt x="135" y="1400"/>
                      <a:pt x="115" y="1400"/>
                    </a:cubicBezTo>
                    <a:cubicBezTo>
                      <a:pt x="94" y="1400"/>
                      <a:pt x="84" y="1411"/>
                      <a:pt x="63" y="1421"/>
                    </a:cubicBezTo>
                    <a:cubicBezTo>
                      <a:pt x="42" y="1432"/>
                      <a:pt x="22" y="1453"/>
                      <a:pt x="11" y="1483"/>
                    </a:cubicBezTo>
                    <a:cubicBezTo>
                      <a:pt x="1" y="1504"/>
                      <a:pt x="1" y="1536"/>
                      <a:pt x="11" y="1566"/>
                    </a:cubicBezTo>
                    <a:cubicBezTo>
                      <a:pt x="22" y="1598"/>
                      <a:pt x="52" y="1608"/>
                      <a:pt x="73" y="1619"/>
                    </a:cubicBezTo>
                    <a:cubicBezTo>
                      <a:pt x="467" y="1815"/>
                      <a:pt x="903" y="1888"/>
                      <a:pt x="1235" y="1940"/>
                    </a:cubicBezTo>
                    <a:cubicBezTo>
                      <a:pt x="1412" y="1961"/>
                      <a:pt x="1608" y="1981"/>
                      <a:pt x="1836" y="2002"/>
                    </a:cubicBezTo>
                    <a:cubicBezTo>
                      <a:pt x="1930" y="2013"/>
                      <a:pt x="2023" y="2023"/>
                      <a:pt x="2106" y="2023"/>
                    </a:cubicBezTo>
                    <a:cubicBezTo>
                      <a:pt x="2200" y="2023"/>
                      <a:pt x="2304" y="2013"/>
                      <a:pt x="2407" y="2002"/>
                    </a:cubicBezTo>
                    <a:cubicBezTo>
                      <a:pt x="2490" y="2002"/>
                      <a:pt x="2594" y="1981"/>
                      <a:pt x="2698" y="1951"/>
                    </a:cubicBezTo>
                    <a:cubicBezTo>
                      <a:pt x="2781" y="1930"/>
                      <a:pt x="2874" y="1898"/>
                      <a:pt x="2915" y="1815"/>
                    </a:cubicBezTo>
                    <a:cubicBezTo>
                      <a:pt x="2947" y="1774"/>
                      <a:pt x="2947" y="1732"/>
                      <a:pt x="2947" y="1681"/>
                    </a:cubicBezTo>
                    <a:cubicBezTo>
                      <a:pt x="3030" y="1702"/>
                      <a:pt x="3123" y="1712"/>
                      <a:pt x="3226" y="1722"/>
                    </a:cubicBezTo>
                    <a:cubicBezTo>
                      <a:pt x="3351" y="1732"/>
                      <a:pt x="3455" y="1743"/>
                      <a:pt x="3548" y="1743"/>
                    </a:cubicBezTo>
                    <a:cubicBezTo>
                      <a:pt x="3652" y="1732"/>
                      <a:pt x="3756" y="1732"/>
                      <a:pt x="3860" y="1702"/>
                    </a:cubicBezTo>
                    <a:cubicBezTo>
                      <a:pt x="3911" y="1691"/>
                      <a:pt x="3953" y="1670"/>
                      <a:pt x="3994" y="1649"/>
                    </a:cubicBezTo>
                    <a:cubicBezTo>
                      <a:pt x="4026" y="1619"/>
                      <a:pt x="4056" y="1587"/>
                      <a:pt x="4077" y="1546"/>
                    </a:cubicBezTo>
                    <a:cubicBezTo>
                      <a:pt x="4129" y="1442"/>
                      <a:pt x="4077" y="1338"/>
                      <a:pt x="4056" y="1276"/>
                    </a:cubicBezTo>
                    <a:cubicBezTo>
                      <a:pt x="3994" y="1151"/>
                      <a:pt x="3870" y="1058"/>
                      <a:pt x="3777" y="996"/>
                    </a:cubicBezTo>
                    <a:cubicBezTo>
                      <a:pt x="3652" y="902"/>
                      <a:pt x="3507" y="830"/>
                      <a:pt x="3362" y="768"/>
                    </a:cubicBezTo>
                    <a:cubicBezTo>
                      <a:pt x="3309" y="747"/>
                      <a:pt x="3247" y="716"/>
                      <a:pt x="3185" y="685"/>
                    </a:cubicBezTo>
                    <a:lnTo>
                      <a:pt x="3164" y="685"/>
                    </a:lnTo>
                    <a:lnTo>
                      <a:pt x="3143" y="674"/>
                    </a:lnTo>
                    <a:lnTo>
                      <a:pt x="3113" y="654"/>
                    </a:lnTo>
                    <a:lnTo>
                      <a:pt x="3081" y="644"/>
                    </a:lnTo>
                    <a:cubicBezTo>
                      <a:pt x="3009" y="612"/>
                      <a:pt x="2926" y="571"/>
                      <a:pt x="2843" y="540"/>
                    </a:cubicBezTo>
                    <a:cubicBezTo>
                      <a:pt x="2739" y="478"/>
                      <a:pt x="2656" y="425"/>
                      <a:pt x="2583" y="374"/>
                    </a:cubicBezTo>
                    <a:lnTo>
                      <a:pt x="2480" y="312"/>
                    </a:lnTo>
                    <a:cubicBezTo>
                      <a:pt x="2345" y="218"/>
                      <a:pt x="2179" y="125"/>
                      <a:pt x="1992" y="52"/>
                    </a:cubicBezTo>
                    <a:cubicBezTo>
                      <a:pt x="1889" y="21"/>
                      <a:pt x="1785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217;p49">
                <a:extLst>
                  <a:ext uri="{FF2B5EF4-FFF2-40B4-BE49-F238E27FC236}">
                    <a16:creationId xmlns:a16="http://schemas.microsoft.com/office/drawing/2014/main" id="{12428BE9-8153-4CF8-9918-413EB1C83570}"/>
                  </a:ext>
                </a:extLst>
              </p:cNvPr>
              <p:cNvSpPr/>
              <p:nvPr/>
            </p:nvSpPr>
            <p:spPr>
              <a:xfrm>
                <a:off x="6551567" y="1236365"/>
                <a:ext cx="473164" cy="553068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2272" extrusionOk="0">
                    <a:moveTo>
                      <a:pt x="4254" y="0"/>
                    </a:moveTo>
                    <a:cubicBezTo>
                      <a:pt x="4233" y="0"/>
                      <a:pt x="4202" y="11"/>
                      <a:pt x="4181" y="11"/>
                    </a:cubicBezTo>
                    <a:cubicBezTo>
                      <a:pt x="4150" y="11"/>
                      <a:pt x="4129" y="32"/>
                      <a:pt x="4098" y="42"/>
                    </a:cubicBezTo>
                    <a:cubicBezTo>
                      <a:pt x="4015" y="73"/>
                      <a:pt x="3963" y="145"/>
                      <a:pt x="3942" y="228"/>
                    </a:cubicBezTo>
                    <a:cubicBezTo>
                      <a:pt x="3922" y="301"/>
                      <a:pt x="3932" y="384"/>
                      <a:pt x="3974" y="488"/>
                    </a:cubicBezTo>
                    <a:cubicBezTo>
                      <a:pt x="3974" y="498"/>
                      <a:pt x="3984" y="519"/>
                      <a:pt x="3995" y="539"/>
                    </a:cubicBezTo>
                    <a:lnTo>
                      <a:pt x="3963" y="519"/>
                    </a:lnTo>
                    <a:lnTo>
                      <a:pt x="3942" y="498"/>
                    </a:lnTo>
                    <a:cubicBezTo>
                      <a:pt x="3849" y="446"/>
                      <a:pt x="3756" y="405"/>
                      <a:pt x="3663" y="363"/>
                    </a:cubicBezTo>
                    <a:cubicBezTo>
                      <a:pt x="3580" y="332"/>
                      <a:pt x="3497" y="311"/>
                      <a:pt x="3414" y="311"/>
                    </a:cubicBezTo>
                    <a:lnTo>
                      <a:pt x="3403" y="311"/>
                    </a:lnTo>
                    <a:cubicBezTo>
                      <a:pt x="3310" y="322"/>
                      <a:pt x="3216" y="363"/>
                      <a:pt x="3144" y="426"/>
                    </a:cubicBezTo>
                    <a:cubicBezTo>
                      <a:pt x="3113" y="467"/>
                      <a:pt x="3092" y="509"/>
                      <a:pt x="3082" y="550"/>
                    </a:cubicBezTo>
                    <a:cubicBezTo>
                      <a:pt x="3071" y="602"/>
                      <a:pt x="3071" y="643"/>
                      <a:pt x="3082" y="705"/>
                    </a:cubicBezTo>
                    <a:cubicBezTo>
                      <a:pt x="3092" y="758"/>
                      <a:pt x="3123" y="799"/>
                      <a:pt x="3144" y="830"/>
                    </a:cubicBezTo>
                    <a:cubicBezTo>
                      <a:pt x="3165" y="871"/>
                      <a:pt x="3195" y="913"/>
                      <a:pt x="3248" y="965"/>
                    </a:cubicBezTo>
                    <a:lnTo>
                      <a:pt x="3269" y="986"/>
                    </a:lnTo>
                    <a:cubicBezTo>
                      <a:pt x="3092" y="1027"/>
                      <a:pt x="2905" y="1100"/>
                      <a:pt x="2708" y="1214"/>
                    </a:cubicBezTo>
                    <a:cubicBezTo>
                      <a:pt x="2449" y="1349"/>
                      <a:pt x="2200" y="1556"/>
                      <a:pt x="1941" y="1816"/>
                    </a:cubicBezTo>
                    <a:cubicBezTo>
                      <a:pt x="1713" y="2054"/>
                      <a:pt x="1515" y="2324"/>
                      <a:pt x="1339" y="2614"/>
                    </a:cubicBezTo>
                    <a:cubicBezTo>
                      <a:pt x="1194" y="2863"/>
                      <a:pt x="1079" y="3123"/>
                      <a:pt x="1017" y="3361"/>
                    </a:cubicBezTo>
                    <a:cubicBezTo>
                      <a:pt x="976" y="3361"/>
                      <a:pt x="945" y="3372"/>
                      <a:pt x="903" y="3372"/>
                    </a:cubicBezTo>
                    <a:cubicBezTo>
                      <a:pt x="851" y="3372"/>
                      <a:pt x="810" y="3372"/>
                      <a:pt x="758" y="3382"/>
                    </a:cubicBezTo>
                    <a:cubicBezTo>
                      <a:pt x="685" y="3392"/>
                      <a:pt x="634" y="3402"/>
                      <a:pt x="581" y="3434"/>
                    </a:cubicBezTo>
                    <a:cubicBezTo>
                      <a:pt x="530" y="3455"/>
                      <a:pt x="478" y="3496"/>
                      <a:pt x="436" y="3548"/>
                    </a:cubicBezTo>
                    <a:cubicBezTo>
                      <a:pt x="426" y="3568"/>
                      <a:pt x="406" y="3600"/>
                      <a:pt x="395" y="3631"/>
                    </a:cubicBezTo>
                    <a:cubicBezTo>
                      <a:pt x="385" y="3662"/>
                      <a:pt x="374" y="3693"/>
                      <a:pt x="374" y="3724"/>
                    </a:cubicBezTo>
                    <a:cubicBezTo>
                      <a:pt x="374" y="3755"/>
                      <a:pt x="385" y="3776"/>
                      <a:pt x="385" y="3797"/>
                    </a:cubicBezTo>
                    <a:cubicBezTo>
                      <a:pt x="395" y="3828"/>
                      <a:pt x="426" y="3859"/>
                      <a:pt x="436" y="3880"/>
                    </a:cubicBezTo>
                    <a:cubicBezTo>
                      <a:pt x="478" y="3921"/>
                      <a:pt x="519" y="3953"/>
                      <a:pt x="581" y="3983"/>
                    </a:cubicBezTo>
                    <a:cubicBezTo>
                      <a:pt x="572" y="3994"/>
                      <a:pt x="561" y="4015"/>
                      <a:pt x="551" y="4025"/>
                    </a:cubicBezTo>
                    <a:cubicBezTo>
                      <a:pt x="509" y="4108"/>
                      <a:pt x="478" y="4202"/>
                      <a:pt x="468" y="4305"/>
                    </a:cubicBezTo>
                    <a:cubicBezTo>
                      <a:pt x="457" y="4388"/>
                      <a:pt x="457" y="4481"/>
                      <a:pt x="478" y="4575"/>
                    </a:cubicBezTo>
                    <a:cubicBezTo>
                      <a:pt x="499" y="4616"/>
                      <a:pt x="509" y="4658"/>
                      <a:pt x="540" y="4699"/>
                    </a:cubicBezTo>
                    <a:cubicBezTo>
                      <a:pt x="478" y="4741"/>
                      <a:pt x="416" y="4792"/>
                      <a:pt x="353" y="4855"/>
                    </a:cubicBezTo>
                    <a:cubicBezTo>
                      <a:pt x="312" y="4907"/>
                      <a:pt x="270" y="4958"/>
                      <a:pt x="229" y="5021"/>
                    </a:cubicBezTo>
                    <a:cubicBezTo>
                      <a:pt x="187" y="5083"/>
                      <a:pt x="167" y="5145"/>
                      <a:pt x="167" y="5207"/>
                    </a:cubicBezTo>
                    <a:cubicBezTo>
                      <a:pt x="167" y="5270"/>
                      <a:pt x="187" y="5332"/>
                      <a:pt x="240" y="5394"/>
                    </a:cubicBezTo>
                    <a:cubicBezTo>
                      <a:pt x="260" y="5415"/>
                      <a:pt x="281" y="5436"/>
                      <a:pt x="312" y="5446"/>
                    </a:cubicBezTo>
                    <a:cubicBezTo>
                      <a:pt x="343" y="5456"/>
                      <a:pt x="374" y="5467"/>
                      <a:pt x="416" y="5467"/>
                    </a:cubicBezTo>
                    <a:cubicBezTo>
                      <a:pt x="333" y="5654"/>
                      <a:pt x="260" y="5861"/>
                      <a:pt x="198" y="6069"/>
                    </a:cubicBezTo>
                    <a:cubicBezTo>
                      <a:pt x="104" y="6380"/>
                      <a:pt x="53" y="6722"/>
                      <a:pt x="21" y="7085"/>
                    </a:cubicBezTo>
                    <a:cubicBezTo>
                      <a:pt x="1" y="7427"/>
                      <a:pt x="11" y="7770"/>
                      <a:pt x="53" y="8133"/>
                    </a:cubicBezTo>
                    <a:cubicBezTo>
                      <a:pt x="94" y="8475"/>
                      <a:pt x="177" y="8828"/>
                      <a:pt x="281" y="9160"/>
                    </a:cubicBezTo>
                    <a:cubicBezTo>
                      <a:pt x="385" y="9502"/>
                      <a:pt x="530" y="9834"/>
                      <a:pt x="706" y="10135"/>
                    </a:cubicBezTo>
                    <a:cubicBezTo>
                      <a:pt x="800" y="10290"/>
                      <a:pt x="893" y="10435"/>
                      <a:pt x="996" y="10581"/>
                    </a:cubicBezTo>
                    <a:cubicBezTo>
                      <a:pt x="1100" y="10716"/>
                      <a:pt x="1194" y="10830"/>
                      <a:pt x="1287" y="10923"/>
                    </a:cubicBezTo>
                    <a:cubicBezTo>
                      <a:pt x="1225" y="10995"/>
                      <a:pt x="1183" y="11058"/>
                      <a:pt x="1152" y="11131"/>
                    </a:cubicBezTo>
                    <a:cubicBezTo>
                      <a:pt x="1121" y="11182"/>
                      <a:pt x="1090" y="11286"/>
                      <a:pt x="1121" y="11380"/>
                    </a:cubicBezTo>
                    <a:cubicBezTo>
                      <a:pt x="1142" y="11421"/>
                      <a:pt x="1173" y="11463"/>
                      <a:pt x="1204" y="11483"/>
                    </a:cubicBezTo>
                    <a:cubicBezTo>
                      <a:pt x="1245" y="11504"/>
                      <a:pt x="1277" y="11504"/>
                      <a:pt x="1328" y="11504"/>
                    </a:cubicBezTo>
                    <a:cubicBezTo>
                      <a:pt x="1381" y="11504"/>
                      <a:pt x="1422" y="11493"/>
                      <a:pt x="1464" y="11473"/>
                    </a:cubicBezTo>
                    <a:cubicBezTo>
                      <a:pt x="1474" y="11525"/>
                      <a:pt x="1484" y="11566"/>
                      <a:pt x="1505" y="11618"/>
                    </a:cubicBezTo>
                    <a:cubicBezTo>
                      <a:pt x="1536" y="11659"/>
                      <a:pt x="1567" y="11701"/>
                      <a:pt x="1619" y="11732"/>
                    </a:cubicBezTo>
                    <a:cubicBezTo>
                      <a:pt x="1671" y="11774"/>
                      <a:pt x="1733" y="11795"/>
                      <a:pt x="1796" y="11815"/>
                    </a:cubicBezTo>
                    <a:cubicBezTo>
                      <a:pt x="1858" y="11836"/>
                      <a:pt x="1920" y="11846"/>
                      <a:pt x="1992" y="11846"/>
                    </a:cubicBezTo>
                    <a:cubicBezTo>
                      <a:pt x="2054" y="11846"/>
                      <a:pt x="2117" y="11836"/>
                      <a:pt x="2190" y="11825"/>
                    </a:cubicBezTo>
                    <a:cubicBezTo>
                      <a:pt x="2293" y="11805"/>
                      <a:pt x="2397" y="11753"/>
                      <a:pt x="2480" y="11691"/>
                    </a:cubicBezTo>
                    <a:cubicBezTo>
                      <a:pt x="2698" y="11825"/>
                      <a:pt x="2957" y="11940"/>
                      <a:pt x="3258" y="12023"/>
                    </a:cubicBezTo>
                    <a:cubicBezTo>
                      <a:pt x="3548" y="12116"/>
                      <a:pt x="3870" y="12168"/>
                      <a:pt x="4212" y="12199"/>
                    </a:cubicBezTo>
                    <a:cubicBezTo>
                      <a:pt x="4327" y="12199"/>
                      <a:pt x="4440" y="12210"/>
                      <a:pt x="4555" y="12210"/>
                    </a:cubicBezTo>
                    <a:cubicBezTo>
                      <a:pt x="4762" y="12210"/>
                      <a:pt x="4980" y="12189"/>
                      <a:pt x="5187" y="12157"/>
                    </a:cubicBezTo>
                    <a:cubicBezTo>
                      <a:pt x="5488" y="12116"/>
                      <a:pt x="5768" y="12044"/>
                      <a:pt x="6007" y="11940"/>
                    </a:cubicBezTo>
                    <a:cubicBezTo>
                      <a:pt x="6069" y="11971"/>
                      <a:pt x="6131" y="12002"/>
                      <a:pt x="6183" y="12044"/>
                    </a:cubicBezTo>
                    <a:cubicBezTo>
                      <a:pt x="6235" y="12074"/>
                      <a:pt x="6287" y="12106"/>
                      <a:pt x="6339" y="12127"/>
                    </a:cubicBezTo>
                    <a:cubicBezTo>
                      <a:pt x="6453" y="12189"/>
                      <a:pt x="6609" y="12261"/>
                      <a:pt x="6764" y="12272"/>
                    </a:cubicBezTo>
                    <a:lnTo>
                      <a:pt x="6795" y="12272"/>
                    </a:lnTo>
                    <a:cubicBezTo>
                      <a:pt x="6951" y="12272"/>
                      <a:pt x="7075" y="12210"/>
                      <a:pt x="7148" y="12095"/>
                    </a:cubicBezTo>
                    <a:cubicBezTo>
                      <a:pt x="7179" y="12044"/>
                      <a:pt x="7190" y="11991"/>
                      <a:pt x="7190" y="11940"/>
                    </a:cubicBezTo>
                    <a:lnTo>
                      <a:pt x="7220" y="11950"/>
                    </a:lnTo>
                    <a:cubicBezTo>
                      <a:pt x="7365" y="11981"/>
                      <a:pt x="7490" y="11991"/>
                      <a:pt x="7614" y="11991"/>
                    </a:cubicBezTo>
                    <a:cubicBezTo>
                      <a:pt x="7770" y="11991"/>
                      <a:pt x="7874" y="11961"/>
                      <a:pt x="7946" y="11898"/>
                    </a:cubicBezTo>
                    <a:cubicBezTo>
                      <a:pt x="7988" y="11867"/>
                      <a:pt x="8009" y="11815"/>
                      <a:pt x="8019" y="11763"/>
                    </a:cubicBezTo>
                    <a:lnTo>
                      <a:pt x="8019" y="11691"/>
                    </a:lnTo>
                    <a:cubicBezTo>
                      <a:pt x="8165" y="11670"/>
                      <a:pt x="8320" y="11649"/>
                      <a:pt x="8465" y="11618"/>
                    </a:cubicBezTo>
                    <a:cubicBezTo>
                      <a:pt x="8683" y="11566"/>
                      <a:pt x="8891" y="11483"/>
                      <a:pt x="9087" y="11380"/>
                    </a:cubicBezTo>
                    <a:cubicBezTo>
                      <a:pt x="9274" y="11286"/>
                      <a:pt x="9451" y="11161"/>
                      <a:pt x="9606" y="11006"/>
                    </a:cubicBezTo>
                    <a:cubicBezTo>
                      <a:pt x="9751" y="10861"/>
                      <a:pt x="9887" y="10664"/>
                      <a:pt x="9979" y="10456"/>
                    </a:cubicBezTo>
                    <a:cubicBezTo>
                      <a:pt x="10021" y="10384"/>
                      <a:pt x="10062" y="10332"/>
                      <a:pt x="10104" y="10269"/>
                    </a:cubicBezTo>
                    <a:cubicBezTo>
                      <a:pt x="10166" y="10186"/>
                      <a:pt x="10208" y="10093"/>
                      <a:pt x="10260" y="9979"/>
                    </a:cubicBezTo>
                    <a:cubicBezTo>
                      <a:pt x="10332" y="9813"/>
                      <a:pt x="10384" y="9626"/>
                      <a:pt x="10415" y="9419"/>
                    </a:cubicBezTo>
                    <a:cubicBezTo>
                      <a:pt x="10488" y="9066"/>
                      <a:pt x="10498" y="8672"/>
                      <a:pt x="10436" y="8257"/>
                    </a:cubicBezTo>
                    <a:cubicBezTo>
                      <a:pt x="10394" y="7884"/>
                      <a:pt x="10291" y="7500"/>
                      <a:pt x="10156" y="7106"/>
                    </a:cubicBezTo>
                    <a:cubicBezTo>
                      <a:pt x="10083" y="6929"/>
                      <a:pt x="10011" y="6753"/>
                      <a:pt x="9928" y="6577"/>
                    </a:cubicBezTo>
                    <a:cubicBezTo>
                      <a:pt x="9845" y="6401"/>
                      <a:pt x="9751" y="6235"/>
                      <a:pt x="9668" y="6079"/>
                    </a:cubicBezTo>
                    <a:lnTo>
                      <a:pt x="9638" y="6027"/>
                    </a:lnTo>
                    <a:lnTo>
                      <a:pt x="9472" y="5726"/>
                    </a:lnTo>
                    <a:cubicBezTo>
                      <a:pt x="9306" y="5436"/>
                      <a:pt x="9140" y="5124"/>
                      <a:pt x="8974" y="4813"/>
                    </a:cubicBezTo>
                    <a:cubicBezTo>
                      <a:pt x="8818" y="4502"/>
                      <a:pt x="8672" y="4181"/>
                      <a:pt x="8538" y="3859"/>
                    </a:cubicBezTo>
                    <a:lnTo>
                      <a:pt x="8506" y="3787"/>
                    </a:lnTo>
                    <a:cubicBezTo>
                      <a:pt x="8206" y="3123"/>
                      <a:pt x="7905" y="2480"/>
                      <a:pt x="7438" y="1971"/>
                    </a:cubicBezTo>
                    <a:cubicBezTo>
                      <a:pt x="7199" y="1712"/>
                      <a:pt x="6930" y="1494"/>
                      <a:pt x="6619" y="1339"/>
                    </a:cubicBezTo>
                    <a:cubicBezTo>
                      <a:pt x="6411" y="1245"/>
                      <a:pt x="6194" y="1162"/>
                      <a:pt x="5986" y="1079"/>
                    </a:cubicBezTo>
                    <a:cubicBezTo>
                      <a:pt x="5851" y="1037"/>
                      <a:pt x="5727" y="986"/>
                      <a:pt x="5592" y="924"/>
                    </a:cubicBezTo>
                    <a:lnTo>
                      <a:pt x="5592" y="924"/>
                    </a:lnTo>
                    <a:lnTo>
                      <a:pt x="5602" y="934"/>
                    </a:lnTo>
                    <a:cubicBezTo>
                      <a:pt x="5364" y="830"/>
                      <a:pt x="5187" y="726"/>
                      <a:pt x="5042" y="612"/>
                    </a:cubicBezTo>
                    <a:cubicBezTo>
                      <a:pt x="4970" y="571"/>
                      <a:pt x="4917" y="509"/>
                      <a:pt x="4866" y="446"/>
                    </a:cubicBezTo>
                    <a:lnTo>
                      <a:pt x="4855" y="436"/>
                    </a:lnTo>
                    <a:cubicBezTo>
                      <a:pt x="4783" y="363"/>
                      <a:pt x="4721" y="281"/>
                      <a:pt x="4638" y="218"/>
                    </a:cubicBezTo>
                    <a:cubicBezTo>
                      <a:pt x="4576" y="156"/>
                      <a:pt x="4493" y="83"/>
                      <a:pt x="4399" y="42"/>
                    </a:cubicBezTo>
                    <a:cubicBezTo>
                      <a:pt x="4357" y="21"/>
                      <a:pt x="4316" y="11"/>
                      <a:pt x="4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218;p49">
                <a:extLst>
                  <a:ext uri="{FF2B5EF4-FFF2-40B4-BE49-F238E27FC236}">
                    <a16:creationId xmlns:a16="http://schemas.microsoft.com/office/drawing/2014/main" id="{7B6E0C83-C4B9-4AC8-85E8-803F4323C095}"/>
                  </a:ext>
                </a:extLst>
              </p:cNvPr>
              <p:cNvSpPr/>
              <p:nvPr/>
            </p:nvSpPr>
            <p:spPr>
              <a:xfrm>
                <a:off x="6559048" y="1236365"/>
                <a:ext cx="376854" cy="317455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7044" extrusionOk="0">
                    <a:moveTo>
                      <a:pt x="4088" y="0"/>
                    </a:moveTo>
                    <a:cubicBezTo>
                      <a:pt x="4067" y="0"/>
                      <a:pt x="4036" y="0"/>
                      <a:pt x="4015" y="11"/>
                    </a:cubicBezTo>
                    <a:cubicBezTo>
                      <a:pt x="3984" y="11"/>
                      <a:pt x="3963" y="21"/>
                      <a:pt x="3932" y="32"/>
                    </a:cubicBezTo>
                    <a:cubicBezTo>
                      <a:pt x="3849" y="73"/>
                      <a:pt x="3797" y="135"/>
                      <a:pt x="3776" y="228"/>
                    </a:cubicBezTo>
                    <a:cubicBezTo>
                      <a:pt x="3756" y="301"/>
                      <a:pt x="3766" y="384"/>
                      <a:pt x="3797" y="488"/>
                    </a:cubicBezTo>
                    <a:cubicBezTo>
                      <a:pt x="3808" y="509"/>
                      <a:pt x="3818" y="519"/>
                      <a:pt x="3818" y="539"/>
                    </a:cubicBezTo>
                    <a:lnTo>
                      <a:pt x="3797" y="519"/>
                    </a:lnTo>
                    <a:lnTo>
                      <a:pt x="3776" y="498"/>
                    </a:lnTo>
                    <a:cubicBezTo>
                      <a:pt x="3683" y="446"/>
                      <a:pt x="3590" y="405"/>
                      <a:pt x="3497" y="363"/>
                    </a:cubicBezTo>
                    <a:cubicBezTo>
                      <a:pt x="3414" y="332"/>
                      <a:pt x="3331" y="311"/>
                      <a:pt x="3248" y="311"/>
                    </a:cubicBezTo>
                    <a:lnTo>
                      <a:pt x="3237" y="311"/>
                    </a:lnTo>
                    <a:cubicBezTo>
                      <a:pt x="3144" y="311"/>
                      <a:pt x="3050" y="353"/>
                      <a:pt x="2978" y="426"/>
                    </a:cubicBezTo>
                    <a:cubicBezTo>
                      <a:pt x="2947" y="456"/>
                      <a:pt x="2926" y="498"/>
                      <a:pt x="2916" y="550"/>
                    </a:cubicBezTo>
                    <a:cubicBezTo>
                      <a:pt x="2895" y="602"/>
                      <a:pt x="2905" y="643"/>
                      <a:pt x="2916" y="705"/>
                    </a:cubicBezTo>
                    <a:cubicBezTo>
                      <a:pt x="2926" y="747"/>
                      <a:pt x="2947" y="788"/>
                      <a:pt x="2978" y="830"/>
                    </a:cubicBezTo>
                    <a:cubicBezTo>
                      <a:pt x="2999" y="871"/>
                      <a:pt x="3029" y="913"/>
                      <a:pt x="3082" y="965"/>
                    </a:cubicBezTo>
                    <a:lnTo>
                      <a:pt x="3103" y="996"/>
                    </a:lnTo>
                    <a:cubicBezTo>
                      <a:pt x="2926" y="1027"/>
                      <a:pt x="2739" y="1100"/>
                      <a:pt x="2542" y="1203"/>
                    </a:cubicBezTo>
                    <a:cubicBezTo>
                      <a:pt x="2283" y="1349"/>
                      <a:pt x="2024" y="1556"/>
                      <a:pt x="1775" y="1816"/>
                    </a:cubicBezTo>
                    <a:cubicBezTo>
                      <a:pt x="1547" y="2054"/>
                      <a:pt x="1339" y="2324"/>
                      <a:pt x="1173" y="2614"/>
                    </a:cubicBezTo>
                    <a:cubicBezTo>
                      <a:pt x="1017" y="2863"/>
                      <a:pt x="913" y="3123"/>
                      <a:pt x="851" y="3361"/>
                    </a:cubicBezTo>
                    <a:lnTo>
                      <a:pt x="737" y="3361"/>
                    </a:lnTo>
                    <a:lnTo>
                      <a:pt x="727" y="3372"/>
                    </a:lnTo>
                    <a:lnTo>
                      <a:pt x="592" y="3372"/>
                    </a:lnTo>
                    <a:cubicBezTo>
                      <a:pt x="519" y="3382"/>
                      <a:pt x="468" y="3402"/>
                      <a:pt x="415" y="3423"/>
                    </a:cubicBezTo>
                    <a:cubicBezTo>
                      <a:pt x="353" y="3455"/>
                      <a:pt x="312" y="3496"/>
                      <a:pt x="270" y="3548"/>
                    </a:cubicBezTo>
                    <a:cubicBezTo>
                      <a:pt x="260" y="3568"/>
                      <a:pt x="240" y="3600"/>
                      <a:pt x="229" y="3621"/>
                    </a:cubicBezTo>
                    <a:cubicBezTo>
                      <a:pt x="219" y="3662"/>
                      <a:pt x="208" y="3693"/>
                      <a:pt x="208" y="3724"/>
                    </a:cubicBezTo>
                    <a:cubicBezTo>
                      <a:pt x="208" y="3745"/>
                      <a:pt x="208" y="3776"/>
                      <a:pt x="219" y="3797"/>
                    </a:cubicBezTo>
                    <a:cubicBezTo>
                      <a:pt x="229" y="3828"/>
                      <a:pt x="250" y="3859"/>
                      <a:pt x="270" y="3890"/>
                    </a:cubicBezTo>
                    <a:cubicBezTo>
                      <a:pt x="312" y="3932"/>
                      <a:pt x="353" y="3963"/>
                      <a:pt x="415" y="3983"/>
                    </a:cubicBezTo>
                    <a:cubicBezTo>
                      <a:pt x="406" y="3994"/>
                      <a:pt x="395" y="4015"/>
                      <a:pt x="385" y="4025"/>
                    </a:cubicBezTo>
                    <a:cubicBezTo>
                      <a:pt x="343" y="4108"/>
                      <a:pt x="312" y="4202"/>
                      <a:pt x="291" y="4305"/>
                    </a:cubicBezTo>
                    <a:cubicBezTo>
                      <a:pt x="281" y="4388"/>
                      <a:pt x="291" y="4481"/>
                      <a:pt x="312" y="4575"/>
                    </a:cubicBezTo>
                    <a:cubicBezTo>
                      <a:pt x="323" y="4616"/>
                      <a:pt x="343" y="4668"/>
                      <a:pt x="374" y="4709"/>
                    </a:cubicBezTo>
                    <a:cubicBezTo>
                      <a:pt x="312" y="4741"/>
                      <a:pt x="250" y="4792"/>
                      <a:pt x="187" y="4855"/>
                    </a:cubicBezTo>
                    <a:cubicBezTo>
                      <a:pt x="136" y="4907"/>
                      <a:pt x="104" y="4958"/>
                      <a:pt x="63" y="5021"/>
                    </a:cubicBezTo>
                    <a:cubicBezTo>
                      <a:pt x="21" y="5083"/>
                      <a:pt x="1" y="5145"/>
                      <a:pt x="1" y="5207"/>
                    </a:cubicBezTo>
                    <a:cubicBezTo>
                      <a:pt x="1" y="5270"/>
                      <a:pt x="21" y="5343"/>
                      <a:pt x="74" y="5394"/>
                    </a:cubicBezTo>
                    <a:cubicBezTo>
                      <a:pt x="84" y="5415"/>
                      <a:pt x="115" y="5436"/>
                      <a:pt x="146" y="5446"/>
                    </a:cubicBezTo>
                    <a:cubicBezTo>
                      <a:pt x="177" y="5467"/>
                      <a:pt x="219" y="5467"/>
                      <a:pt x="250" y="5467"/>
                    </a:cubicBezTo>
                    <a:cubicBezTo>
                      <a:pt x="187" y="5612"/>
                      <a:pt x="136" y="5747"/>
                      <a:pt x="94" y="5871"/>
                    </a:cubicBezTo>
                    <a:lnTo>
                      <a:pt x="125" y="5965"/>
                    </a:lnTo>
                    <a:lnTo>
                      <a:pt x="125" y="5954"/>
                    </a:lnTo>
                    <a:cubicBezTo>
                      <a:pt x="146" y="6006"/>
                      <a:pt x="177" y="6069"/>
                      <a:pt x="219" y="6110"/>
                    </a:cubicBezTo>
                    <a:cubicBezTo>
                      <a:pt x="250" y="6152"/>
                      <a:pt x="281" y="6193"/>
                      <a:pt x="323" y="6224"/>
                    </a:cubicBezTo>
                    <a:cubicBezTo>
                      <a:pt x="364" y="6255"/>
                      <a:pt x="415" y="6286"/>
                      <a:pt x="457" y="6307"/>
                    </a:cubicBezTo>
                    <a:cubicBezTo>
                      <a:pt x="530" y="6328"/>
                      <a:pt x="602" y="6348"/>
                      <a:pt x="675" y="6359"/>
                    </a:cubicBezTo>
                    <a:lnTo>
                      <a:pt x="664" y="6359"/>
                    </a:lnTo>
                    <a:cubicBezTo>
                      <a:pt x="708" y="6368"/>
                      <a:pt x="753" y="6371"/>
                      <a:pt x="800" y="6371"/>
                    </a:cubicBezTo>
                    <a:cubicBezTo>
                      <a:pt x="864" y="6371"/>
                      <a:pt x="930" y="6365"/>
                      <a:pt x="996" y="6359"/>
                    </a:cubicBezTo>
                    <a:lnTo>
                      <a:pt x="986" y="6359"/>
                    </a:lnTo>
                    <a:cubicBezTo>
                      <a:pt x="1152" y="6338"/>
                      <a:pt x="1308" y="6286"/>
                      <a:pt x="1464" y="6224"/>
                    </a:cubicBezTo>
                    <a:lnTo>
                      <a:pt x="1453" y="6224"/>
                    </a:lnTo>
                    <a:cubicBezTo>
                      <a:pt x="1619" y="6152"/>
                      <a:pt x="1764" y="6069"/>
                      <a:pt x="1909" y="5965"/>
                    </a:cubicBezTo>
                    <a:cubicBezTo>
                      <a:pt x="1912" y="5962"/>
                      <a:pt x="1916" y="5960"/>
                      <a:pt x="1921" y="5960"/>
                    </a:cubicBezTo>
                    <a:cubicBezTo>
                      <a:pt x="1931" y="5960"/>
                      <a:pt x="1944" y="5968"/>
                      <a:pt x="1951" y="5975"/>
                    </a:cubicBezTo>
                    <a:cubicBezTo>
                      <a:pt x="1992" y="6016"/>
                      <a:pt x="2024" y="6069"/>
                      <a:pt x="2065" y="6110"/>
                    </a:cubicBezTo>
                    <a:cubicBezTo>
                      <a:pt x="2107" y="6172"/>
                      <a:pt x="2158" y="6224"/>
                      <a:pt x="2210" y="6286"/>
                    </a:cubicBezTo>
                    <a:cubicBezTo>
                      <a:pt x="2314" y="6411"/>
                      <a:pt x="2428" y="6535"/>
                      <a:pt x="2563" y="6629"/>
                    </a:cubicBezTo>
                    <a:lnTo>
                      <a:pt x="2552" y="6629"/>
                    </a:lnTo>
                    <a:cubicBezTo>
                      <a:pt x="2605" y="6670"/>
                      <a:pt x="2656" y="6701"/>
                      <a:pt x="2718" y="6733"/>
                    </a:cubicBezTo>
                    <a:cubicBezTo>
                      <a:pt x="2750" y="6743"/>
                      <a:pt x="2781" y="6753"/>
                      <a:pt x="2812" y="6753"/>
                    </a:cubicBezTo>
                    <a:lnTo>
                      <a:pt x="2864" y="6753"/>
                    </a:lnTo>
                    <a:cubicBezTo>
                      <a:pt x="2874" y="6753"/>
                      <a:pt x="2895" y="6743"/>
                      <a:pt x="2905" y="6743"/>
                    </a:cubicBezTo>
                    <a:cubicBezTo>
                      <a:pt x="2916" y="6733"/>
                      <a:pt x="2926" y="6722"/>
                      <a:pt x="2937" y="6722"/>
                    </a:cubicBezTo>
                    <a:lnTo>
                      <a:pt x="2988" y="6670"/>
                    </a:lnTo>
                    <a:cubicBezTo>
                      <a:pt x="3009" y="6639"/>
                      <a:pt x="3029" y="6608"/>
                      <a:pt x="3040" y="6577"/>
                    </a:cubicBezTo>
                    <a:cubicBezTo>
                      <a:pt x="3071" y="6504"/>
                      <a:pt x="3092" y="6421"/>
                      <a:pt x="3103" y="6348"/>
                    </a:cubicBezTo>
                    <a:cubicBezTo>
                      <a:pt x="3103" y="6338"/>
                      <a:pt x="3112" y="6328"/>
                      <a:pt x="3133" y="6328"/>
                    </a:cubicBezTo>
                    <a:cubicBezTo>
                      <a:pt x="3133" y="6323"/>
                      <a:pt x="3136" y="6320"/>
                      <a:pt x="3139" y="6320"/>
                    </a:cubicBezTo>
                    <a:cubicBezTo>
                      <a:pt x="3141" y="6320"/>
                      <a:pt x="3144" y="6323"/>
                      <a:pt x="3144" y="6328"/>
                    </a:cubicBezTo>
                    <a:lnTo>
                      <a:pt x="3165" y="6328"/>
                    </a:lnTo>
                    <a:cubicBezTo>
                      <a:pt x="3331" y="6463"/>
                      <a:pt x="3486" y="6608"/>
                      <a:pt x="3652" y="6733"/>
                    </a:cubicBezTo>
                    <a:lnTo>
                      <a:pt x="3652" y="6743"/>
                    </a:lnTo>
                    <a:cubicBezTo>
                      <a:pt x="3714" y="6784"/>
                      <a:pt x="3766" y="6825"/>
                      <a:pt x="3829" y="6857"/>
                    </a:cubicBezTo>
                    <a:cubicBezTo>
                      <a:pt x="3891" y="6899"/>
                      <a:pt x="3953" y="6929"/>
                      <a:pt x="4015" y="6961"/>
                    </a:cubicBezTo>
                    <a:lnTo>
                      <a:pt x="4005" y="6961"/>
                    </a:lnTo>
                    <a:cubicBezTo>
                      <a:pt x="4046" y="6971"/>
                      <a:pt x="4098" y="6991"/>
                      <a:pt x="4140" y="7002"/>
                    </a:cubicBezTo>
                    <a:cubicBezTo>
                      <a:pt x="4181" y="7012"/>
                      <a:pt x="4223" y="7023"/>
                      <a:pt x="4274" y="7033"/>
                    </a:cubicBezTo>
                    <a:cubicBezTo>
                      <a:pt x="4327" y="7033"/>
                      <a:pt x="4378" y="7044"/>
                      <a:pt x="4440" y="7044"/>
                    </a:cubicBezTo>
                    <a:cubicBezTo>
                      <a:pt x="4482" y="7044"/>
                      <a:pt x="4534" y="7033"/>
                      <a:pt x="4575" y="7033"/>
                    </a:cubicBezTo>
                    <a:cubicBezTo>
                      <a:pt x="4627" y="7023"/>
                      <a:pt x="4689" y="7012"/>
                      <a:pt x="4741" y="6991"/>
                    </a:cubicBezTo>
                    <a:cubicBezTo>
                      <a:pt x="4783" y="6982"/>
                      <a:pt x="4824" y="6971"/>
                      <a:pt x="4876" y="6950"/>
                    </a:cubicBezTo>
                    <a:lnTo>
                      <a:pt x="4866" y="6950"/>
                    </a:lnTo>
                    <a:cubicBezTo>
                      <a:pt x="4897" y="6940"/>
                      <a:pt x="4938" y="6919"/>
                      <a:pt x="4970" y="6899"/>
                    </a:cubicBezTo>
                    <a:cubicBezTo>
                      <a:pt x="4990" y="6888"/>
                      <a:pt x="5021" y="6867"/>
                      <a:pt x="5042" y="6846"/>
                    </a:cubicBezTo>
                    <a:cubicBezTo>
                      <a:pt x="5094" y="6816"/>
                      <a:pt x="5125" y="6774"/>
                      <a:pt x="5166" y="6733"/>
                    </a:cubicBezTo>
                    <a:cubicBezTo>
                      <a:pt x="5187" y="6701"/>
                      <a:pt x="5198" y="6680"/>
                      <a:pt x="5219" y="6650"/>
                    </a:cubicBezTo>
                    <a:cubicBezTo>
                      <a:pt x="5229" y="6629"/>
                      <a:pt x="5239" y="6608"/>
                      <a:pt x="5249" y="6577"/>
                    </a:cubicBezTo>
                    <a:cubicBezTo>
                      <a:pt x="5260" y="6556"/>
                      <a:pt x="5270" y="6525"/>
                      <a:pt x="5281" y="6484"/>
                    </a:cubicBezTo>
                    <a:cubicBezTo>
                      <a:pt x="5291" y="6463"/>
                      <a:pt x="5291" y="6431"/>
                      <a:pt x="5302" y="6401"/>
                    </a:cubicBezTo>
                    <a:cubicBezTo>
                      <a:pt x="5295" y="6401"/>
                      <a:pt x="5292" y="6405"/>
                      <a:pt x="5291" y="6408"/>
                    </a:cubicBezTo>
                    <a:lnTo>
                      <a:pt x="5291" y="6408"/>
                    </a:lnTo>
                    <a:cubicBezTo>
                      <a:pt x="5302" y="6346"/>
                      <a:pt x="5302" y="6275"/>
                      <a:pt x="5302" y="6214"/>
                    </a:cubicBezTo>
                    <a:cubicBezTo>
                      <a:pt x="5302" y="6190"/>
                      <a:pt x="5319" y="6179"/>
                      <a:pt x="5336" y="6179"/>
                    </a:cubicBezTo>
                    <a:cubicBezTo>
                      <a:pt x="5342" y="6179"/>
                      <a:pt x="5348" y="6180"/>
                      <a:pt x="5353" y="6182"/>
                    </a:cubicBezTo>
                    <a:cubicBezTo>
                      <a:pt x="5447" y="6245"/>
                      <a:pt x="5540" y="6318"/>
                      <a:pt x="5644" y="6369"/>
                    </a:cubicBezTo>
                    <a:lnTo>
                      <a:pt x="5664" y="6369"/>
                    </a:lnTo>
                    <a:cubicBezTo>
                      <a:pt x="5685" y="6380"/>
                      <a:pt x="5696" y="6380"/>
                      <a:pt x="5706" y="6380"/>
                    </a:cubicBezTo>
                    <a:cubicBezTo>
                      <a:pt x="5737" y="6390"/>
                      <a:pt x="5768" y="6390"/>
                      <a:pt x="5800" y="6401"/>
                    </a:cubicBezTo>
                    <a:cubicBezTo>
                      <a:pt x="5862" y="6411"/>
                      <a:pt x="5924" y="6421"/>
                      <a:pt x="5975" y="6431"/>
                    </a:cubicBezTo>
                    <a:cubicBezTo>
                      <a:pt x="6090" y="6452"/>
                      <a:pt x="6194" y="6473"/>
                      <a:pt x="6307" y="6484"/>
                    </a:cubicBezTo>
                    <a:lnTo>
                      <a:pt x="6318" y="6494"/>
                    </a:lnTo>
                    <a:cubicBezTo>
                      <a:pt x="6401" y="6504"/>
                      <a:pt x="6484" y="6504"/>
                      <a:pt x="6567" y="6504"/>
                    </a:cubicBezTo>
                    <a:cubicBezTo>
                      <a:pt x="6639" y="6504"/>
                      <a:pt x="6712" y="6504"/>
                      <a:pt x="6785" y="6494"/>
                    </a:cubicBezTo>
                    <a:lnTo>
                      <a:pt x="6971" y="6463"/>
                    </a:lnTo>
                    <a:lnTo>
                      <a:pt x="7127" y="6401"/>
                    </a:lnTo>
                    <a:lnTo>
                      <a:pt x="7116" y="6401"/>
                    </a:lnTo>
                    <a:cubicBezTo>
                      <a:pt x="7190" y="6369"/>
                      <a:pt x="7262" y="6338"/>
                      <a:pt x="7324" y="6297"/>
                    </a:cubicBezTo>
                    <a:cubicBezTo>
                      <a:pt x="7386" y="6255"/>
                      <a:pt x="7448" y="6224"/>
                      <a:pt x="7501" y="6172"/>
                    </a:cubicBezTo>
                    <a:cubicBezTo>
                      <a:pt x="7563" y="6131"/>
                      <a:pt x="7614" y="6089"/>
                      <a:pt x="7667" y="6037"/>
                    </a:cubicBezTo>
                    <a:cubicBezTo>
                      <a:pt x="7708" y="5986"/>
                      <a:pt x="7760" y="5933"/>
                      <a:pt x="7801" y="5882"/>
                    </a:cubicBezTo>
                    <a:cubicBezTo>
                      <a:pt x="7833" y="5840"/>
                      <a:pt x="7863" y="5799"/>
                      <a:pt x="7884" y="5757"/>
                    </a:cubicBezTo>
                    <a:cubicBezTo>
                      <a:pt x="7916" y="5705"/>
                      <a:pt x="7936" y="5664"/>
                      <a:pt x="7957" y="5612"/>
                    </a:cubicBezTo>
                    <a:lnTo>
                      <a:pt x="7957" y="5622"/>
                    </a:lnTo>
                    <a:cubicBezTo>
                      <a:pt x="7978" y="5571"/>
                      <a:pt x="7988" y="5529"/>
                      <a:pt x="7999" y="5488"/>
                    </a:cubicBezTo>
                    <a:cubicBezTo>
                      <a:pt x="8019" y="5436"/>
                      <a:pt x="8029" y="5394"/>
                      <a:pt x="8029" y="5353"/>
                    </a:cubicBezTo>
                    <a:cubicBezTo>
                      <a:pt x="8040" y="5311"/>
                      <a:pt x="8040" y="5260"/>
                      <a:pt x="8040" y="5218"/>
                    </a:cubicBezTo>
                    <a:cubicBezTo>
                      <a:pt x="8040" y="5177"/>
                      <a:pt x="8040" y="5135"/>
                      <a:pt x="8029" y="5094"/>
                    </a:cubicBezTo>
                    <a:cubicBezTo>
                      <a:pt x="8019" y="5031"/>
                      <a:pt x="8009" y="4979"/>
                      <a:pt x="7999" y="4917"/>
                    </a:cubicBezTo>
                    <a:cubicBezTo>
                      <a:pt x="7988" y="4907"/>
                      <a:pt x="7999" y="4886"/>
                      <a:pt x="8009" y="4875"/>
                    </a:cubicBezTo>
                    <a:lnTo>
                      <a:pt x="8050" y="4875"/>
                    </a:lnTo>
                    <a:lnTo>
                      <a:pt x="8050" y="4886"/>
                    </a:lnTo>
                    <a:cubicBezTo>
                      <a:pt x="8082" y="4896"/>
                      <a:pt x="8123" y="4907"/>
                      <a:pt x="8154" y="4917"/>
                    </a:cubicBezTo>
                    <a:lnTo>
                      <a:pt x="8216" y="4917"/>
                    </a:lnTo>
                    <a:cubicBezTo>
                      <a:pt x="8227" y="4917"/>
                      <a:pt x="8237" y="4907"/>
                      <a:pt x="8248" y="4907"/>
                    </a:cubicBezTo>
                    <a:cubicBezTo>
                      <a:pt x="8258" y="4907"/>
                      <a:pt x="8268" y="4896"/>
                      <a:pt x="8278" y="4896"/>
                    </a:cubicBezTo>
                    <a:cubicBezTo>
                      <a:pt x="8278" y="4886"/>
                      <a:pt x="8289" y="4875"/>
                      <a:pt x="8299" y="4875"/>
                    </a:cubicBezTo>
                    <a:cubicBezTo>
                      <a:pt x="8310" y="4855"/>
                      <a:pt x="8310" y="4845"/>
                      <a:pt x="8320" y="4834"/>
                    </a:cubicBezTo>
                    <a:cubicBezTo>
                      <a:pt x="8331" y="4803"/>
                      <a:pt x="8340" y="4762"/>
                      <a:pt x="8351" y="4730"/>
                    </a:cubicBezTo>
                    <a:cubicBezTo>
                      <a:pt x="8361" y="4626"/>
                      <a:pt x="8351" y="4513"/>
                      <a:pt x="8340" y="4398"/>
                    </a:cubicBezTo>
                    <a:lnTo>
                      <a:pt x="8331" y="4367"/>
                    </a:lnTo>
                    <a:cubicBezTo>
                      <a:pt x="8299" y="4160"/>
                      <a:pt x="8248" y="3953"/>
                      <a:pt x="8185" y="3745"/>
                    </a:cubicBezTo>
                    <a:cubicBezTo>
                      <a:pt x="8123" y="3527"/>
                      <a:pt x="8050" y="3309"/>
                      <a:pt x="7978" y="3091"/>
                    </a:cubicBezTo>
                    <a:lnTo>
                      <a:pt x="7884" y="2842"/>
                    </a:lnTo>
                    <a:cubicBezTo>
                      <a:pt x="7718" y="2531"/>
                      <a:pt x="7521" y="2231"/>
                      <a:pt x="7272" y="1961"/>
                    </a:cubicBezTo>
                    <a:cubicBezTo>
                      <a:pt x="7033" y="1701"/>
                      <a:pt x="6764" y="1494"/>
                      <a:pt x="6453" y="1339"/>
                    </a:cubicBezTo>
                    <a:cubicBezTo>
                      <a:pt x="6245" y="1235"/>
                      <a:pt x="6007" y="1152"/>
                      <a:pt x="5820" y="1079"/>
                    </a:cubicBezTo>
                    <a:cubicBezTo>
                      <a:pt x="5696" y="1027"/>
                      <a:pt x="5561" y="986"/>
                      <a:pt x="5426" y="924"/>
                    </a:cubicBezTo>
                    <a:cubicBezTo>
                      <a:pt x="5208" y="830"/>
                      <a:pt x="5021" y="726"/>
                      <a:pt x="4876" y="612"/>
                    </a:cubicBezTo>
                    <a:cubicBezTo>
                      <a:pt x="4814" y="571"/>
                      <a:pt x="4762" y="509"/>
                      <a:pt x="4700" y="446"/>
                    </a:cubicBezTo>
                    <a:lnTo>
                      <a:pt x="4689" y="436"/>
                    </a:lnTo>
                    <a:lnTo>
                      <a:pt x="4679" y="426"/>
                    </a:lnTo>
                    <a:cubicBezTo>
                      <a:pt x="4606" y="343"/>
                      <a:pt x="4544" y="281"/>
                      <a:pt x="4482" y="218"/>
                    </a:cubicBezTo>
                    <a:cubicBezTo>
                      <a:pt x="4410" y="145"/>
                      <a:pt x="4327" y="83"/>
                      <a:pt x="4233" y="42"/>
                    </a:cubicBezTo>
                    <a:cubicBezTo>
                      <a:pt x="4191" y="21"/>
                      <a:pt x="4150" y="0"/>
                      <a:pt x="4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219;p49">
                <a:extLst>
                  <a:ext uri="{FF2B5EF4-FFF2-40B4-BE49-F238E27FC236}">
                    <a16:creationId xmlns:a16="http://schemas.microsoft.com/office/drawing/2014/main" id="{7232C699-AC7B-4EF5-96CF-BC160118055F}"/>
                  </a:ext>
                </a:extLst>
              </p:cNvPr>
              <p:cNvSpPr/>
              <p:nvPr/>
            </p:nvSpPr>
            <p:spPr>
              <a:xfrm>
                <a:off x="6812917" y="1522952"/>
                <a:ext cx="496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" extrusionOk="0">
                    <a:moveTo>
                      <a:pt x="1" y="0"/>
                    </a:moveTo>
                    <a:lnTo>
                      <a:pt x="11" y="10"/>
                    </a:lnTo>
                    <a:cubicBezTo>
                      <a:pt x="11" y="1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220;p49">
                <a:extLst>
                  <a:ext uri="{FF2B5EF4-FFF2-40B4-BE49-F238E27FC236}">
                    <a16:creationId xmlns:a16="http://schemas.microsoft.com/office/drawing/2014/main" id="{9EF059A5-F9DA-4682-9983-1A11BCAD0231}"/>
                  </a:ext>
                </a:extLst>
              </p:cNvPr>
              <p:cNvSpPr/>
              <p:nvPr/>
            </p:nvSpPr>
            <p:spPr>
              <a:xfrm>
                <a:off x="6696055" y="153273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221;p49">
                <a:extLst>
                  <a:ext uri="{FF2B5EF4-FFF2-40B4-BE49-F238E27FC236}">
                    <a16:creationId xmlns:a16="http://schemas.microsoft.com/office/drawing/2014/main" id="{5393772B-0E38-48A3-B49F-45BF5845D110}"/>
                  </a:ext>
                </a:extLst>
              </p:cNvPr>
              <p:cNvSpPr/>
              <p:nvPr/>
            </p:nvSpPr>
            <p:spPr>
              <a:xfrm>
                <a:off x="6751219" y="1553283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222;p49">
                <a:extLst>
                  <a:ext uri="{FF2B5EF4-FFF2-40B4-BE49-F238E27FC236}">
                    <a16:creationId xmlns:a16="http://schemas.microsoft.com/office/drawing/2014/main" id="{130FDC0B-5C29-4E28-8FC6-7F81D6E55072}"/>
                  </a:ext>
                </a:extLst>
              </p:cNvPr>
              <p:cNvSpPr/>
              <p:nvPr/>
            </p:nvSpPr>
            <p:spPr>
              <a:xfrm>
                <a:off x="6848881" y="1365350"/>
                <a:ext cx="175853" cy="424536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9420" extrusionOk="0">
                    <a:moveTo>
                      <a:pt x="1464" y="1"/>
                    </a:moveTo>
                    <a:lnTo>
                      <a:pt x="1464" y="1"/>
                    </a:lnTo>
                    <a:cubicBezTo>
                      <a:pt x="1468" y="9"/>
                      <a:pt x="1472" y="16"/>
                      <a:pt x="1477" y="24"/>
                    </a:cubicBezTo>
                    <a:lnTo>
                      <a:pt x="1477" y="24"/>
                    </a:lnTo>
                    <a:cubicBezTo>
                      <a:pt x="1476" y="20"/>
                      <a:pt x="1475" y="16"/>
                      <a:pt x="1474" y="12"/>
                    </a:cubicBezTo>
                    <a:lnTo>
                      <a:pt x="1464" y="1"/>
                    </a:lnTo>
                    <a:close/>
                    <a:moveTo>
                      <a:pt x="1477" y="24"/>
                    </a:moveTo>
                    <a:cubicBezTo>
                      <a:pt x="1488" y="72"/>
                      <a:pt x="1507" y="120"/>
                      <a:pt x="1526" y="167"/>
                    </a:cubicBezTo>
                    <a:lnTo>
                      <a:pt x="1547" y="229"/>
                    </a:lnTo>
                    <a:cubicBezTo>
                      <a:pt x="1630" y="457"/>
                      <a:pt x="1702" y="676"/>
                      <a:pt x="1754" y="883"/>
                    </a:cubicBezTo>
                    <a:cubicBezTo>
                      <a:pt x="1817" y="1080"/>
                      <a:pt x="1868" y="1287"/>
                      <a:pt x="1900" y="1505"/>
                    </a:cubicBezTo>
                    <a:lnTo>
                      <a:pt x="1909" y="1536"/>
                    </a:lnTo>
                    <a:cubicBezTo>
                      <a:pt x="1920" y="1609"/>
                      <a:pt x="1920" y="1671"/>
                      <a:pt x="1920" y="1754"/>
                    </a:cubicBezTo>
                    <a:lnTo>
                      <a:pt x="1920" y="1827"/>
                    </a:lnTo>
                    <a:lnTo>
                      <a:pt x="1920" y="1868"/>
                    </a:lnTo>
                    <a:cubicBezTo>
                      <a:pt x="1909" y="1910"/>
                      <a:pt x="1900" y="1941"/>
                      <a:pt x="1889" y="1962"/>
                    </a:cubicBezTo>
                    <a:cubicBezTo>
                      <a:pt x="1879" y="1983"/>
                      <a:pt x="1879" y="1993"/>
                      <a:pt x="1868" y="2013"/>
                    </a:cubicBezTo>
                    <a:cubicBezTo>
                      <a:pt x="1858" y="2013"/>
                      <a:pt x="1847" y="2024"/>
                      <a:pt x="1847" y="2034"/>
                    </a:cubicBezTo>
                    <a:cubicBezTo>
                      <a:pt x="1837" y="2034"/>
                      <a:pt x="1827" y="2045"/>
                      <a:pt x="1817" y="2045"/>
                    </a:cubicBezTo>
                    <a:cubicBezTo>
                      <a:pt x="1806" y="2055"/>
                      <a:pt x="1796" y="2055"/>
                      <a:pt x="1785" y="2055"/>
                    </a:cubicBezTo>
                    <a:lnTo>
                      <a:pt x="1723" y="2055"/>
                    </a:lnTo>
                    <a:cubicBezTo>
                      <a:pt x="1692" y="2045"/>
                      <a:pt x="1671" y="2034"/>
                      <a:pt x="1640" y="2024"/>
                    </a:cubicBezTo>
                    <a:lnTo>
                      <a:pt x="1619" y="2024"/>
                    </a:lnTo>
                    <a:cubicBezTo>
                      <a:pt x="1609" y="2013"/>
                      <a:pt x="1609" y="2013"/>
                      <a:pt x="1598" y="2013"/>
                    </a:cubicBezTo>
                    <a:lnTo>
                      <a:pt x="1588" y="2013"/>
                    </a:lnTo>
                    <a:cubicBezTo>
                      <a:pt x="1609" y="2107"/>
                      <a:pt x="1640" y="2200"/>
                      <a:pt x="1671" y="2294"/>
                    </a:cubicBezTo>
                    <a:cubicBezTo>
                      <a:pt x="1744" y="2491"/>
                      <a:pt x="1817" y="2688"/>
                      <a:pt x="1900" y="2885"/>
                    </a:cubicBezTo>
                    <a:lnTo>
                      <a:pt x="1900" y="2875"/>
                    </a:lnTo>
                    <a:cubicBezTo>
                      <a:pt x="2003" y="3113"/>
                      <a:pt x="2107" y="3352"/>
                      <a:pt x="2231" y="3580"/>
                    </a:cubicBezTo>
                    <a:cubicBezTo>
                      <a:pt x="2283" y="3705"/>
                      <a:pt x="2345" y="3818"/>
                      <a:pt x="2397" y="3933"/>
                    </a:cubicBezTo>
                    <a:cubicBezTo>
                      <a:pt x="2460" y="4046"/>
                      <a:pt x="2522" y="4161"/>
                      <a:pt x="2573" y="4275"/>
                    </a:cubicBezTo>
                    <a:cubicBezTo>
                      <a:pt x="2677" y="4472"/>
                      <a:pt x="2771" y="4680"/>
                      <a:pt x="2854" y="4897"/>
                    </a:cubicBezTo>
                    <a:cubicBezTo>
                      <a:pt x="2937" y="5115"/>
                      <a:pt x="2999" y="5344"/>
                      <a:pt x="3051" y="5572"/>
                    </a:cubicBezTo>
                    <a:cubicBezTo>
                      <a:pt x="3082" y="5758"/>
                      <a:pt x="3113" y="5945"/>
                      <a:pt x="3113" y="6132"/>
                    </a:cubicBezTo>
                    <a:cubicBezTo>
                      <a:pt x="3124" y="6319"/>
                      <a:pt x="3113" y="6505"/>
                      <a:pt x="3071" y="6681"/>
                    </a:cubicBezTo>
                    <a:cubicBezTo>
                      <a:pt x="3051" y="6775"/>
                      <a:pt x="3020" y="6868"/>
                      <a:pt x="2988" y="6962"/>
                    </a:cubicBezTo>
                    <a:cubicBezTo>
                      <a:pt x="2958" y="7034"/>
                      <a:pt x="2926" y="7107"/>
                      <a:pt x="2885" y="7169"/>
                    </a:cubicBezTo>
                    <a:cubicBezTo>
                      <a:pt x="2812" y="7304"/>
                      <a:pt x="2709" y="7428"/>
                      <a:pt x="2594" y="7522"/>
                    </a:cubicBezTo>
                    <a:cubicBezTo>
                      <a:pt x="2480" y="7615"/>
                      <a:pt x="2356" y="7698"/>
                      <a:pt x="2221" y="7760"/>
                    </a:cubicBezTo>
                    <a:cubicBezTo>
                      <a:pt x="2086" y="7822"/>
                      <a:pt x="1941" y="7875"/>
                      <a:pt x="1796" y="7916"/>
                    </a:cubicBezTo>
                    <a:cubicBezTo>
                      <a:pt x="1515" y="7999"/>
                      <a:pt x="1225" y="8041"/>
                      <a:pt x="945" y="8092"/>
                    </a:cubicBezTo>
                    <a:cubicBezTo>
                      <a:pt x="976" y="8165"/>
                      <a:pt x="1017" y="8237"/>
                      <a:pt x="1038" y="8310"/>
                    </a:cubicBezTo>
                    <a:cubicBezTo>
                      <a:pt x="1059" y="8341"/>
                      <a:pt x="1070" y="8382"/>
                      <a:pt x="1070" y="8414"/>
                    </a:cubicBezTo>
                    <a:cubicBezTo>
                      <a:pt x="1080" y="8445"/>
                      <a:pt x="1080" y="8465"/>
                      <a:pt x="1080" y="8497"/>
                    </a:cubicBezTo>
                    <a:cubicBezTo>
                      <a:pt x="1080" y="8538"/>
                      <a:pt x="1080" y="8590"/>
                      <a:pt x="1059" y="8631"/>
                    </a:cubicBezTo>
                    <a:cubicBezTo>
                      <a:pt x="1038" y="8673"/>
                      <a:pt x="1007" y="8704"/>
                      <a:pt x="976" y="8735"/>
                    </a:cubicBezTo>
                    <a:cubicBezTo>
                      <a:pt x="934" y="8767"/>
                      <a:pt x="883" y="8787"/>
                      <a:pt x="841" y="8797"/>
                    </a:cubicBezTo>
                    <a:cubicBezTo>
                      <a:pt x="779" y="8818"/>
                      <a:pt x="727" y="8829"/>
                      <a:pt x="665" y="8829"/>
                    </a:cubicBezTo>
                    <a:cubicBezTo>
                      <a:pt x="626" y="8832"/>
                      <a:pt x="587" y="8833"/>
                      <a:pt x="547" y="8833"/>
                    </a:cubicBezTo>
                    <a:cubicBezTo>
                      <a:pt x="452" y="8833"/>
                      <a:pt x="356" y="8826"/>
                      <a:pt x="261" y="8818"/>
                    </a:cubicBezTo>
                    <a:lnTo>
                      <a:pt x="261" y="8818"/>
                    </a:lnTo>
                    <a:cubicBezTo>
                      <a:pt x="271" y="8860"/>
                      <a:pt x="271" y="8912"/>
                      <a:pt x="271" y="8963"/>
                    </a:cubicBezTo>
                    <a:cubicBezTo>
                      <a:pt x="271" y="9016"/>
                      <a:pt x="271" y="9067"/>
                      <a:pt x="250" y="9109"/>
                    </a:cubicBezTo>
                    <a:cubicBezTo>
                      <a:pt x="240" y="9150"/>
                      <a:pt x="219" y="9192"/>
                      <a:pt x="188" y="9233"/>
                    </a:cubicBezTo>
                    <a:cubicBezTo>
                      <a:pt x="178" y="9254"/>
                      <a:pt x="167" y="9265"/>
                      <a:pt x="157" y="9285"/>
                    </a:cubicBezTo>
                    <a:cubicBezTo>
                      <a:pt x="136" y="9295"/>
                      <a:pt x="125" y="9316"/>
                      <a:pt x="105" y="9327"/>
                    </a:cubicBezTo>
                    <a:cubicBezTo>
                      <a:pt x="74" y="9348"/>
                      <a:pt x="32" y="9368"/>
                      <a:pt x="1" y="9378"/>
                    </a:cubicBezTo>
                    <a:cubicBezTo>
                      <a:pt x="53" y="9399"/>
                      <a:pt x="115" y="9410"/>
                      <a:pt x="167" y="9410"/>
                    </a:cubicBezTo>
                    <a:cubicBezTo>
                      <a:pt x="178" y="9420"/>
                      <a:pt x="188" y="9420"/>
                      <a:pt x="198" y="9420"/>
                    </a:cubicBezTo>
                    <a:cubicBezTo>
                      <a:pt x="354" y="9420"/>
                      <a:pt x="489" y="9348"/>
                      <a:pt x="551" y="9233"/>
                    </a:cubicBezTo>
                    <a:cubicBezTo>
                      <a:pt x="582" y="9192"/>
                      <a:pt x="593" y="9129"/>
                      <a:pt x="593" y="9078"/>
                    </a:cubicBezTo>
                    <a:lnTo>
                      <a:pt x="623" y="9088"/>
                    </a:lnTo>
                    <a:cubicBezTo>
                      <a:pt x="768" y="9119"/>
                      <a:pt x="904" y="9129"/>
                      <a:pt x="1017" y="9129"/>
                    </a:cubicBezTo>
                    <a:cubicBezTo>
                      <a:pt x="1173" y="9129"/>
                      <a:pt x="1277" y="9109"/>
                      <a:pt x="1349" y="9036"/>
                    </a:cubicBezTo>
                    <a:cubicBezTo>
                      <a:pt x="1391" y="9005"/>
                      <a:pt x="1422" y="8953"/>
                      <a:pt x="1422" y="8901"/>
                    </a:cubicBezTo>
                    <a:lnTo>
                      <a:pt x="1422" y="8829"/>
                    </a:lnTo>
                    <a:cubicBezTo>
                      <a:pt x="1568" y="8818"/>
                      <a:pt x="1723" y="8787"/>
                      <a:pt x="1868" y="8756"/>
                    </a:cubicBezTo>
                    <a:cubicBezTo>
                      <a:pt x="2086" y="8704"/>
                      <a:pt x="2294" y="8631"/>
                      <a:pt x="2490" y="8528"/>
                    </a:cubicBezTo>
                    <a:cubicBezTo>
                      <a:pt x="2677" y="8424"/>
                      <a:pt x="2854" y="8299"/>
                      <a:pt x="3009" y="8154"/>
                    </a:cubicBezTo>
                    <a:cubicBezTo>
                      <a:pt x="3165" y="7999"/>
                      <a:pt x="3290" y="7802"/>
                      <a:pt x="3382" y="7594"/>
                    </a:cubicBezTo>
                    <a:lnTo>
                      <a:pt x="3424" y="7543"/>
                    </a:lnTo>
                    <a:cubicBezTo>
                      <a:pt x="3455" y="7501"/>
                      <a:pt x="3486" y="7449"/>
                      <a:pt x="3518" y="7407"/>
                    </a:cubicBezTo>
                    <a:cubicBezTo>
                      <a:pt x="3569" y="7324"/>
                      <a:pt x="3611" y="7231"/>
                      <a:pt x="3663" y="7117"/>
                    </a:cubicBezTo>
                    <a:cubicBezTo>
                      <a:pt x="3735" y="6951"/>
                      <a:pt x="3787" y="6764"/>
                      <a:pt x="3829" y="6568"/>
                    </a:cubicBezTo>
                    <a:cubicBezTo>
                      <a:pt x="3891" y="6204"/>
                      <a:pt x="3901" y="5810"/>
                      <a:pt x="3850" y="5395"/>
                    </a:cubicBezTo>
                    <a:cubicBezTo>
                      <a:pt x="3797" y="5022"/>
                      <a:pt x="3704" y="4627"/>
                      <a:pt x="3559" y="4244"/>
                    </a:cubicBezTo>
                    <a:cubicBezTo>
                      <a:pt x="3486" y="4067"/>
                      <a:pt x="3414" y="3881"/>
                      <a:pt x="3331" y="3715"/>
                    </a:cubicBezTo>
                    <a:cubicBezTo>
                      <a:pt x="3258" y="3549"/>
                      <a:pt x="3175" y="3393"/>
                      <a:pt x="3071" y="3217"/>
                    </a:cubicBezTo>
                    <a:lnTo>
                      <a:pt x="3041" y="3154"/>
                    </a:lnTo>
                    <a:lnTo>
                      <a:pt x="2875" y="2864"/>
                    </a:lnTo>
                    <a:cubicBezTo>
                      <a:pt x="2729" y="2605"/>
                      <a:pt x="2543" y="2273"/>
                      <a:pt x="2387" y="1951"/>
                    </a:cubicBezTo>
                    <a:cubicBezTo>
                      <a:pt x="2231" y="1661"/>
                      <a:pt x="2096" y="1349"/>
                      <a:pt x="1962" y="1049"/>
                    </a:cubicBezTo>
                    <a:lnTo>
                      <a:pt x="1951" y="1018"/>
                    </a:lnTo>
                    <a:lnTo>
                      <a:pt x="1941" y="997"/>
                    </a:lnTo>
                    <a:lnTo>
                      <a:pt x="1909" y="925"/>
                    </a:lnTo>
                    <a:cubicBezTo>
                      <a:pt x="1779" y="631"/>
                      <a:pt x="1637" y="319"/>
                      <a:pt x="1477" y="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223;p49">
                <a:extLst>
                  <a:ext uri="{FF2B5EF4-FFF2-40B4-BE49-F238E27FC236}">
                    <a16:creationId xmlns:a16="http://schemas.microsoft.com/office/drawing/2014/main" id="{CF8209F0-632E-42ED-ADF8-C7F35836342D}"/>
                  </a:ext>
                </a:extLst>
              </p:cNvPr>
              <p:cNvSpPr/>
              <p:nvPr/>
            </p:nvSpPr>
            <p:spPr>
              <a:xfrm>
                <a:off x="6813863" y="1282154"/>
                <a:ext cx="121592" cy="175808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3901" extrusionOk="0">
                    <a:moveTo>
                      <a:pt x="0" y="1"/>
                    </a:moveTo>
                    <a:cubicBezTo>
                      <a:pt x="63" y="21"/>
                      <a:pt x="114" y="53"/>
                      <a:pt x="166" y="74"/>
                    </a:cubicBezTo>
                    <a:cubicBezTo>
                      <a:pt x="249" y="115"/>
                      <a:pt x="332" y="157"/>
                      <a:pt x="415" y="208"/>
                    </a:cubicBezTo>
                    <a:cubicBezTo>
                      <a:pt x="487" y="250"/>
                      <a:pt x="560" y="302"/>
                      <a:pt x="633" y="353"/>
                    </a:cubicBezTo>
                    <a:cubicBezTo>
                      <a:pt x="913" y="572"/>
                      <a:pt x="1141" y="851"/>
                      <a:pt x="1338" y="1152"/>
                    </a:cubicBezTo>
                    <a:cubicBezTo>
                      <a:pt x="1453" y="1339"/>
                      <a:pt x="1556" y="1526"/>
                      <a:pt x="1649" y="1713"/>
                    </a:cubicBezTo>
                    <a:cubicBezTo>
                      <a:pt x="1743" y="1899"/>
                      <a:pt x="1815" y="2096"/>
                      <a:pt x="1888" y="2283"/>
                    </a:cubicBezTo>
                    <a:cubicBezTo>
                      <a:pt x="2033" y="2688"/>
                      <a:pt x="2147" y="3103"/>
                      <a:pt x="2262" y="3507"/>
                    </a:cubicBezTo>
                    <a:cubicBezTo>
                      <a:pt x="2292" y="3621"/>
                      <a:pt x="2324" y="3735"/>
                      <a:pt x="2355" y="3839"/>
                    </a:cubicBezTo>
                    <a:lnTo>
                      <a:pt x="2365" y="3859"/>
                    </a:lnTo>
                    <a:lnTo>
                      <a:pt x="2375" y="3859"/>
                    </a:lnTo>
                    <a:cubicBezTo>
                      <a:pt x="2386" y="3859"/>
                      <a:pt x="2386" y="3859"/>
                      <a:pt x="2396" y="3870"/>
                    </a:cubicBezTo>
                    <a:lnTo>
                      <a:pt x="2417" y="3870"/>
                    </a:lnTo>
                    <a:cubicBezTo>
                      <a:pt x="2448" y="3880"/>
                      <a:pt x="2469" y="3891"/>
                      <a:pt x="2500" y="3901"/>
                    </a:cubicBezTo>
                    <a:lnTo>
                      <a:pt x="2562" y="3901"/>
                    </a:lnTo>
                    <a:cubicBezTo>
                      <a:pt x="2573" y="3901"/>
                      <a:pt x="2583" y="3901"/>
                      <a:pt x="2594" y="3891"/>
                    </a:cubicBezTo>
                    <a:cubicBezTo>
                      <a:pt x="2604" y="3891"/>
                      <a:pt x="2614" y="3880"/>
                      <a:pt x="2624" y="3880"/>
                    </a:cubicBezTo>
                    <a:cubicBezTo>
                      <a:pt x="2624" y="3870"/>
                      <a:pt x="2635" y="3859"/>
                      <a:pt x="2645" y="3859"/>
                    </a:cubicBezTo>
                    <a:cubicBezTo>
                      <a:pt x="2656" y="3839"/>
                      <a:pt x="2656" y="3829"/>
                      <a:pt x="2666" y="3808"/>
                    </a:cubicBezTo>
                    <a:cubicBezTo>
                      <a:pt x="2677" y="3787"/>
                      <a:pt x="2686" y="3756"/>
                      <a:pt x="2697" y="3714"/>
                    </a:cubicBezTo>
                    <a:lnTo>
                      <a:pt x="2697" y="3673"/>
                    </a:lnTo>
                    <a:lnTo>
                      <a:pt x="2697" y="3600"/>
                    </a:lnTo>
                    <a:cubicBezTo>
                      <a:pt x="2697" y="3517"/>
                      <a:pt x="2686" y="3455"/>
                      <a:pt x="2686" y="3382"/>
                    </a:cubicBezTo>
                    <a:lnTo>
                      <a:pt x="2677" y="3351"/>
                    </a:lnTo>
                    <a:cubicBezTo>
                      <a:pt x="2645" y="3133"/>
                      <a:pt x="2594" y="2926"/>
                      <a:pt x="2531" y="2729"/>
                    </a:cubicBezTo>
                    <a:cubicBezTo>
                      <a:pt x="2479" y="2522"/>
                      <a:pt x="2407" y="2303"/>
                      <a:pt x="2324" y="2075"/>
                    </a:cubicBezTo>
                    <a:lnTo>
                      <a:pt x="2303" y="2013"/>
                    </a:lnTo>
                    <a:cubicBezTo>
                      <a:pt x="2282" y="1962"/>
                      <a:pt x="2262" y="1909"/>
                      <a:pt x="2251" y="1858"/>
                    </a:cubicBezTo>
                    <a:lnTo>
                      <a:pt x="2241" y="1837"/>
                    </a:lnTo>
                    <a:cubicBezTo>
                      <a:pt x="2043" y="1484"/>
                      <a:pt x="1847" y="1194"/>
                      <a:pt x="1618" y="945"/>
                    </a:cubicBezTo>
                    <a:cubicBezTo>
                      <a:pt x="1390" y="685"/>
                      <a:pt x="1110" y="478"/>
                      <a:pt x="799" y="323"/>
                    </a:cubicBezTo>
                    <a:cubicBezTo>
                      <a:pt x="591" y="219"/>
                      <a:pt x="363" y="136"/>
                      <a:pt x="176" y="63"/>
                    </a:cubicBezTo>
                    <a:cubicBezTo>
                      <a:pt x="114" y="42"/>
                      <a:pt x="63" y="2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224;p49">
                <a:extLst>
                  <a:ext uri="{FF2B5EF4-FFF2-40B4-BE49-F238E27FC236}">
                    <a16:creationId xmlns:a16="http://schemas.microsoft.com/office/drawing/2014/main" id="{9E647307-5314-4FC2-BE21-84B3FF3F381A}"/>
                  </a:ext>
                </a:extLst>
              </p:cNvPr>
              <p:cNvSpPr/>
              <p:nvPr/>
            </p:nvSpPr>
            <p:spPr>
              <a:xfrm>
                <a:off x="6677352" y="1383602"/>
                <a:ext cx="75758" cy="49935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1108" extrusionOk="0">
                    <a:moveTo>
                      <a:pt x="768" y="1"/>
                    </a:moveTo>
                    <a:cubicBezTo>
                      <a:pt x="695" y="1"/>
                      <a:pt x="623" y="1"/>
                      <a:pt x="550" y="22"/>
                    </a:cubicBezTo>
                    <a:cubicBezTo>
                      <a:pt x="446" y="42"/>
                      <a:pt x="353" y="73"/>
                      <a:pt x="259" y="135"/>
                    </a:cubicBezTo>
                    <a:cubicBezTo>
                      <a:pt x="176" y="188"/>
                      <a:pt x="104" y="271"/>
                      <a:pt x="63" y="354"/>
                    </a:cubicBezTo>
                    <a:cubicBezTo>
                      <a:pt x="10" y="457"/>
                      <a:pt x="0" y="582"/>
                      <a:pt x="10" y="686"/>
                    </a:cubicBezTo>
                    <a:cubicBezTo>
                      <a:pt x="10" y="706"/>
                      <a:pt x="21" y="727"/>
                      <a:pt x="31" y="737"/>
                    </a:cubicBezTo>
                    <a:cubicBezTo>
                      <a:pt x="52" y="758"/>
                      <a:pt x="63" y="758"/>
                      <a:pt x="83" y="758"/>
                    </a:cubicBezTo>
                    <a:cubicBezTo>
                      <a:pt x="104" y="758"/>
                      <a:pt x="125" y="758"/>
                      <a:pt x="135" y="737"/>
                    </a:cubicBezTo>
                    <a:cubicBezTo>
                      <a:pt x="146" y="727"/>
                      <a:pt x="156" y="706"/>
                      <a:pt x="156" y="686"/>
                    </a:cubicBezTo>
                    <a:cubicBezTo>
                      <a:pt x="156" y="633"/>
                      <a:pt x="146" y="592"/>
                      <a:pt x="156" y="530"/>
                    </a:cubicBezTo>
                    <a:cubicBezTo>
                      <a:pt x="166" y="499"/>
                      <a:pt x="166" y="467"/>
                      <a:pt x="187" y="437"/>
                    </a:cubicBezTo>
                    <a:cubicBezTo>
                      <a:pt x="197" y="405"/>
                      <a:pt x="208" y="374"/>
                      <a:pt x="229" y="354"/>
                    </a:cubicBezTo>
                    <a:lnTo>
                      <a:pt x="312" y="271"/>
                    </a:lnTo>
                    <a:cubicBezTo>
                      <a:pt x="353" y="250"/>
                      <a:pt x="395" y="218"/>
                      <a:pt x="436" y="208"/>
                    </a:cubicBezTo>
                    <a:cubicBezTo>
                      <a:pt x="498" y="177"/>
                      <a:pt x="570" y="156"/>
                      <a:pt x="643" y="146"/>
                    </a:cubicBezTo>
                    <a:lnTo>
                      <a:pt x="623" y="146"/>
                    </a:lnTo>
                    <a:cubicBezTo>
                      <a:pt x="666" y="142"/>
                      <a:pt x="708" y="139"/>
                      <a:pt x="748" y="139"/>
                    </a:cubicBezTo>
                    <a:cubicBezTo>
                      <a:pt x="805" y="139"/>
                      <a:pt x="859" y="144"/>
                      <a:pt x="913" y="156"/>
                    </a:cubicBezTo>
                    <a:cubicBezTo>
                      <a:pt x="996" y="167"/>
                      <a:pt x="1079" y="188"/>
                      <a:pt x="1151" y="218"/>
                    </a:cubicBezTo>
                    <a:cubicBezTo>
                      <a:pt x="1214" y="239"/>
                      <a:pt x="1266" y="271"/>
                      <a:pt x="1307" y="312"/>
                    </a:cubicBezTo>
                    <a:cubicBezTo>
                      <a:pt x="1349" y="333"/>
                      <a:pt x="1380" y="364"/>
                      <a:pt x="1400" y="395"/>
                    </a:cubicBezTo>
                    <a:cubicBezTo>
                      <a:pt x="1442" y="447"/>
                      <a:pt x="1463" y="488"/>
                      <a:pt x="1483" y="540"/>
                    </a:cubicBezTo>
                    <a:lnTo>
                      <a:pt x="1483" y="530"/>
                    </a:lnTo>
                    <a:cubicBezTo>
                      <a:pt x="1504" y="582"/>
                      <a:pt x="1525" y="644"/>
                      <a:pt x="1536" y="706"/>
                    </a:cubicBezTo>
                    <a:lnTo>
                      <a:pt x="1536" y="841"/>
                    </a:lnTo>
                    <a:cubicBezTo>
                      <a:pt x="1525" y="872"/>
                      <a:pt x="1515" y="893"/>
                      <a:pt x="1504" y="924"/>
                    </a:cubicBezTo>
                    <a:cubicBezTo>
                      <a:pt x="1494" y="955"/>
                      <a:pt x="1483" y="976"/>
                      <a:pt x="1463" y="997"/>
                    </a:cubicBezTo>
                    <a:cubicBezTo>
                      <a:pt x="1442" y="1027"/>
                      <a:pt x="1463" y="1080"/>
                      <a:pt x="1494" y="1100"/>
                    </a:cubicBezTo>
                    <a:cubicBezTo>
                      <a:pt x="1499" y="1105"/>
                      <a:pt x="1507" y="1108"/>
                      <a:pt x="1516" y="1108"/>
                    </a:cubicBezTo>
                    <a:cubicBezTo>
                      <a:pt x="1525" y="1108"/>
                      <a:pt x="1535" y="1105"/>
                      <a:pt x="1546" y="1100"/>
                    </a:cubicBezTo>
                    <a:cubicBezTo>
                      <a:pt x="1566" y="1100"/>
                      <a:pt x="1577" y="1090"/>
                      <a:pt x="1587" y="1069"/>
                    </a:cubicBezTo>
                    <a:cubicBezTo>
                      <a:pt x="1629" y="1018"/>
                      <a:pt x="1660" y="944"/>
                      <a:pt x="1670" y="882"/>
                    </a:cubicBezTo>
                    <a:cubicBezTo>
                      <a:pt x="1681" y="799"/>
                      <a:pt x="1681" y="716"/>
                      <a:pt x="1670" y="644"/>
                    </a:cubicBezTo>
                    <a:cubicBezTo>
                      <a:pt x="1649" y="561"/>
                      <a:pt x="1619" y="488"/>
                      <a:pt x="1587" y="416"/>
                    </a:cubicBezTo>
                    <a:cubicBezTo>
                      <a:pt x="1556" y="354"/>
                      <a:pt x="1515" y="301"/>
                      <a:pt x="1463" y="250"/>
                    </a:cubicBezTo>
                    <a:cubicBezTo>
                      <a:pt x="1390" y="177"/>
                      <a:pt x="1297" y="125"/>
                      <a:pt x="1204" y="84"/>
                    </a:cubicBezTo>
                    <a:cubicBezTo>
                      <a:pt x="1100" y="42"/>
                      <a:pt x="985" y="11"/>
                      <a:pt x="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225;p49">
                <a:extLst>
                  <a:ext uri="{FF2B5EF4-FFF2-40B4-BE49-F238E27FC236}">
                    <a16:creationId xmlns:a16="http://schemas.microsoft.com/office/drawing/2014/main" id="{ACDDEB3A-B6FB-4A7C-8A43-97B995A07057}"/>
                  </a:ext>
                </a:extLst>
              </p:cNvPr>
              <p:cNvSpPr/>
              <p:nvPr/>
            </p:nvSpPr>
            <p:spPr>
              <a:xfrm>
                <a:off x="6682941" y="1388289"/>
                <a:ext cx="66880" cy="31863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707" extrusionOk="0">
                    <a:moveTo>
                      <a:pt x="592" y="1"/>
                    </a:moveTo>
                    <a:cubicBezTo>
                      <a:pt x="540" y="1"/>
                      <a:pt x="478" y="11"/>
                      <a:pt x="426" y="21"/>
                    </a:cubicBezTo>
                    <a:cubicBezTo>
                      <a:pt x="354" y="42"/>
                      <a:pt x="291" y="73"/>
                      <a:pt x="229" y="104"/>
                    </a:cubicBezTo>
                    <a:cubicBezTo>
                      <a:pt x="156" y="146"/>
                      <a:pt x="84" y="208"/>
                      <a:pt x="32" y="270"/>
                    </a:cubicBezTo>
                    <a:cubicBezTo>
                      <a:pt x="1" y="301"/>
                      <a:pt x="1" y="343"/>
                      <a:pt x="32" y="374"/>
                    </a:cubicBezTo>
                    <a:cubicBezTo>
                      <a:pt x="42" y="389"/>
                      <a:pt x="60" y="397"/>
                      <a:pt x="80" y="397"/>
                    </a:cubicBezTo>
                    <a:cubicBezTo>
                      <a:pt x="99" y="397"/>
                      <a:pt x="120" y="389"/>
                      <a:pt x="135" y="374"/>
                    </a:cubicBezTo>
                    <a:cubicBezTo>
                      <a:pt x="167" y="333"/>
                      <a:pt x="208" y="301"/>
                      <a:pt x="239" y="270"/>
                    </a:cubicBezTo>
                    <a:cubicBezTo>
                      <a:pt x="291" y="239"/>
                      <a:pt x="333" y="208"/>
                      <a:pt x="384" y="187"/>
                    </a:cubicBezTo>
                    <a:cubicBezTo>
                      <a:pt x="426" y="167"/>
                      <a:pt x="467" y="156"/>
                      <a:pt x="519" y="146"/>
                    </a:cubicBezTo>
                    <a:lnTo>
                      <a:pt x="675" y="146"/>
                    </a:lnTo>
                    <a:cubicBezTo>
                      <a:pt x="722" y="155"/>
                      <a:pt x="779" y="173"/>
                      <a:pt x="835" y="192"/>
                    </a:cubicBezTo>
                    <a:lnTo>
                      <a:pt x="835" y="192"/>
                    </a:lnTo>
                    <a:cubicBezTo>
                      <a:pt x="834" y="191"/>
                      <a:pt x="833" y="189"/>
                      <a:pt x="831" y="187"/>
                    </a:cubicBezTo>
                    <a:lnTo>
                      <a:pt x="831" y="187"/>
                    </a:lnTo>
                    <a:cubicBezTo>
                      <a:pt x="835" y="190"/>
                      <a:pt x="839" y="192"/>
                      <a:pt x="844" y="195"/>
                    </a:cubicBezTo>
                    <a:lnTo>
                      <a:pt x="844" y="195"/>
                    </a:lnTo>
                    <a:cubicBezTo>
                      <a:pt x="841" y="194"/>
                      <a:pt x="838" y="193"/>
                      <a:pt x="835" y="192"/>
                    </a:cubicBezTo>
                    <a:lnTo>
                      <a:pt x="835" y="192"/>
                    </a:lnTo>
                    <a:cubicBezTo>
                      <a:pt x="840" y="197"/>
                      <a:pt x="842" y="197"/>
                      <a:pt x="848" y="197"/>
                    </a:cubicBezTo>
                    <a:lnTo>
                      <a:pt x="848" y="197"/>
                    </a:lnTo>
                    <a:cubicBezTo>
                      <a:pt x="847" y="197"/>
                      <a:pt x="845" y="196"/>
                      <a:pt x="844" y="195"/>
                    </a:cubicBezTo>
                    <a:lnTo>
                      <a:pt x="844" y="195"/>
                    </a:lnTo>
                    <a:cubicBezTo>
                      <a:pt x="846" y="196"/>
                      <a:pt x="849" y="197"/>
                      <a:pt x="851" y="197"/>
                    </a:cubicBezTo>
                    <a:cubicBezTo>
                      <a:pt x="850" y="197"/>
                      <a:pt x="849" y="197"/>
                      <a:pt x="848" y="197"/>
                    </a:cubicBezTo>
                    <a:lnTo>
                      <a:pt x="848" y="197"/>
                    </a:lnTo>
                    <a:cubicBezTo>
                      <a:pt x="915" y="234"/>
                      <a:pt x="981" y="264"/>
                      <a:pt x="1038" y="312"/>
                    </a:cubicBezTo>
                    <a:cubicBezTo>
                      <a:pt x="1110" y="374"/>
                      <a:pt x="1183" y="446"/>
                      <a:pt x="1246" y="529"/>
                    </a:cubicBezTo>
                    <a:cubicBezTo>
                      <a:pt x="1287" y="571"/>
                      <a:pt x="1318" y="623"/>
                      <a:pt x="1349" y="675"/>
                    </a:cubicBezTo>
                    <a:cubicBezTo>
                      <a:pt x="1359" y="695"/>
                      <a:pt x="1380" y="706"/>
                      <a:pt x="1412" y="706"/>
                    </a:cubicBezTo>
                    <a:cubicBezTo>
                      <a:pt x="1422" y="706"/>
                      <a:pt x="1432" y="706"/>
                      <a:pt x="1442" y="695"/>
                    </a:cubicBezTo>
                    <a:cubicBezTo>
                      <a:pt x="1453" y="685"/>
                      <a:pt x="1474" y="675"/>
                      <a:pt x="1474" y="654"/>
                    </a:cubicBezTo>
                    <a:cubicBezTo>
                      <a:pt x="1484" y="623"/>
                      <a:pt x="1484" y="582"/>
                      <a:pt x="1484" y="550"/>
                    </a:cubicBezTo>
                    <a:cubicBezTo>
                      <a:pt x="1474" y="519"/>
                      <a:pt x="1463" y="488"/>
                      <a:pt x="1453" y="446"/>
                    </a:cubicBezTo>
                    <a:cubicBezTo>
                      <a:pt x="1422" y="384"/>
                      <a:pt x="1380" y="322"/>
                      <a:pt x="1318" y="270"/>
                    </a:cubicBezTo>
                    <a:cubicBezTo>
                      <a:pt x="1214" y="177"/>
                      <a:pt x="1069" y="114"/>
                      <a:pt x="934" y="73"/>
                    </a:cubicBezTo>
                    <a:cubicBezTo>
                      <a:pt x="924" y="63"/>
                      <a:pt x="914" y="63"/>
                      <a:pt x="903" y="63"/>
                    </a:cubicBezTo>
                    <a:cubicBezTo>
                      <a:pt x="872" y="52"/>
                      <a:pt x="841" y="42"/>
                      <a:pt x="820" y="31"/>
                    </a:cubicBezTo>
                    <a:cubicBezTo>
                      <a:pt x="748" y="11"/>
                      <a:pt x="675" y="1"/>
                      <a:pt x="592" y="1"/>
                    </a:cubicBezTo>
                    <a:close/>
                  </a:path>
                </a:pathLst>
              </a:custGeom>
              <a:solidFill>
                <a:srgbClr val="F7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226;p49">
                <a:extLst>
                  <a:ext uri="{FF2B5EF4-FFF2-40B4-BE49-F238E27FC236}">
                    <a16:creationId xmlns:a16="http://schemas.microsoft.com/office/drawing/2014/main" id="{400423FC-0FFD-4FF4-873D-4B2C6C059688}"/>
                  </a:ext>
                </a:extLst>
              </p:cNvPr>
              <p:cNvSpPr/>
              <p:nvPr/>
            </p:nvSpPr>
            <p:spPr>
              <a:xfrm>
                <a:off x="6670321" y="1393923"/>
                <a:ext cx="82293" cy="8513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889" extrusionOk="0">
                    <a:moveTo>
                      <a:pt x="820" y="0"/>
                    </a:moveTo>
                    <a:cubicBezTo>
                      <a:pt x="706" y="0"/>
                      <a:pt x="602" y="21"/>
                      <a:pt x="498" y="62"/>
                    </a:cubicBezTo>
                    <a:cubicBezTo>
                      <a:pt x="353" y="125"/>
                      <a:pt x="229" y="208"/>
                      <a:pt x="146" y="311"/>
                    </a:cubicBezTo>
                    <a:cubicBezTo>
                      <a:pt x="104" y="363"/>
                      <a:pt x="63" y="425"/>
                      <a:pt x="42" y="508"/>
                    </a:cubicBezTo>
                    <a:cubicBezTo>
                      <a:pt x="21" y="560"/>
                      <a:pt x="0" y="633"/>
                      <a:pt x="0" y="715"/>
                    </a:cubicBezTo>
                    <a:cubicBezTo>
                      <a:pt x="0" y="778"/>
                      <a:pt x="0" y="851"/>
                      <a:pt x="21" y="934"/>
                    </a:cubicBezTo>
                    <a:cubicBezTo>
                      <a:pt x="42" y="1006"/>
                      <a:pt x="63" y="1079"/>
                      <a:pt x="104" y="1172"/>
                    </a:cubicBezTo>
                    <a:cubicBezTo>
                      <a:pt x="166" y="1307"/>
                      <a:pt x="260" y="1442"/>
                      <a:pt x="385" y="1577"/>
                    </a:cubicBezTo>
                    <a:cubicBezTo>
                      <a:pt x="488" y="1691"/>
                      <a:pt x="623" y="1805"/>
                      <a:pt x="768" y="1877"/>
                    </a:cubicBezTo>
                    <a:cubicBezTo>
                      <a:pt x="779" y="1877"/>
                      <a:pt x="789" y="1888"/>
                      <a:pt x="799" y="1888"/>
                    </a:cubicBezTo>
                    <a:lnTo>
                      <a:pt x="820" y="1888"/>
                    </a:lnTo>
                    <a:lnTo>
                      <a:pt x="851" y="1857"/>
                    </a:lnTo>
                    <a:lnTo>
                      <a:pt x="913" y="1794"/>
                    </a:lnTo>
                    <a:cubicBezTo>
                      <a:pt x="924" y="1794"/>
                      <a:pt x="924" y="1784"/>
                      <a:pt x="934" y="1774"/>
                    </a:cubicBezTo>
                    <a:cubicBezTo>
                      <a:pt x="955" y="1764"/>
                      <a:pt x="975" y="1743"/>
                      <a:pt x="996" y="1722"/>
                    </a:cubicBezTo>
                    <a:cubicBezTo>
                      <a:pt x="1017" y="1711"/>
                      <a:pt x="1028" y="1691"/>
                      <a:pt x="1048" y="1681"/>
                    </a:cubicBezTo>
                    <a:lnTo>
                      <a:pt x="1069" y="1670"/>
                    </a:lnTo>
                    <a:lnTo>
                      <a:pt x="1079" y="1660"/>
                    </a:lnTo>
                    <a:cubicBezTo>
                      <a:pt x="1141" y="1618"/>
                      <a:pt x="1204" y="1577"/>
                      <a:pt x="1256" y="1535"/>
                    </a:cubicBezTo>
                    <a:cubicBezTo>
                      <a:pt x="1339" y="1473"/>
                      <a:pt x="1422" y="1421"/>
                      <a:pt x="1494" y="1359"/>
                    </a:cubicBezTo>
                    <a:cubicBezTo>
                      <a:pt x="1556" y="1307"/>
                      <a:pt x="1619" y="1245"/>
                      <a:pt x="1660" y="1193"/>
                    </a:cubicBezTo>
                    <a:cubicBezTo>
                      <a:pt x="1712" y="1130"/>
                      <a:pt x="1743" y="1058"/>
                      <a:pt x="1775" y="975"/>
                    </a:cubicBezTo>
                    <a:cubicBezTo>
                      <a:pt x="1816" y="861"/>
                      <a:pt x="1826" y="726"/>
                      <a:pt x="1785" y="602"/>
                    </a:cubicBezTo>
                    <a:cubicBezTo>
                      <a:pt x="1754" y="498"/>
                      <a:pt x="1692" y="394"/>
                      <a:pt x="1598" y="301"/>
                    </a:cubicBezTo>
                    <a:cubicBezTo>
                      <a:pt x="1505" y="208"/>
                      <a:pt x="1390" y="145"/>
                      <a:pt x="1266" y="83"/>
                    </a:cubicBezTo>
                    <a:cubicBezTo>
                      <a:pt x="1141" y="42"/>
                      <a:pt x="1007" y="10"/>
                      <a:pt x="8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227;p49">
                <a:extLst>
                  <a:ext uri="{FF2B5EF4-FFF2-40B4-BE49-F238E27FC236}">
                    <a16:creationId xmlns:a16="http://schemas.microsoft.com/office/drawing/2014/main" id="{8202328E-D955-4927-8FA4-08A0FE646BB7}"/>
                  </a:ext>
                </a:extLst>
              </p:cNvPr>
              <p:cNvSpPr/>
              <p:nvPr/>
            </p:nvSpPr>
            <p:spPr>
              <a:xfrm>
                <a:off x="6669871" y="1393923"/>
                <a:ext cx="57506" cy="81843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816" extrusionOk="0">
                    <a:moveTo>
                      <a:pt x="830" y="0"/>
                    </a:moveTo>
                    <a:cubicBezTo>
                      <a:pt x="716" y="0"/>
                      <a:pt x="602" y="21"/>
                      <a:pt x="508" y="62"/>
                    </a:cubicBezTo>
                    <a:cubicBezTo>
                      <a:pt x="363" y="125"/>
                      <a:pt x="239" y="208"/>
                      <a:pt x="156" y="311"/>
                    </a:cubicBezTo>
                    <a:cubicBezTo>
                      <a:pt x="114" y="363"/>
                      <a:pt x="73" y="425"/>
                      <a:pt x="42" y="498"/>
                    </a:cubicBezTo>
                    <a:cubicBezTo>
                      <a:pt x="21" y="560"/>
                      <a:pt x="10" y="633"/>
                      <a:pt x="10" y="715"/>
                    </a:cubicBezTo>
                    <a:cubicBezTo>
                      <a:pt x="0" y="778"/>
                      <a:pt x="10" y="851"/>
                      <a:pt x="31" y="934"/>
                    </a:cubicBezTo>
                    <a:cubicBezTo>
                      <a:pt x="42" y="1006"/>
                      <a:pt x="73" y="1079"/>
                      <a:pt x="114" y="1172"/>
                    </a:cubicBezTo>
                    <a:cubicBezTo>
                      <a:pt x="176" y="1307"/>
                      <a:pt x="270" y="1442"/>
                      <a:pt x="384" y="1577"/>
                    </a:cubicBezTo>
                    <a:cubicBezTo>
                      <a:pt x="478" y="1670"/>
                      <a:pt x="570" y="1753"/>
                      <a:pt x="674" y="1815"/>
                    </a:cubicBezTo>
                    <a:lnTo>
                      <a:pt x="674" y="1805"/>
                    </a:lnTo>
                    <a:cubicBezTo>
                      <a:pt x="685" y="1732"/>
                      <a:pt x="695" y="1670"/>
                      <a:pt x="727" y="1608"/>
                    </a:cubicBezTo>
                    <a:cubicBezTo>
                      <a:pt x="747" y="1545"/>
                      <a:pt x="778" y="1483"/>
                      <a:pt x="809" y="1421"/>
                    </a:cubicBezTo>
                    <a:cubicBezTo>
                      <a:pt x="882" y="1276"/>
                      <a:pt x="965" y="1141"/>
                      <a:pt x="1048" y="1006"/>
                    </a:cubicBezTo>
                    <a:cubicBezTo>
                      <a:pt x="1121" y="871"/>
                      <a:pt x="1193" y="747"/>
                      <a:pt x="1245" y="602"/>
                    </a:cubicBezTo>
                    <a:lnTo>
                      <a:pt x="1245" y="591"/>
                    </a:lnTo>
                    <a:cubicBezTo>
                      <a:pt x="1266" y="540"/>
                      <a:pt x="1276" y="487"/>
                      <a:pt x="1276" y="436"/>
                    </a:cubicBezTo>
                    <a:cubicBezTo>
                      <a:pt x="1276" y="404"/>
                      <a:pt x="1276" y="363"/>
                      <a:pt x="1266" y="321"/>
                    </a:cubicBezTo>
                    <a:cubicBezTo>
                      <a:pt x="1266" y="303"/>
                      <a:pt x="1257" y="276"/>
                      <a:pt x="1241" y="248"/>
                    </a:cubicBezTo>
                    <a:lnTo>
                      <a:pt x="1241" y="248"/>
                    </a:lnTo>
                    <a:cubicBezTo>
                      <a:pt x="1242" y="249"/>
                      <a:pt x="1243" y="249"/>
                      <a:pt x="1245" y="249"/>
                    </a:cubicBezTo>
                    <a:cubicBezTo>
                      <a:pt x="1224" y="218"/>
                      <a:pt x="1204" y="197"/>
                      <a:pt x="1183" y="166"/>
                    </a:cubicBezTo>
                    <a:cubicBezTo>
                      <a:pt x="1151" y="135"/>
                      <a:pt x="1121" y="104"/>
                      <a:pt x="1079" y="83"/>
                    </a:cubicBezTo>
                    <a:lnTo>
                      <a:pt x="1089" y="83"/>
                    </a:lnTo>
                    <a:cubicBezTo>
                      <a:pt x="1038" y="52"/>
                      <a:pt x="975" y="21"/>
                      <a:pt x="9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228;p49">
                <a:extLst>
                  <a:ext uri="{FF2B5EF4-FFF2-40B4-BE49-F238E27FC236}">
                    <a16:creationId xmlns:a16="http://schemas.microsoft.com/office/drawing/2014/main" id="{B95E5FEC-0D58-4470-B2D1-29F84EE8BB50}"/>
                  </a:ext>
                </a:extLst>
              </p:cNvPr>
              <p:cNvSpPr/>
              <p:nvPr/>
            </p:nvSpPr>
            <p:spPr>
              <a:xfrm>
                <a:off x="6725980" y="1420558"/>
                <a:ext cx="45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229;p49">
                <a:extLst>
                  <a:ext uri="{FF2B5EF4-FFF2-40B4-BE49-F238E27FC236}">
                    <a16:creationId xmlns:a16="http://schemas.microsoft.com/office/drawing/2014/main" id="{15EAB76A-FCDB-426F-B212-2C95C4AA34F4}"/>
                  </a:ext>
                </a:extLst>
              </p:cNvPr>
              <p:cNvSpPr/>
              <p:nvPr/>
            </p:nvSpPr>
            <p:spPr>
              <a:xfrm>
                <a:off x="6725980" y="1420558"/>
                <a:ext cx="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230;p49">
                <a:extLst>
                  <a:ext uri="{FF2B5EF4-FFF2-40B4-BE49-F238E27FC236}">
                    <a16:creationId xmlns:a16="http://schemas.microsoft.com/office/drawing/2014/main" id="{F8B9CFA1-DD67-4D4D-9120-B2DF20D8EBB1}"/>
                  </a:ext>
                </a:extLst>
              </p:cNvPr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231;p49">
                <a:extLst>
                  <a:ext uri="{FF2B5EF4-FFF2-40B4-BE49-F238E27FC236}">
                    <a16:creationId xmlns:a16="http://schemas.microsoft.com/office/drawing/2014/main" id="{2E95E546-8250-420A-A61E-60D7F025D2AE}"/>
                  </a:ext>
                </a:extLst>
              </p:cNvPr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232;p49">
                <a:extLst>
                  <a:ext uri="{FF2B5EF4-FFF2-40B4-BE49-F238E27FC236}">
                    <a16:creationId xmlns:a16="http://schemas.microsoft.com/office/drawing/2014/main" id="{301F02A0-B0FD-4D1A-BF70-539DF20D12F8}"/>
                  </a:ext>
                </a:extLst>
              </p:cNvPr>
              <p:cNvSpPr/>
              <p:nvPr/>
            </p:nvSpPr>
            <p:spPr>
              <a:xfrm>
                <a:off x="6733912" y="1418665"/>
                <a:ext cx="24336" cy="4822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070" extrusionOk="0">
                    <a:moveTo>
                      <a:pt x="467" y="1"/>
                    </a:moveTo>
                    <a:cubicBezTo>
                      <a:pt x="467" y="1"/>
                      <a:pt x="457" y="1"/>
                      <a:pt x="447" y="11"/>
                    </a:cubicBezTo>
                    <a:cubicBezTo>
                      <a:pt x="394" y="42"/>
                      <a:pt x="343" y="74"/>
                      <a:pt x="281" y="125"/>
                    </a:cubicBezTo>
                    <a:cubicBezTo>
                      <a:pt x="208" y="177"/>
                      <a:pt x="166" y="240"/>
                      <a:pt x="125" y="291"/>
                    </a:cubicBezTo>
                    <a:cubicBezTo>
                      <a:pt x="125" y="312"/>
                      <a:pt x="115" y="322"/>
                      <a:pt x="104" y="343"/>
                    </a:cubicBezTo>
                    <a:lnTo>
                      <a:pt x="104" y="353"/>
                    </a:lnTo>
                    <a:cubicBezTo>
                      <a:pt x="94" y="364"/>
                      <a:pt x="94" y="364"/>
                      <a:pt x="94" y="374"/>
                    </a:cubicBezTo>
                    <a:cubicBezTo>
                      <a:pt x="83" y="385"/>
                      <a:pt x="83" y="395"/>
                      <a:pt x="83" y="405"/>
                    </a:cubicBezTo>
                    <a:lnTo>
                      <a:pt x="83" y="415"/>
                    </a:lnTo>
                    <a:lnTo>
                      <a:pt x="83" y="447"/>
                    </a:lnTo>
                    <a:lnTo>
                      <a:pt x="94" y="457"/>
                    </a:lnTo>
                    <a:cubicBezTo>
                      <a:pt x="104" y="478"/>
                      <a:pt x="115" y="498"/>
                      <a:pt x="125" y="498"/>
                    </a:cubicBezTo>
                    <a:cubicBezTo>
                      <a:pt x="135" y="509"/>
                      <a:pt x="135" y="509"/>
                      <a:pt x="145" y="509"/>
                    </a:cubicBezTo>
                    <a:cubicBezTo>
                      <a:pt x="156" y="519"/>
                      <a:pt x="156" y="519"/>
                      <a:pt x="156" y="530"/>
                    </a:cubicBezTo>
                    <a:lnTo>
                      <a:pt x="156" y="551"/>
                    </a:lnTo>
                    <a:cubicBezTo>
                      <a:pt x="125" y="592"/>
                      <a:pt x="104" y="634"/>
                      <a:pt x="73" y="675"/>
                    </a:cubicBezTo>
                    <a:cubicBezTo>
                      <a:pt x="62" y="706"/>
                      <a:pt x="52" y="737"/>
                      <a:pt x="42" y="779"/>
                    </a:cubicBezTo>
                    <a:lnTo>
                      <a:pt x="11" y="872"/>
                    </a:lnTo>
                    <a:cubicBezTo>
                      <a:pt x="11" y="893"/>
                      <a:pt x="0" y="913"/>
                      <a:pt x="0" y="945"/>
                    </a:cubicBezTo>
                    <a:lnTo>
                      <a:pt x="0" y="976"/>
                    </a:lnTo>
                    <a:cubicBezTo>
                      <a:pt x="0" y="986"/>
                      <a:pt x="0" y="1007"/>
                      <a:pt x="11" y="1028"/>
                    </a:cubicBezTo>
                    <a:cubicBezTo>
                      <a:pt x="21" y="1049"/>
                      <a:pt x="52" y="1059"/>
                      <a:pt x="73" y="1069"/>
                    </a:cubicBezTo>
                    <a:lnTo>
                      <a:pt x="104" y="1069"/>
                    </a:lnTo>
                    <a:cubicBezTo>
                      <a:pt x="145" y="1069"/>
                      <a:pt x="187" y="1038"/>
                      <a:pt x="198" y="996"/>
                    </a:cubicBezTo>
                    <a:cubicBezTo>
                      <a:pt x="198" y="986"/>
                      <a:pt x="208" y="966"/>
                      <a:pt x="208" y="955"/>
                    </a:cubicBezTo>
                    <a:lnTo>
                      <a:pt x="218" y="924"/>
                    </a:lnTo>
                    <a:cubicBezTo>
                      <a:pt x="218" y="903"/>
                      <a:pt x="228" y="883"/>
                      <a:pt x="239" y="851"/>
                    </a:cubicBezTo>
                    <a:cubicBezTo>
                      <a:pt x="249" y="810"/>
                      <a:pt x="260" y="768"/>
                      <a:pt x="281" y="727"/>
                    </a:cubicBezTo>
                    <a:lnTo>
                      <a:pt x="281" y="717"/>
                    </a:lnTo>
                    <a:lnTo>
                      <a:pt x="291" y="696"/>
                    </a:lnTo>
                    <a:cubicBezTo>
                      <a:pt x="301" y="685"/>
                      <a:pt x="301" y="685"/>
                      <a:pt x="301" y="675"/>
                    </a:cubicBezTo>
                    <a:lnTo>
                      <a:pt x="311" y="664"/>
                    </a:lnTo>
                    <a:cubicBezTo>
                      <a:pt x="322" y="644"/>
                      <a:pt x="332" y="623"/>
                      <a:pt x="353" y="602"/>
                    </a:cubicBezTo>
                    <a:cubicBezTo>
                      <a:pt x="353" y="592"/>
                      <a:pt x="364" y="571"/>
                      <a:pt x="364" y="561"/>
                    </a:cubicBezTo>
                    <a:cubicBezTo>
                      <a:pt x="374" y="530"/>
                      <a:pt x="394" y="498"/>
                      <a:pt x="405" y="478"/>
                    </a:cubicBezTo>
                    <a:lnTo>
                      <a:pt x="426" y="457"/>
                    </a:lnTo>
                    <a:lnTo>
                      <a:pt x="447" y="405"/>
                    </a:lnTo>
                    <a:cubicBezTo>
                      <a:pt x="467" y="385"/>
                      <a:pt x="467" y="353"/>
                      <a:pt x="457" y="332"/>
                    </a:cubicBezTo>
                    <a:lnTo>
                      <a:pt x="477" y="281"/>
                    </a:lnTo>
                    <a:lnTo>
                      <a:pt x="488" y="260"/>
                    </a:lnTo>
                    <a:lnTo>
                      <a:pt x="498" y="219"/>
                    </a:lnTo>
                    <a:cubicBezTo>
                      <a:pt x="509" y="187"/>
                      <a:pt x="519" y="166"/>
                      <a:pt x="519" y="157"/>
                    </a:cubicBezTo>
                    <a:cubicBezTo>
                      <a:pt x="539" y="136"/>
                      <a:pt x="539" y="115"/>
                      <a:pt x="539" y="104"/>
                    </a:cubicBezTo>
                    <a:cubicBezTo>
                      <a:pt x="539" y="84"/>
                      <a:pt x="530" y="63"/>
                      <a:pt x="519" y="42"/>
                    </a:cubicBezTo>
                    <a:cubicBezTo>
                      <a:pt x="509" y="42"/>
                      <a:pt x="509" y="32"/>
                      <a:pt x="509" y="32"/>
                    </a:cubicBezTo>
                    <a:cubicBezTo>
                      <a:pt x="498" y="11"/>
                      <a:pt x="488" y="1"/>
                      <a:pt x="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233;p49">
                <a:extLst>
                  <a:ext uri="{FF2B5EF4-FFF2-40B4-BE49-F238E27FC236}">
                    <a16:creationId xmlns:a16="http://schemas.microsoft.com/office/drawing/2014/main" id="{15DADE5F-AC50-4378-8681-A3FDB57C9617}"/>
                  </a:ext>
                </a:extLst>
              </p:cNvPr>
              <p:cNvSpPr/>
              <p:nvPr/>
            </p:nvSpPr>
            <p:spPr>
              <a:xfrm>
                <a:off x="6614708" y="1520564"/>
                <a:ext cx="54261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661" extrusionOk="0">
                    <a:moveTo>
                      <a:pt x="377" y="2170"/>
                    </a:moveTo>
                    <a:lnTo>
                      <a:pt x="377" y="2170"/>
                    </a:lnTo>
                    <a:cubicBezTo>
                      <a:pt x="380" y="2173"/>
                      <a:pt x="382" y="2176"/>
                      <a:pt x="384" y="2179"/>
                    </a:cubicBezTo>
                    <a:cubicBezTo>
                      <a:pt x="384" y="2179"/>
                      <a:pt x="384" y="2172"/>
                      <a:pt x="377" y="2170"/>
                    </a:cubicBezTo>
                    <a:close/>
                    <a:moveTo>
                      <a:pt x="529" y="1"/>
                    </a:moveTo>
                    <a:cubicBezTo>
                      <a:pt x="467" y="32"/>
                      <a:pt x="405" y="84"/>
                      <a:pt x="363" y="136"/>
                    </a:cubicBezTo>
                    <a:cubicBezTo>
                      <a:pt x="342" y="167"/>
                      <a:pt x="322" y="198"/>
                      <a:pt x="312" y="240"/>
                    </a:cubicBezTo>
                    <a:cubicBezTo>
                      <a:pt x="291" y="271"/>
                      <a:pt x="291" y="302"/>
                      <a:pt x="280" y="333"/>
                    </a:cubicBezTo>
                    <a:cubicBezTo>
                      <a:pt x="280" y="385"/>
                      <a:pt x="301" y="447"/>
                      <a:pt x="342" y="478"/>
                    </a:cubicBezTo>
                    <a:cubicBezTo>
                      <a:pt x="353" y="489"/>
                      <a:pt x="363" y="489"/>
                      <a:pt x="374" y="499"/>
                    </a:cubicBezTo>
                    <a:cubicBezTo>
                      <a:pt x="332" y="510"/>
                      <a:pt x="291" y="530"/>
                      <a:pt x="249" y="551"/>
                    </a:cubicBezTo>
                    <a:cubicBezTo>
                      <a:pt x="197" y="582"/>
                      <a:pt x="156" y="613"/>
                      <a:pt x="104" y="655"/>
                    </a:cubicBezTo>
                    <a:cubicBezTo>
                      <a:pt x="93" y="676"/>
                      <a:pt x="73" y="696"/>
                      <a:pt x="63" y="717"/>
                    </a:cubicBezTo>
                    <a:cubicBezTo>
                      <a:pt x="42" y="738"/>
                      <a:pt x="31" y="758"/>
                      <a:pt x="21" y="779"/>
                    </a:cubicBezTo>
                    <a:cubicBezTo>
                      <a:pt x="10" y="810"/>
                      <a:pt x="0" y="841"/>
                      <a:pt x="0" y="872"/>
                    </a:cubicBezTo>
                    <a:cubicBezTo>
                      <a:pt x="0" y="893"/>
                      <a:pt x="0" y="914"/>
                      <a:pt x="10" y="945"/>
                    </a:cubicBezTo>
                    <a:cubicBezTo>
                      <a:pt x="10" y="966"/>
                      <a:pt x="21" y="987"/>
                      <a:pt x="42" y="997"/>
                    </a:cubicBezTo>
                    <a:cubicBezTo>
                      <a:pt x="52" y="1017"/>
                      <a:pt x="63" y="1028"/>
                      <a:pt x="83" y="1038"/>
                    </a:cubicBezTo>
                    <a:cubicBezTo>
                      <a:pt x="104" y="1049"/>
                      <a:pt x="125" y="1059"/>
                      <a:pt x="146" y="1059"/>
                    </a:cubicBezTo>
                    <a:cubicBezTo>
                      <a:pt x="176" y="1070"/>
                      <a:pt x="197" y="1070"/>
                      <a:pt x="218" y="1070"/>
                    </a:cubicBezTo>
                    <a:cubicBezTo>
                      <a:pt x="229" y="1070"/>
                      <a:pt x="239" y="1059"/>
                      <a:pt x="249" y="1059"/>
                    </a:cubicBezTo>
                    <a:cubicBezTo>
                      <a:pt x="249" y="1070"/>
                      <a:pt x="239" y="1080"/>
                      <a:pt x="239" y="1080"/>
                    </a:cubicBezTo>
                    <a:cubicBezTo>
                      <a:pt x="218" y="1132"/>
                      <a:pt x="197" y="1173"/>
                      <a:pt x="176" y="1225"/>
                    </a:cubicBezTo>
                    <a:cubicBezTo>
                      <a:pt x="135" y="1339"/>
                      <a:pt x="114" y="1453"/>
                      <a:pt x="93" y="1568"/>
                    </a:cubicBezTo>
                    <a:cubicBezTo>
                      <a:pt x="83" y="1681"/>
                      <a:pt x="93" y="1785"/>
                      <a:pt x="104" y="1900"/>
                    </a:cubicBezTo>
                    <a:cubicBezTo>
                      <a:pt x="125" y="1983"/>
                      <a:pt x="166" y="2075"/>
                      <a:pt x="208" y="2148"/>
                    </a:cubicBezTo>
                    <a:cubicBezTo>
                      <a:pt x="249" y="2231"/>
                      <a:pt x="301" y="2304"/>
                      <a:pt x="363" y="2377"/>
                    </a:cubicBezTo>
                    <a:cubicBezTo>
                      <a:pt x="436" y="2449"/>
                      <a:pt x="508" y="2511"/>
                      <a:pt x="602" y="2563"/>
                    </a:cubicBezTo>
                    <a:cubicBezTo>
                      <a:pt x="633" y="2584"/>
                      <a:pt x="685" y="2605"/>
                      <a:pt x="726" y="2615"/>
                    </a:cubicBezTo>
                    <a:cubicBezTo>
                      <a:pt x="768" y="2636"/>
                      <a:pt x="809" y="2646"/>
                      <a:pt x="851" y="2656"/>
                    </a:cubicBezTo>
                    <a:cubicBezTo>
                      <a:pt x="876" y="2659"/>
                      <a:pt x="900" y="2660"/>
                      <a:pt x="923" y="2660"/>
                    </a:cubicBezTo>
                    <a:cubicBezTo>
                      <a:pt x="999" y="2660"/>
                      <a:pt x="1070" y="2646"/>
                      <a:pt x="1141" y="2615"/>
                    </a:cubicBezTo>
                    <a:cubicBezTo>
                      <a:pt x="1141" y="2615"/>
                      <a:pt x="1151" y="2615"/>
                      <a:pt x="1162" y="2605"/>
                    </a:cubicBezTo>
                    <a:cubicBezTo>
                      <a:pt x="1172" y="2605"/>
                      <a:pt x="1183" y="2594"/>
                      <a:pt x="1183" y="2584"/>
                    </a:cubicBezTo>
                    <a:cubicBezTo>
                      <a:pt x="1193" y="2563"/>
                      <a:pt x="1204" y="2543"/>
                      <a:pt x="1193" y="2522"/>
                    </a:cubicBezTo>
                    <a:cubicBezTo>
                      <a:pt x="1193" y="2501"/>
                      <a:pt x="1172" y="2480"/>
                      <a:pt x="1162" y="2470"/>
                    </a:cubicBezTo>
                    <a:cubicBezTo>
                      <a:pt x="1141" y="2460"/>
                      <a:pt x="1121" y="2460"/>
                      <a:pt x="1100" y="2460"/>
                    </a:cubicBezTo>
                    <a:cubicBezTo>
                      <a:pt x="1058" y="2470"/>
                      <a:pt x="1027" y="2480"/>
                      <a:pt x="996" y="2490"/>
                    </a:cubicBezTo>
                    <a:lnTo>
                      <a:pt x="861" y="2490"/>
                    </a:lnTo>
                    <a:cubicBezTo>
                      <a:pt x="819" y="2480"/>
                      <a:pt x="768" y="2470"/>
                      <a:pt x="716" y="2449"/>
                    </a:cubicBezTo>
                    <a:cubicBezTo>
                      <a:pt x="664" y="2428"/>
                      <a:pt x="612" y="2397"/>
                      <a:pt x="561" y="2356"/>
                    </a:cubicBezTo>
                    <a:cubicBezTo>
                      <a:pt x="498" y="2304"/>
                      <a:pt x="436" y="2241"/>
                      <a:pt x="384" y="2179"/>
                    </a:cubicBezTo>
                    <a:lnTo>
                      <a:pt x="374" y="2169"/>
                    </a:lnTo>
                    <a:cubicBezTo>
                      <a:pt x="375" y="2169"/>
                      <a:pt x="376" y="2169"/>
                      <a:pt x="377" y="2170"/>
                    </a:cubicBezTo>
                    <a:lnTo>
                      <a:pt x="377" y="2170"/>
                    </a:lnTo>
                    <a:cubicBezTo>
                      <a:pt x="338" y="2111"/>
                      <a:pt x="299" y="2051"/>
                      <a:pt x="270" y="1983"/>
                    </a:cubicBezTo>
                    <a:cubicBezTo>
                      <a:pt x="259" y="1962"/>
                      <a:pt x="249" y="1941"/>
                      <a:pt x="239" y="1909"/>
                    </a:cubicBezTo>
                    <a:cubicBezTo>
                      <a:pt x="229" y="1879"/>
                      <a:pt x="229" y="1837"/>
                      <a:pt x="218" y="1796"/>
                    </a:cubicBezTo>
                    <a:cubicBezTo>
                      <a:pt x="208" y="1713"/>
                      <a:pt x="208" y="1619"/>
                      <a:pt x="218" y="1526"/>
                    </a:cubicBezTo>
                    <a:cubicBezTo>
                      <a:pt x="239" y="1402"/>
                      <a:pt x="280" y="1277"/>
                      <a:pt x="322" y="1163"/>
                    </a:cubicBezTo>
                    <a:lnTo>
                      <a:pt x="332" y="1153"/>
                    </a:lnTo>
                    <a:cubicBezTo>
                      <a:pt x="353" y="1100"/>
                      <a:pt x="384" y="1049"/>
                      <a:pt x="405" y="987"/>
                    </a:cubicBezTo>
                    <a:cubicBezTo>
                      <a:pt x="415" y="966"/>
                      <a:pt x="415" y="945"/>
                      <a:pt x="395" y="924"/>
                    </a:cubicBezTo>
                    <a:cubicBezTo>
                      <a:pt x="388" y="918"/>
                      <a:pt x="376" y="912"/>
                      <a:pt x="362" y="912"/>
                    </a:cubicBezTo>
                    <a:cubicBezTo>
                      <a:pt x="352" y="912"/>
                      <a:pt x="341" y="916"/>
                      <a:pt x="332" y="924"/>
                    </a:cubicBezTo>
                    <a:cubicBezTo>
                      <a:pt x="322" y="924"/>
                      <a:pt x="301" y="934"/>
                      <a:pt x="291" y="945"/>
                    </a:cubicBezTo>
                    <a:cubicBezTo>
                      <a:pt x="259" y="955"/>
                      <a:pt x="239" y="966"/>
                      <a:pt x="218" y="966"/>
                    </a:cubicBezTo>
                    <a:lnTo>
                      <a:pt x="166" y="966"/>
                    </a:lnTo>
                    <a:cubicBezTo>
                      <a:pt x="156" y="966"/>
                      <a:pt x="146" y="966"/>
                      <a:pt x="135" y="955"/>
                    </a:cubicBezTo>
                    <a:cubicBezTo>
                      <a:pt x="135" y="955"/>
                      <a:pt x="125" y="955"/>
                      <a:pt x="114" y="945"/>
                    </a:cubicBezTo>
                    <a:cubicBezTo>
                      <a:pt x="104" y="934"/>
                      <a:pt x="104" y="934"/>
                      <a:pt x="104" y="924"/>
                    </a:cubicBezTo>
                    <a:cubicBezTo>
                      <a:pt x="104" y="914"/>
                      <a:pt x="93" y="904"/>
                      <a:pt x="93" y="893"/>
                    </a:cubicBezTo>
                    <a:lnTo>
                      <a:pt x="93" y="862"/>
                    </a:lnTo>
                    <a:cubicBezTo>
                      <a:pt x="104" y="841"/>
                      <a:pt x="104" y="821"/>
                      <a:pt x="114" y="800"/>
                    </a:cubicBezTo>
                    <a:cubicBezTo>
                      <a:pt x="125" y="779"/>
                      <a:pt x="125" y="768"/>
                      <a:pt x="135" y="758"/>
                    </a:cubicBezTo>
                    <a:cubicBezTo>
                      <a:pt x="156" y="727"/>
                      <a:pt x="187" y="706"/>
                      <a:pt x="208" y="685"/>
                    </a:cubicBezTo>
                    <a:cubicBezTo>
                      <a:pt x="291" y="623"/>
                      <a:pt x="384" y="582"/>
                      <a:pt x="478" y="540"/>
                    </a:cubicBezTo>
                    <a:lnTo>
                      <a:pt x="467" y="540"/>
                    </a:lnTo>
                    <a:cubicBezTo>
                      <a:pt x="498" y="530"/>
                      <a:pt x="529" y="519"/>
                      <a:pt x="561" y="499"/>
                    </a:cubicBezTo>
                    <a:lnTo>
                      <a:pt x="570" y="499"/>
                    </a:lnTo>
                    <a:cubicBezTo>
                      <a:pt x="591" y="499"/>
                      <a:pt x="602" y="478"/>
                      <a:pt x="591" y="457"/>
                    </a:cubicBezTo>
                    <a:cubicBezTo>
                      <a:pt x="591" y="437"/>
                      <a:pt x="570" y="427"/>
                      <a:pt x="550" y="427"/>
                    </a:cubicBezTo>
                    <a:cubicBezTo>
                      <a:pt x="540" y="427"/>
                      <a:pt x="519" y="437"/>
                      <a:pt x="508" y="437"/>
                    </a:cubicBezTo>
                    <a:lnTo>
                      <a:pt x="436" y="437"/>
                    </a:lnTo>
                    <a:cubicBezTo>
                      <a:pt x="425" y="437"/>
                      <a:pt x="415" y="427"/>
                      <a:pt x="405" y="427"/>
                    </a:cubicBezTo>
                    <a:cubicBezTo>
                      <a:pt x="395" y="427"/>
                      <a:pt x="384" y="416"/>
                      <a:pt x="384" y="416"/>
                    </a:cubicBezTo>
                    <a:lnTo>
                      <a:pt x="374" y="406"/>
                    </a:lnTo>
                    <a:cubicBezTo>
                      <a:pt x="363" y="395"/>
                      <a:pt x="363" y="395"/>
                      <a:pt x="363" y="385"/>
                    </a:cubicBezTo>
                    <a:cubicBezTo>
                      <a:pt x="363" y="385"/>
                      <a:pt x="363" y="374"/>
                      <a:pt x="353" y="364"/>
                    </a:cubicBezTo>
                    <a:lnTo>
                      <a:pt x="353" y="333"/>
                    </a:lnTo>
                    <a:cubicBezTo>
                      <a:pt x="363" y="302"/>
                      <a:pt x="363" y="281"/>
                      <a:pt x="374" y="261"/>
                    </a:cubicBezTo>
                    <a:cubicBezTo>
                      <a:pt x="384" y="229"/>
                      <a:pt x="405" y="208"/>
                      <a:pt x="415" y="188"/>
                    </a:cubicBezTo>
                    <a:cubicBezTo>
                      <a:pt x="446" y="157"/>
                      <a:pt x="467" y="125"/>
                      <a:pt x="498" y="105"/>
                    </a:cubicBezTo>
                    <a:cubicBezTo>
                      <a:pt x="519" y="84"/>
                      <a:pt x="540" y="74"/>
                      <a:pt x="570" y="63"/>
                    </a:cubicBezTo>
                    <a:cubicBezTo>
                      <a:pt x="581" y="53"/>
                      <a:pt x="591" y="32"/>
                      <a:pt x="581" y="12"/>
                    </a:cubicBezTo>
                    <a:cubicBezTo>
                      <a:pt x="570" y="1"/>
                      <a:pt x="56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234;p49">
                <a:extLst>
                  <a:ext uri="{FF2B5EF4-FFF2-40B4-BE49-F238E27FC236}">
                    <a16:creationId xmlns:a16="http://schemas.microsoft.com/office/drawing/2014/main" id="{C6C1B38F-DF07-4729-8E71-47BBD9DA3E00}"/>
                  </a:ext>
                </a:extLst>
              </p:cNvPr>
              <p:cNvSpPr/>
              <p:nvPr/>
            </p:nvSpPr>
            <p:spPr>
              <a:xfrm>
                <a:off x="6730172" y="1413527"/>
                <a:ext cx="35108" cy="8233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827" extrusionOk="0">
                    <a:moveTo>
                      <a:pt x="613" y="1"/>
                    </a:moveTo>
                    <a:cubicBezTo>
                      <a:pt x="602" y="1"/>
                      <a:pt x="592" y="11"/>
                      <a:pt x="581" y="22"/>
                    </a:cubicBezTo>
                    <a:cubicBezTo>
                      <a:pt x="560" y="32"/>
                      <a:pt x="550" y="52"/>
                      <a:pt x="530" y="63"/>
                    </a:cubicBezTo>
                    <a:cubicBezTo>
                      <a:pt x="498" y="94"/>
                      <a:pt x="477" y="115"/>
                      <a:pt x="447" y="135"/>
                    </a:cubicBezTo>
                    <a:lnTo>
                      <a:pt x="415" y="156"/>
                    </a:lnTo>
                    <a:cubicBezTo>
                      <a:pt x="343" y="218"/>
                      <a:pt x="260" y="291"/>
                      <a:pt x="198" y="363"/>
                    </a:cubicBezTo>
                    <a:cubicBezTo>
                      <a:pt x="145" y="426"/>
                      <a:pt x="94" y="499"/>
                      <a:pt x="104" y="571"/>
                    </a:cubicBezTo>
                    <a:cubicBezTo>
                      <a:pt x="115" y="602"/>
                      <a:pt x="125" y="633"/>
                      <a:pt x="156" y="654"/>
                    </a:cubicBezTo>
                    <a:cubicBezTo>
                      <a:pt x="177" y="675"/>
                      <a:pt x="198" y="685"/>
                      <a:pt x="218" y="685"/>
                    </a:cubicBezTo>
                    <a:cubicBezTo>
                      <a:pt x="145" y="758"/>
                      <a:pt x="94" y="851"/>
                      <a:pt x="52" y="965"/>
                    </a:cubicBezTo>
                    <a:cubicBezTo>
                      <a:pt x="21" y="1027"/>
                      <a:pt x="11" y="1100"/>
                      <a:pt x="0" y="1183"/>
                    </a:cubicBezTo>
                    <a:cubicBezTo>
                      <a:pt x="0" y="1256"/>
                      <a:pt x="0" y="1339"/>
                      <a:pt x="21" y="1412"/>
                    </a:cubicBezTo>
                    <a:cubicBezTo>
                      <a:pt x="32" y="1474"/>
                      <a:pt x="62" y="1536"/>
                      <a:pt x="94" y="1598"/>
                    </a:cubicBezTo>
                    <a:cubicBezTo>
                      <a:pt x="125" y="1661"/>
                      <a:pt x="177" y="1712"/>
                      <a:pt x="239" y="1753"/>
                    </a:cubicBezTo>
                    <a:cubicBezTo>
                      <a:pt x="270" y="1774"/>
                      <a:pt x="301" y="1785"/>
                      <a:pt x="332" y="1795"/>
                    </a:cubicBezTo>
                    <a:cubicBezTo>
                      <a:pt x="364" y="1816"/>
                      <a:pt x="405" y="1816"/>
                      <a:pt x="436" y="1826"/>
                    </a:cubicBezTo>
                    <a:lnTo>
                      <a:pt x="488" y="1826"/>
                    </a:lnTo>
                    <a:cubicBezTo>
                      <a:pt x="509" y="1826"/>
                      <a:pt x="530" y="1826"/>
                      <a:pt x="550" y="1816"/>
                    </a:cubicBezTo>
                    <a:cubicBezTo>
                      <a:pt x="602" y="1816"/>
                      <a:pt x="654" y="1806"/>
                      <a:pt x="705" y="1785"/>
                    </a:cubicBezTo>
                    <a:cubicBezTo>
                      <a:pt x="726" y="1774"/>
                      <a:pt x="747" y="1764"/>
                      <a:pt x="758" y="1744"/>
                    </a:cubicBezTo>
                    <a:cubicBezTo>
                      <a:pt x="768" y="1723"/>
                      <a:pt x="778" y="1691"/>
                      <a:pt x="768" y="1670"/>
                    </a:cubicBezTo>
                    <a:cubicBezTo>
                      <a:pt x="758" y="1629"/>
                      <a:pt x="716" y="1598"/>
                      <a:pt x="675" y="1598"/>
                    </a:cubicBezTo>
                    <a:lnTo>
                      <a:pt x="654" y="1598"/>
                    </a:lnTo>
                    <a:cubicBezTo>
                      <a:pt x="613" y="1619"/>
                      <a:pt x="571" y="1629"/>
                      <a:pt x="530" y="1629"/>
                    </a:cubicBezTo>
                    <a:cubicBezTo>
                      <a:pt x="509" y="1629"/>
                      <a:pt x="488" y="1640"/>
                      <a:pt x="467" y="1640"/>
                    </a:cubicBezTo>
                    <a:cubicBezTo>
                      <a:pt x="457" y="1640"/>
                      <a:pt x="436" y="1629"/>
                      <a:pt x="426" y="1629"/>
                    </a:cubicBezTo>
                    <a:cubicBezTo>
                      <a:pt x="394" y="1629"/>
                      <a:pt x="374" y="1619"/>
                      <a:pt x="353" y="1619"/>
                    </a:cubicBezTo>
                    <a:cubicBezTo>
                      <a:pt x="332" y="1608"/>
                      <a:pt x="311" y="1587"/>
                      <a:pt x="291" y="1578"/>
                    </a:cubicBezTo>
                    <a:cubicBezTo>
                      <a:pt x="270" y="1567"/>
                      <a:pt x="249" y="1546"/>
                      <a:pt x="239" y="1525"/>
                    </a:cubicBezTo>
                    <a:cubicBezTo>
                      <a:pt x="218" y="1495"/>
                      <a:pt x="198" y="1474"/>
                      <a:pt x="187" y="1442"/>
                    </a:cubicBezTo>
                    <a:cubicBezTo>
                      <a:pt x="166" y="1401"/>
                      <a:pt x="156" y="1349"/>
                      <a:pt x="145" y="1287"/>
                    </a:cubicBezTo>
                    <a:cubicBezTo>
                      <a:pt x="135" y="1235"/>
                      <a:pt x="135" y="1183"/>
                      <a:pt x="145" y="1121"/>
                    </a:cubicBezTo>
                    <a:lnTo>
                      <a:pt x="145" y="1100"/>
                    </a:lnTo>
                    <a:cubicBezTo>
                      <a:pt x="156" y="1038"/>
                      <a:pt x="177" y="976"/>
                      <a:pt x="198" y="914"/>
                    </a:cubicBezTo>
                    <a:cubicBezTo>
                      <a:pt x="228" y="861"/>
                      <a:pt x="249" y="820"/>
                      <a:pt x="281" y="778"/>
                    </a:cubicBezTo>
                    <a:lnTo>
                      <a:pt x="353" y="706"/>
                    </a:lnTo>
                    <a:cubicBezTo>
                      <a:pt x="374" y="685"/>
                      <a:pt x="374" y="665"/>
                      <a:pt x="374" y="654"/>
                    </a:cubicBezTo>
                    <a:cubicBezTo>
                      <a:pt x="364" y="623"/>
                      <a:pt x="343" y="612"/>
                      <a:pt x="322" y="612"/>
                    </a:cubicBezTo>
                    <a:lnTo>
                      <a:pt x="301" y="612"/>
                    </a:lnTo>
                    <a:cubicBezTo>
                      <a:pt x="281" y="602"/>
                      <a:pt x="260" y="602"/>
                      <a:pt x="239" y="592"/>
                    </a:cubicBezTo>
                    <a:cubicBezTo>
                      <a:pt x="228" y="592"/>
                      <a:pt x="218" y="582"/>
                      <a:pt x="218" y="582"/>
                    </a:cubicBezTo>
                    <a:lnTo>
                      <a:pt x="208" y="571"/>
                    </a:lnTo>
                    <a:lnTo>
                      <a:pt x="198" y="550"/>
                    </a:lnTo>
                    <a:cubicBezTo>
                      <a:pt x="198" y="529"/>
                      <a:pt x="198" y="519"/>
                      <a:pt x="208" y="509"/>
                    </a:cubicBezTo>
                    <a:cubicBezTo>
                      <a:pt x="218" y="488"/>
                      <a:pt x="239" y="457"/>
                      <a:pt x="260" y="426"/>
                    </a:cubicBezTo>
                    <a:cubicBezTo>
                      <a:pt x="322" y="354"/>
                      <a:pt x="384" y="291"/>
                      <a:pt x="477" y="218"/>
                    </a:cubicBezTo>
                    <a:lnTo>
                      <a:pt x="519" y="177"/>
                    </a:lnTo>
                    <a:lnTo>
                      <a:pt x="581" y="125"/>
                    </a:lnTo>
                    <a:cubicBezTo>
                      <a:pt x="613" y="94"/>
                      <a:pt x="633" y="84"/>
                      <a:pt x="643" y="63"/>
                    </a:cubicBezTo>
                    <a:cubicBezTo>
                      <a:pt x="654" y="52"/>
                      <a:pt x="654" y="42"/>
                      <a:pt x="654" y="32"/>
                    </a:cubicBezTo>
                    <a:cubicBezTo>
                      <a:pt x="643" y="22"/>
                      <a:pt x="643" y="11"/>
                      <a:pt x="633" y="11"/>
                    </a:cubicBezTo>
                    <a:cubicBezTo>
                      <a:pt x="622" y="1"/>
                      <a:pt x="622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235;p49">
                <a:extLst>
                  <a:ext uri="{FF2B5EF4-FFF2-40B4-BE49-F238E27FC236}">
                    <a16:creationId xmlns:a16="http://schemas.microsoft.com/office/drawing/2014/main" id="{C7705A81-8D12-429D-80C3-363ECD6A7CB0}"/>
                  </a:ext>
                </a:extLst>
              </p:cNvPr>
              <p:cNvSpPr/>
              <p:nvPr/>
            </p:nvSpPr>
            <p:spPr>
              <a:xfrm>
                <a:off x="6841400" y="1445345"/>
                <a:ext cx="71117" cy="8044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85" extrusionOk="0">
                    <a:moveTo>
                      <a:pt x="1007" y="0"/>
                    </a:moveTo>
                    <a:cubicBezTo>
                      <a:pt x="976" y="0"/>
                      <a:pt x="955" y="21"/>
                      <a:pt x="945" y="52"/>
                    </a:cubicBezTo>
                    <a:cubicBezTo>
                      <a:pt x="945" y="72"/>
                      <a:pt x="945" y="83"/>
                      <a:pt x="955" y="104"/>
                    </a:cubicBezTo>
                    <a:cubicBezTo>
                      <a:pt x="966" y="114"/>
                      <a:pt x="976" y="125"/>
                      <a:pt x="997" y="135"/>
                    </a:cubicBezTo>
                    <a:cubicBezTo>
                      <a:pt x="1070" y="155"/>
                      <a:pt x="1142" y="176"/>
                      <a:pt x="1194" y="197"/>
                    </a:cubicBezTo>
                    <a:cubicBezTo>
                      <a:pt x="1246" y="228"/>
                      <a:pt x="1287" y="249"/>
                      <a:pt x="1329" y="280"/>
                    </a:cubicBezTo>
                    <a:cubicBezTo>
                      <a:pt x="1349" y="291"/>
                      <a:pt x="1370" y="311"/>
                      <a:pt x="1391" y="332"/>
                    </a:cubicBezTo>
                    <a:cubicBezTo>
                      <a:pt x="1402" y="353"/>
                      <a:pt x="1412" y="374"/>
                      <a:pt x="1422" y="384"/>
                    </a:cubicBezTo>
                    <a:cubicBezTo>
                      <a:pt x="1432" y="415"/>
                      <a:pt x="1443" y="436"/>
                      <a:pt x="1443" y="467"/>
                    </a:cubicBezTo>
                    <a:lnTo>
                      <a:pt x="1443" y="560"/>
                    </a:lnTo>
                    <a:cubicBezTo>
                      <a:pt x="1443" y="591"/>
                      <a:pt x="1432" y="623"/>
                      <a:pt x="1422" y="653"/>
                    </a:cubicBezTo>
                    <a:cubicBezTo>
                      <a:pt x="1402" y="674"/>
                      <a:pt x="1391" y="706"/>
                      <a:pt x="1370" y="726"/>
                    </a:cubicBezTo>
                    <a:cubicBezTo>
                      <a:pt x="1349" y="747"/>
                      <a:pt x="1339" y="768"/>
                      <a:pt x="1319" y="789"/>
                    </a:cubicBezTo>
                    <a:cubicBezTo>
                      <a:pt x="1287" y="799"/>
                      <a:pt x="1266" y="819"/>
                      <a:pt x="1236" y="830"/>
                    </a:cubicBezTo>
                    <a:cubicBezTo>
                      <a:pt x="1215" y="840"/>
                      <a:pt x="1183" y="851"/>
                      <a:pt x="1163" y="851"/>
                    </a:cubicBezTo>
                    <a:lnTo>
                      <a:pt x="1090" y="851"/>
                    </a:lnTo>
                    <a:cubicBezTo>
                      <a:pt x="1059" y="840"/>
                      <a:pt x="1028" y="840"/>
                      <a:pt x="997" y="830"/>
                    </a:cubicBezTo>
                    <a:cubicBezTo>
                      <a:pt x="966" y="830"/>
                      <a:pt x="945" y="840"/>
                      <a:pt x="934" y="851"/>
                    </a:cubicBezTo>
                    <a:cubicBezTo>
                      <a:pt x="925" y="872"/>
                      <a:pt x="934" y="892"/>
                      <a:pt x="934" y="902"/>
                    </a:cubicBezTo>
                    <a:lnTo>
                      <a:pt x="1028" y="1058"/>
                    </a:lnTo>
                    <a:cubicBezTo>
                      <a:pt x="1049" y="1110"/>
                      <a:pt x="1059" y="1162"/>
                      <a:pt x="1070" y="1203"/>
                    </a:cubicBezTo>
                    <a:lnTo>
                      <a:pt x="1070" y="1276"/>
                    </a:lnTo>
                    <a:cubicBezTo>
                      <a:pt x="1059" y="1286"/>
                      <a:pt x="1059" y="1296"/>
                      <a:pt x="1059" y="1307"/>
                    </a:cubicBezTo>
                    <a:cubicBezTo>
                      <a:pt x="1059" y="1317"/>
                      <a:pt x="1049" y="1328"/>
                      <a:pt x="1049" y="1338"/>
                    </a:cubicBezTo>
                    <a:cubicBezTo>
                      <a:pt x="1038" y="1349"/>
                      <a:pt x="1028" y="1369"/>
                      <a:pt x="1017" y="1379"/>
                    </a:cubicBezTo>
                    <a:cubicBezTo>
                      <a:pt x="1007" y="1400"/>
                      <a:pt x="987" y="1411"/>
                      <a:pt x="976" y="1432"/>
                    </a:cubicBezTo>
                    <a:cubicBezTo>
                      <a:pt x="966" y="1442"/>
                      <a:pt x="955" y="1442"/>
                      <a:pt x="934" y="1452"/>
                    </a:cubicBezTo>
                    <a:cubicBezTo>
                      <a:pt x="925" y="1452"/>
                      <a:pt x="904" y="1462"/>
                      <a:pt x="883" y="1462"/>
                    </a:cubicBezTo>
                    <a:lnTo>
                      <a:pt x="842" y="1462"/>
                    </a:lnTo>
                    <a:cubicBezTo>
                      <a:pt x="831" y="1462"/>
                      <a:pt x="810" y="1452"/>
                      <a:pt x="789" y="1452"/>
                    </a:cubicBezTo>
                    <a:cubicBezTo>
                      <a:pt x="768" y="1442"/>
                      <a:pt x="759" y="1432"/>
                      <a:pt x="738" y="1411"/>
                    </a:cubicBezTo>
                    <a:cubicBezTo>
                      <a:pt x="717" y="1400"/>
                      <a:pt x="696" y="1379"/>
                      <a:pt x="686" y="1359"/>
                    </a:cubicBezTo>
                    <a:cubicBezTo>
                      <a:pt x="665" y="1338"/>
                      <a:pt x="655" y="1307"/>
                      <a:pt x="644" y="1286"/>
                    </a:cubicBezTo>
                    <a:lnTo>
                      <a:pt x="634" y="1255"/>
                    </a:lnTo>
                    <a:cubicBezTo>
                      <a:pt x="623" y="1245"/>
                      <a:pt x="613" y="1224"/>
                      <a:pt x="593" y="1224"/>
                    </a:cubicBezTo>
                    <a:cubicBezTo>
                      <a:pt x="561" y="1234"/>
                      <a:pt x="551" y="1255"/>
                      <a:pt x="551" y="1276"/>
                    </a:cubicBezTo>
                    <a:cubicBezTo>
                      <a:pt x="551" y="1296"/>
                      <a:pt x="561" y="1307"/>
                      <a:pt x="561" y="1317"/>
                    </a:cubicBezTo>
                    <a:cubicBezTo>
                      <a:pt x="561" y="1369"/>
                      <a:pt x="572" y="1411"/>
                      <a:pt x="561" y="1462"/>
                    </a:cubicBezTo>
                    <a:lnTo>
                      <a:pt x="530" y="1587"/>
                    </a:lnTo>
                    <a:cubicBezTo>
                      <a:pt x="520" y="1608"/>
                      <a:pt x="510" y="1618"/>
                      <a:pt x="499" y="1639"/>
                    </a:cubicBezTo>
                    <a:cubicBezTo>
                      <a:pt x="489" y="1649"/>
                      <a:pt x="478" y="1660"/>
                      <a:pt x="457" y="1670"/>
                    </a:cubicBezTo>
                    <a:cubicBezTo>
                      <a:pt x="457" y="1681"/>
                      <a:pt x="437" y="1691"/>
                      <a:pt x="427" y="1691"/>
                    </a:cubicBezTo>
                    <a:cubicBezTo>
                      <a:pt x="416" y="1701"/>
                      <a:pt x="406" y="1701"/>
                      <a:pt x="385" y="1701"/>
                    </a:cubicBezTo>
                    <a:lnTo>
                      <a:pt x="354" y="1701"/>
                    </a:lnTo>
                    <a:cubicBezTo>
                      <a:pt x="344" y="1701"/>
                      <a:pt x="323" y="1701"/>
                      <a:pt x="312" y="1691"/>
                    </a:cubicBezTo>
                    <a:cubicBezTo>
                      <a:pt x="291" y="1691"/>
                      <a:pt x="281" y="1681"/>
                      <a:pt x="271" y="1670"/>
                    </a:cubicBezTo>
                    <a:lnTo>
                      <a:pt x="219" y="1618"/>
                    </a:lnTo>
                    <a:cubicBezTo>
                      <a:pt x="178" y="1566"/>
                      <a:pt x="146" y="1494"/>
                      <a:pt x="115" y="1432"/>
                    </a:cubicBezTo>
                    <a:lnTo>
                      <a:pt x="105" y="1400"/>
                    </a:lnTo>
                    <a:lnTo>
                      <a:pt x="95" y="1369"/>
                    </a:lnTo>
                    <a:lnTo>
                      <a:pt x="74" y="1328"/>
                    </a:lnTo>
                    <a:cubicBezTo>
                      <a:pt x="74" y="1307"/>
                      <a:pt x="53" y="1296"/>
                      <a:pt x="42" y="1296"/>
                    </a:cubicBezTo>
                    <a:cubicBezTo>
                      <a:pt x="22" y="1307"/>
                      <a:pt x="12" y="1307"/>
                      <a:pt x="1" y="1328"/>
                    </a:cubicBezTo>
                    <a:lnTo>
                      <a:pt x="1" y="1349"/>
                    </a:lnTo>
                    <a:lnTo>
                      <a:pt x="12" y="1369"/>
                    </a:lnTo>
                    <a:cubicBezTo>
                      <a:pt x="53" y="1473"/>
                      <a:pt x="84" y="1566"/>
                      <a:pt x="146" y="1649"/>
                    </a:cubicBezTo>
                    <a:cubicBezTo>
                      <a:pt x="178" y="1691"/>
                      <a:pt x="208" y="1722"/>
                      <a:pt x="250" y="1743"/>
                    </a:cubicBezTo>
                    <a:cubicBezTo>
                      <a:pt x="281" y="1774"/>
                      <a:pt x="323" y="1784"/>
                      <a:pt x="364" y="1784"/>
                    </a:cubicBezTo>
                    <a:lnTo>
                      <a:pt x="395" y="1784"/>
                    </a:lnTo>
                    <a:cubicBezTo>
                      <a:pt x="447" y="1774"/>
                      <a:pt x="489" y="1753"/>
                      <a:pt x="520" y="1722"/>
                    </a:cubicBezTo>
                    <a:cubicBezTo>
                      <a:pt x="540" y="1711"/>
                      <a:pt x="551" y="1691"/>
                      <a:pt x="572" y="1670"/>
                    </a:cubicBezTo>
                    <a:cubicBezTo>
                      <a:pt x="582" y="1649"/>
                      <a:pt x="603" y="1618"/>
                      <a:pt x="613" y="1598"/>
                    </a:cubicBezTo>
                    <a:cubicBezTo>
                      <a:pt x="634" y="1545"/>
                      <a:pt x="634" y="1483"/>
                      <a:pt x="644" y="1432"/>
                    </a:cubicBezTo>
                    <a:cubicBezTo>
                      <a:pt x="655" y="1452"/>
                      <a:pt x="665" y="1462"/>
                      <a:pt x="676" y="1473"/>
                    </a:cubicBezTo>
                    <a:cubicBezTo>
                      <a:pt x="696" y="1494"/>
                      <a:pt x="717" y="1504"/>
                      <a:pt x="748" y="1515"/>
                    </a:cubicBezTo>
                    <a:cubicBezTo>
                      <a:pt x="779" y="1535"/>
                      <a:pt x="821" y="1545"/>
                      <a:pt x="872" y="1545"/>
                    </a:cubicBezTo>
                    <a:cubicBezTo>
                      <a:pt x="904" y="1545"/>
                      <a:pt x="925" y="1545"/>
                      <a:pt x="945" y="1535"/>
                    </a:cubicBezTo>
                    <a:cubicBezTo>
                      <a:pt x="976" y="1525"/>
                      <a:pt x="997" y="1515"/>
                      <a:pt x="1017" y="1504"/>
                    </a:cubicBezTo>
                    <a:cubicBezTo>
                      <a:pt x="1070" y="1462"/>
                      <a:pt x="1111" y="1421"/>
                      <a:pt x="1121" y="1379"/>
                    </a:cubicBezTo>
                    <a:cubicBezTo>
                      <a:pt x="1142" y="1349"/>
                      <a:pt x="1153" y="1317"/>
                      <a:pt x="1153" y="1296"/>
                    </a:cubicBezTo>
                    <a:cubicBezTo>
                      <a:pt x="1163" y="1266"/>
                      <a:pt x="1163" y="1234"/>
                      <a:pt x="1153" y="1203"/>
                    </a:cubicBezTo>
                    <a:cubicBezTo>
                      <a:pt x="1153" y="1130"/>
                      <a:pt x="1132" y="1068"/>
                      <a:pt x="1111" y="1027"/>
                    </a:cubicBezTo>
                    <a:cubicBezTo>
                      <a:pt x="1100" y="1006"/>
                      <a:pt x="1090" y="975"/>
                      <a:pt x="1080" y="955"/>
                    </a:cubicBezTo>
                    <a:lnTo>
                      <a:pt x="1080" y="955"/>
                    </a:lnTo>
                    <a:cubicBezTo>
                      <a:pt x="1100" y="964"/>
                      <a:pt x="1111" y="964"/>
                      <a:pt x="1142" y="964"/>
                    </a:cubicBezTo>
                    <a:cubicBezTo>
                      <a:pt x="1183" y="964"/>
                      <a:pt x="1215" y="955"/>
                      <a:pt x="1256" y="944"/>
                    </a:cubicBezTo>
                    <a:cubicBezTo>
                      <a:pt x="1277" y="944"/>
                      <a:pt x="1308" y="923"/>
                      <a:pt x="1349" y="902"/>
                    </a:cubicBezTo>
                    <a:cubicBezTo>
                      <a:pt x="1381" y="892"/>
                      <a:pt x="1402" y="872"/>
                      <a:pt x="1432" y="840"/>
                    </a:cubicBezTo>
                    <a:cubicBezTo>
                      <a:pt x="1453" y="819"/>
                      <a:pt x="1485" y="789"/>
                      <a:pt x="1505" y="757"/>
                    </a:cubicBezTo>
                    <a:cubicBezTo>
                      <a:pt x="1526" y="726"/>
                      <a:pt x="1536" y="695"/>
                      <a:pt x="1547" y="664"/>
                    </a:cubicBezTo>
                    <a:cubicBezTo>
                      <a:pt x="1568" y="623"/>
                      <a:pt x="1568" y="581"/>
                      <a:pt x="1578" y="550"/>
                    </a:cubicBezTo>
                    <a:cubicBezTo>
                      <a:pt x="1578" y="508"/>
                      <a:pt x="1578" y="477"/>
                      <a:pt x="1568" y="436"/>
                    </a:cubicBezTo>
                    <a:cubicBezTo>
                      <a:pt x="1568" y="394"/>
                      <a:pt x="1557" y="363"/>
                      <a:pt x="1536" y="332"/>
                    </a:cubicBezTo>
                    <a:cubicBezTo>
                      <a:pt x="1515" y="270"/>
                      <a:pt x="1474" y="218"/>
                      <a:pt x="1412" y="176"/>
                    </a:cubicBezTo>
                    <a:cubicBezTo>
                      <a:pt x="1370" y="135"/>
                      <a:pt x="1308" y="104"/>
                      <a:pt x="1236" y="72"/>
                    </a:cubicBezTo>
                    <a:cubicBezTo>
                      <a:pt x="1163" y="42"/>
                      <a:pt x="1090" y="21"/>
                      <a:pt x="1028" y="10"/>
                    </a:cubicBezTo>
                    <a:cubicBezTo>
                      <a:pt x="1017" y="0"/>
                      <a:pt x="1017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236;p49">
                <a:extLst>
                  <a:ext uri="{FF2B5EF4-FFF2-40B4-BE49-F238E27FC236}">
                    <a16:creationId xmlns:a16="http://schemas.microsoft.com/office/drawing/2014/main" id="{71D025CD-A981-4343-ADB9-F3C162DB7FAE}"/>
                  </a:ext>
                </a:extLst>
              </p:cNvPr>
              <p:cNvSpPr/>
              <p:nvPr/>
            </p:nvSpPr>
            <p:spPr>
              <a:xfrm>
                <a:off x="6859202" y="1526197"/>
                <a:ext cx="196855" cy="181892"/>
              </a:xfrm>
              <a:custGeom>
                <a:avLst/>
                <a:gdLst/>
                <a:ahLst/>
                <a:cxnLst/>
                <a:rect l="l" t="t" r="r" b="b"/>
                <a:pathLst>
                  <a:path w="4368" h="4036" extrusionOk="0">
                    <a:moveTo>
                      <a:pt x="1183" y="0"/>
                    </a:moveTo>
                    <a:cubicBezTo>
                      <a:pt x="1090" y="0"/>
                      <a:pt x="1017" y="11"/>
                      <a:pt x="944" y="21"/>
                    </a:cubicBezTo>
                    <a:cubicBezTo>
                      <a:pt x="809" y="32"/>
                      <a:pt x="685" y="73"/>
                      <a:pt x="571" y="125"/>
                    </a:cubicBezTo>
                    <a:cubicBezTo>
                      <a:pt x="447" y="187"/>
                      <a:pt x="332" y="270"/>
                      <a:pt x="249" y="385"/>
                    </a:cubicBezTo>
                    <a:cubicBezTo>
                      <a:pt x="239" y="405"/>
                      <a:pt x="228" y="436"/>
                      <a:pt x="228" y="468"/>
                    </a:cubicBezTo>
                    <a:cubicBezTo>
                      <a:pt x="115" y="664"/>
                      <a:pt x="42" y="882"/>
                      <a:pt x="21" y="1100"/>
                    </a:cubicBezTo>
                    <a:cubicBezTo>
                      <a:pt x="0" y="1328"/>
                      <a:pt x="32" y="1567"/>
                      <a:pt x="115" y="1816"/>
                    </a:cubicBezTo>
                    <a:cubicBezTo>
                      <a:pt x="187" y="2033"/>
                      <a:pt x="301" y="2252"/>
                      <a:pt x="467" y="2480"/>
                    </a:cubicBezTo>
                    <a:cubicBezTo>
                      <a:pt x="612" y="2687"/>
                      <a:pt x="799" y="2884"/>
                      <a:pt x="1017" y="3071"/>
                    </a:cubicBezTo>
                    <a:cubicBezTo>
                      <a:pt x="1224" y="3248"/>
                      <a:pt x="1452" y="3403"/>
                      <a:pt x="1712" y="3548"/>
                    </a:cubicBezTo>
                    <a:cubicBezTo>
                      <a:pt x="1950" y="3693"/>
                      <a:pt x="2189" y="3797"/>
                      <a:pt x="2448" y="3880"/>
                    </a:cubicBezTo>
                    <a:cubicBezTo>
                      <a:pt x="2759" y="3984"/>
                      <a:pt x="3050" y="4036"/>
                      <a:pt x="3319" y="4036"/>
                    </a:cubicBezTo>
                    <a:cubicBezTo>
                      <a:pt x="3527" y="4036"/>
                      <a:pt x="3714" y="4004"/>
                      <a:pt x="3880" y="3953"/>
                    </a:cubicBezTo>
                    <a:cubicBezTo>
                      <a:pt x="4066" y="3891"/>
                      <a:pt x="4191" y="3818"/>
                      <a:pt x="4264" y="3714"/>
                    </a:cubicBezTo>
                    <a:cubicBezTo>
                      <a:pt x="4347" y="3610"/>
                      <a:pt x="4368" y="3486"/>
                      <a:pt x="4347" y="3351"/>
                    </a:cubicBezTo>
                    <a:cubicBezTo>
                      <a:pt x="4326" y="3237"/>
                      <a:pt x="4274" y="3123"/>
                      <a:pt x="4181" y="2988"/>
                    </a:cubicBezTo>
                    <a:cubicBezTo>
                      <a:pt x="4170" y="2978"/>
                      <a:pt x="4160" y="2967"/>
                      <a:pt x="4149" y="2946"/>
                    </a:cubicBezTo>
                    <a:lnTo>
                      <a:pt x="4181" y="2946"/>
                    </a:lnTo>
                    <a:cubicBezTo>
                      <a:pt x="4222" y="2936"/>
                      <a:pt x="4253" y="2916"/>
                      <a:pt x="4285" y="2874"/>
                    </a:cubicBezTo>
                    <a:cubicBezTo>
                      <a:pt x="4357" y="2801"/>
                      <a:pt x="4357" y="2687"/>
                      <a:pt x="4347" y="2635"/>
                    </a:cubicBezTo>
                    <a:cubicBezTo>
                      <a:pt x="4326" y="2521"/>
                      <a:pt x="4274" y="2418"/>
                      <a:pt x="4222" y="2324"/>
                    </a:cubicBezTo>
                    <a:cubicBezTo>
                      <a:pt x="4160" y="2210"/>
                      <a:pt x="4077" y="2116"/>
                      <a:pt x="4004" y="2033"/>
                    </a:cubicBezTo>
                    <a:cubicBezTo>
                      <a:pt x="3911" y="1930"/>
                      <a:pt x="3807" y="1837"/>
                      <a:pt x="3724" y="1775"/>
                    </a:cubicBezTo>
                    <a:cubicBezTo>
                      <a:pt x="3745" y="1775"/>
                      <a:pt x="3755" y="1764"/>
                      <a:pt x="3776" y="1754"/>
                    </a:cubicBezTo>
                    <a:cubicBezTo>
                      <a:pt x="3828" y="1733"/>
                      <a:pt x="3870" y="1702"/>
                      <a:pt x="3900" y="1650"/>
                    </a:cubicBezTo>
                    <a:cubicBezTo>
                      <a:pt x="3932" y="1598"/>
                      <a:pt x="3932" y="1536"/>
                      <a:pt x="3921" y="1494"/>
                    </a:cubicBezTo>
                    <a:cubicBezTo>
                      <a:pt x="3921" y="1422"/>
                      <a:pt x="3890" y="1360"/>
                      <a:pt x="3859" y="1307"/>
                    </a:cubicBezTo>
                    <a:cubicBezTo>
                      <a:pt x="3817" y="1224"/>
                      <a:pt x="3755" y="1141"/>
                      <a:pt x="3693" y="1079"/>
                    </a:cubicBezTo>
                    <a:cubicBezTo>
                      <a:pt x="3455" y="809"/>
                      <a:pt x="3133" y="581"/>
                      <a:pt x="2729" y="394"/>
                    </a:cubicBezTo>
                    <a:cubicBezTo>
                      <a:pt x="2583" y="332"/>
                      <a:pt x="2407" y="260"/>
                      <a:pt x="2189" y="198"/>
                    </a:cubicBezTo>
                    <a:cubicBezTo>
                      <a:pt x="2054" y="156"/>
                      <a:pt x="1899" y="104"/>
                      <a:pt x="1722" y="63"/>
                    </a:cubicBezTo>
                    <a:cubicBezTo>
                      <a:pt x="1535" y="21"/>
                      <a:pt x="1349" y="0"/>
                      <a:pt x="1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237;p49">
                <a:extLst>
                  <a:ext uri="{FF2B5EF4-FFF2-40B4-BE49-F238E27FC236}">
                    <a16:creationId xmlns:a16="http://schemas.microsoft.com/office/drawing/2014/main" id="{5DE5857E-458E-4417-B5FF-BE68D37F0431}"/>
                  </a:ext>
                </a:extLst>
              </p:cNvPr>
              <p:cNvSpPr/>
              <p:nvPr/>
            </p:nvSpPr>
            <p:spPr>
              <a:xfrm>
                <a:off x="6860103" y="1578116"/>
                <a:ext cx="196404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884" extrusionOk="0">
                    <a:moveTo>
                      <a:pt x="3746" y="0"/>
                    </a:moveTo>
                    <a:cubicBezTo>
                      <a:pt x="3746" y="21"/>
                      <a:pt x="3746" y="42"/>
                      <a:pt x="3756" y="62"/>
                    </a:cubicBezTo>
                    <a:lnTo>
                      <a:pt x="3756" y="125"/>
                    </a:lnTo>
                    <a:cubicBezTo>
                      <a:pt x="3746" y="145"/>
                      <a:pt x="3746" y="155"/>
                      <a:pt x="3735" y="176"/>
                    </a:cubicBezTo>
                    <a:cubicBezTo>
                      <a:pt x="3735" y="197"/>
                      <a:pt x="3725" y="208"/>
                      <a:pt x="3714" y="228"/>
                    </a:cubicBezTo>
                    <a:cubicBezTo>
                      <a:pt x="3694" y="249"/>
                      <a:pt x="3673" y="270"/>
                      <a:pt x="3642" y="291"/>
                    </a:cubicBezTo>
                    <a:cubicBezTo>
                      <a:pt x="3611" y="311"/>
                      <a:pt x="3569" y="321"/>
                      <a:pt x="3538" y="332"/>
                    </a:cubicBezTo>
                    <a:cubicBezTo>
                      <a:pt x="3497" y="332"/>
                      <a:pt x="3455" y="342"/>
                      <a:pt x="3414" y="342"/>
                    </a:cubicBezTo>
                    <a:cubicBezTo>
                      <a:pt x="3372" y="342"/>
                      <a:pt x="3320" y="332"/>
                      <a:pt x="3279" y="332"/>
                    </a:cubicBezTo>
                    <a:cubicBezTo>
                      <a:pt x="3310" y="353"/>
                      <a:pt x="3341" y="384"/>
                      <a:pt x="3362" y="404"/>
                    </a:cubicBezTo>
                    <a:cubicBezTo>
                      <a:pt x="3455" y="487"/>
                      <a:pt x="3538" y="570"/>
                      <a:pt x="3621" y="664"/>
                    </a:cubicBezTo>
                    <a:cubicBezTo>
                      <a:pt x="3704" y="747"/>
                      <a:pt x="3777" y="851"/>
                      <a:pt x="3850" y="944"/>
                    </a:cubicBezTo>
                    <a:cubicBezTo>
                      <a:pt x="3901" y="1037"/>
                      <a:pt x="3953" y="1130"/>
                      <a:pt x="3984" y="1234"/>
                    </a:cubicBezTo>
                    <a:cubicBezTo>
                      <a:pt x="3995" y="1276"/>
                      <a:pt x="4005" y="1328"/>
                      <a:pt x="4005" y="1379"/>
                    </a:cubicBezTo>
                    <a:cubicBezTo>
                      <a:pt x="4005" y="1421"/>
                      <a:pt x="3995" y="1462"/>
                      <a:pt x="3984" y="1494"/>
                    </a:cubicBezTo>
                    <a:cubicBezTo>
                      <a:pt x="3974" y="1525"/>
                      <a:pt x="3963" y="1556"/>
                      <a:pt x="3943" y="1577"/>
                    </a:cubicBezTo>
                    <a:cubicBezTo>
                      <a:pt x="3933" y="1598"/>
                      <a:pt x="3912" y="1618"/>
                      <a:pt x="3891" y="1639"/>
                    </a:cubicBezTo>
                    <a:cubicBezTo>
                      <a:pt x="3860" y="1660"/>
                      <a:pt x="3818" y="1691"/>
                      <a:pt x="3777" y="1701"/>
                    </a:cubicBezTo>
                    <a:cubicBezTo>
                      <a:pt x="3725" y="1711"/>
                      <a:pt x="3673" y="1711"/>
                      <a:pt x="3611" y="1711"/>
                    </a:cubicBezTo>
                    <a:cubicBezTo>
                      <a:pt x="3559" y="1701"/>
                      <a:pt x="3507" y="1691"/>
                      <a:pt x="3455" y="1670"/>
                    </a:cubicBezTo>
                    <a:cubicBezTo>
                      <a:pt x="3403" y="1660"/>
                      <a:pt x="3352" y="1639"/>
                      <a:pt x="3299" y="1618"/>
                    </a:cubicBezTo>
                    <a:cubicBezTo>
                      <a:pt x="3289" y="1618"/>
                      <a:pt x="3279" y="1618"/>
                      <a:pt x="3269" y="1608"/>
                    </a:cubicBezTo>
                    <a:lnTo>
                      <a:pt x="3269" y="1608"/>
                    </a:lnTo>
                    <a:lnTo>
                      <a:pt x="3362" y="1732"/>
                    </a:lnTo>
                    <a:cubicBezTo>
                      <a:pt x="3382" y="1764"/>
                      <a:pt x="3403" y="1794"/>
                      <a:pt x="3424" y="1836"/>
                    </a:cubicBezTo>
                    <a:cubicBezTo>
                      <a:pt x="3435" y="1847"/>
                      <a:pt x="3445" y="1867"/>
                      <a:pt x="3455" y="1888"/>
                    </a:cubicBezTo>
                    <a:lnTo>
                      <a:pt x="3486" y="1950"/>
                    </a:lnTo>
                    <a:cubicBezTo>
                      <a:pt x="3497" y="1981"/>
                      <a:pt x="3507" y="2013"/>
                      <a:pt x="3507" y="2033"/>
                    </a:cubicBezTo>
                    <a:cubicBezTo>
                      <a:pt x="3528" y="2126"/>
                      <a:pt x="3538" y="2209"/>
                      <a:pt x="3518" y="2292"/>
                    </a:cubicBezTo>
                    <a:cubicBezTo>
                      <a:pt x="3507" y="2354"/>
                      <a:pt x="3476" y="2417"/>
                      <a:pt x="3424" y="2458"/>
                    </a:cubicBezTo>
                    <a:cubicBezTo>
                      <a:pt x="3393" y="2479"/>
                      <a:pt x="3362" y="2500"/>
                      <a:pt x="3331" y="2510"/>
                    </a:cubicBezTo>
                    <a:cubicBezTo>
                      <a:pt x="3299" y="2520"/>
                      <a:pt x="3269" y="2531"/>
                      <a:pt x="3227" y="2531"/>
                    </a:cubicBezTo>
                    <a:cubicBezTo>
                      <a:pt x="3186" y="2536"/>
                      <a:pt x="3144" y="2539"/>
                      <a:pt x="3103" y="2539"/>
                    </a:cubicBezTo>
                    <a:cubicBezTo>
                      <a:pt x="3061" y="2539"/>
                      <a:pt x="3020" y="2536"/>
                      <a:pt x="2978" y="2531"/>
                    </a:cubicBezTo>
                    <a:cubicBezTo>
                      <a:pt x="2875" y="2520"/>
                      <a:pt x="2781" y="2500"/>
                      <a:pt x="2677" y="2469"/>
                    </a:cubicBezTo>
                    <a:cubicBezTo>
                      <a:pt x="2470" y="2417"/>
                      <a:pt x="2262" y="2344"/>
                      <a:pt x="2055" y="2251"/>
                    </a:cubicBezTo>
                    <a:cubicBezTo>
                      <a:pt x="1962" y="2220"/>
                      <a:pt x="1879" y="2178"/>
                      <a:pt x="1785" y="2137"/>
                    </a:cubicBezTo>
                    <a:cubicBezTo>
                      <a:pt x="1713" y="2096"/>
                      <a:pt x="1640" y="2064"/>
                      <a:pt x="1578" y="2022"/>
                    </a:cubicBezTo>
                    <a:cubicBezTo>
                      <a:pt x="1547" y="2013"/>
                      <a:pt x="1526" y="2002"/>
                      <a:pt x="1505" y="1981"/>
                    </a:cubicBezTo>
                    <a:cubicBezTo>
                      <a:pt x="1464" y="1960"/>
                      <a:pt x="1422" y="1930"/>
                      <a:pt x="1381" y="1909"/>
                    </a:cubicBezTo>
                    <a:cubicBezTo>
                      <a:pt x="1236" y="1805"/>
                      <a:pt x="1100" y="1691"/>
                      <a:pt x="966" y="1577"/>
                    </a:cubicBezTo>
                    <a:cubicBezTo>
                      <a:pt x="821" y="1442"/>
                      <a:pt x="685" y="1317"/>
                      <a:pt x="561" y="1172"/>
                    </a:cubicBezTo>
                    <a:cubicBezTo>
                      <a:pt x="447" y="1027"/>
                      <a:pt x="333" y="881"/>
                      <a:pt x="229" y="715"/>
                    </a:cubicBezTo>
                    <a:cubicBezTo>
                      <a:pt x="146" y="570"/>
                      <a:pt x="63" y="415"/>
                      <a:pt x="1" y="259"/>
                    </a:cubicBezTo>
                    <a:lnTo>
                      <a:pt x="1" y="259"/>
                    </a:lnTo>
                    <a:cubicBezTo>
                      <a:pt x="12" y="394"/>
                      <a:pt x="42" y="529"/>
                      <a:pt x="95" y="664"/>
                    </a:cubicBezTo>
                    <a:cubicBezTo>
                      <a:pt x="167" y="881"/>
                      <a:pt x="281" y="1100"/>
                      <a:pt x="447" y="1328"/>
                    </a:cubicBezTo>
                    <a:cubicBezTo>
                      <a:pt x="602" y="1535"/>
                      <a:pt x="789" y="1732"/>
                      <a:pt x="997" y="1919"/>
                    </a:cubicBezTo>
                    <a:cubicBezTo>
                      <a:pt x="1204" y="2096"/>
                      <a:pt x="1432" y="2261"/>
                      <a:pt x="1681" y="2407"/>
                    </a:cubicBezTo>
                    <a:cubicBezTo>
                      <a:pt x="1920" y="2541"/>
                      <a:pt x="2169" y="2645"/>
                      <a:pt x="2428" y="2728"/>
                    </a:cubicBezTo>
                    <a:cubicBezTo>
                      <a:pt x="2739" y="2832"/>
                      <a:pt x="3030" y="2884"/>
                      <a:pt x="3299" y="2884"/>
                    </a:cubicBezTo>
                    <a:cubicBezTo>
                      <a:pt x="3507" y="2884"/>
                      <a:pt x="3694" y="2852"/>
                      <a:pt x="3870" y="2801"/>
                    </a:cubicBezTo>
                    <a:cubicBezTo>
                      <a:pt x="4046" y="2749"/>
                      <a:pt x="4171" y="2666"/>
                      <a:pt x="4254" y="2562"/>
                    </a:cubicBezTo>
                    <a:cubicBezTo>
                      <a:pt x="4327" y="2458"/>
                      <a:pt x="4357" y="2334"/>
                      <a:pt x="4327" y="2199"/>
                    </a:cubicBezTo>
                    <a:cubicBezTo>
                      <a:pt x="4306" y="2085"/>
                      <a:pt x="4254" y="1971"/>
                      <a:pt x="4161" y="1836"/>
                    </a:cubicBezTo>
                    <a:cubicBezTo>
                      <a:pt x="4150" y="1826"/>
                      <a:pt x="4140" y="1815"/>
                      <a:pt x="4129" y="1794"/>
                    </a:cubicBezTo>
                    <a:lnTo>
                      <a:pt x="4161" y="1794"/>
                    </a:lnTo>
                    <a:cubicBezTo>
                      <a:pt x="4202" y="1784"/>
                      <a:pt x="4244" y="1764"/>
                      <a:pt x="4275" y="1722"/>
                    </a:cubicBezTo>
                    <a:cubicBezTo>
                      <a:pt x="4337" y="1649"/>
                      <a:pt x="4337" y="1535"/>
                      <a:pt x="4327" y="1483"/>
                    </a:cubicBezTo>
                    <a:cubicBezTo>
                      <a:pt x="4316" y="1369"/>
                      <a:pt x="4254" y="1255"/>
                      <a:pt x="4202" y="1172"/>
                    </a:cubicBezTo>
                    <a:cubicBezTo>
                      <a:pt x="4140" y="1058"/>
                      <a:pt x="4057" y="954"/>
                      <a:pt x="3984" y="881"/>
                    </a:cubicBezTo>
                    <a:cubicBezTo>
                      <a:pt x="3891" y="778"/>
                      <a:pt x="3787" y="695"/>
                      <a:pt x="3704" y="623"/>
                    </a:cubicBezTo>
                    <a:lnTo>
                      <a:pt x="3714" y="623"/>
                    </a:lnTo>
                    <a:cubicBezTo>
                      <a:pt x="3735" y="623"/>
                      <a:pt x="3746" y="612"/>
                      <a:pt x="3756" y="612"/>
                    </a:cubicBezTo>
                    <a:cubicBezTo>
                      <a:pt x="3808" y="581"/>
                      <a:pt x="3850" y="550"/>
                      <a:pt x="3880" y="498"/>
                    </a:cubicBezTo>
                    <a:cubicBezTo>
                      <a:pt x="3912" y="446"/>
                      <a:pt x="3912" y="384"/>
                      <a:pt x="3912" y="342"/>
                    </a:cubicBezTo>
                    <a:cubicBezTo>
                      <a:pt x="3901" y="270"/>
                      <a:pt x="3870" y="208"/>
                      <a:pt x="3839" y="155"/>
                    </a:cubicBezTo>
                    <a:cubicBezTo>
                      <a:pt x="3818" y="104"/>
                      <a:pt x="3777" y="52"/>
                      <a:pt x="3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238;p49">
                <a:extLst>
                  <a:ext uri="{FF2B5EF4-FFF2-40B4-BE49-F238E27FC236}">
                    <a16:creationId xmlns:a16="http://schemas.microsoft.com/office/drawing/2014/main" id="{0CAADCBF-4EB2-4655-B506-1B2509585B95}"/>
                  </a:ext>
                </a:extLst>
              </p:cNvPr>
              <p:cNvSpPr/>
              <p:nvPr/>
            </p:nvSpPr>
            <p:spPr>
              <a:xfrm>
                <a:off x="7037311" y="163886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89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239;p49">
                <a:extLst>
                  <a:ext uri="{FF2B5EF4-FFF2-40B4-BE49-F238E27FC236}">
                    <a16:creationId xmlns:a16="http://schemas.microsoft.com/office/drawing/2014/main" id="{E058E48A-CD23-463F-810F-128435BB7ACA}"/>
                  </a:ext>
                </a:extLst>
              </p:cNvPr>
              <p:cNvSpPr/>
              <p:nvPr/>
            </p:nvSpPr>
            <p:spPr>
              <a:xfrm>
                <a:off x="6832071" y="1569688"/>
                <a:ext cx="227726" cy="141872"/>
              </a:xfrm>
              <a:custGeom>
                <a:avLst/>
                <a:gdLst/>
                <a:ahLst/>
                <a:cxnLst/>
                <a:rect l="l" t="t" r="r" b="b"/>
                <a:pathLst>
                  <a:path w="5053" h="3148" extrusionOk="0"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114"/>
                      <a:pt x="21" y="187"/>
                      <a:pt x="53" y="259"/>
                    </a:cubicBezTo>
                    <a:cubicBezTo>
                      <a:pt x="83" y="322"/>
                      <a:pt x="125" y="384"/>
                      <a:pt x="187" y="436"/>
                    </a:cubicBezTo>
                    <a:cubicBezTo>
                      <a:pt x="219" y="457"/>
                      <a:pt x="249" y="467"/>
                      <a:pt x="281" y="478"/>
                    </a:cubicBezTo>
                    <a:cubicBezTo>
                      <a:pt x="312" y="488"/>
                      <a:pt x="343" y="488"/>
                      <a:pt x="374" y="488"/>
                    </a:cubicBezTo>
                    <a:cubicBezTo>
                      <a:pt x="426" y="478"/>
                      <a:pt x="468" y="446"/>
                      <a:pt x="509" y="405"/>
                    </a:cubicBezTo>
                    <a:cubicBezTo>
                      <a:pt x="581" y="706"/>
                      <a:pt x="706" y="996"/>
                      <a:pt x="851" y="1266"/>
                    </a:cubicBezTo>
                    <a:cubicBezTo>
                      <a:pt x="1028" y="1566"/>
                      <a:pt x="1245" y="1836"/>
                      <a:pt x="1494" y="2085"/>
                    </a:cubicBezTo>
                    <a:cubicBezTo>
                      <a:pt x="1733" y="2324"/>
                      <a:pt x="2024" y="2531"/>
                      <a:pt x="2324" y="2697"/>
                    </a:cubicBezTo>
                    <a:cubicBezTo>
                      <a:pt x="2480" y="2780"/>
                      <a:pt x="2635" y="2853"/>
                      <a:pt x="2801" y="2915"/>
                    </a:cubicBezTo>
                    <a:cubicBezTo>
                      <a:pt x="2957" y="2967"/>
                      <a:pt x="3123" y="3019"/>
                      <a:pt x="3289" y="3050"/>
                    </a:cubicBezTo>
                    <a:cubicBezTo>
                      <a:pt x="3393" y="3081"/>
                      <a:pt x="3507" y="3102"/>
                      <a:pt x="3621" y="3112"/>
                    </a:cubicBezTo>
                    <a:cubicBezTo>
                      <a:pt x="3735" y="3133"/>
                      <a:pt x="3849" y="3143"/>
                      <a:pt x="3974" y="3143"/>
                    </a:cubicBezTo>
                    <a:cubicBezTo>
                      <a:pt x="4004" y="3146"/>
                      <a:pt x="4035" y="3147"/>
                      <a:pt x="4066" y="3147"/>
                    </a:cubicBezTo>
                    <a:cubicBezTo>
                      <a:pt x="4150" y="3147"/>
                      <a:pt x="4235" y="3137"/>
                      <a:pt x="4326" y="3122"/>
                    </a:cubicBezTo>
                    <a:cubicBezTo>
                      <a:pt x="4430" y="3102"/>
                      <a:pt x="4544" y="3071"/>
                      <a:pt x="4638" y="3019"/>
                    </a:cubicBezTo>
                    <a:cubicBezTo>
                      <a:pt x="4741" y="2956"/>
                      <a:pt x="4834" y="2884"/>
                      <a:pt x="4917" y="2790"/>
                    </a:cubicBezTo>
                    <a:cubicBezTo>
                      <a:pt x="4949" y="2739"/>
                      <a:pt x="4970" y="2697"/>
                      <a:pt x="4990" y="2645"/>
                    </a:cubicBezTo>
                    <a:cubicBezTo>
                      <a:pt x="5000" y="2624"/>
                      <a:pt x="5011" y="2594"/>
                      <a:pt x="5021" y="2573"/>
                    </a:cubicBezTo>
                    <a:cubicBezTo>
                      <a:pt x="5032" y="2541"/>
                      <a:pt x="5032" y="2511"/>
                      <a:pt x="5042" y="2479"/>
                    </a:cubicBezTo>
                    <a:cubicBezTo>
                      <a:pt x="5053" y="2375"/>
                      <a:pt x="5021" y="2262"/>
                      <a:pt x="4979" y="2168"/>
                    </a:cubicBezTo>
                    <a:cubicBezTo>
                      <a:pt x="4928" y="2054"/>
                      <a:pt x="4845" y="1951"/>
                      <a:pt x="4751" y="1878"/>
                    </a:cubicBezTo>
                    <a:cubicBezTo>
                      <a:pt x="4737" y="1864"/>
                      <a:pt x="4721" y="1858"/>
                      <a:pt x="4705" y="1858"/>
                    </a:cubicBezTo>
                    <a:cubicBezTo>
                      <a:pt x="4685" y="1858"/>
                      <a:pt x="4665" y="1866"/>
                      <a:pt x="4648" y="1878"/>
                    </a:cubicBezTo>
                    <a:cubicBezTo>
                      <a:pt x="4627" y="1909"/>
                      <a:pt x="4638" y="1951"/>
                      <a:pt x="4658" y="1981"/>
                    </a:cubicBezTo>
                    <a:cubicBezTo>
                      <a:pt x="4689" y="2002"/>
                      <a:pt x="4710" y="2023"/>
                      <a:pt x="4731" y="2044"/>
                    </a:cubicBezTo>
                    <a:cubicBezTo>
                      <a:pt x="4751" y="2064"/>
                      <a:pt x="4762" y="2085"/>
                      <a:pt x="4783" y="2106"/>
                    </a:cubicBezTo>
                    <a:cubicBezTo>
                      <a:pt x="4804" y="2137"/>
                      <a:pt x="4814" y="2158"/>
                      <a:pt x="4824" y="2189"/>
                    </a:cubicBezTo>
                    <a:cubicBezTo>
                      <a:pt x="4845" y="2230"/>
                      <a:pt x="4866" y="2272"/>
                      <a:pt x="4876" y="2313"/>
                    </a:cubicBezTo>
                    <a:cubicBezTo>
                      <a:pt x="4876" y="2355"/>
                      <a:pt x="4887" y="2386"/>
                      <a:pt x="4887" y="2417"/>
                    </a:cubicBezTo>
                    <a:cubicBezTo>
                      <a:pt x="4887" y="2458"/>
                      <a:pt x="4876" y="2500"/>
                      <a:pt x="4866" y="2531"/>
                    </a:cubicBezTo>
                    <a:cubicBezTo>
                      <a:pt x="4855" y="2573"/>
                      <a:pt x="4834" y="2614"/>
                      <a:pt x="4814" y="2645"/>
                    </a:cubicBezTo>
                    <a:cubicBezTo>
                      <a:pt x="4783" y="2687"/>
                      <a:pt x="4751" y="2739"/>
                      <a:pt x="4710" y="2770"/>
                    </a:cubicBezTo>
                    <a:cubicBezTo>
                      <a:pt x="4658" y="2811"/>
                      <a:pt x="4596" y="2853"/>
                      <a:pt x="4544" y="2884"/>
                    </a:cubicBezTo>
                    <a:cubicBezTo>
                      <a:pt x="4472" y="2915"/>
                      <a:pt x="4399" y="2946"/>
                      <a:pt x="4316" y="2956"/>
                    </a:cubicBezTo>
                    <a:cubicBezTo>
                      <a:pt x="4214" y="2980"/>
                      <a:pt x="4107" y="2992"/>
                      <a:pt x="3998" y="2992"/>
                    </a:cubicBezTo>
                    <a:cubicBezTo>
                      <a:pt x="3963" y="2992"/>
                      <a:pt x="3927" y="2990"/>
                      <a:pt x="3891" y="2988"/>
                    </a:cubicBezTo>
                    <a:lnTo>
                      <a:pt x="3911" y="2988"/>
                    </a:lnTo>
                    <a:cubicBezTo>
                      <a:pt x="3746" y="2988"/>
                      <a:pt x="3590" y="2956"/>
                      <a:pt x="3424" y="2926"/>
                    </a:cubicBezTo>
                    <a:cubicBezTo>
                      <a:pt x="3268" y="2905"/>
                      <a:pt x="3123" y="2863"/>
                      <a:pt x="2967" y="2822"/>
                    </a:cubicBezTo>
                    <a:lnTo>
                      <a:pt x="2957" y="2822"/>
                    </a:lnTo>
                    <a:cubicBezTo>
                      <a:pt x="2667" y="2728"/>
                      <a:pt x="2386" y="2594"/>
                      <a:pt x="2127" y="2428"/>
                    </a:cubicBezTo>
                    <a:lnTo>
                      <a:pt x="2127" y="2428"/>
                    </a:lnTo>
                    <a:cubicBezTo>
                      <a:pt x="2127" y="2429"/>
                      <a:pt x="2128" y="2431"/>
                      <a:pt x="2128" y="2432"/>
                    </a:cubicBezTo>
                    <a:lnTo>
                      <a:pt x="2128" y="2432"/>
                    </a:lnTo>
                    <a:cubicBezTo>
                      <a:pt x="1852" y="2257"/>
                      <a:pt x="1595" y="2041"/>
                      <a:pt x="1370" y="1805"/>
                    </a:cubicBezTo>
                    <a:lnTo>
                      <a:pt x="1380" y="1805"/>
                    </a:lnTo>
                    <a:cubicBezTo>
                      <a:pt x="1266" y="1691"/>
                      <a:pt x="1173" y="1566"/>
                      <a:pt x="1079" y="1442"/>
                    </a:cubicBezTo>
                    <a:cubicBezTo>
                      <a:pt x="986" y="1307"/>
                      <a:pt x="903" y="1162"/>
                      <a:pt x="830" y="1027"/>
                    </a:cubicBezTo>
                    <a:cubicBezTo>
                      <a:pt x="779" y="913"/>
                      <a:pt x="727" y="799"/>
                      <a:pt x="685" y="685"/>
                    </a:cubicBezTo>
                    <a:cubicBezTo>
                      <a:pt x="634" y="561"/>
                      <a:pt x="602" y="436"/>
                      <a:pt x="571" y="312"/>
                    </a:cubicBezTo>
                    <a:cubicBezTo>
                      <a:pt x="565" y="294"/>
                      <a:pt x="550" y="286"/>
                      <a:pt x="534" y="286"/>
                    </a:cubicBezTo>
                    <a:cubicBezTo>
                      <a:pt x="521" y="286"/>
                      <a:pt x="508" y="292"/>
                      <a:pt x="498" y="301"/>
                    </a:cubicBezTo>
                    <a:cubicBezTo>
                      <a:pt x="488" y="322"/>
                      <a:pt x="468" y="342"/>
                      <a:pt x="447" y="363"/>
                    </a:cubicBezTo>
                    <a:cubicBezTo>
                      <a:pt x="436" y="374"/>
                      <a:pt x="415" y="384"/>
                      <a:pt x="395" y="395"/>
                    </a:cubicBezTo>
                    <a:cubicBezTo>
                      <a:pt x="385" y="405"/>
                      <a:pt x="374" y="405"/>
                      <a:pt x="364" y="405"/>
                    </a:cubicBezTo>
                    <a:cubicBezTo>
                      <a:pt x="353" y="415"/>
                      <a:pt x="343" y="415"/>
                      <a:pt x="332" y="415"/>
                    </a:cubicBezTo>
                    <a:cubicBezTo>
                      <a:pt x="312" y="415"/>
                      <a:pt x="302" y="405"/>
                      <a:pt x="291" y="405"/>
                    </a:cubicBezTo>
                    <a:cubicBezTo>
                      <a:pt x="281" y="395"/>
                      <a:pt x="260" y="395"/>
                      <a:pt x="249" y="384"/>
                    </a:cubicBezTo>
                    <a:cubicBezTo>
                      <a:pt x="229" y="374"/>
                      <a:pt x="208" y="353"/>
                      <a:pt x="187" y="342"/>
                    </a:cubicBezTo>
                    <a:cubicBezTo>
                      <a:pt x="156" y="301"/>
                      <a:pt x="136" y="270"/>
                      <a:pt x="115" y="229"/>
                    </a:cubicBezTo>
                    <a:cubicBezTo>
                      <a:pt x="104" y="187"/>
                      <a:pt x="83" y="156"/>
                      <a:pt x="73" y="125"/>
                    </a:cubicBezTo>
                    <a:lnTo>
                      <a:pt x="73" y="31"/>
                    </a:lnTo>
                    <a:cubicBezTo>
                      <a:pt x="7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240;p49">
                <a:extLst>
                  <a:ext uri="{FF2B5EF4-FFF2-40B4-BE49-F238E27FC236}">
                    <a16:creationId xmlns:a16="http://schemas.microsoft.com/office/drawing/2014/main" id="{72F6783B-E9F9-4BD4-B9B8-A838160866B1}"/>
                  </a:ext>
                </a:extLst>
              </p:cNvPr>
              <p:cNvSpPr/>
              <p:nvPr/>
            </p:nvSpPr>
            <p:spPr>
              <a:xfrm>
                <a:off x="6955963" y="1527144"/>
                <a:ext cx="82338" cy="8094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796" extrusionOk="0">
                    <a:moveTo>
                      <a:pt x="42" y="0"/>
                    </a:moveTo>
                    <a:cubicBezTo>
                      <a:pt x="31" y="0"/>
                      <a:pt x="21" y="11"/>
                      <a:pt x="11" y="11"/>
                    </a:cubicBezTo>
                    <a:cubicBezTo>
                      <a:pt x="1" y="32"/>
                      <a:pt x="11" y="52"/>
                      <a:pt x="21" y="62"/>
                    </a:cubicBezTo>
                    <a:cubicBezTo>
                      <a:pt x="42" y="83"/>
                      <a:pt x="73" y="104"/>
                      <a:pt x="94" y="125"/>
                    </a:cubicBezTo>
                    <a:cubicBezTo>
                      <a:pt x="146" y="156"/>
                      <a:pt x="187" y="177"/>
                      <a:pt x="229" y="208"/>
                    </a:cubicBezTo>
                    <a:cubicBezTo>
                      <a:pt x="363" y="291"/>
                      <a:pt x="499" y="373"/>
                      <a:pt x="623" y="456"/>
                    </a:cubicBezTo>
                    <a:cubicBezTo>
                      <a:pt x="778" y="550"/>
                      <a:pt x="923" y="654"/>
                      <a:pt x="1079" y="768"/>
                    </a:cubicBezTo>
                    <a:cubicBezTo>
                      <a:pt x="1214" y="871"/>
                      <a:pt x="1359" y="986"/>
                      <a:pt x="1484" y="1110"/>
                    </a:cubicBezTo>
                    <a:cubicBezTo>
                      <a:pt x="1557" y="1183"/>
                      <a:pt x="1629" y="1266"/>
                      <a:pt x="1681" y="1349"/>
                    </a:cubicBezTo>
                    <a:cubicBezTo>
                      <a:pt x="1691" y="1380"/>
                      <a:pt x="1712" y="1411"/>
                      <a:pt x="1723" y="1452"/>
                    </a:cubicBezTo>
                    <a:lnTo>
                      <a:pt x="1723" y="1505"/>
                    </a:lnTo>
                    <a:lnTo>
                      <a:pt x="1723" y="1546"/>
                    </a:lnTo>
                    <a:cubicBezTo>
                      <a:pt x="1712" y="1567"/>
                      <a:pt x="1712" y="1577"/>
                      <a:pt x="1702" y="1588"/>
                    </a:cubicBezTo>
                    <a:cubicBezTo>
                      <a:pt x="1702" y="1598"/>
                      <a:pt x="1691" y="1608"/>
                      <a:pt x="1670" y="1618"/>
                    </a:cubicBezTo>
                    <a:cubicBezTo>
                      <a:pt x="1660" y="1639"/>
                      <a:pt x="1640" y="1650"/>
                      <a:pt x="1619" y="1671"/>
                    </a:cubicBezTo>
                    <a:cubicBezTo>
                      <a:pt x="1608" y="1671"/>
                      <a:pt x="1598" y="1681"/>
                      <a:pt x="1587" y="1681"/>
                    </a:cubicBezTo>
                    <a:cubicBezTo>
                      <a:pt x="1557" y="1701"/>
                      <a:pt x="1536" y="1733"/>
                      <a:pt x="1557" y="1763"/>
                    </a:cubicBezTo>
                    <a:cubicBezTo>
                      <a:pt x="1557" y="1774"/>
                      <a:pt x="1567" y="1784"/>
                      <a:pt x="1587" y="1795"/>
                    </a:cubicBezTo>
                    <a:lnTo>
                      <a:pt x="1608" y="1795"/>
                    </a:lnTo>
                    <a:cubicBezTo>
                      <a:pt x="1619" y="1795"/>
                      <a:pt x="1629" y="1795"/>
                      <a:pt x="1640" y="1784"/>
                    </a:cubicBezTo>
                    <a:lnTo>
                      <a:pt x="1733" y="1722"/>
                    </a:lnTo>
                    <a:cubicBezTo>
                      <a:pt x="1743" y="1712"/>
                      <a:pt x="1753" y="1691"/>
                      <a:pt x="1764" y="1681"/>
                    </a:cubicBezTo>
                    <a:cubicBezTo>
                      <a:pt x="1774" y="1671"/>
                      <a:pt x="1785" y="1650"/>
                      <a:pt x="1795" y="1629"/>
                    </a:cubicBezTo>
                    <a:cubicBezTo>
                      <a:pt x="1816" y="1608"/>
                      <a:pt x="1816" y="1577"/>
                      <a:pt x="1826" y="1546"/>
                    </a:cubicBezTo>
                    <a:cubicBezTo>
                      <a:pt x="1826" y="1515"/>
                      <a:pt x="1826" y="1484"/>
                      <a:pt x="1816" y="1452"/>
                    </a:cubicBezTo>
                    <a:cubicBezTo>
                      <a:pt x="1806" y="1380"/>
                      <a:pt x="1774" y="1318"/>
                      <a:pt x="1733" y="1256"/>
                    </a:cubicBezTo>
                    <a:cubicBezTo>
                      <a:pt x="1681" y="1183"/>
                      <a:pt x="1619" y="1120"/>
                      <a:pt x="1557" y="1058"/>
                    </a:cubicBezTo>
                    <a:cubicBezTo>
                      <a:pt x="1484" y="986"/>
                      <a:pt x="1401" y="913"/>
                      <a:pt x="1318" y="851"/>
                    </a:cubicBezTo>
                    <a:cubicBezTo>
                      <a:pt x="1225" y="778"/>
                      <a:pt x="1142" y="716"/>
                      <a:pt x="1048" y="643"/>
                    </a:cubicBezTo>
                    <a:cubicBezTo>
                      <a:pt x="861" y="519"/>
                      <a:pt x="675" y="405"/>
                      <a:pt x="488" y="281"/>
                    </a:cubicBezTo>
                    <a:cubicBezTo>
                      <a:pt x="395" y="228"/>
                      <a:pt x="312" y="166"/>
                      <a:pt x="218" y="115"/>
                    </a:cubicBezTo>
                    <a:lnTo>
                      <a:pt x="125" y="52"/>
                    </a:lnTo>
                    <a:cubicBezTo>
                      <a:pt x="104" y="42"/>
                      <a:pt x="84" y="21"/>
                      <a:pt x="6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241;p49">
                <a:extLst>
                  <a:ext uri="{FF2B5EF4-FFF2-40B4-BE49-F238E27FC236}">
                    <a16:creationId xmlns:a16="http://schemas.microsoft.com/office/drawing/2014/main" id="{3D1CF429-4804-4334-8F38-1C8C6AB9419F}"/>
                  </a:ext>
                </a:extLst>
              </p:cNvPr>
              <p:cNvSpPr/>
              <p:nvPr/>
            </p:nvSpPr>
            <p:spPr>
              <a:xfrm>
                <a:off x="6896563" y="1568741"/>
                <a:ext cx="114607" cy="90135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000" extrusionOk="0">
                    <a:moveTo>
                      <a:pt x="2324" y="1089"/>
                    </a:moveTo>
                    <a:cubicBezTo>
                      <a:pt x="2324" y="1097"/>
                      <a:pt x="2330" y="1099"/>
                      <a:pt x="2333" y="1100"/>
                    </a:cubicBezTo>
                    <a:lnTo>
                      <a:pt x="2333" y="1100"/>
                    </a:lnTo>
                    <a:cubicBezTo>
                      <a:pt x="2330" y="1096"/>
                      <a:pt x="2327" y="1093"/>
                      <a:pt x="2324" y="1089"/>
                    </a:cubicBezTo>
                    <a:close/>
                    <a:moveTo>
                      <a:pt x="2096" y="1691"/>
                    </a:moveTo>
                    <a:cubicBezTo>
                      <a:pt x="2098" y="1691"/>
                      <a:pt x="2100" y="1692"/>
                      <a:pt x="2101" y="1692"/>
                    </a:cubicBezTo>
                    <a:lnTo>
                      <a:pt x="2101" y="1692"/>
                    </a:lnTo>
                    <a:cubicBezTo>
                      <a:pt x="2100" y="1691"/>
                      <a:pt x="2098" y="1691"/>
                      <a:pt x="2096" y="1691"/>
                    </a:cubicBezTo>
                    <a:close/>
                    <a:moveTo>
                      <a:pt x="2076" y="1"/>
                    </a:moveTo>
                    <a:cubicBezTo>
                      <a:pt x="2066" y="1"/>
                      <a:pt x="2055" y="1"/>
                      <a:pt x="2055" y="11"/>
                    </a:cubicBezTo>
                    <a:cubicBezTo>
                      <a:pt x="2034" y="21"/>
                      <a:pt x="2034" y="42"/>
                      <a:pt x="2055" y="63"/>
                    </a:cubicBezTo>
                    <a:cubicBezTo>
                      <a:pt x="2076" y="84"/>
                      <a:pt x="2096" y="104"/>
                      <a:pt x="2107" y="125"/>
                    </a:cubicBezTo>
                    <a:lnTo>
                      <a:pt x="2117" y="125"/>
                    </a:lnTo>
                    <a:cubicBezTo>
                      <a:pt x="2138" y="156"/>
                      <a:pt x="2159" y="197"/>
                      <a:pt x="2179" y="229"/>
                    </a:cubicBezTo>
                    <a:lnTo>
                      <a:pt x="2211" y="353"/>
                    </a:lnTo>
                    <a:lnTo>
                      <a:pt x="2211" y="446"/>
                    </a:lnTo>
                    <a:cubicBezTo>
                      <a:pt x="2211" y="467"/>
                      <a:pt x="2200" y="488"/>
                      <a:pt x="2190" y="509"/>
                    </a:cubicBezTo>
                    <a:cubicBezTo>
                      <a:pt x="2190" y="529"/>
                      <a:pt x="2179" y="540"/>
                      <a:pt x="2169" y="561"/>
                    </a:cubicBezTo>
                    <a:cubicBezTo>
                      <a:pt x="2159" y="571"/>
                      <a:pt x="2149" y="582"/>
                      <a:pt x="2138" y="582"/>
                    </a:cubicBezTo>
                    <a:cubicBezTo>
                      <a:pt x="2128" y="592"/>
                      <a:pt x="2117" y="602"/>
                      <a:pt x="2107" y="602"/>
                    </a:cubicBezTo>
                    <a:cubicBezTo>
                      <a:pt x="2096" y="612"/>
                      <a:pt x="2076" y="612"/>
                      <a:pt x="2066" y="623"/>
                    </a:cubicBezTo>
                    <a:lnTo>
                      <a:pt x="2003" y="623"/>
                    </a:lnTo>
                    <a:cubicBezTo>
                      <a:pt x="1962" y="612"/>
                      <a:pt x="1930" y="602"/>
                      <a:pt x="1900" y="592"/>
                    </a:cubicBezTo>
                    <a:cubicBezTo>
                      <a:pt x="1889" y="582"/>
                      <a:pt x="1868" y="571"/>
                      <a:pt x="1847" y="571"/>
                    </a:cubicBezTo>
                    <a:cubicBezTo>
                      <a:pt x="1842" y="566"/>
                      <a:pt x="1835" y="563"/>
                      <a:pt x="1827" y="563"/>
                    </a:cubicBezTo>
                    <a:cubicBezTo>
                      <a:pt x="1819" y="563"/>
                      <a:pt x="1811" y="566"/>
                      <a:pt x="1806" y="571"/>
                    </a:cubicBezTo>
                    <a:cubicBezTo>
                      <a:pt x="1796" y="592"/>
                      <a:pt x="1796" y="612"/>
                      <a:pt x="1806" y="623"/>
                    </a:cubicBezTo>
                    <a:cubicBezTo>
                      <a:pt x="1889" y="695"/>
                      <a:pt x="1983" y="758"/>
                      <a:pt x="2066" y="831"/>
                    </a:cubicBezTo>
                    <a:cubicBezTo>
                      <a:pt x="2159" y="914"/>
                      <a:pt x="2252" y="1006"/>
                      <a:pt x="2335" y="1100"/>
                    </a:cubicBezTo>
                    <a:cubicBezTo>
                      <a:pt x="2335" y="1100"/>
                      <a:pt x="2334" y="1100"/>
                      <a:pt x="2333" y="1100"/>
                    </a:cubicBezTo>
                    <a:lnTo>
                      <a:pt x="2333" y="1100"/>
                    </a:lnTo>
                    <a:cubicBezTo>
                      <a:pt x="2371" y="1149"/>
                      <a:pt x="2409" y="1197"/>
                      <a:pt x="2428" y="1255"/>
                    </a:cubicBezTo>
                    <a:cubicBezTo>
                      <a:pt x="2449" y="1287"/>
                      <a:pt x="2460" y="1328"/>
                      <a:pt x="2460" y="1359"/>
                    </a:cubicBezTo>
                    <a:cubicBezTo>
                      <a:pt x="2470" y="1401"/>
                      <a:pt x="2470" y="1432"/>
                      <a:pt x="2460" y="1474"/>
                    </a:cubicBezTo>
                    <a:cubicBezTo>
                      <a:pt x="2460" y="1494"/>
                      <a:pt x="2449" y="1525"/>
                      <a:pt x="2439" y="1557"/>
                    </a:cubicBezTo>
                    <a:cubicBezTo>
                      <a:pt x="2428" y="1577"/>
                      <a:pt x="2418" y="1587"/>
                      <a:pt x="2407" y="1608"/>
                    </a:cubicBezTo>
                    <a:cubicBezTo>
                      <a:pt x="2397" y="1619"/>
                      <a:pt x="2387" y="1640"/>
                      <a:pt x="2377" y="1650"/>
                    </a:cubicBezTo>
                    <a:cubicBezTo>
                      <a:pt x="2356" y="1660"/>
                      <a:pt x="2345" y="1670"/>
                      <a:pt x="2324" y="1670"/>
                    </a:cubicBezTo>
                    <a:cubicBezTo>
                      <a:pt x="2294" y="1691"/>
                      <a:pt x="2273" y="1691"/>
                      <a:pt x="2241" y="1702"/>
                    </a:cubicBezTo>
                    <a:cubicBezTo>
                      <a:pt x="2192" y="1702"/>
                      <a:pt x="2151" y="1702"/>
                      <a:pt x="2101" y="1692"/>
                    </a:cubicBezTo>
                    <a:lnTo>
                      <a:pt x="2101" y="1692"/>
                    </a:lnTo>
                    <a:cubicBezTo>
                      <a:pt x="2107" y="1695"/>
                      <a:pt x="2107" y="1702"/>
                      <a:pt x="2107" y="1702"/>
                    </a:cubicBezTo>
                    <a:cubicBezTo>
                      <a:pt x="2003" y="1681"/>
                      <a:pt x="1900" y="1650"/>
                      <a:pt x="1806" y="1619"/>
                    </a:cubicBezTo>
                    <a:cubicBezTo>
                      <a:pt x="1661" y="1557"/>
                      <a:pt x="1526" y="1484"/>
                      <a:pt x="1412" y="1401"/>
                    </a:cubicBezTo>
                    <a:cubicBezTo>
                      <a:pt x="1391" y="1380"/>
                      <a:pt x="1381" y="1370"/>
                      <a:pt x="1360" y="1359"/>
                    </a:cubicBezTo>
                    <a:cubicBezTo>
                      <a:pt x="1353" y="1352"/>
                      <a:pt x="1340" y="1345"/>
                      <a:pt x="1330" y="1345"/>
                    </a:cubicBezTo>
                    <a:cubicBezTo>
                      <a:pt x="1326" y="1345"/>
                      <a:pt x="1322" y="1346"/>
                      <a:pt x="1319" y="1349"/>
                    </a:cubicBezTo>
                    <a:cubicBezTo>
                      <a:pt x="1298" y="1359"/>
                      <a:pt x="1298" y="1380"/>
                      <a:pt x="1308" y="1401"/>
                    </a:cubicBezTo>
                    <a:cubicBezTo>
                      <a:pt x="1329" y="1453"/>
                      <a:pt x="1360" y="1494"/>
                      <a:pt x="1381" y="1546"/>
                    </a:cubicBezTo>
                    <a:cubicBezTo>
                      <a:pt x="1402" y="1598"/>
                      <a:pt x="1422" y="1660"/>
                      <a:pt x="1432" y="1712"/>
                    </a:cubicBezTo>
                    <a:lnTo>
                      <a:pt x="1432" y="1806"/>
                    </a:lnTo>
                    <a:cubicBezTo>
                      <a:pt x="1432" y="1816"/>
                      <a:pt x="1422" y="1826"/>
                      <a:pt x="1422" y="1847"/>
                    </a:cubicBezTo>
                    <a:cubicBezTo>
                      <a:pt x="1422" y="1857"/>
                      <a:pt x="1412" y="1857"/>
                      <a:pt x="1402" y="1868"/>
                    </a:cubicBezTo>
                    <a:cubicBezTo>
                      <a:pt x="1402" y="1878"/>
                      <a:pt x="1391" y="1889"/>
                      <a:pt x="1391" y="1889"/>
                    </a:cubicBezTo>
                    <a:cubicBezTo>
                      <a:pt x="1381" y="1899"/>
                      <a:pt x="1370" y="1899"/>
                      <a:pt x="1349" y="1909"/>
                    </a:cubicBezTo>
                    <a:cubicBezTo>
                      <a:pt x="1329" y="1919"/>
                      <a:pt x="1308" y="1919"/>
                      <a:pt x="1287" y="1930"/>
                    </a:cubicBezTo>
                    <a:cubicBezTo>
                      <a:pt x="1246" y="1930"/>
                      <a:pt x="1204" y="1930"/>
                      <a:pt x="1163" y="1919"/>
                    </a:cubicBezTo>
                    <a:cubicBezTo>
                      <a:pt x="1132" y="1919"/>
                      <a:pt x="1100" y="1919"/>
                      <a:pt x="1080" y="1909"/>
                    </a:cubicBezTo>
                    <a:cubicBezTo>
                      <a:pt x="1049" y="1899"/>
                      <a:pt x="1028" y="1889"/>
                      <a:pt x="997" y="1889"/>
                    </a:cubicBezTo>
                    <a:cubicBezTo>
                      <a:pt x="925" y="1847"/>
                      <a:pt x="862" y="1816"/>
                      <a:pt x="789" y="1764"/>
                    </a:cubicBezTo>
                    <a:cubicBezTo>
                      <a:pt x="655" y="1650"/>
                      <a:pt x="530" y="1515"/>
                      <a:pt x="406" y="1380"/>
                    </a:cubicBezTo>
                    <a:cubicBezTo>
                      <a:pt x="291" y="1245"/>
                      <a:pt x="188" y="1110"/>
                      <a:pt x="74" y="976"/>
                    </a:cubicBezTo>
                    <a:cubicBezTo>
                      <a:pt x="64" y="970"/>
                      <a:pt x="53" y="968"/>
                      <a:pt x="44" y="968"/>
                    </a:cubicBezTo>
                    <a:cubicBezTo>
                      <a:pt x="35" y="968"/>
                      <a:pt x="27" y="970"/>
                      <a:pt x="22" y="976"/>
                    </a:cubicBezTo>
                    <a:cubicBezTo>
                      <a:pt x="1" y="996"/>
                      <a:pt x="12" y="1017"/>
                      <a:pt x="22" y="1027"/>
                    </a:cubicBezTo>
                    <a:cubicBezTo>
                      <a:pt x="95" y="1110"/>
                      <a:pt x="157" y="1193"/>
                      <a:pt x="229" y="1276"/>
                    </a:cubicBezTo>
                    <a:cubicBezTo>
                      <a:pt x="302" y="1370"/>
                      <a:pt x="385" y="1463"/>
                      <a:pt x="468" y="1557"/>
                    </a:cubicBezTo>
                    <a:cubicBezTo>
                      <a:pt x="551" y="1650"/>
                      <a:pt x="644" y="1733"/>
                      <a:pt x="738" y="1806"/>
                    </a:cubicBezTo>
                    <a:cubicBezTo>
                      <a:pt x="779" y="1847"/>
                      <a:pt x="821" y="1868"/>
                      <a:pt x="872" y="1899"/>
                    </a:cubicBezTo>
                    <a:cubicBezTo>
                      <a:pt x="914" y="1930"/>
                      <a:pt x="966" y="1951"/>
                      <a:pt x="1028" y="1972"/>
                    </a:cubicBezTo>
                    <a:cubicBezTo>
                      <a:pt x="1070" y="1982"/>
                      <a:pt x="1121" y="1992"/>
                      <a:pt x="1183" y="1992"/>
                    </a:cubicBezTo>
                    <a:cubicBezTo>
                      <a:pt x="1204" y="1997"/>
                      <a:pt x="1228" y="2000"/>
                      <a:pt x="1251" y="2000"/>
                    </a:cubicBezTo>
                    <a:cubicBezTo>
                      <a:pt x="1275" y="2000"/>
                      <a:pt x="1298" y="1997"/>
                      <a:pt x="1319" y="1992"/>
                    </a:cubicBezTo>
                    <a:cubicBezTo>
                      <a:pt x="1360" y="1992"/>
                      <a:pt x="1391" y="1972"/>
                      <a:pt x="1422" y="1951"/>
                    </a:cubicBezTo>
                    <a:cubicBezTo>
                      <a:pt x="1453" y="1930"/>
                      <a:pt x="1474" y="1909"/>
                      <a:pt x="1485" y="1878"/>
                    </a:cubicBezTo>
                    <a:cubicBezTo>
                      <a:pt x="1515" y="1806"/>
                      <a:pt x="1505" y="1733"/>
                      <a:pt x="1495" y="1660"/>
                    </a:cubicBezTo>
                    <a:cubicBezTo>
                      <a:pt x="1485" y="1619"/>
                      <a:pt x="1464" y="1567"/>
                      <a:pt x="1443" y="1525"/>
                    </a:cubicBezTo>
                    <a:cubicBezTo>
                      <a:pt x="1443" y="1515"/>
                      <a:pt x="1443" y="1515"/>
                      <a:pt x="1432" y="1504"/>
                    </a:cubicBezTo>
                    <a:lnTo>
                      <a:pt x="1432" y="1504"/>
                    </a:lnTo>
                    <a:cubicBezTo>
                      <a:pt x="1464" y="1525"/>
                      <a:pt x="1495" y="1546"/>
                      <a:pt x="1526" y="1557"/>
                    </a:cubicBezTo>
                    <a:cubicBezTo>
                      <a:pt x="1619" y="1619"/>
                      <a:pt x="1723" y="1660"/>
                      <a:pt x="1827" y="1702"/>
                    </a:cubicBezTo>
                    <a:cubicBezTo>
                      <a:pt x="1920" y="1733"/>
                      <a:pt x="2024" y="1764"/>
                      <a:pt x="2128" y="1774"/>
                    </a:cubicBezTo>
                    <a:cubicBezTo>
                      <a:pt x="2211" y="1774"/>
                      <a:pt x="2304" y="1764"/>
                      <a:pt x="2387" y="1723"/>
                    </a:cubicBezTo>
                    <a:cubicBezTo>
                      <a:pt x="2418" y="1702"/>
                      <a:pt x="2449" y="1681"/>
                      <a:pt x="2470" y="1650"/>
                    </a:cubicBezTo>
                    <a:cubicBezTo>
                      <a:pt x="2501" y="1608"/>
                      <a:pt x="2511" y="1567"/>
                      <a:pt x="2522" y="1525"/>
                    </a:cubicBezTo>
                    <a:cubicBezTo>
                      <a:pt x="2532" y="1494"/>
                      <a:pt x="2532" y="1474"/>
                      <a:pt x="2532" y="1442"/>
                    </a:cubicBezTo>
                    <a:cubicBezTo>
                      <a:pt x="2543" y="1411"/>
                      <a:pt x="2543" y="1380"/>
                      <a:pt x="2532" y="1349"/>
                    </a:cubicBezTo>
                    <a:cubicBezTo>
                      <a:pt x="2522" y="1287"/>
                      <a:pt x="2501" y="1235"/>
                      <a:pt x="2470" y="1183"/>
                    </a:cubicBezTo>
                    <a:cubicBezTo>
                      <a:pt x="2439" y="1121"/>
                      <a:pt x="2397" y="1069"/>
                      <a:pt x="2356" y="1017"/>
                    </a:cubicBezTo>
                    <a:cubicBezTo>
                      <a:pt x="2304" y="955"/>
                      <a:pt x="2252" y="903"/>
                      <a:pt x="2190" y="851"/>
                    </a:cubicBezTo>
                    <a:cubicBezTo>
                      <a:pt x="2128" y="789"/>
                      <a:pt x="2066" y="737"/>
                      <a:pt x="2003" y="695"/>
                    </a:cubicBezTo>
                    <a:cubicBezTo>
                      <a:pt x="2034" y="695"/>
                      <a:pt x="2076" y="695"/>
                      <a:pt x="2107" y="685"/>
                    </a:cubicBezTo>
                    <a:cubicBezTo>
                      <a:pt x="2149" y="675"/>
                      <a:pt x="2169" y="654"/>
                      <a:pt x="2200" y="633"/>
                    </a:cubicBezTo>
                    <a:cubicBezTo>
                      <a:pt x="2211" y="623"/>
                      <a:pt x="2221" y="602"/>
                      <a:pt x="2232" y="592"/>
                    </a:cubicBezTo>
                    <a:lnTo>
                      <a:pt x="2262" y="529"/>
                    </a:lnTo>
                    <a:cubicBezTo>
                      <a:pt x="2294" y="446"/>
                      <a:pt x="2283" y="363"/>
                      <a:pt x="2262" y="270"/>
                    </a:cubicBezTo>
                    <a:cubicBezTo>
                      <a:pt x="2252" y="229"/>
                      <a:pt x="2232" y="177"/>
                      <a:pt x="2211" y="135"/>
                    </a:cubicBezTo>
                    <a:cubicBezTo>
                      <a:pt x="2179" y="84"/>
                      <a:pt x="2138" y="42"/>
                      <a:pt x="2096" y="11"/>
                    </a:cubicBezTo>
                    <a:cubicBezTo>
                      <a:pt x="2096" y="1"/>
                      <a:pt x="2086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242;p49">
                <a:extLst>
                  <a:ext uri="{FF2B5EF4-FFF2-40B4-BE49-F238E27FC236}">
                    <a16:creationId xmlns:a16="http://schemas.microsoft.com/office/drawing/2014/main" id="{EDDAC1C7-B93D-410B-BA6C-8872CAD6BC73}"/>
                  </a:ext>
                </a:extLst>
              </p:cNvPr>
              <p:cNvSpPr/>
              <p:nvPr/>
            </p:nvSpPr>
            <p:spPr>
              <a:xfrm>
                <a:off x="6790924" y="1393923"/>
                <a:ext cx="23435" cy="3416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758" extrusionOk="0">
                    <a:moveTo>
                      <a:pt x="291" y="0"/>
                    </a:moveTo>
                    <a:cubicBezTo>
                      <a:pt x="157" y="0"/>
                      <a:pt x="32" y="155"/>
                      <a:pt x="21" y="363"/>
                    </a:cubicBezTo>
                    <a:cubicBezTo>
                      <a:pt x="1" y="570"/>
                      <a:pt x="104" y="747"/>
                      <a:pt x="240" y="757"/>
                    </a:cubicBezTo>
                    <a:cubicBezTo>
                      <a:pt x="244" y="757"/>
                      <a:pt x="248" y="757"/>
                      <a:pt x="252" y="757"/>
                    </a:cubicBezTo>
                    <a:cubicBezTo>
                      <a:pt x="382" y="757"/>
                      <a:pt x="499" y="595"/>
                      <a:pt x="509" y="394"/>
                    </a:cubicBezTo>
                    <a:cubicBezTo>
                      <a:pt x="519" y="187"/>
                      <a:pt x="426" y="1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243;p49">
                <a:extLst>
                  <a:ext uri="{FF2B5EF4-FFF2-40B4-BE49-F238E27FC236}">
                    <a16:creationId xmlns:a16="http://schemas.microsoft.com/office/drawing/2014/main" id="{7388554D-59FC-48A8-8683-31A69E466D0A}"/>
                  </a:ext>
                </a:extLst>
              </p:cNvPr>
              <p:cNvSpPr/>
              <p:nvPr/>
            </p:nvSpPr>
            <p:spPr>
              <a:xfrm>
                <a:off x="6640396" y="1380132"/>
                <a:ext cx="25283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26" extrusionOk="0">
                    <a:moveTo>
                      <a:pt x="335" y="1"/>
                    </a:moveTo>
                    <a:cubicBezTo>
                      <a:pt x="213" y="1"/>
                      <a:pt x="89" y="128"/>
                      <a:pt x="42" y="306"/>
                    </a:cubicBezTo>
                    <a:cubicBezTo>
                      <a:pt x="0" y="503"/>
                      <a:pt x="63" y="690"/>
                      <a:pt x="187" y="721"/>
                    </a:cubicBezTo>
                    <a:cubicBezTo>
                      <a:pt x="200" y="724"/>
                      <a:pt x="213" y="725"/>
                      <a:pt x="226" y="725"/>
                    </a:cubicBezTo>
                    <a:cubicBezTo>
                      <a:pt x="349" y="725"/>
                      <a:pt x="472" y="598"/>
                      <a:pt x="509" y="420"/>
                    </a:cubicBezTo>
                    <a:cubicBezTo>
                      <a:pt x="561" y="223"/>
                      <a:pt x="498" y="36"/>
                      <a:pt x="374" y="5"/>
                    </a:cubicBezTo>
                    <a:cubicBezTo>
                      <a:pt x="361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244;p49">
                <a:extLst>
                  <a:ext uri="{FF2B5EF4-FFF2-40B4-BE49-F238E27FC236}">
                    <a16:creationId xmlns:a16="http://schemas.microsoft.com/office/drawing/2014/main" id="{DFDE9BFB-9DBB-4018-A7A6-2B2A83FEAAA9}"/>
                  </a:ext>
                </a:extLst>
              </p:cNvPr>
              <p:cNvSpPr/>
              <p:nvPr/>
            </p:nvSpPr>
            <p:spPr>
              <a:xfrm>
                <a:off x="6638503" y="1324698"/>
                <a:ext cx="42138" cy="1784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96" extrusionOk="0">
                    <a:moveTo>
                      <a:pt x="457" y="1"/>
                    </a:moveTo>
                    <a:cubicBezTo>
                      <a:pt x="333" y="11"/>
                      <a:pt x="219" y="32"/>
                      <a:pt x="136" y="73"/>
                    </a:cubicBezTo>
                    <a:cubicBezTo>
                      <a:pt x="53" y="115"/>
                      <a:pt x="1" y="177"/>
                      <a:pt x="12" y="229"/>
                    </a:cubicBezTo>
                    <a:cubicBezTo>
                      <a:pt x="12" y="322"/>
                      <a:pt x="188" y="395"/>
                      <a:pt x="416" y="395"/>
                    </a:cubicBezTo>
                    <a:lnTo>
                      <a:pt x="478" y="395"/>
                    </a:lnTo>
                    <a:cubicBezTo>
                      <a:pt x="603" y="384"/>
                      <a:pt x="717" y="364"/>
                      <a:pt x="810" y="322"/>
                    </a:cubicBezTo>
                    <a:cubicBezTo>
                      <a:pt x="893" y="281"/>
                      <a:pt x="935" y="229"/>
                      <a:pt x="935" y="167"/>
                    </a:cubicBezTo>
                    <a:cubicBezTo>
                      <a:pt x="925" y="73"/>
                      <a:pt x="748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245;p49">
                <a:extLst>
                  <a:ext uri="{FF2B5EF4-FFF2-40B4-BE49-F238E27FC236}">
                    <a16:creationId xmlns:a16="http://schemas.microsoft.com/office/drawing/2014/main" id="{2EA1264D-50F6-4243-8D5D-BE7811DF49E9}"/>
                  </a:ext>
                </a:extLst>
              </p:cNvPr>
              <p:cNvSpPr/>
              <p:nvPr/>
            </p:nvSpPr>
            <p:spPr>
              <a:xfrm>
                <a:off x="6794664" y="1336867"/>
                <a:ext cx="42138" cy="2248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499" extrusionOk="0">
                    <a:moveTo>
                      <a:pt x="229" y="1"/>
                    </a:moveTo>
                    <a:cubicBezTo>
                      <a:pt x="125" y="1"/>
                      <a:pt x="53" y="21"/>
                      <a:pt x="32" y="73"/>
                    </a:cubicBezTo>
                    <a:cubicBezTo>
                      <a:pt x="1" y="177"/>
                      <a:pt x="157" y="343"/>
                      <a:pt x="406" y="436"/>
                    </a:cubicBezTo>
                    <a:cubicBezTo>
                      <a:pt x="509" y="478"/>
                      <a:pt x="623" y="499"/>
                      <a:pt x="717" y="499"/>
                    </a:cubicBezTo>
                    <a:cubicBezTo>
                      <a:pt x="820" y="499"/>
                      <a:pt x="893" y="478"/>
                      <a:pt x="913" y="426"/>
                    </a:cubicBezTo>
                    <a:cubicBezTo>
                      <a:pt x="934" y="374"/>
                      <a:pt x="903" y="312"/>
                      <a:pt x="841" y="239"/>
                    </a:cubicBezTo>
                    <a:cubicBezTo>
                      <a:pt x="768" y="167"/>
                      <a:pt x="664" y="104"/>
                      <a:pt x="551" y="63"/>
                    </a:cubicBezTo>
                    <a:cubicBezTo>
                      <a:pt x="436" y="2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246;p49">
                <a:extLst>
                  <a:ext uri="{FF2B5EF4-FFF2-40B4-BE49-F238E27FC236}">
                    <a16:creationId xmlns:a16="http://schemas.microsoft.com/office/drawing/2014/main" id="{19200EF1-83C4-4163-9E09-BC9BD39CC573}"/>
                  </a:ext>
                </a:extLst>
              </p:cNvPr>
              <p:cNvSpPr/>
              <p:nvPr/>
            </p:nvSpPr>
            <p:spPr>
              <a:xfrm>
                <a:off x="7758174" y="3940308"/>
                <a:ext cx="111317" cy="74406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1651" extrusionOk="0">
                    <a:moveTo>
                      <a:pt x="1619" y="1"/>
                    </a:moveTo>
                    <a:cubicBezTo>
                      <a:pt x="1536" y="12"/>
                      <a:pt x="1463" y="22"/>
                      <a:pt x="1349" y="42"/>
                    </a:cubicBezTo>
                    <a:cubicBezTo>
                      <a:pt x="1276" y="53"/>
                      <a:pt x="1204" y="84"/>
                      <a:pt x="1110" y="115"/>
                    </a:cubicBezTo>
                    <a:cubicBezTo>
                      <a:pt x="965" y="178"/>
                      <a:pt x="820" y="250"/>
                      <a:pt x="654" y="374"/>
                    </a:cubicBezTo>
                    <a:cubicBezTo>
                      <a:pt x="519" y="457"/>
                      <a:pt x="384" y="572"/>
                      <a:pt x="239" y="706"/>
                    </a:cubicBezTo>
                    <a:cubicBezTo>
                      <a:pt x="229" y="717"/>
                      <a:pt x="218" y="727"/>
                      <a:pt x="218" y="748"/>
                    </a:cubicBezTo>
                    <a:cubicBezTo>
                      <a:pt x="125" y="862"/>
                      <a:pt x="52" y="966"/>
                      <a:pt x="22" y="1070"/>
                    </a:cubicBezTo>
                    <a:cubicBezTo>
                      <a:pt x="1" y="1121"/>
                      <a:pt x="1" y="1183"/>
                      <a:pt x="11" y="1246"/>
                    </a:cubicBezTo>
                    <a:cubicBezTo>
                      <a:pt x="11" y="1298"/>
                      <a:pt x="32" y="1360"/>
                      <a:pt x="73" y="1412"/>
                    </a:cubicBezTo>
                    <a:cubicBezTo>
                      <a:pt x="105" y="1453"/>
                      <a:pt x="156" y="1495"/>
                      <a:pt x="208" y="1526"/>
                    </a:cubicBezTo>
                    <a:cubicBezTo>
                      <a:pt x="271" y="1568"/>
                      <a:pt x="343" y="1598"/>
                      <a:pt x="416" y="1619"/>
                    </a:cubicBezTo>
                    <a:cubicBezTo>
                      <a:pt x="488" y="1640"/>
                      <a:pt x="571" y="1651"/>
                      <a:pt x="665" y="1651"/>
                    </a:cubicBezTo>
                    <a:lnTo>
                      <a:pt x="737" y="1651"/>
                    </a:lnTo>
                    <a:cubicBezTo>
                      <a:pt x="799" y="1651"/>
                      <a:pt x="872" y="1651"/>
                      <a:pt x="955" y="1640"/>
                    </a:cubicBezTo>
                    <a:cubicBezTo>
                      <a:pt x="1027" y="1630"/>
                      <a:pt x="1100" y="1609"/>
                      <a:pt x="1173" y="1588"/>
                    </a:cubicBezTo>
                    <a:cubicBezTo>
                      <a:pt x="1225" y="1568"/>
                      <a:pt x="1276" y="1557"/>
                      <a:pt x="1329" y="1526"/>
                    </a:cubicBezTo>
                    <a:cubicBezTo>
                      <a:pt x="1432" y="1485"/>
                      <a:pt x="1536" y="1432"/>
                      <a:pt x="1670" y="1349"/>
                    </a:cubicBezTo>
                    <a:cubicBezTo>
                      <a:pt x="1795" y="1277"/>
                      <a:pt x="1909" y="1194"/>
                      <a:pt x="2013" y="1111"/>
                    </a:cubicBezTo>
                    <a:cubicBezTo>
                      <a:pt x="2117" y="1028"/>
                      <a:pt x="2221" y="934"/>
                      <a:pt x="2293" y="841"/>
                    </a:cubicBezTo>
                    <a:cubicBezTo>
                      <a:pt x="2355" y="768"/>
                      <a:pt x="2397" y="696"/>
                      <a:pt x="2428" y="623"/>
                    </a:cubicBezTo>
                    <a:cubicBezTo>
                      <a:pt x="2459" y="551"/>
                      <a:pt x="2470" y="468"/>
                      <a:pt x="2459" y="406"/>
                    </a:cubicBezTo>
                    <a:cubicBezTo>
                      <a:pt x="2428" y="208"/>
                      <a:pt x="2221" y="105"/>
                      <a:pt x="2065" y="63"/>
                    </a:cubicBezTo>
                    <a:cubicBezTo>
                      <a:pt x="2002" y="42"/>
                      <a:pt x="1940" y="32"/>
                      <a:pt x="1878" y="22"/>
                    </a:cubicBezTo>
                    <a:cubicBezTo>
                      <a:pt x="1806" y="12"/>
                      <a:pt x="1733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247;p49">
                <a:extLst>
                  <a:ext uri="{FF2B5EF4-FFF2-40B4-BE49-F238E27FC236}">
                    <a16:creationId xmlns:a16="http://schemas.microsoft.com/office/drawing/2014/main" id="{E43C3244-0200-4318-85C0-387A86532BCE}"/>
                  </a:ext>
                </a:extLst>
              </p:cNvPr>
              <p:cNvSpPr/>
              <p:nvPr/>
            </p:nvSpPr>
            <p:spPr>
              <a:xfrm>
                <a:off x="7761914" y="3971675"/>
                <a:ext cx="34161" cy="25148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58" extrusionOk="0">
                    <a:moveTo>
                      <a:pt x="695" y="0"/>
                    </a:moveTo>
                    <a:cubicBezTo>
                      <a:pt x="665" y="10"/>
                      <a:pt x="633" y="21"/>
                      <a:pt x="602" y="42"/>
                    </a:cubicBezTo>
                    <a:cubicBezTo>
                      <a:pt x="571" y="52"/>
                      <a:pt x="550" y="62"/>
                      <a:pt x="519" y="72"/>
                    </a:cubicBezTo>
                    <a:cubicBezTo>
                      <a:pt x="457" y="104"/>
                      <a:pt x="395" y="145"/>
                      <a:pt x="333" y="187"/>
                    </a:cubicBezTo>
                    <a:cubicBezTo>
                      <a:pt x="218" y="280"/>
                      <a:pt x="115" y="384"/>
                      <a:pt x="11" y="487"/>
                    </a:cubicBezTo>
                    <a:cubicBezTo>
                      <a:pt x="1" y="508"/>
                      <a:pt x="1" y="529"/>
                      <a:pt x="11" y="550"/>
                    </a:cubicBezTo>
                    <a:cubicBezTo>
                      <a:pt x="21" y="555"/>
                      <a:pt x="32" y="558"/>
                      <a:pt x="42" y="558"/>
                    </a:cubicBezTo>
                    <a:cubicBezTo>
                      <a:pt x="52" y="558"/>
                      <a:pt x="63" y="555"/>
                      <a:pt x="73" y="550"/>
                    </a:cubicBezTo>
                    <a:cubicBezTo>
                      <a:pt x="167" y="446"/>
                      <a:pt x="260" y="353"/>
                      <a:pt x="363" y="270"/>
                    </a:cubicBezTo>
                    <a:cubicBezTo>
                      <a:pt x="395" y="238"/>
                      <a:pt x="436" y="218"/>
                      <a:pt x="478" y="187"/>
                    </a:cubicBezTo>
                    <a:cubicBezTo>
                      <a:pt x="519" y="166"/>
                      <a:pt x="561" y="145"/>
                      <a:pt x="612" y="125"/>
                    </a:cubicBezTo>
                    <a:lnTo>
                      <a:pt x="602" y="125"/>
                    </a:lnTo>
                    <a:cubicBezTo>
                      <a:pt x="644" y="104"/>
                      <a:pt x="675" y="93"/>
                      <a:pt x="716" y="83"/>
                    </a:cubicBezTo>
                    <a:cubicBezTo>
                      <a:pt x="737" y="72"/>
                      <a:pt x="758" y="52"/>
                      <a:pt x="748" y="31"/>
                    </a:cubicBezTo>
                    <a:cubicBezTo>
                      <a:pt x="748" y="10"/>
                      <a:pt x="727" y="0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248;p49">
                <a:extLst>
                  <a:ext uri="{FF2B5EF4-FFF2-40B4-BE49-F238E27FC236}">
                    <a16:creationId xmlns:a16="http://schemas.microsoft.com/office/drawing/2014/main" id="{4A3CEB8C-55E8-4BCC-A098-07B6335C3711}"/>
                  </a:ext>
                </a:extLst>
              </p:cNvPr>
              <p:cNvSpPr/>
              <p:nvPr/>
            </p:nvSpPr>
            <p:spPr>
              <a:xfrm>
                <a:off x="7769396" y="3986142"/>
                <a:ext cx="29474" cy="20596"/>
              </a:xfrm>
              <a:custGeom>
                <a:avLst/>
                <a:gdLst/>
                <a:ahLst/>
                <a:cxnLst/>
                <a:rect l="l" t="t" r="r" b="b"/>
                <a:pathLst>
                  <a:path w="654" h="457" extrusionOk="0">
                    <a:moveTo>
                      <a:pt x="612" y="0"/>
                    </a:moveTo>
                    <a:cubicBezTo>
                      <a:pt x="602" y="0"/>
                      <a:pt x="592" y="11"/>
                      <a:pt x="582" y="11"/>
                    </a:cubicBezTo>
                    <a:cubicBezTo>
                      <a:pt x="540" y="32"/>
                      <a:pt x="488" y="53"/>
                      <a:pt x="436" y="83"/>
                    </a:cubicBezTo>
                    <a:lnTo>
                      <a:pt x="280" y="177"/>
                    </a:lnTo>
                    <a:cubicBezTo>
                      <a:pt x="188" y="239"/>
                      <a:pt x="105" y="312"/>
                      <a:pt x="22" y="385"/>
                    </a:cubicBezTo>
                    <a:cubicBezTo>
                      <a:pt x="1" y="395"/>
                      <a:pt x="11" y="426"/>
                      <a:pt x="22" y="447"/>
                    </a:cubicBezTo>
                    <a:cubicBezTo>
                      <a:pt x="32" y="447"/>
                      <a:pt x="42" y="457"/>
                      <a:pt x="52" y="457"/>
                    </a:cubicBezTo>
                    <a:cubicBezTo>
                      <a:pt x="63" y="457"/>
                      <a:pt x="73" y="447"/>
                      <a:pt x="84" y="447"/>
                    </a:cubicBezTo>
                    <a:cubicBezTo>
                      <a:pt x="125" y="405"/>
                      <a:pt x="156" y="374"/>
                      <a:pt x="197" y="343"/>
                    </a:cubicBezTo>
                    <a:cubicBezTo>
                      <a:pt x="260" y="291"/>
                      <a:pt x="322" y="249"/>
                      <a:pt x="384" y="208"/>
                    </a:cubicBezTo>
                    <a:cubicBezTo>
                      <a:pt x="467" y="156"/>
                      <a:pt x="550" y="115"/>
                      <a:pt x="623" y="83"/>
                    </a:cubicBezTo>
                    <a:cubicBezTo>
                      <a:pt x="633" y="73"/>
                      <a:pt x="644" y="63"/>
                      <a:pt x="644" y="53"/>
                    </a:cubicBezTo>
                    <a:cubicBezTo>
                      <a:pt x="654" y="42"/>
                      <a:pt x="644" y="32"/>
                      <a:pt x="644" y="21"/>
                    </a:cubicBezTo>
                    <a:cubicBezTo>
                      <a:pt x="633" y="11"/>
                      <a:pt x="623" y="11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249;p49">
                <a:extLst>
                  <a:ext uri="{FF2B5EF4-FFF2-40B4-BE49-F238E27FC236}">
                    <a16:creationId xmlns:a16="http://schemas.microsoft.com/office/drawing/2014/main" id="{CB544F62-F561-4F72-ACE3-1E45045B5C6C}"/>
                  </a:ext>
                </a:extLst>
              </p:cNvPr>
              <p:cNvSpPr/>
              <p:nvPr/>
            </p:nvSpPr>
            <p:spPr>
              <a:xfrm>
                <a:off x="7782511" y="3995471"/>
                <a:ext cx="22939" cy="1550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4" extrusionOk="0">
                    <a:moveTo>
                      <a:pt x="467" y="1"/>
                    </a:moveTo>
                    <a:cubicBezTo>
                      <a:pt x="457" y="1"/>
                      <a:pt x="446" y="1"/>
                      <a:pt x="446" y="12"/>
                    </a:cubicBezTo>
                    <a:cubicBezTo>
                      <a:pt x="363" y="53"/>
                      <a:pt x="291" y="84"/>
                      <a:pt x="218" y="136"/>
                    </a:cubicBezTo>
                    <a:cubicBezTo>
                      <a:pt x="145" y="178"/>
                      <a:pt x="83" y="229"/>
                      <a:pt x="21" y="281"/>
                    </a:cubicBezTo>
                    <a:cubicBezTo>
                      <a:pt x="0" y="291"/>
                      <a:pt x="10" y="323"/>
                      <a:pt x="21" y="333"/>
                    </a:cubicBezTo>
                    <a:cubicBezTo>
                      <a:pt x="31" y="344"/>
                      <a:pt x="42" y="344"/>
                      <a:pt x="52" y="344"/>
                    </a:cubicBezTo>
                    <a:cubicBezTo>
                      <a:pt x="62" y="344"/>
                      <a:pt x="72" y="344"/>
                      <a:pt x="83" y="333"/>
                    </a:cubicBezTo>
                    <a:lnTo>
                      <a:pt x="114" y="302"/>
                    </a:lnTo>
                    <a:cubicBezTo>
                      <a:pt x="166" y="261"/>
                      <a:pt x="228" y="229"/>
                      <a:pt x="280" y="188"/>
                    </a:cubicBezTo>
                    <a:cubicBezTo>
                      <a:pt x="342" y="146"/>
                      <a:pt x="415" y="115"/>
                      <a:pt x="487" y="84"/>
                    </a:cubicBezTo>
                    <a:cubicBezTo>
                      <a:pt x="508" y="74"/>
                      <a:pt x="508" y="42"/>
                      <a:pt x="498" y="22"/>
                    </a:cubicBez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250;p49">
                <a:extLst>
                  <a:ext uri="{FF2B5EF4-FFF2-40B4-BE49-F238E27FC236}">
                    <a16:creationId xmlns:a16="http://schemas.microsoft.com/office/drawing/2014/main" id="{BE677FC8-E44A-42F1-8BDC-1009B476B9DD}"/>
                  </a:ext>
                </a:extLst>
              </p:cNvPr>
              <p:cNvSpPr/>
              <p:nvPr/>
            </p:nvSpPr>
            <p:spPr>
              <a:xfrm>
                <a:off x="7530986" y="3910383"/>
                <a:ext cx="116454" cy="6737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495" extrusionOk="0">
                    <a:moveTo>
                      <a:pt x="1557" y="1"/>
                    </a:moveTo>
                    <a:cubicBezTo>
                      <a:pt x="1483" y="1"/>
                      <a:pt x="1400" y="12"/>
                      <a:pt x="1308" y="32"/>
                    </a:cubicBezTo>
                    <a:cubicBezTo>
                      <a:pt x="1152" y="53"/>
                      <a:pt x="996" y="105"/>
                      <a:pt x="799" y="188"/>
                    </a:cubicBezTo>
                    <a:cubicBezTo>
                      <a:pt x="654" y="250"/>
                      <a:pt x="508" y="333"/>
                      <a:pt x="332" y="437"/>
                    </a:cubicBezTo>
                    <a:cubicBezTo>
                      <a:pt x="322" y="447"/>
                      <a:pt x="312" y="457"/>
                      <a:pt x="312" y="468"/>
                    </a:cubicBezTo>
                    <a:cubicBezTo>
                      <a:pt x="187" y="561"/>
                      <a:pt x="104" y="655"/>
                      <a:pt x="52" y="748"/>
                    </a:cubicBezTo>
                    <a:cubicBezTo>
                      <a:pt x="21" y="800"/>
                      <a:pt x="11" y="862"/>
                      <a:pt x="1" y="925"/>
                    </a:cubicBezTo>
                    <a:cubicBezTo>
                      <a:pt x="1" y="976"/>
                      <a:pt x="11" y="1038"/>
                      <a:pt x="42" y="1100"/>
                    </a:cubicBezTo>
                    <a:cubicBezTo>
                      <a:pt x="63" y="1142"/>
                      <a:pt x="93" y="1194"/>
                      <a:pt x="146" y="1246"/>
                    </a:cubicBezTo>
                    <a:cubicBezTo>
                      <a:pt x="197" y="1287"/>
                      <a:pt x="259" y="1329"/>
                      <a:pt x="332" y="1370"/>
                    </a:cubicBezTo>
                    <a:cubicBezTo>
                      <a:pt x="405" y="1402"/>
                      <a:pt x="478" y="1422"/>
                      <a:pt x="571" y="1443"/>
                    </a:cubicBezTo>
                    <a:cubicBezTo>
                      <a:pt x="591" y="1453"/>
                      <a:pt x="612" y="1464"/>
                      <a:pt x="633" y="1464"/>
                    </a:cubicBezTo>
                    <a:lnTo>
                      <a:pt x="851" y="1495"/>
                    </a:lnTo>
                    <a:cubicBezTo>
                      <a:pt x="934" y="1495"/>
                      <a:pt x="1006" y="1495"/>
                      <a:pt x="1079" y="1485"/>
                    </a:cubicBezTo>
                    <a:cubicBezTo>
                      <a:pt x="1142" y="1474"/>
                      <a:pt x="1193" y="1464"/>
                      <a:pt x="1245" y="1453"/>
                    </a:cubicBezTo>
                    <a:cubicBezTo>
                      <a:pt x="1349" y="1432"/>
                      <a:pt x="1474" y="1402"/>
                      <a:pt x="1608" y="1349"/>
                    </a:cubicBezTo>
                    <a:cubicBezTo>
                      <a:pt x="1753" y="1298"/>
                      <a:pt x="1878" y="1246"/>
                      <a:pt x="1992" y="1183"/>
                    </a:cubicBezTo>
                    <a:cubicBezTo>
                      <a:pt x="2117" y="1121"/>
                      <a:pt x="2230" y="1049"/>
                      <a:pt x="2324" y="966"/>
                    </a:cubicBezTo>
                    <a:cubicBezTo>
                      <a:pt x="2396" y="914"/>
                      <a:pt x="2459" y="852"/>
                      <a:pt x="2500" y="779"/>
                    </a:cubicBezTo>
                    <a:cubicBezTo>
                      <a:pt x="2542" y="717"/>
                      <a:pt x="2573" y="644"/>
                      <a:pt x="2573" y="572"/>
                    </a:cubicBezTo>
                    <a:cubicBezTo>
                      <a:pt x="2583" y="364"/>
                      <a:pt x="2396" y="229"/>
                      <a:pt x="2241" y="157"/>
                    </a:cubicBezTo>
                    <a:cubicBezTo>
                      <a:pt x="2189" y="125"/>
                      <a:pt x="2127" y="105"/>
                      <a:pt x="2075" y="84"/>
                    </a:cubicBezTo>
                    <a:cubicBezTo>
                      <a:pt x="2002" y="53"/>
                      <a:pt x="1940" y="42"/>
                      <a:pt x="1857" y="22"/>
                    </a:cubicBezTo>
                    <a:lnTo>
                      <a:pt x="1815" y="12"/>
                    </a:lnTo>
                    <a:cubicBezTo>
                      <a:pt x="1743" y="1"/>
                      <a:pt x="1660" y="1"/>
                      <a:pt x="15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251;p49">
                <a:extLst>
                  <a:ext uri="{FF2B5EF4-FFF2-40B4-BE49-F238E27FC236}">
                    <a16:creationId xmlns:a16="http://schemas.microsoft.com/office/drawing/2014/main" id="{BCF759C8-241F-466B-8305-20F8D8C01E81}"/>
                  </a:ext>
                </a:extLst>
              </p:cNvPr>
              <p:cNvSpPr/>
              <p:nvPr/>
            </p:nvSpPr>
            <p:spPr>
              <a:xfrm>
                <a:off x="7534726" y="3934719"/>
                <a:ext cx="37451" cy="18793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17" extrusionOk="0">
                    <a:moveTo>
                      <a:pt x="789" y="0"/>
                    </a:moveTo>
                    <a:cubicBezTo>
                      <a:pt x="747" y="0"/>
                      <a:pt x="716" y="0"/>
                      <a:pt x="685" y="11"/>
                    </a:cubicBezTo>
                    <a:cubicBezTo>
                      <a:pt x="654" y="11"/>
                      <a:pt x="623" y="21"/>
                      <a:pt x="591" y="32"/>
                    </a:cubicBezTo>
                    <a:cubicBezTo>
                      <a:pt x="529" y="53"/>
                      <a:pt x="457" y="73"/>
                      <a:pt x="384" y="115"/>
                    </a:cubicBezTo>
                    <a:cubicBezTo>
                      <a:pt x="259" y="177"/>
                      <a:pt x="135" y="260"/>
                      <a:pt x="21" y="343"/>
                    </a:cubicBezTo>
                    <a:cubicBezTo>
                      <a:pt x="1" y="353"/>
                      <a:pt x="1" y="385"/>
                      <a:pt x="10" y="395"/>
                    </a:cubicBezTo>
                    <a:cubicBezTo>
                      <a:pt x="17" y="407"/>
                      <a:pt x="32" y="416"/>
                      <a:pt x="44" y="416"/>
                    </a:cubicBezTo>
                    <a:cubicBezTo>
                      <a:pt x="52" y="416"/>
                      <a:pt x="59" y="413"/>
                      <a:pt x="63" y="405"/>
                    </a:cubicBezTo>
                    <a:cubicBezTo>
                      <a:pt x="176" y="332"/>
                      <a:pt x="280" y="260"/>
                      <a:pt x="405" y="187"/>
                    </a:cubicBezTo>
                    <a:lnTo>
                      <a:pt x="405" y="198"/>
                    </a:lnTo>
                    <a:lnTo>
                      <a:pt x="529" y="136"/>
                    </a:lnTo>
                    <a:cubicBezTo>
                      <a:pt x="581" y="115"/>
                      <a:pt x="623" y="104"/>
                      <a:pt x="674" y="94"/>
                    </a:cubicBezTo>
                    <a:lnTo>
                      <a:pt x="664" y="94"/>
                    </a:lnTo>
                    <a:cubicBezTo>
                      <a:pt x="706" y="83"/>
                      <a:pt x="747" y="83"/>
                      <a:pt x="789" y="73"/>
                    </a:cubicBezTo>
                    <a:cubicBezTo>
                      <a:pt x="810" y="73"/>
                      <a:pt x="830" y="53"/>
                      <a:pt x="830" y="32"/>
                    </a:cubicBezTo>
                    <a:cubicBezTo>
                      <a:pt x="830" y="11"/>
                      <a:pt x="810" y="0"/>
                      <a:pt x="7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252;p49">
                <a:extLst>
                  <a:ext uri="{FF2B5EF4-FFF2-40B4-BE49-F238E27FC236}">
                    <a16:creationId xmlns:a16="http://schemas.microsoft.com/office/drawing/2014/main" id="{5757E172-1CEC-4BA7-AF3F-126B4A52FBB7}"/>
                  </a:ext>
                </a:extLst>
              </p:cNvPr>
              <p:cNvSpPr/>
              <p:nvPr/>
            </p:nvSpPr>
            <p:spPr>
              <a:xfrm>
                <a:off x="7540360" y="3949231"/>
                <a:ext cx="31818" cy="1545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343" extrusionOk="0">
                    <a:moveTo>
                      <a:pt x="674" y="0"/>
                    </a:moveTo>
                    <a:cubicBezTo>
                      <a:pt x="664" y="0"/>
                      <a:pt x="653" y="0"/>
                      <a:pt x="653" y="10"/>
                    </a:cubicBezTo>
                    <a:cubicBezTo>
                      <a:pt x="591" y="21"/>
                      <a:pt x="539" y="31"/>
                      <a:pt x="487" y="52"/>
                    </a:cubicBezTo>
                    <a:cubicBezTo>
                      <a:pt x="436" y="63"/>
                      <a:pt x="373" y="93"/>
                      <a:pt x="321" y="114"/>
                    </a:cubicBezTo>
                    <a:cubicBezTo>
                      <a:pt x="217" y="156"/>
                      <a:pt x="114" y="208"/>
                      <a:pt x="21" y="259"/>
                    </a:cubicBezTo>
                    <a:cubicBezTo>
                      <a:pt x="0" y="280"/>
                      <a:pt x="0" y="301"/>
                      <a:pt x="10" y="321"/>
                    </a:cubicBezTo>
                    <a:cubicBezTo>
                      <a:pt x="21" y="332"/>
                      <a:pt x="31" y="332"/>
                      <a:pt x="41" y="342"/>
                    </a:cubicBezTo>
                    <a:cubicBezTo>
                      <a:pt x="51" y="342"/>
                      <a:pt x="62" y="332"/>
                      <a:pt x="72" y="332"/>
                    </a:cubicBezTo>
                    <a:cubicBezTo>
                      <a:pt x="114" y="301"/>
                      <a:pt x="166" y="280"/>
                      <a:pt x="207" y="259"/>
                    </a:cubicBezTo>
                    <a:cubicBezTo>
                      <a:pt x="270" y="218"/>
                      <a:pt x="342" y="187"/>
                      <a:pt x="415" y="156"/>
                    </a:cubicBezTo>
                    <a:cubicBezTo>
                      <a:pt x="498" y="125"/>
                      <a:pt x="591" y="104"/>
                      <a:pt x="674" y="83"/>
                    </a:cubicBezTo>
                    <a:cubicBezTo>
                      <a:pt x="685" y="83"/>
                      <a:pt x="695" y="73"/>
                      <a:pt x="695" y="63"/>
                    </a:cubicBezTo>
                    <a:cubicBezTo>
                      <a:pt x="705" y="52"/>
                      <a:pt x="705" y="42"/>
                      <a:pt x="705" y="31"/>
                    </a:cubicBezTo>
                    <a:cubicBezTo>
                      <a:pt x="695" y="21"/>
                      <a:pt x="695" y="10"/>
                      <a:pt x="685" y="10"/>
                    </a:cubicBezTo>
                    <a:cubicBezTo>
                      <a:pt x="674" y="10"/>
                      <a:pt x="674" y="0"/>
                      <a:pt x="674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253;p49">
                <a:extLst>
                  <a:ext uri="{FF2B5EF4-FFF2-40B4-BE49-F238E27FC236}">
                    <a16:creationId xmlns:a16="http://schemas.microsoft.com/office/drawing/2014/main" id="{267B0319-4FF4-4A77-9E12-D055F8907D06}"/>
                  </a:ext>
                </a:extLst>
              </p:cNvPr>
              <p:cNvSpPr/>
              <p:nvPr/>
            </p:nvSpPr>
            <p:spPr>
              <a:xfrm>
                <a:off x="7552483" y="3959777"/>
                <a:ext cx="24382" cy="11672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59" extrusionOk="0">
                    <a:moveTo>
                      <a:pt x="499" y="0"/>
                    </a:moveTo>
                    <a:cubicBezTo>
                      <a:pt x="493" y="0"/>
                      <a:pt x="488" y="4"/>
                      <a:pt x="488" y="4"/>
                    </a:cubicBezTo>
                    <a:cubicBezTo>
                      <a:pt x="405" y="25"/>
                      <a:pt x="322" y="46"/>
                      <a:pt x="239" y="78"/>
                    </a:cubicBezTo>
                    <a:cubicBezTo>
                      <a:pt x="167" y="108"/>
                      <a:pt x="94" y="150"/>
                      <a:pt x="21" y="181"/>
                    </a:cubicBezTo>
                    <a:cubicBezTo>
                      <a:pt x="1" y="191"/>
                      <a:pt x="1" y="223"/>
                      <a:pt x="11" y="243"/>
                    </a:cubicBezTo>
                    <a:cubicBezTo>
                      <a:pt x="21" y="253"/>
                      <a:pt x="21" y="253"/>
                      <a:pt x="31" y="253"/>
                    </a:cubicBezTo>
                    <a:cubicBezTo>
                      <a:pt x="38" y="257"/>
                      <a:pt x="43" y="258"/>
                      <a:pt x="46" y="258"/>
                    </a:cubicBezTo>
                    <a:cubicBezTo>
                      <a:pt x="53" y="258"/>
                      <a:pt x="56" y="253"/>
                      <a:pt x="63" y="253"/>
                    </a:cubicBezTo>
                    <a:cubicBezTo>
                      <a:pt x="84" y="243"/>
                      <a:pt x="94" y="233"/>
                      <a:pt x="114" y="223"/>
                    </a:cubicBezTo>
                    <a:lnTo>
                      <a:pt x="114" y="223"/>
                    </a:lnTo>
                    <a:lnTo>
                      <a:pt x="104" y="233"/>
                    </a:lnTo>
                    <a:cubicBezTo>
                      <a:pt x="167" y="202"/>
                      <a:pt x="229" y="170"/>
                      <a:pt x="291" y="150"/>
                    </a:cubicBezTo>
                    <a:cubicBezTo>
                      <a:pt x="363" y="119"/>
                      <a:pt x="436" y="98"/>
                      <a:pt x="509" y="78"/>
                    </a:cubicBezTo>
                    <a:cubicBezTo>
                      <a:pt x="529" y="78"/>
                      <a:pt x="540" y="46"/>
                      <a:pt x="540" y="25"/>
                    </a:cubicBezTo>
                    <a:cubicBezTo>
                      <a:pt x="529" y="15"/>
                      <a:pt x="529" y="4"/>
                      <a:pt x="519" y="4"/>
                    </a:cubicBezTo>
                    <a:lnTo>
                      <a:pt x="509" y="4"/>
                    </a:lnTo>
                    <a:cubicBezTo>
                      <a:pt x="505" y="1"/>
                      <a:pt x="502" y="0"/>
                      <a:pt x="4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254;p49">
                <a:extLst>
                  <a:ext uri="{FF2B5EF4-FFF2-40B4-BE49-F238E27FC236}">
                    <a16:creationId xmlns:a16="http://schemas.microsoft.com/office/drawing/2014/main" id="{4FE5D5E3-F491-4EBA-A3B2-90F277E73771}"/>
                  </a:ext>
                </a:extLst>
              </p:cNvPr>
              <p:cNvSpPr/>
              <p:nvPr/>
            </p:nvSpPr>
            <p:spPr>
              <a:xfrm>
                <a:off x="7933488" y="3383899"/>
                <a:ext cx="184732" cy="160170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3554" extrusionOk="0">
                    <a:moveTo>
                      <a:pt x="2663" y="0"/>
                    </a:moveTo>
                    <a:cubicBezTo>
                      <a:pt x="2530" y="0"/>
                      <a:pt x="2392" y="22"/>
                      <a:pt x="2262" y="65"/>
                    </a:cubicBezTo>
                    <a:cubicBezTo>
                      <a:pt x="2096" y="107"/>
                      <a:pt x="1940" y="200"/>
                      <a:pt x="1764" y="335"/>
                    </a:cubicBezTo>
                    <a:cubicBezTo>
                      <a:pt x="1598" y="459"/>
                      <a:pt x="1453" y="605"/>
                      <a:pt x="1318" y="750"/>
                    </a:cubicBezTo>
                    <a:lnTo>
                      <a:pt x="1204" y="874"/>
                    </a:lnTo>
                    <a:cubicBezTo>
                      <a:pt x="1100" y="978"/>
                      <a:pt x="1007" y="1082"/>
                      <a:pt x="903" y="1175"/>
                    </a:cubicBezTo>
                    <a:cubicBezTo>
                      <a:pt x="903" y="1185"/>
                      <a:pt x="892" y="1185"/>
                      <a:pt x="892" y="1185"/>
                    </a:cubicBezTo>
                    <a:cubicBezTo>
                      <a:pt x="706" y="1362"/>
                      <a:pt x="551" y="1476"/>
                      <a:pt x="394" y="1559"/>
                    </a:cubicBezTo>
                    <a:cubicBezTo>
                      <a:pt x="291" y="1621"/>
                      <a:pt x="187" y="1663"/>
                      <a:pt x="73" y="1694"/>
                    </a:cubicBezTo>
                    <a:cubicBezTo>
                      <a:pt x="53" y="1694"/>
                      <a:pt x="32" y="1715"/>
                      <a:pt x="21" y="1736"/>
                    </a:cubicBezTo>
                    <a:cubicBezTo>
                      <a:pt x="0" y="1766"/>
                      <a:pt x="0" y="1798"/>
                      <a:pt x="11" y="1829"/>
                    </a:cubicBezTo>
                    <a:cubicBezTo>
                      <a:pt x="0" y="1870"/>
                      <a:pt x="11" y="1902"/>
                      <a:pt x="32" y="1932"/>
                    </a:cubicBezTo>
                    <a:cubicBezTo>
                      <a:pt x="83" y="2015"/>
                      <a:pt x="136" y="2088"/>
                      <a:pt x="177" y="2171"/>
                    </a:cubicBezTo>
                    <a:cubicBezTo>
                      <a:pt x="312" y="2379"/>
                      <a:pt x="447" y="2586"/>
                      <a:pt x="592" y="2783"/>
                    </a:cubicBezTo>
                    <a:cubicBezTo>
                      <a:pt x="706" y="2928"/>
                      <a:pt x="820" y="3053"/>
                      <a:pt x="945" y="3156"/>
                    </a:cubicBezTo>
                    <a:cubicBezTo>
                      <a:pt x="1069" y="3260"/>
                      <a:pt x="1224" y="3354"/>
                      <a:pt x="1380" y="3426"/>
                    </a:cubicBezTo>
                    <a:cubicBezTo>
                      <a:pt x="1546" y="3499"/>
                      <a:pt x="1722" y="3541"/>
                      <a:pt x="1909" y="3550"/>
                    </a:cubicBezTo>
                    <a:cubicBezTo>
                      <a:pt x="1937" y="3552"/>
                      <a:pt x="1966" y="3553"/>
                      <a:pt x="1995" y="3553"/>
                    </a:cubicBezTo>
                    <a:cubicBezTo>
                      <a:pt x="2125" y="3553"/>
                      <a:pt x="2261" y="3535"/>
                      <a:pt x="2397" y="3509"/>
                    </a:cubicBezTo>
                    <a:cubicBezTo>
                      <a:pt x="2718" y="3426"/>
                      <a:pt x="3040" y="3271"/>
                      <a:pt x="3320" y="3032"/>
                    </a:cubicBezTo>
                    <a:cubicBezTo>
                      <a:pt x="3589" y="2804"/>
                      <a:pt x="3808" y="2513"/>
                      <a:pt x="3953" y="2202"/>
                    </a:cubicBezTo>
                    <a:cubicBezTo>
                      <a:pt x="4015" y="2047"/>
                      <a:pt x="4057" y="1891"/>
                      <a:pt x="4077" y="1736"/>
                    </a:cubicBezTo>
                    <a:cubicBezTo>
                      <a:pt x="4098" y="1590"/>
                      <a:pt x="4087" y="1434"/>
                      <a:pt x="4067" y="1279"/>
                    </a:cubicBezTo>
                    <a:cubicBezTo>
                      <a:pt x="4004" y="978"/>
                      <a:pt x="3870" y="687"/>
                      <a:pt x="3662" y="459"/>
                    </a:cubicBezTo>
                    <a:cubicBezTo>
                      <a:pt x="3610" y="408"/>
                      <a:pt x="3559" y="356"/>
                      <a:pt x="3496" y="304"/>
                    </a:cubicBezTo>
                    <a:cubicBezTo>
                      <a:pt x="3444" y="263"/>
                      <a:pt x="3382" y="221"/>
                      <a:pt x="3299" y="169"/>
                    </a:cubicBezTo>
                    <a:cubicBezTo>
                      <a:pt x="3174" y="97"/>
                      <a:pt x="3029" y="44"/>
                      <a:pt x="2874" y="14"/>
                    </a:cubicBezTo>
                    <a:cubicBezTo>
                      <a:pt x="2833" y="3"/>
                      <a:pt x="2780" y="3"/>
                      <a:pt x="2739" y="3"/>
                    </a:cubicBezTo>
                    <a:cubicBezTo>
                      <a:pt x="2714" y="1"/>
                      <a:pt x="2688" y="0"/>
                      <a:pt x="2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255;p49">
                <a:extLst>
                  <a:ext uri="{FF2B5EF4-FFF2-40B4-BE49-F238E27FC236}">
                    <a16:creationId xmlns:a16="http://schemas.microsoft.com/office/drawing/2014/main" id="{E1DECB75-7633-4875-A7B0-5DCA80CED8B7}"/>
                  </a:ext>
                </a:extLst>
              </p:cNvPr>
              <p:cNvSpPr/>
              <p:nvPr/>
            </p:nvSpPr>
            <p:spPr>
              <a:xfrm>
                <a:off x="7602509" y="3248740"/>
                <a:ext cx="145433" cy="172248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3822" extrusionOk="0">
                    <a:moveTo>
                      <a:pt x="1531" y="0"/>
                    </a:moveTo>
                    <a:cubicBezTo>
                      <a:pt x="1459" y="0"/>
                      <a:pt x="1383" y="10"/>
                      <a:pt x="1307" y="25"/>
                    </a:cubicBezTo>
                    <a:cubicBezTo>
                      <a:pt x="1203" y="46"/>
                      <a:pt x="1090" y="77"/>
                      <a:pt x="955" y="129"/>
                    </a:cubicBezTo>
                    <a:cubicBezTo>
                      <a:pt x="862" y="170"/>
                      <a:pt x="758" y="233"/>
                      <a:pt x="654" y="295"/>
                    </a:cubicBezTo>
                    <a:cubicBezTo>
                      <a:pt x="498" y="409"/>
                      <a:pt x="353" y="565"/>
                      <a:pt x="249" y="741"/>
                    </a:cubicBezTo>
                    <a:cubicBezTo>
                      <a:pt x="0" y="1166"/>
                      <a:pt x="11" y="1623"/>
                      <a:pt x="52" y="1934"/>
                    </a:cubicBezTo>
                    <a:cubicBezTo>
                      <a:pt x="83" y="2141"/>
                      <a:pt x="145" y="2338"/>
                      <a:pt x="228" y="2545"/>
                    </a:cubicBezTo>
                    <a:cubicBezTo>
                      <a:pt x="311" y="2743"/>
                      <a:pt x="426" y="2930"/>
                      <a:pt x="560" y="3096"/>
                    </a:cubicBezTo>
                    <a:cubicBezTo>
                      <a:pt x="841" y="3448"/>
                      <a:pt x="1214" y="3686"/>
                      <a:pt x="1608" y="3780"/>
                    </a:cubicBezTo>
                    <a:cubicBezTo>
                      <a:pt x="1701" y="3801"/>
                      <a:pt x="1795" y="3811"/>
                      <a:pt x="1888" y="3822"/>
                    </a:cubicBezTo>
                    <a:cubicBezTo>
                      <a:pt x="2023" y="3822"/>
                      <a:pt x="2158" y="3822"/>
                      <a:pt x="2293" y="3790"/>
                    </a:cubicBezTo>
                    <a:cubicBezTo>
                      <a:pt x="2531" y="3749"/>
                      <a:pt x="2780" y="3656"/>
                      <a:pt x="3019" y="3521"/>
                    </a:cubicBezTo>
                    <a:cubicBezTo>
                      <a:pt x="3071" y="3490"/>
                      <a:pt x="3112" y="3458"/>
                      <a:pt x="3154" y="3428"/>
                    </a:cubicBezTo>
                    <a:cubicBezTo>
                      <a:pt x="3164" y="3428"/>
                      <a:pt x="3174" y="3417"/>
                      <a:pt x="3185" y="3407"/>
                    </a:cubicBezTo>
                    <a:cubicBezTo>
                      <a:pt x="3216" y="3386"/>
                      <a:pt x="3227" y="3355"/>
                      <a:pt x="3227" y="3324"/>
                    </a:cubicBezTo>
                    <a:cubicBezTo>
                      <a:pt x="3227" y="3292"/>
                      <a:pt x="3216" y="3272"/>
                      <a:pt x="3206" y="3251"/>
                    </a:cubicBezTo>
                    <a:cubicBezTo>
                      <a:pt x="3174" y="3220"/>
                      <a:pt x="3154" y="3199"/>
                      <a:pt x="3133" y="3168"/>
                    </a:cubicBezTo>
                    <a:cubicBezTo>
                      <a:pt x="3081" y="3085"/>
                      <a:pt x="3029" y="2981"/>
                      <a:pt x="2988" y="2857"/>
                    </a:cubicBezTo>
                    <a:cubicBezTo>
                      <a:pt x="2925" y="2681"/>
                      <a:pt x="2884" y="2504"/>
                      <a:pt x="2842" y="2287"/>
                    </a:cubicBezTo>
                    <a:cubicBezTo>
                      <a:pt x="2812" y="2162"/>
                      <a:pt x="2791" y="2027"/>
                      <a:pt x="2759" y="1902"/>
                    </a:cubicBezTo>
                    <a:cubicBezTo>
                      <a:pt x="2749" y="1809"/>
                      <a:pt x="2729" y="1716"/>
                      <a:pt x="2708" y="1623"/>
                    </a:cubicBezTo>
                    <a:cubicBezTo>
                      <a:pt x="2676" y="1436"/>
                      <a:pt x="2625" y="1208"/>
                      <a:pt x="2552" y="969"/>
                    </a:cubicBezTo>
                    <a:cubicBezTo>
                      <a:pt x="2480" y="741"/>
                      <a:pt x="2397" y="575"/>
                      <a:pt x="2303" y="429"/>
                    </a:cubicBezTo>
                    <a:cubicBezTo>
                      <a:pt x="2252" y="346"/>
                      <a:pt x="2189" y="274"/>
                      <a:pt x="2127" y="222"/>
                    </a:cubicBezTo>
                    <a:cubicBezTo>
                      <a:pt x="2054" y="160"/>
                      <a:pt x="1982" y="108"/>
                      <a:pt x="1899" y="67"/>
                    </a:cubicBezTo>
                    <a:cubicBezTo>
                      <a:pt x="1805" y="25"/>
                      <a:pt x="1712" y="4"/>
                      <a:pt x="1608" y="4"/>
                    </a:cubicBezTo>
                    <a:cubicBezTo>
                      <a:pt x="1583" y="2"/>
                      <a:pt x="1557" y="0"/>
                      <a:pt x="1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256;p49">
                <a:extLst>
                  <a:ext uri="{FF2B5EF4-FFF2-40B4-BE49-F238E27FC236}">
                    <a16:creationId xmlns:a16="http://schemas.microsoft.com/office/drawing/2014/main" id="{302DE8D6-084A-4900-92E4-F1D27C0A78D3}"/>
                  </a:ext>
                </a:extLst>
              </p:cNvPr>
              <p:cNvSpPr/>
              <p:nvPr/>
            </p:nvSpPr>
            <p:spPr>
              <a:xfrm>
                <a:off x="7933488" y="3401791"/>
                <a:ext cx="184732" cy="142278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3157" extrusionOk="0">
                    <a:moveTo>
                      <a:pt x="0" y="1422"/>
                    </a:moveTo>
                    <a:cubicBezTo>
                      <a:pt x="4" y="1425"/>
                      <a:pt x="7" y="1429"/>
                      <a:pt x="10" y="1434"/>
                    </a:cubicBezTo>
                    <a:lnTo>
                      <a:pt x="10" y="1434"/>
                    </a:lnTo>
                    <a:cubicBezTo>
                      <a:pt x="11" y="1433"/>
                      <a:pt x="11" y="1432"/>
                      <a:pt x="11" y="1432"/>
                    </a:cubicBezTo>
                    <a:cubicBezTo>
                      <a:pt x="11" y="1432"/>
                      <a:pt x="11" y="1422"/>
                      <a:pt x="0" y="1422"/>
                    </a:cubicBezTo>
                    <a:close/>
                    <a:moveTo>
                      <a:pt x="3600" y="0"/>
                    </a:moveTo>
                    <a:lnTo>
                      <a:pt x="3600" y="0"/>
                    </a:lnTo>
                    <a:cubicBezTo>
                      <a:pt x="3621" y="21"/>
                      <a:pt x="3631" y="42"/>
                      <a:pt x="3642" y="73"/>
                    </a:cubicBezTo>
                    <a:cubicBezTo>
                      <a:pt x="3693" y="166"/>
                      <a:pt x="3735" y="281"/>
                      <a:pt x="3755" y="394"/>
                    </a:cubicBezTo>
                    <a:cubicBezTo>
                      <a:pt x="3828" y="788"/>
                      <a:pt x="3735" y="1203"/>
                      <a:pt x="3548" y="1567"/>
                    </a:cubicBezTo>
                    <a:cubicBezTo>
                      <a:pt x="3455" y="1754"/>
                      <a:pt x="3330" y="1940"/>
                      <a:pt x="3174" y="2095"/>
                    </a:cubicBezTo>
                    <a:cubicBezTo>
                      <a:pt x="3102" y="2168"/>
                      <a:pt x="3029" y="2251"/>
                      <a:pt x="2946" y="2314"/>
                    </a:cubicBezTo>
                    <a:cubicBezTo>
                      <a:pt x="2863" y="2386"/>
                      <a:pt x="2770" y="2448"/>
                      <a:pt x="2687" y="2500"/>
                    </a:cubicBezTo>
                    <a:cubicBezTo>
                      <a:pt x="2501" y="2604"/>
                      <a:pt x="2303" y="2676"/>
                      <a:pt x="2096" y="2708"/>
                    </a:cubicBezTo>
                    <a:cubicBezTo>
                      <a:pt x="2023" y="2715"/>
                      <a:pt x="1945" y="2722"/>
                      <a:pt x="1869" y="2722"/>
                    </a:cubicBezTo>
                    <a:cubicBezTo>
                      <a:pt x="1837" y="2722"/>
                      <a:pt x="1805" y="2721"/>
                      <a:pt x="1775" y="2718"/>
                    </a:cubicBezTo>
                    <a:cubicBezTo>
                      <a:pt x="1650" y="2708"/>
                      <a:pt x="1526" y="2687"/>
                      <a:pt x="1401" y="2646"/>
                    </a:cubicBezTo>
                    <a:cubicBezTo>
                      <a:pt x="1245" y="2593"/>
                      <a:pt x="1090" y="2510"/>
                      <a:pt x="955" y="2427"/>
                    </a:cubicBezTo>
                    <a:cubicBezTo>
                      <a:pt x="799" y="2334"/>
                      <a:pt x="654" y="2220"/>
                      <a:pt x="519" y="2095"/>
                    </a:cubicBezTo>
                    <a:cubicBezTo>
                      <a:pt x="394" y="1982"/>
                      <a:pt x="270" y="1846"/>
                      <a:pt x="166" y="1701"/>
                    </a:cubicBezTo>
                    <a:cubicBezTo>
                      <a:pt x="125" y="1629"/>
                      <a:pt x="73" y="1556"/>
                      <a:pt x="32" y="1473"/>
                    </a:cubicBezTo>
                    <a:cubicBezTo>
                      <a:pt x="25" y="1459"/>
                      <a:pt x="18" y="1445"/>
                      <a:pt x="10" y="1434"/>
                    </a:cubicBezTo>
                    <a:lnTo>
                      <a:pt x="10" y="1434"/>
                    </a:lnTo>
                    <a:cubicBezTo>
                      <a:pt x="1" y="1474"/>
                      <a:pt x="12" y="1505"/>
                      <a:pt x="32" y="1535"/>
                    </a:cubicBezTo>
                    <a:cubicBezTo>
                      <a:pt x="73" y="1618"/>
                      <a:pt x="125" y="1701"/>
                      <a:pt x="177" y="1774"/>
                    </a:cubicBezTo>
                    <a:cubicBezTo>
                      <a:pt x="291" y="1961"/>
                      <a:pt x="436" y="2189"/>
                      <a:pt x="592" y="2386"/>
                    </a:cubicBezTo>
                    <a:cubicBezTo>
                      <a:pt x="706" y="2531"/>
                      <a:pt x="820" y="2656"/>
                      <a:pt x="945" y="2759"/>
                    </a:cubicBezTo>
                    <a:cubicBezTo>
                      <a:pt x="1069" y="2874"/>
                      <a:pt x="1224" y="2967"/>
                      <a:pt x="1380" y="3029"/>
                    </a:cubicBezTo>
                    <a:cubicBezTo>
                      <a:pt x="1536" y="3102"/>
                      <a:pt x="1722" y="3144"/>
                      <a:pt x="1909" y="3153"/>
                    </a:cubicBezTo>
                    <a:cubicBezTo>
                      <a:pt x="1937" y="3155"/>
                      <a:pt x="1966" y="3156"/>
                      <a:pt x="1995" y="3156"/>
                    </a:cubicBezTo>
                    <a:cubicBezTo>
                      <a:pt x="2125" y="3156"/>
                      <a:pt x="2261" y="3138"/>
                      <a:pt x="2397" y="3112"/>
                    </a:cubicBezTo>
                    <a:cubicBezTo>
                      <a:pt x="2718" y="3040"/>
                      <a:pt x="3040" y="2874"/>
                      <a:pt x="3320" y="2635"/>
                    </a:cubicBezTo>
                    <a:cubicBezTo>
                      <a:pt x="3589" y="2407"/>
                      <a:pt x="3808" y="2116"/>
                      <a:pt x="3953" y="1805"/>
                    </a:cubicBezTo>
                    <a:cubicBezTo>
                      <a:pt x="4015" y="1650"/>
                      <a:pt x="4067" y="1494"/>
                      <a:pt x="4087" y="1339"/>
                    </a:cubicBezTo>
                    <a:cubicBezTo>
                      <a:pt x="4098" y="1193"/>
                      <a:pt x="4098" y="1037"/>
                      <a:pt x="4067" y="882"/>
                    </a:cubicBezTo>
                    <a:cubicBezTo>
                      <a:pt x="4015" y="571"/>
                      <a:pt x="3870" y="281"/>
                      <a:pt x="3662" y="62"/>
                    </a:cubicBezTo>
                    <a:lnTo>
                      <a:pt x="3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257;p49">
                <a:extLst>
                  <a:ext uri="{FF2B5EF4-FFF2-40B4-BE49-F238E27FC236}">
                    <a16:creationId xmlns:a16="http://schemas.microsoft.com/office/drawing/2014/main" id="{E84E1D70-700C-41A9-AA31-1A1DA7596F25}"/>
                  </a:ext>
                </a:extLst>
              </p:cNvPr>
              <p:cNvSpPr/>
              <p:nvPr/>
            </p:nvSpPr>
            <p:spPr>
              <a:xfrm>
                <a:off x="7653931" y="3248425"/>
                <a:ext cx="94461" cy="15386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3414" extrusionOk="0">
                    <a:moveTo>
                      <a:pt x="467" y="1"/>
                    </a:moveTo>
                    <a:cubicBezTo>
                      <a:pt x="374" y="1"/>
                      <a:pt x="270" y="1"/>
                      <a:pt x="166" y="21"/>
                    </a:cubicBezTo>
                    <a:cubicBezTo>
                      <a:pt x="115" y="32"/>
                      <a:pt x="62" y="53"/>
                      <a:pt x="0" y="63"/>
                    </a:cubicBezTo>
                    <a:cubicBezTo>
                      <a:pt x="32" y="74"/>
                      <a:pt x="53" y="74"/>
                      <a:pt x="83" y="84"/>
                    </a:cubicBezTo>
                    <a:cubicBezTo>
                      <a:pt x="228" y="125"/>
                      <a:pt x="364" y="208"/>
                      <a:pt x="477" y="323"/>
                    </a:cubicBezTo>
                    <a:cubicBezTo>
                      <a:pt x="540" y="374"/>
                      <a:pt x="602" y="436"/>
                      <a:pt x="654" y="499"/>
                    </a:cubicBezTo>
                    <a:cubicBezTo>
                      <a:pt x="696" y="572"/>
                      <a:pt x="747" y="634"/>
                      <a:pt x="789" y="706"/>
                    </a:cubicBezTo>
                    <a:cubicBezTo>
                      <a:pt x="872" y="851"/>
                      <a:pt x="945" y="1007"/>
                      <a:pt x="996" y="1173"/>
                    </a:cubicBezTo>
                    <a:cubicBezTo>
                      <a:pt x="1028" y="1277"/>
                      <a:pt x="1048" y="1381"/>
                      <a:pt x="1069" y="1484"/>
                    </a:cubicBezTo>
                    <a:cubicBezTo>
                      <a:pt x="1100" y="1598"/>
                      <a:pt x="1111" y="1713"/>
                      <a:pt x="1131" y="1826"/>
                    </a:cubicBezTo>
                    <a:cubicBezTo>
                      <a:pt x="1183" y="2075"/>
                      <a:pt x="1224" y="2324"/>
                      <a:pt x="1297" y="2563"/>
                    </a:cubicBezTo>
                    <a:lnTo>
                      <a:pt x="1307" y="2563"/>
                    </a:lnTo>
                    <a:cubicBezTo>
                      <a:pt x="1349" y="2729"/>
                      <a:pt x="1411" y="2874"/>
                      <a:pt x="1505" y="3020"/>
                    </a:cubicBezTo>
                    <a:cubicBezTo>
                      <a:pt x="1546" y="3092"/>
                      <a:pt x="1598" y="3165"/>
                      <a:pt x="1671" y="3227"/>
                    </a:cubicBezTo>
                    <a:cubicBezTo>
                      <a:pt x="1712" y="3269"/>
                      <a:pt x="1764" y="3310"/>
                      <a:pt x="1816" y="3341"/>
                    </a:cubicBezTo>
                    <a:cubicBezTo>
                      <a:pt x="1878" y="3362"/>
                      <a:pt x="1930" y="3382"/>
                      <a:pt x="1992" y="3403"/>
                    </a:cubicBezTo>
                    <a:cubicBezTo>
                      <a:pt x="2013" y="3403"/>
                      <a:pt x="2033" y="3414"/>
                      <a:pt x="2054" y="3414"/>
                    </a:cubicBezTo>
                    <a:cubicBezTo>
                      <a:pt x="2075" y="3393"/>
                      <a:pt x="2086" y="3362"/>
                      <a:pt x="2086" y="3331"/>
                    </a:cubicBezTo>
                    <a:cubicBezTo>
                      <a:pt x="2096" y="3299"/>
                      <a:pt x="2086" y="3279"/>
                      <a:pt x="2065" y="3258"/>
                    </a:cubicBezTo>
                    <a:cubicBezTo>
                      <a:pt x="2033" y="3227"/>
                      <a:pt x="2013" y="3206"/>
                      <a:pt x="1992" y="3175"/>
                    </a:cubicBezTo>
                    <a:cubicBezTo>
                      <a:pt x="1940" y="3082"/>
                      <a:pt x="1888" y="2988"/>
                      <a:pt x="1847" y="2854"/>
                    </a:cubicBezTo>
                    <a:cubicBezTo>
                      <a:pt x="1784" y="2688"/>
                      <a:pt x="1743" y="2511"/>
                      <a:pt x="1701" y="2294"/>
                    </a:cubicBezTo>
                    <a:cubicBezTo>
                      <a:pt x="1681" y="2179"/>
                      <a:pt x="1660" y="2075"/>
                      <a:pt x="1639" y="1972"/>
                    </a:cubicBezTo>
                    <a:lnTo>
                      <a:pt x="1629" y="1909"/>
                    </a:lnTo>
                    <a:lnTo>
                      <a:pt x="1608" y="1826"/>
                    </a:lnTo>
                    <a:lnTo>
                      <a:pt x="1598" y="1764"/>
                    </a:lnTo>
                    <a:cubicBezTo>
                      <a:pt x="1588" y="1723"/>
                      <a:pt x="1577" y="1671"/>
                      <a:pt x="1567" y="1630"/>
                    </a:cubicBezTo>
                    <a:cubicBezTo>
                      <a:pt x="1535" y="1443"/>
                      <a:pt x="1484" y="1215"/>
                      <a:pt x="1411" y="976"/>
                    </a:cubicBezTo>
                    <a:cubicBezTo>
                      <a:pt x="1339" y="748"/>
                      <a:pt x="1266" y="582"/>
                      <a:pt x="1162" y="436"/>
                    </a:cubicBezTo>
                    <a:cubicBezTo>
                      <a:pt x="1111" y="343"/>
                      <a:pt x="1048" y="281"/>
                      <a:pt x="986" y="229"/>
                    </a:cubicBezTo>
                    <a:cubicBezTo>
                      <a:pt x="924" y="157"/>
                      <a:pt x="841" y="115"/>
                      <a:pt x="758" y="74"/>
                    </a:cubicBezTo>
                    <a:cubicBezTo>
                      <a:pt x="664" y="32"/>
                      <a:pt x="571" y="1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258;p49">
                <a:extLst>
                  <a:ext uri="{FF2B5EF4-FFF2-40B4-BE49-F238E27FC236}">
                    <a16:creationId xmlns:a16="http://schemas.microsoft.com/office/drawing/2014/main" id="{081650D8-CCDA-41D9-BC87-BF3C410AA8D2}"/>
                  </a:ext>
                </a:extLst>
              </p:cNvPr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259;p49">
                <a:extLst>
                  <a:ext uri="{FF2B5EF4-FFF2-40B4-BE49-F238E27FC236}">
                    <a16:creationId xmlns:a16="http://schemas.microsoft.com/office/drawing/2014/main" id="{9A1A431B-62D0-4A1D-9D33-B59CFF637112}"/>
                  </a:ext>
                </a:extLst>
              </p:cNvPr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260;p49">
                <a:extLst>
                  <a:ext uri="{FF2B5EF4-FFF2-40B4-BE49-F238E27FC236}">
                    <a16:creationId xmlns:a16="http://schemas.microsoft.com/office/drawing/2014/main" id="{0DCFB4C1-B538-45C9-AF68-2DA8E33FD229}"/>
                  </a:ext>
                </a:extLst>
              </p:cNvPr>
              <p:cNvSpPr/>
              <p:nvPr/>
            </p:nvSpPr>
            <p:spPr>
              <a:xfrm>
                <a:off x="7955932" y="3408326"/>
                <a:ext cx="135608" cy="74226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1647" extrusionOk="0">
                    <a:moveTo>
                      <a:pt x="2293" y="0"/>
                    </a:moveTo>
                    <a:cubicBezTo>
                      <a:pt x="2179" y="0"/>
                      <a:pt x="2065" y="32"/>
                      <a:pt x="1961" y="73"/>
                    </a:cubicBezTo>
                    <a:cubicBezTo>
                      <a:pt x="1837" y="115"/>
                      <a:pt x="1733" y="177"/>
                      <a:pt x="1629" y="239"/>
                    </a:cubicBezTo>
                    <a:cubicBezTo>
                      <a:pt x="1515" y="311"/>
                      <a:pt x="1411" y="394"/>
                      <a:pt x="1307" y="477"/>
                    </a:cubicBezTo>
                    <a:cubicBezTo>
                      <a:pt x="1194" y="560"/>
                      <a:pt x="1090" y="643"/>
                      <a:pt x="996" y="737"/>
                    </a:cubicBezTo>
                    <a:cubicBezTo>
                      <a:pt x="799" y="913"/>
                      <a:pt x="613" y="1090"/>
                      <a:pt x="405" y="1245"/>
                    </a:cubicBezTo>
                    <a:cubicBezTo>
                      <a:pt x="353" y="1287"/>
                      <a:pt x="291" y="1328"/>
                      <a:pt x="228" y="1360"/>
                    </a:cubicBezTo>
                    <a:cubicBezTo>
                      <a:pt x="177" y="1390"/>
                      <a:pt x="135" y="1411"/>
                      <a:pt x="83" y="1432"/>
                    </a:cubicBezTo>
                    <a:cubicBezTo>
                      <a:pt x="21" y="1453"/>
                      <a:pt x="0" y="1526"/>
                      <a:pt x="21" y="1577"/>
                    </a:cubicBezTo>
                    <a:cubicBezTo>
                      <a:pt x="37" y="1624"/>
                      <a:pt x="75" y="1647"/>
                      <a:pt x="120" y="1647"/>
                    </a:cubicBezTo>
                    <a:cubicBezTo>
                      <a:pt x="135" y="1647"/>
                      <a:pt x="151" y="1644"/>
                      <a:pt x="166" y="1639"/>
                    </a:cubicBezTo>
                    <a:cubicBezTo>
                      <a:pt x="239" y="1609"/>
                      <a:pt x="311" y="1577"/>
                      <a:pt x="374" y="1526"/>
                    </a:cubicBezTo>
                    <a:cubicBezTo>
                      <a:pt x="447" y="1484"/>
                      <a:pt x="509" y="1432"/>
                      <a:pt x="571" y="1390"/>
                    </a:cubicBezTo>
                    <a:cubicBezTo>
                      <a:pt x="716" y="1266"/>
                      <a:pt x="851" y="1141"/>
                      <a:pt x="975" y="1007"/>
                    </a:cubicBezTo>
                    <a:cubicBezTo>
                      <a:pt x="1121" y="872"/>
                      <a:pt x="1256" y="737"/>
                      <a:pt x="1401" y="602"/>
                    </a:cubicBezTo>
                    <a:cubicBezTo>
                      <a:pt x="1546" y="477"/>
                      <a:pt x="1701" y="353"/>
                      <a:pt x="1867" y="260"/>
                    </a:cubicBezTo>
                    <a:cubicBezTo>
                      <a:pt x="1866" y="260"/>
                      <a:pt x="1864" y="260"/>
                      <a:pt x="1863" y="260"/>
                    </a:cubicBezTo>
                    <a:lnTo>
                      <a:pt x="1863" y="260"/>
                    </a:lnTo>
                    <a:cubicBezTo>
                      <a:pt x="1962" y="202"/>
                      <a:pt x="2060" y="155"/>
                      <a:pt x="2169" y="125"/>
                    </a:cubicBezTo>
                    <a:cubicBezTo>
                      <a:pt x="2235" y="106"/>
                      <a:pt x="2302" y="96"/>
                      <a:pt x="2377" y="94"/>
                    </a:cubicBezTo>
                    <a:lnTo>
                      <a:pt x="2377" y="94"/>
                    </a:lnTo>
                    <a:cubicBezTo>
                      <a:pt x="2449" y="104"/>
                      <a:pt x="2522" y="104"/>
                      <a:pt x="2593" y="125"/>
                    </a:cubicBezTo>
                    <a:cubicBezTo>
                      <a:pt x="2676" y="145"/>
                      <a:pt x="2750" y="177"/>
                      <a:pt x="2812" y="219"/>
                    </a:cubicBezTo>
                    <a:cubicBezTo>
                      <a:pt x="2853" y="239"/>
                      <a:pt x="2905" y="270"/>
                      <a:pt x="2946" y="302"/>
                    </a:cubicBezTo>
                    <a:cubicBezTo>
                      <a:pt x="2951" y="306"/>
                      <a:pt x="2958" y="308"/>
                      <a:pt x="2967" y="308"/>
                    </a:cubicBezTo>
                    <a:cubicBezTo>
                      <a:pt x="2979" y="308"/>
                      <a:pt x="2992" y="303"/>
                      <a:pt x="2998" y="291"/>
                    </a:cubicBezTo>
                    <a:cubicBezTo>
                      <a:pt x="3008" y="270"/>
                      <a:pt x="3008" y="249"/>
                      <a:pt x="2988" y="239"/>
                    </a:cubicBezTo>
                    <a:cubicBezTo>
                      <a:pt x="2884" y="156"/>
                      <a:pt x="2770" y="83"/>
                      <a:pt x="2646" y="42"/>
                    </a:cubicBezTo>
                    <a:cubicBezTo>
                      <a:pt x="2563" y="21"/>
                      <a:pt x="2480" y="0"/>
                      <a:pt x="2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261;p49">
                <a:extLst>
                  <a:ext uri="{FF2B5EF4-FFF2-40B4-BE49-F238E27FC236}">
                    <a16:creationId xmlns:a16="http://schemas.microsoft.com/office/drawing/2014/main" id="{5731E295-EF5B-4D16-B24C-96CFB7BAB6CA}"/>
                  </a:ext>
                </a:extLst>
              </p:cNvPr>
              <p:cNvSpPr/>
              <p:nvPr/>
            </p:nvSpPr>
            <p:spPr>
              <a:xfrm>
                <a:off x="7632434" y="3269471"/>
                <a:ext cx="81843" cy="126279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2802" extrusionOk="0">
                    <a:moveTo>
                      <a:pt x="384" y="1"/>
                    </a:moveTo>
                    <a:cubicBezTo>
                      <a:pt x="364" y="1"/>
                      <a:pt x="332" y="1"/>
                      <a:pt x="301" y="11"/>
                    </a:cubicBezTo>
                    <a:cubicBezTo>
                      <a:pt x="187" y="32"/>
                      <a:pt x="94" y="105"/>
                      <a:pt x="21" y="188"/>
                    </a:cubicBezTo>
                    <a:cubicBezTo>
                      <a:pt x="0" y="208"/>
                      <a:pt x="11" y="239"/>
                      <a:pt x="32" y="260"/>
                    </a:cubicBezTo>
                    <a:cubicBezTo>
                      <a:pt x="40" y="264"/>
                      <a:pt x="49" y="267"/>
                      <a:pt x="58" y="267"/>
                    </a:cubicBezTo>
                    <a:cubicBezTo>
                      <a:pt x="70" y="267"/>
                      <a:pt x="82" y="262"/>
                      <a:pt x="94" y="250"/>
                    </a:cubicBezTo>
                    <a:lnTo>
                      <a:pt x="135" y="208"/>
                    </a:lnTo>
                    <a:lnTo>
                      <a:pt x="125" y="208"/>
                    </a:lnTo>
                    <a:cubicBezTo>
                      <a:pt x="156" y="188"/>
                      <a:pt x="187" y="156"/>
                      <a:pt x="228" y="135"/>
                    </a:cubicBezTo>
                    <a:cubicBezTo>
                      <a:pt x="249" y="125"/>
                      <a:pt x="270" y="115"/>
                      <a:pt x="301" y="105"/>
                    </a:cubicBezTo>
                    <a:lnTo>
                      <a:pt x="301" y="105"/>
                    </a:lnTo>
                    <a:lnTo>
                      <a:pt x="291" y="115"/>
                    </a:lnTo>
                    <a:cubicBezTo>
                      <a:pt x="311" y="105"/>
                      <a:pt x="332" y="105"/>
                      <a:pt x="364" y="105"/>
                    </a:cubicBezTo>
                    <a:lnTo>
                      <a:pt x="426" y="105"/>
                    </a:lnTo>
                    <a:lnTo>
                      <a:pt x="488" y="135"/>
                    </a:lnTo>
                    <a:cubicBezTo>
                      <a:pt x="530" y="167"/>
                      <a:pt x="560" y="188"/>
                      <a:pt x="592" y="218"/>
                    </a:cubicBezTo>
                    <a:cubicBezTo>
                      <a:pt x="654" y="281"/>
                      <a:pt x="695" y="354"/>
                      <a:pt x="737" y="437"/>
                    </a:cubicBezTo>
                    <a:cubicBezTo>
                      <a:pt x="830" y="592"/>
                      <a:pt x="892" y="758"/>
                      <a:pt x="934" y="934"/>
                    </a:cubicBezTo>
                    <a:lnTo>
                      <a:pt x="934" y="914"/>
                    </a:lnTo>
                    <a:cubicBezTo>
                      <a:pt x="975" y="1080"/>
                      <a:pt x="996" y="1235"/>
                      <a:pt x="1017" y="1401"/>
                    </a:cubicBezTo>
                    <a:cubicBezTo>
                      <a:pt x="1037" y="1578"/>
                      <a:pt x="1069" y="1754"/>
                      <a:pt x="1110" y="1930"/>
                    </a:cubicBezTo>
                    <a:cubicBezTo>
                      <a:pt x="1141" y="2106"/>
                      <a:pt x="1203" y="2272"/>
                      <a:pt x="1286" y="2428"/>
                    </a:cubicBezTo>
                    <a:cubicBezTo>
                      <a:pt x="1328" y="2500"/>
                      <a:pt x="1380" y="2563"/>
                      <a:pt x="1432" y="2615"/>
                    </a:cubicBezTo>
                    <a:lnTo>
                      <a:pt x="1525" y="2708"/>
                    </a:lnTo>
                    <a:cubicBezTo>
                      <a:pt x="1567" y="2739"/>
                      <a:pt x="1608" y="2770"/>
                      <a:pt x="1650" y="2791"/>
                    </a:cubicBezTo>
                    <a:cubicBezTo>
                      <a:pt x="1671" y="2802"/>
                      <a:pt x="1691" y="2802"/>
                      <a:pt x="1712" y="2802"/>
                    </a:cubicBezTo>
                    <a:cubicBezTo>
                      <a:pt x="1743" y="2802"/>
                      <a:pt x="1764" y="2781"/>
                      <a:pt x="1784" y="2760"/>
                    </a:cubicBezTo>
                    <a:cubicBezTo>
                      <a:pt x="1805" y="2739"/>
                      <a:pt x="1816" y="2708"/>
                      <a:pt x="1805" y="2677"/>
                    </a:cubicBezTo>
                    <a:cubicBezTo>
                      <a:pt x="1805" y="2656"/>
                      <a:pt x="1784" y="2615"/>
                      <a:pt x="1764" y="2604"/>
                    </a:cubicBezTo>
                    <a:cubicBezTo>
                      <a:pt x="1701" y="2563"/>
                      <a:pt x="1650" y="2521"/>
                      <a:pt x="1598" y="2480"/>
                    </a:cubicBezTo>
                    <a:cubicBezTo>
                      <a:pt x="1546" y="2417"/>
                      <a:pt x="1505" y="2355"/>
                      <a:pt x="1463" y="2283"/>
                    </a:cubicBezTo>
                    <a:cubicBezTo>
                      <a:pt x="1390" y="2148"/>
                      <a:pt x="1339" y="2002"/>
                      <a:pt x="1297" y="1857"/>
                    </a:cubicBezTo>
                    <a:lnTo>
                      <a:pt x="1297" y="1868"/>
                    </a:lnTo>
                    <a:cubicBezTo>
                      <a:pt x="1245" y="1629"/>
                      <a:pt x="1203" y="1380"/>
                      <a:pt x="1152" y="1131"/>
                    </a:cubicBezTo>
                    <a:cubicBezTo>
                      <a:pt x="1131" y="1027"/>
                      <a:pt x="1110" y="934"/>
                      <a:pt x="1069" y="831"/>
                    </a:cubicBezTo>
                    <a:cubicBezTo>
                      <a:pt x="1037" y="727"/>
                      <a:pt x="996" y="633"/>
                      <a:pt x="944" y="540"/>
                    </a:cubicBezTo>
                    <a:cubicBezTo>
                      <a:pt x="851" y="354"/>
                      <a:pt x="737" y="167"/>
                      <a:pt x="550" y="52"/>
                    </a:cubicBezTo>
                    <a:cubicBezTo>
                      <a:pt x="498" y="22"/>
                      <a:pt x="447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262;p49">
                <a:extLst>
                  <a:ext uri="{FF2B5EF4-FFF2-40B4-BE49-F238E27FC236}">
                    <a16:creationId xmlns:a16="http://schemas.microsoft.com/office/drawing/2014/main" id="{B8E140A3-B867-4D6C-BE67-D93F4AA7CED0}"/>
                  </a:ext>
                </a:extLst>
              </p:cNvPr>
              <p:cNvSpPr/>
              <p:nvPr/>
            </p:nvSpPr>
            <p:spPr>
              <a:xfrm>
                <a:off x="7446844" y="3341580"/>
                <a:ext cx="580154" cy="638697"/>
              </a:xfrm>
              <a:custGeom>
                <a:avLst/>
                <a:gdLst/>
                <a:ahLst/>
                <a:cxnLst/>
                <a:rect l="l" t="t" r="r" b="b"/>
                <a:pathLst>
                  <a:path w="12873" h="14172" extrusionOk="0">
                    <a:moveTo>
                      <a:pt x="8097" y="1"/>
                    </a:moveTo>
                    <a:cubicBezTo>
                      <a:pt x="8024" y="1"/>
                      <a:pt x="7946" y="3"/>
                      <a:pt x="7863" y="8"/>
                    </a:cubicBezTo>
                    <a:cubicBezTo>
                      <a:pt x="7168" y="29"/>
                      <a:pt x="6432" y="206"/>
                      <a:pt x="5674" y="538"/>
                    </a:cubicBezTo>
                    <a:cubicBezTo>
                      <a:pt x="5010" y="817"/>
                      <a:pt x="4336" y="1232"/>
                      <a:pt x="3682" y="1751"/>
                    </a:cubicBezTo>
                    <a:cubicBezTo>
                      <a:pt x="3102" y="2207"/>
                      <a:pt x="2552" y="2747"/>
                      <a:pt x="2043" y="3348"/>
                    </a:cubicBezTo>
                    <a:lnTo>
                      <a:pt x="1888" y="3535"/>
                    </a:lnTo>
                    <a:cubicBezTo>
                      <a:pt x="1743" y="3712"/>
                      <a:pt x="1598" y="3919"/>
                      <a:pt x="1453" y="4158"/>
                    </a:cubicBezTo>
                    <a:cubicBezTo>
                      <a:pt x="1307" y="4386"/>
                      <a:pt x="1172" y="4645"/>
                      <a:pt x="1048" y="4915"/>
                    </a:cubicBezTo>
                    <a:cubicBezTo>
                      <a:pt x="789" y="5455"/>
                      <a:pt x="581" y="6045"/>
                      <a:pt x="405" y="6720"/>
                    </a:cubicBezTo>
                    <a:cubicBezTo>
                      <a:pt x="239" y="7363"/>
                      <a:pt x="125" y="8027"/>
                      <a:pt x="63" y="8670"/>
                    </a:cubicBezTo>
                    <a:cubicBezTo>
                      <a:pt x="0" y="9344"/>
                      <a:pt x="10" y="9987"/>
                      <a:pt x="83" y="10558"/>
                    </a:cubicBezTo>
                    <a:cubicBezTo>
                      <a:pt x="114" y="10828"/>
                      <a:pt x="166" y="11087"/>
                      <a:pt x="239" y="11346"/>
                    </a:cubicBezTo>
                    <a:cubicBezTo>
                      <a:pt x="270" y="11460"/>
                      <a:pt x="312" y="11585"/>
                      <a:pt x="353" y="11688"/>
                    </a:cubicBezTo>
                    <a:cubicBezTo>
                      <a:pt x="374" y="11751"/>
                      <a:pt x="395" y="11813"/>
                      <a:pt x="415" y="11865"/>
                    </a:cubicBezTo>
                    <a:lnTo>
                      <a:pt x="446" y="11927"/>
                    </a:lnTo>
                    <a:lnTo>
                      <a:pt x="457" y="11948"/>
                    </a:lnTo>
                    <a:lnTo>
                      <a:pt x="467" y="11969"/>
                    </a:lnTo>
                    <a:lnTo>
                      <a:pt x="478" y="12000"/>
                    </a:lnTo>
                    <a:lnTo>
                      <a:pt x="498" y="12041"/>
                    </a:lnTo>
                    <a:cubicBezTo>
                      <a:pt x="467" y="12093"/>
                      <a:pt x="488" y="12145"/>
                      <a:pt x="529" y="12176"/>
                    </a:cubicBezTo>
                    <a:cubicBezTo>
                      <a:pt x="1691" y="12975"/>
                      <a:pt x="3133" y="13535"/>
                      <a:pt x="5093" y="13908"/>
                    </a:cubicBezTo>
                    <a:cubicBezTo>
                      <a:pt x="5436" y="13981"/>
                      <a:pt x="5809" y="14043"/>
                      <a:pt x="6193" y="14095"/>
                    </a:cubicBezTo>
                    <a:cubicBezTo>
                      <a:pt x="6421" y="14126"/>
                      <a:pt x="6639" y="14147"/>
                      <a:pt x="6815" y="14157"/>
                    </a:cubicBezTo>
                    <a:cubicBezTo>
                      <a:pt x="6919" y="14157"/>
                      <a:pt x="7023" y="14168"/>
                      <a:pt x="7126" y="14168"/>
                    </a:cubicBezTo>
                    <a:cubicBezTo>
                      <a:pt x="7211" y="14171"/>
                      <a:pt x="7296" y="14172"/>
                      <a:pt x="7379" y="14172"/>
                    </a:cubicBezTo>
                    <a:cubicBezTo>
                      <a:pt x="7960" y="14172"/>
                      <a:pt x="8508" y="14109"/>
                      <a:pt x="9025" y="13991"/>
                    </a:cubicBezTo>
                    <a:cubicBezTo>
                      <a:pt x="9668" y="13846"/>
                      <a:pt x="10249" y="13608"/>
                      <a:pt x="10747" y="13286"/>
                    </a:cubicBezTo>
                    <a:cubicBezTo>
                      <a:pt x="11275" y="12944"/>
                      <a:pt x="11732" y="12477"/>
                      <a:pt x="12043" y="11927"/>
                    </a:cubicBezTo>
                    <a:cubicBezTo>
                      <a:pt x="12365" y="11388"/>
                      <a:pt x="12593" y="10734"/>
                      <a:pt x="12728" y="9946"/>
                    </a:cubicBezTo>
                    <a:cubicBezTo>
                      <a:pt x="12842" y="9272"/>
                      <a:pt x="12873" y="8525"/>
                      <a:pt x="12831" y="7674"/>
                    </a:cubicBezTo>
                    <a:cubicBezTo>
                      <a:pt x="12801" y="6958"/>
                      <a:pt x="12707" y="6222"/>
                      <a:pt x="12562" y="5434"/>
                    </a:cubicBezTo>
                    <a:cubicBezTo>
                      <a:pt x="12500" y="5102"/>
                      <a:pt x="12427" y="4770"/>
                      <a:pt x="12344" y="4417"/>
                    </a:cubicBezTo>
                    <a:cubicBezTo>
                      <a:pt x="12251" y="4065"/>
                      <a:pt x="12168" y="3753"/>
                      <a:pt x="12064" y="3473"/>
                    </a:cubicBezTo>
                    <a:cubicBezTo>
                      <a:pt x="11836" y="2809"/>
                      <a:pt x="11545" y="2228"/>
                      <a:pt x="11192" y="1720"/>
                    </a:cubicBezTo>
                    <a:cubicBezTo>
                      <a:pt x="11006" y="1461"/>
                      <a:pt x="10798" y="1222"/>
                      <a:pt x="10570" y="1004"/>
                    </a:cubicBezTo>
                    <a:cubicBezTo>
                      <a:pt x="10342" y="787"/>
                      <a:pt x="10093" y="600"/>
                      <a:pt x="9813" y="444"/>
                    </a:cubicBezTo>
                    <a:cubicBezTo>
                      <a:pt x="9544" y="299"/>
                      <a:pt x="9242" y="174"/>
                      <a:pt x="8910" y="102"/>
                    </a:cubicBezTo>
                    <a:cubicBezTo>
                      <a:pt x="8714" y="50"/>
                      <a:pt x="8516" y="19"/>
                      <a:pt x="8299" y="8"/>
                    </a:cubicBezTo>
                    <a:cubicBezTo>
                      <a:pt x="8237" y="3"/>
                      <a:pt x="8169" y="1"/>
                      <a:pt x="8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263;p49">
                <a:extLst>
                  <a:ext uri="{FF2B5EF4-FFF2-40B4-BE49-F238E27FC236}">
                    <a16:creationId xmlns:a16="http://schemas.microsoft.com/office/drawing/2014/main" id="{A4B96B6F-1D77-4BA4-80F3-90D10A9E31DC}"/>
                  </a:ext>
                </a:extLst>
              </p:cNvPr>
              <p:cNvSpPr/>
              <p:nvPr/>
            </p:nvSpPr>
            <p:spPr>
              <a:xfrm>
                <a:off x="7554827" y="3341490"/>
                <a:ext cx="462843" cy="321872"/>
              </a:xfrm>
              <a:custGeom>
                <a:avLst/>
                <a:gdLst/>
                <a:ahLst/>
                <a:cxnLst/>
                <a:rect l="l" t="t" r="r" b="b"/>
                <a:pathLst>
                  <a:path w="10270" h="7142" extrusionOk="0">
                    <a:moveTo>
                      <a:pt x="5467" y="0"/>
                    </a:moveTo>
                    <a:cubicBezTo>
                      <a:pt x="4762" y="31"/>
                      <a:pt x="4025" y="208"/>
                      <a:pt x="3278" y="529"/>
                    </a:cubicBezTo>
                    <a:cubicBezTo>
                      <a:pt x="2614" y="819"/>
                      <a:pt x="1940" y="1224"/>
                      <a:pt x="1286" y="1743"/>
                    </a:cubicBezTo>
                    <a:cubicBezTo>
                      <a:pt x="871" y="2075"/>
                      <a:pt x="477" y="2438"/>
                      <a:pt x="104" y="2832"/>
                    </a:cubicBezTo>
                    <a:cubicBezTo>
                      <a:pt x="94" y="2873"/>
                      <a:pt x="83" y="2905"/>
                      <a:pt x="73" y="2936"/>
                    </a:cubicBezTo>
                    <a:cubicBezTo>
                      <a:pt x="52" y="2998"/>
                      <a:pt x="42" y="3060"/>
                      <a:pt x="21" y="3143"/>
                    </a:cubicBezTo>
                    <a:cubicBezTo>
                      <a:pt x="11" y="3216"/>
                      <a:pt x="0" y="3288"/>
                      <a:pt x="0" y="3350"/>
                    </a:cubicBezTo>
                    <a:cubicBezTo>
                      <a:pt x="0" y="3413"/>
                      <a:pt x="11" y="3475"/>
                      <a:pt x="11" y="3537"/>
                    </a:cubicBezTo>
                    <a:cubicBezTo>
                      <a:pt x="21" y="3610"/>
                      <a:pt x="32" y="3662"/>
                      <a:pt x="42" y="3714"/>
                    </a:cubicBezTo>
                    <a:cubicBezTo>
                      <a:pt x="52" y="3765"/>
                      <a:pt x="73" y="3818"/>
                      <a:pt x="94" y="3859"/>
                    </a:cubicBezTo>
                    <a:cubicBezTo>
                      <a:pt x="135" y="3963"/>
                      <a:pt x="177" y="4046"/>
                      <a:pt x="239" y="4129"/>
                    </a:cubicBezTo>
                    <a:cubicBezTo>
                      <a:pt x="281" y="4180"/>
                      <a:pt x="311" y="4222"/>
                      <a:pt x="343" y="4253"/>
                    </a:cubicBezTo>
                    <a:cubicBezTo>
                      <a:pt x="374" y="4295"/>
                      <a:pt x="415" y="4325"/>
                      <a:pt x="457" y="4357"/>
                    </a:cubicBezTo>
                    <a:cubicBezTo>
                      <a:pt x="498" y="4399"/>
                      <a:pt x="550" y="4429"/>
                      <a:pt x="602" y="4461"/>
                    </a:cubicBezTo>
                    <a:cubicBezTo>
                      <a:pt x="664" y="4502"/>
                      <a:pt x="716" y="4533"/>
                      <a:pt x="779" y="4554"/>
                    </a:cubicBezTo>
                    <a:cubicBezTo>
                      <a:pt x="924" y="4616"/>
                      <a:pt x="1079" y="4657"/>
                      <a:pt x="1245" y="4689"/>
                    </a:cubicBezTo>
                    <a:cubicBezTo>
                      <a:pt x="1276" y="4689"/>
                      <a:pt x="1328" y="4699"/>
                      <a:pt x="1380" y="4699"/>
                    </a:cubicBezTo>
                    <a:lnTo>
                      <a:pt x="1442" y="4699"/>
                    </a:lnTo>
                    <a:cubicBezTo>
                      <a:pt x="1463" y="4703"/>
                      <a:pt x="1483" y="4704"/>
                      <a:pt x="1502" y="4704"/>
                    </a:cubicBezTo>
                    <a:cubicBezTo>
                      <a:pt x="1540" y="4704"/>
                      <a:pt x="1577" y="4699"/>
                      <a:pt x="1618" y="4699"/>
                    </a:cubicBezTo>
                    <a:cubicBezTo>
                      <a:pt x="1691" y="4689"/>
                      <a:pt x="1764" y="4678"/>
                      <a:pt x="1816" y="4657"/>
                    </a:cubicBezTo>
                    <a:cubicBezTo>
                      <a:pt x="1878" y="4647"/>
                      <a:pt x="1940" y="4627"/>
                      <a:pt x="2003" y="4595"/>
                    </a:cubicBezTo>
                    <a:cubicBezTo>
                      <a:pt x="2252" y="4502"/>
                      <a:pt x="2459" y="4367"/>
                      <a:pt x="2666" y="4233"/>
                    </a:cubicBezTo>
                    <a:cubicBezTo>
                      <a:pt x="2729" y="4191"/>
                      <a:pt x="2791" y="4150"/>
                      <a:pt x="2853" y="4118"/>
                    </a:cubicBezTo>
                    <a:cubicBezTo>
                      <a:pt x="2988" y="4035"/>
                      <a:pt x="3144" y="3942"/>
                      <a:pt x="3299" y="3869"/>
                    </a:cubicBezTo>
                    <a:cubicBezTo>
                      <a:pt x="3465" y="3797"/>
                      <a:pt x="3621" y="3755"/>
                      <a:pt x="3776" y="3724"/>
                    </a:cubicBezTo>
                    <a:cubicBezTo>
                      <a:pt x="3893" y="3701"/>
                      <a:pt x="4015" y="3689"/>
                      <a:pt x="4130" y="3689"/>
                    </a:cubicBezTo>
                    <a:cubicBezTo>
                      <a:pt x="4169" y="3689"/>
                      <a:pt x="4206" y="3690"/>
                      <a:pt x="4243" y="3693"/>
                    </a:cubicBezTo>
                    <a:lnTo>
                      <a:pt x="4295" y="3693"/>
                    </a:lnTo>
                    <a:cubicBezTo>
                      <a:pt x="4440" y="3703"/>
                      <a:pt x="4585" y="3724"/>
                      <a:pt x="4710" y="3755"/>
                    </a:cubicBezTo>
                    <a:cubicBezTo>
                      <a:pt x="5031" y="3838"/>
                      <a:pt x="5322" y="3973"/>
                      <a:pt x="5550" y="4170"/>
                    </a:cubicBezTo>
                    <a:cubicBezTo>
                      <a:pt x="5675" y="4274"/>
                      <a:pt x="5778" y="4388"/>
                      <a:pt x="5861" y="4512"/>
                    </a:cubicBezTo>
                    <a:cubicBezTo>
                      <a:pt x="5944" y="4647"/>
                      <a:pt x="6017" y="4793"/>
                      <a:pt x="6090" y="4959"/>
                    </a:cubicBezTo>
                    <a:cubicBezTo>
                      <a:pt x="6152" y="5125"/>
                      <a:pt x="6203" y="5291"/>
                      <a:pt x="6245" y="5446"/>
                    </a:cubicBezTo>
                    <a:cubicBezTo>
                      <a:pt x="6286" y="5591"/>
                      <a:pt x="6339" y="5757"/>
                      <a:pt x="6401" y="5913"/>
                    </a:cubicBezTo>
                    <a:cubicBezTo>
                      <a:pt x="6431" y="6006"/>
                      <a:pt x="6463" y="6079"/>
                      <a:pt x="6494" y="6141"/>
                    </a:cubicBezTo>
                    <a:cubicBezTo>
                      <a:pt x="6535" y="6213"/>
                      <a:pt x="6577" y="6286"/>
                      <a:pt x="6629" y="6349"/>
                    </a:cubicBezTo>
                    <a:cubicBezTo>
                      <a:pt x="6670" y="6411"/>
                      <a:pt x="6712" y="6462"/>
                      <a:pt x="6763" y="6504"/>
                    </a:cubicBezTo>
                    <a:cubicBezTo>
                      <a:pt x="6805" y="6556"/>
                      <a:pt x="6857" y="6598"/>
                      <a:pt x="6909" y="6639"/>
                    </a:cubicBezTo>
                    <a:cubicBezTo>
                      <a:pt x="6992" y="6711"/>
                      <a:pt x="7075" y="6764"/>
                      <a:pt x="7158" y="6815"/>
                    </a:cubicBezTo>
                    <a:cubicBezTo>
                      <a:pt x="7241" y="6867"/>
                      <a:pt x="7324" y="6909"/>
                      <a:pt x="7407" y="6950"/>
                    </a:cubicBezTo>
                    <a:cubicBezTo>
                      <a:pt x="7510" y="6992"/>
                      <a:pt x="7593" y="7033"/>
                      <a:pt x="7687" y="7054"/>
                    </a:cubicBezTo>
                    <a:cubicBezTo>
                      <a:pt x="7770" y="7075"/>
                      <a:pt x="7863" y="7096"/>
                      <a:pt x="7967" y="7116"/>
                    </a:cubicBezTo>
                    <a:cubicBezTo>
                      <a:pt x="8029" y="7126"/>
                      <a:pt x="8102" y="7137"/>
                      <a:pt x="8174" y="7137"/>
                    </a:cubicBezTo>
                    <a:lnTo>
                      <a:pt x="8257" y="7137"/>
                    </a:lnTo>
                    <a:cubicBezTo>
                      <a:pt x="8281" y="7140"/>
                      <a:pt x="8307" y="7141"/>
                      <a:pt x="8334" y="7141"/>
                    </a:cubicBezTo>
                    <a:cubicBezTo>
                      <a:pt x="8400" y="7141"/>
                      <a:pt x="8474" y="7134"/>
                      <a:pt x="8548" y="7126"/>
                    </a:cubicBezTo>
                    <a:cubicBezTo>
                      <a:pt x="8651" y="7116"/>
                      <a:pt x="8755" y="7096"/>
                      <a:pt x="8849" y="7075"/>
                    </a:cubicBezTo>
                    <a:cubicBezTo>
                      <a:pt x="8942" y="7054"/>
                      <a:pt x="9035" y="7022"/>
                      <a:pt x="9128" y="6981"/>
                    </a:cubicBezTo>
                    <a:cubicBezTo>
                      <a:pt x="9222" y="6950"/>
                      <a:pt x="9305" y="6909"/>
                      <a:pt x="9388" y="6867"/>
                    </a:cubicBezTo>
                    <a:cubicBezTo>
                      <a:pt x="9471" y="6815"/>
                      <a:pt x="9554" y="6764"/>
                      <a:pt x="9637" y="6701"/>
                    </a:cubicBezTo>
                    <a:cubicBezTo>
                      <a:pt x="9720" y="6649"/>
                      <a:pt x="9792" y="6587"/>
                      <a:pt x="9865" y="6515"/>
                    </a:cubicBezTo>
                    <a:cubicBezTo>
                      <a:pt x="9938" y="6452"/>
                      <a:pt x="10000" y="6379"/>
                      <a:pt x="10062" y="6307"/>
                    </a:cubicBezTo>
                    <a:cubicBezTo>
                      <a:pt x="10135" y="6224"/>
                      <a:pt x="10186" y="6141"/>
                      <a:pt x="10239" y="6058"/>
                    </a:cubicBezTo>
                    <a:cubicBezTo>
                      <a:pt x="10249" y="6037"/>
                      <a:pt x="10260" y="6027"/>
                      <a:pt x="10269" y="6017"/>
                    </a:cubicBezTo>
                    <a:cubicBezTo>
                      <a:pt x="10239" y="5840"/>
                      <a:pt x="10218" y="5664"/>
                      <a:pt x="10166" y="5436"/>
                    </a:cubicBezTo>
                    <a:cubicBezTo>
                      <a:pt x="10104" y="5104"/>
                      <a:pt x="10031" y="4761"/>
                      <a:pt x="9948" y="4419"/>
                    </a:cubicBezTo>
                    <a:cubicBezTo>
                      <a:pt x="9865" y="4067"/>
                      <a:pt x="9772" y="3755"/>
                      <a:pt x="9668" y="3475"/>
                    </a:cubicBezTo>
                    <a:cubicBezTo>
                      <a:pt x="9440" y="2811"/>
                      <a:pt x="9149" y="2220"/>
                      <a:pt x="8796" y="1722"/>
                    </a:cubicBezTo>
                    <a:cubicBezTo>
                      <a:pt x="8610" y="1463"/>
                      <a:pt x="8402" y="1224"/>
                      <a:pt x="8174" y="1006"/>
                    </a:cubicBezTo>
                    <a:cubicBezTo>
                      <a:pt x="7946" y="789"/>
                      <a:pt x="7697" y="602"/>
                      <a:pt x="7417" y="446"/>
                    </a:cubicBezTo>
                    <a:cubicBezTo>
                      <a:pt x="7158" y="291"/>
                      <a:pt x="6846" y="176"/>
                      <a:pt x="6514" y="93"/>
                    </a:cubicBezTo>
                    <a:cubicBezTo>
                      <a:pt x="6318" y="52"/>
                      <a:pt x="6120" y="21"/>
                      <a:pt x="5903" y="10"/>
                    </a:cubicBezTo>
                    <a:cubicBezTo>
                      <a:pt x="5788" y="0"/>
                      <a:pt x="5643" y="0"/>
                      <a:pt x="5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264;p49">
                <a:extLst>
                  <a:ext uri="{FF2B5EF4-FFF2-40B4-BE49-F238E27FC236}">
                    <a16:creationId xmlns:a16="http://schemas.microsoft.com/office/drawing/2014/main" id="{C9E2FBCF-9817-478D-B616-26B03145D79B}"/>
                  </a:ext>
                </a:extLst>
              </p:cNvPr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5156" extrusionOk="0">
                    <a:moveTo>
                      <a:pt x="2158" y="0"/>
                    </a:moveTo>
                    <a:cubicBezTo>
                      <a:pt x="2002" y="114"/>
                      <a:pt x="1857" y="238"/>
                      <a:pt x="1723" y="374"/>
                    </a:cubicBezTo>
                    <a:cubicBezTo>
                      <a:pt x="1546" y="529"/>
                      <a:pt x="1380" y="716"/>
                      <a:pt x="1235" y="892"/>
                    </a:cubicBezTo>
                    <a:cubicBezTo>
                      <a:pt x="1069" y="1089"/>
                      <a:pt x="923" y="1297"/>
                      <a:pt x="799" y="1504"/>
                    </a:cubicBezTo>
                    <a:cubicBezTo>
                      <a:pt x="665" y="172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35" y="3039"/>
                      <a:pt x="84" y="3257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823"/>
                      <a:pt x="73" y="5000"/>
                      <a:pt x="114" y="5155"/>
                    </a:cubicBezTo>
                    <a:cubicBezTo>
                      <a:pt x="623" y="4823"/>
                      <a:pt x="1059" y="4367"/>
                      <a:pt x="1359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rgbClr val="DB65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265;p49">
                <a:extLst>
                  <a:ext uri="{FF2B5EF4-FFF2-40B4-BE49-F238E27FC236}">
                    <a16:creationId xmlns:a16="http://schemas.microsoft.com/office/drawing/2014/main" id="{C2A6CB01-47AD-473C-A8D5-BCE5FC336DE5}"/>
                  </a:ext>
                </a:extLst>
              </p:cNvPr>
              <p:cNvSpPr/>
              <p:nvPr/>
            </p:nvSpPr>
            <p:spPr>
              <a:xfrm>
                <a:off x="7811940" y="3341490"/>
                <a:ext cx="205733" cy="316058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7013" extrusionOk="0">
                    <a:moveTo>
                      <a:pt x="0" y="0"/>
                    </a:moveTo>
                    <a:cubicBezTo>
                      <a:pt x="115" y="52"/>
                      <a:pt x="239" y="104"/>
                      <a:pt x="353" y="166"/>
                    </a:cubicBezTo>
                    <a:cubicBezTo>
                      <a:pt x="592" y="301"/>
                      <a:pt x="820" y="478"/>
                      <a:pt x="1028" y="664"/>
                    </a:cubicBezTo>
                    <a:cubicBezTo>
                      <a:pt x="1235" y="851"/>
                      <a:pt x="1432" y="1068"/>
                      <a:pt x="1619" y="1287"/>
                    </a:cubicBezTo>
                    <a:cubicBezTo>
                      <a:pt x="1826" y="1556"/>
                      <a:pt x="2023" y="1847"/>
                      <a:pt x="2199" y="2137"/>
                    </a:cubicBezTo>
                    <a:cubicBezTo>
                      <a:pt x="2365" y="2438"/>
                      <a:pt x="2521" y="2739"/>
                      <a:pt x="2656" y="3060"/>
                    </a:cubicBezTo>
                    <a:cubicBezTo>
                      <a:pt x="2780" y="3340"/>
                      <a:pt x="2895" y="3641"/>
                      <a:pt x="2988" y="3931"/>
                    </a:cubicBezTo>
                    <a:cubicBezTo>
                      <a:pt x="3112" y="4316"/>
                      <a:pt x="3195" y="4710"/>
                      <a:pt x="3257" y="5104"/>
                    </a:cubicBezTo>
                    <a:cubicBezTo>
                      <a:pt x="3351" y="5736"/>
                      <a:pt x="3382" y="6369"/>
                      <a:pt x="3351" y="7013"/>
                    </a:cubicBezTo>
                    <a:cubicBezTo>
                      <a:pt x="3372" y="7002"/>
                      <a:pt x="3403" y="6992"/>
                      <a:pt x="3423" y="6981"/>
                    </a:cubicBezTo>
                    <a:cubicBezTo>
                      <a:pt x="3465" y="6971"/>
                      <a:pt x="3496" y="6950"/>
                      <a:pt x="3538" y="6940"/>
                    </a:cubicBezTo>
                    <a:lnTo>
                      <a:pt x="3600" y="6909"/>
                    </a:lnTo>
                    <a:cubicBezTo>
                      <a:pt x="3631" y="6888"/>
                      <a:pt x="3652" y="6877"/>
                      <a:pt x="3683" y="6867"/>
                    </a:cubicBezTo>
                    <a:cubicBezTo>
                      <a:pt x="3745" y="6826"/>
                      <a:pt x="3818" y="6784"/>
                      <a:pt x="3880" y="6743"/>
                    </a:cubicBezTo>
                    <a:cubicBezTo>
                      <a:pt x="3901" y="6732"/>
                      <a:pt x="3921" y="6722"/>
                      <a:pt x="3932" y="6701"/>
                    </a:cubicBezTo>
                    <a:cubicBezTo>
                      <a:pt x="4015" y="6649"/>
                      <a:pt x="4087" y="6587"/>
                      <a:pt x="4160" y="6525"/>
                    </a:cubicBezTo>
                    <a:cubicBezTo>
                      <a:pt x="4181" y="6494"/>
                      <a:pt x="4202" y="6473"/>
                      <a:pt x="4233" y="6452"/>
                    </a:cubicBezTo>
                    <a:cubicBezTo>
                      <a:pt x="4274" y="6400"/>
                      <a:pt x="4316" y="6359"/>
                      <a:pt x="4357" y="6307"/>
                    </a:cubicBezTo>
                    <a:cubicBezTo>
                      <a:pt x="4430" y="6213"/>
                      <a:pt x="4492" y="6130"/>
                      <a:pt x="4544" y="6047"/>
                    </a:cubicBezTo>
                    <a:cubicBezTo>
                      <a:pt x="4544" y="6047"/>
                      <a:pt x="4555" y="6037"/>
                      <a:pt x="4555" y="6027"/>
                    </a:cubicBezTo>
                    <a:lnTo>
                      <a:pt x="4564" y="6017"/>
                    </a:lnTo>
                    <a:cubicBezTo>
                      <a:pt x="4544" y="5851"/>
                      <a:pt x="4513" y="5674"/>
                      <a:pt x="4472" y="5436"/>
                    </a:cubicBezTo>
                    <a:cubicBezTo>
                      <a:pt x="4409" y="5114"/>
                      <a:pt x="4336" y="4772"/>
                      <a:pt x="4243" y="4419"/>
                    </a:cubicBezTo>
                    <a:cubicBezTo>
                      <a:pt x="4160" y="4067"/>
                      <a:pt x="4067" y="3755"/>
                      <a:pt x="3974" y="3475"/>
                    </a:cubicBezTo>
                    <a:cubicBezTo>
                      <a:pt x="3745" y="2811"/>
                      <a:pt x="3444" y="2220"/>
                      <a:pt x="3091" y="1722"/>
                    </a:cubicBezTo>
                    <a:cubicBezTo>
                      <a:pt x="2916" y="1463"/>
                      <a:pt x="2697" y="1214"/>
                      <a:pt x="2469" y="996"/>
                    </a:cubicBezTo>
                    <a:cubicBezTo>
                      <a:pt x="2241" y="789"/>
                      <a:pt x="1992" y="602"/>
                      <a:pt x="1712" y="446"/>
                    </a:cubicBezTo>
                    <a:cubicBezTo>
                      <a:pt x="1453" y="291"/>
                      <a:pt x="1141" y="176"/>
                      <a:pt x="809" y="93"/>
                    </a:cubicBezTo>
                    <a:cubicBezTo>
                      <a:pt x="613" y="42"/>
                      <a:pt x="415" y="21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266;p49">
                <a:extLst>
                  <a:ext uri="{FF2B5EF4-FFF2-40B4-BE49-F238E27FC236}">
                    <a16:creationId xmlns:a16="http://schemas.microsoft.com/office/drawing/2014/main" id="{95C8749E-7A92-4A48-A5A4-E1DF40350842}"/>
                  </a:ext>
                </a:extLst>
              </p:cNvPr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5156" extrusionOk="0">
                    <a:moveTo>
                      <a:pt x="2158" y="0"/>
                    </a:moveTo>
                    <a:cubicBezTo>
                      <a:pt x="2127" y="31"/>
                      <a:pt x="2085" y="52"/>
                      <a:pt x="2044" y="83"/>
                    </a:cubicBezTo>
                    <a:cubicBezTo>
                      <a:pt x="1940" y="176"/>
                      <a:pt x="1826" y="270"/>
                      <a:pt x="1723" y="374"/>
                    </a:cubicBezTo>
                    <a:cubicBezTo>
                      <a:pt x="1546" y="529"/>
                      <a:pt x="1391" y="706"/>
                      <a:pt x="1235" y="892"/>
                    </a:cubicBezTo>
                    <a:cubicBezTo>
                      <a:pt x="1069" y="1100"/>
                      <a:pt x="923" y="1307"/>
                      <a:pt x="799" y="1504"/>
                    </a:cubicBezTo>
                    <a:cubicBezTo>
                      <a:pt x="665" y="173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77" y="2905"/>
                      <a:pt x="156" y="2977"/>
                      <a:pt x="135" y="3060"/>
                    </a:cubicBezTo>
                    <a:cubicBezTo>
                      <a:pt x="104" y="3195"/>
                      <a:pt x="73" y="3340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793"/>
                      <a:pt x="63" y="4948"/>
                      <a:pt x="94" y="5083"/>
                    </a:cubicBezTo>
                    <a:cubicBezTo>
                      <a:pt x="104" y="5104"/>
                      <a:pt x="104" y="5135"/>
                      <a:pt x="114" y="5155"/>
                    </a:cubicBezTo>
                    <a:cubicBezTo>
                      <a:pt x="197" y="5093"/>
                      <a:pt x="291" y="5031"/>
                      <a:pt x="374" y="4969"/>
                    </a:cubicBezTo>
                    <a:cubicBezTo>
                      <a:pt x="778" y="4657"/>
                      <a:pt x="1110" y="4274"/>
                      <a:pt x="1370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267;p49">
                <a:extLst>
                  <a:ext uri="{FF2B5EF4-FFF2-40B4-BE49-F238E27FC236}">
                    <a16:creationId xmlns:a16="http://schemas.microsoft.com/office/drawing/2014/main" id="{999AAEBB-1D99-4047-87F3-982960DAAC21}"/>
                  </a:ext>
                </a:extLst>
              </p:cNvPr>
              <p:cNvSpPr/>
              <p:nvPr/>
            </p:nvSpPr>
            <p:spPr>
              <a:xfrm>
                <a:off x="7467846" y="3612619"/>
                <a:ext cx="558251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8158" extrusionOk="0">
                    <a:moveTo>
                      <a:pt x="12199" y="1"/>
                    </a:moveTo>
                    <a:cubicBezTo>
                      <a:pt x="12190" y="11"/>
                      <a:pt x="12179" y="21"/>
                      <a:pt x="12179" y="31"/>
                    </a:cubicBezTo>
                    <a:cubicBezTo>
                      <a:pt x="12127" y="114"/>
                      <a:pt x="12065" y="197"/>
                      <a:pt x="11992" y="291"/>
                    </a:cubicBezTo>
                    <a:cubicBezTo>
                      <a:pt x="11951" y="343"/>
                      <a:pt x="11909" y="384"/>
                      <a:pt x="11868" y="436"/>
                    </a:cubicBezTo>
                    <a:cubicBezTo>
                      <a:pt x="11837" y="457"/>
                      <a:pt x="11816" y="478"/>
                      <a:pt x="11795" y="509"/>
                    </a:cubicBezTo>
                    <a:cubicBezTo>
                      <a:pt x="11722" y="571"/>
                      <a:pt x="11650" y="633"/>
                      <a:pt x="11567" y="685"/>
                    </a:cubicBezTo>
                    <a:cubicBezTo>
                      <a:pt x="11556" y="706"/>
                      <a:pt x="11536" y="716"/>
                      <a:pt x="11515" y="727"/>
                    </a:cubicBezTo>
                    <a:cubicBezTo>
                      <a:pt x="11453" y="768"/>
                      <a:pt x="11380" y="810"/>
                      <a:pt x="11318" y="851"/>
                    </a:cubicBezTo>
                    <a:cubicBezTo>
                      <a:pt x="11287" y="861"/>
                      <a:pt x="11266" y="872"/>
                      <a:pt x="11235" y="893"/>
                    </a:cubicBezTo>
                    <a:lnTo>
                      <a:pt x="11173" y="924"/>
                    </a:lnTo>
                    <a:cubicBezTo>
                      <a:pt x="11131" y="934"/>
                      <a:pt x="11100" y="955"/>
                      <a:pt x="11058" y="965"/>
                    </a:cubicBezTo>
                    <a:cubicBezTo>
                      <a:pt x="11038" y="976"/>
                      <a:pt x="11017" y="986"/>
                      <a:pt x="10986" y="997"/>
                    </a:cubicBezTo>
                    <a:cubicBezTo>
                      <a:pt x="10975" y="1204"/>
                      <a:pt x="10955" y="1421"/>
                      <a:pt x="10934" y="1640"/>
                    </a:cubicBezTo>
                    <a:cubicBezTo>
                      <a:pt x="10883" y="2055"/>
                      <a:pt x="10809" y="2479"/>
                      <a:pt x="10706" y="2894"/>
                    </a:cubicBezTo>
                    <a:cubicBezTo>
                      <a:pt x="10602" y="3299"/>
                      <a:pt x="10468" y="3703"/>
                      <a:pt x="10312" y="4098"/>
                    </a:cubicBezTo>
                    <a:cubicBezTo>
                      <a:pt x="10229" y="4284"/>
                      <a:pt x="10146" y="4471"/>
                      <a:pt x="10053" y="4648"/>
                    </a:cubicBezTo>
                    <a:cubicBezTo>
                      <a:pt x="9970" y="4814"/>
                      <a:pt x="9887" y="4969"/>
                      <a:pt x="9793" y="5125"/>
                    </a:cubicBezTo>
                    <a:cubicBezTo>
                      <a:pt x="9638" y="5384"/>
                      <a:pt x="9461" y="5623"/>
                      <a:pt x="9254" y="5840"/>
                    </a:cubicBezTo>
                    <a:cubicBezTo>
                      <a:pt x="9067" y="6048"/>
                      <a:pt x="8859" y="6245"/>
                      <a:pt x="8631" y="6411"/>
                    </a:cubicBezTo>
                    <a:cubicBezTo>
                      <a:pt x="8414" y="6577"/>
                      <a:pt x="8175" y="6722"/>
                      <a:pt x="7937" y="6847"/>
                    </a:cubicBezTo>
                    <a:cubicBezTo>
                      <a:pt x="7439" y="7096"/>
                      <a:pt x="6899" y="7251"/>
                      <a:pt x="6349" y="7345"/>
                    </a:cubicBezTo>
                    <a:cubicBezTo>
                      <a:pt x="5969" y="7400"/>
                      <a:pt x="5584" y="7428"/>
                      <a:pt x="5201" y="7428"/>
                    </a:cubicBezTo>
                    <a:cubicBezTo>
                      <a:pt x="5009" y="7428"/>
                      <a:pt x="4817" y="7421"/>
                      <a:pt x="4627" y="7407"/>
                    </a:cubicBezTo>
                    <a:cubicBezTo>
                      <a:pt x="4026" y="7355"/>
                      <a:pt x="3435" y="7251"/>
                      <a:pt x="2854" y="7106"/>
                    </a:cubicBezTo>
                    <a:cubicBezTo>
                      <a:pt x="2262" y="6961"/>
                      <a:pt x="1681" y="6764"/>
                      <a:pt x="1121" y="6525"/>
                    </a:cubicBezTo>
                    <a:cubicBezTo>
                      <a:pt x="748" y="6370"/>
                      <a:pt x="374" y="6193"/>
                      <a:pt x="12" y="5996"/>
                    </a:cubicBezTo>
                    <a:lnTo>
                      <a:pt x="12" y="5996"/>
                    </a:lnTo>
                    <a:lnTo>
                      <a:pt x="22" y="6027"/>
                    </a:lnTo>
                    <a:cubicBezTo>
                      <a:pt x="1" y="6079"/>
                      <a:pt x="22" y="6131"/>
                      <a:pt x="63" y="6162"/>
                    </a:cubicBezTo>
                    <a:cubicBezTo>
                      <a:pt x="1215" y="6961"/>
                      <a:pt x="2667" y="7521"/>
                      <a:pt x="4627" y="7905"/>
                    </a:cubicBezTo>
                    <a:cubicBezTo>
                      <a:pt x="4991" y="7967"/>
                      <a:pt x="5343" y="8039"/>
                      <a:pt x="5727" y="8081"/>
                    </a:cubicBezTo>
                    <a:cubicBezTo>
                      <a:pt x="5966" y="8112"/>
                      <a:pt x="6183" y="8133"/>
                      <a:pt x="6349" y="8143"/>
                    </a:cubicBezTo>
                    <a:cubicBezTo>
                      <a:pt x="6453" y="8154"/>
                      <a:pt x="6557" y="8154"/>
                      <a:pt x="6660" y="8154"/>
                    </a:cubicBezTo>
                    <a:cubicBezTo>
                      <a:pt x="6745" y="8157"/>
                      <a:pt x="6830" y="8158"/>
                      <a:pt x="6913" y="8158"/>
                    </a:cubicBezTo>
                    <a:cubicBezTo>
                      <a:pt x="7494" y="8158"/>
                      <a:pt x="8042" y="8095"/>
                      <a:pt x="8559" y="7977"/>
                    </a:cubicBezTo>
                    <a:cubicBezTo>
                      <a:pt x="9202" y="7832"/>
                      <a:pt x="9783" y="7594"/>
                      <a:pt x="10281" y="7272"/>
                    </a:cubicBezTo>
                    <a:cubicBezTo>
                      <a:pt x="10426" y="7189"/>
                      <a:pt x="10551" y="7085"/>
                      <a:pt x="10675" y="6981"/>
                    </a:cubicBezTo>
                    <a:lnTo>
                      <a:pt x="10675" y="6981"/>
                    </a:lnTo>
                    <a:cubicBezTo>
                      <a:pt x="10561" y="7075"/>
                      <a:pt x="10447" y="7158"/>
                      <a:pt x="10332" y="7230"/>
                    </a:cubicBezTo>
                    <a:cubicBezTo>
                      <a:pt x="10291" y="7064"/>
                      <a:pt x="10260" y="6898"/>
                      <a:pt x="10239" y="6712"/>
                    </a:cubicBezTo>
                    <a:cubicBezTo>
                      <a:pt x="10219" y="6525"/>
                      <a:pt x="10208" y="6328"/>
                      <a:pt x="10219" y="6131"/>
                    </a:cubicBezTo>
                    <a:cubicBezTo>
                      <a:pt x="10219" y="5944"/>
                      <a:pt x="10239" y="5747"/>
                      <a:pt x="10270" y="5550"/>
                    </a:cubicBezTo>
                    <a:cubicBezTo>
                      <a:pt x="10291" y="5415"/>
                      <a:pt x="10322" y="5270"/>
                      <a:pt x="10353" y="5135"/>
                    </a:cubicBezTo>
                    <a:cubicBezTo>
                      <a:pt x="10374" y="5052"/>
                      <a:pt x="10395" y="4980"/>
                      <a:pt x="10415" y="4897"/>
                    </a:cubicBezTo>
                    <a:cubicBezTo>
                      <a:pt x="10478" y="4689"/>
                      <a:pt x="10561" y="4471"/>
                      <a:pt x="10664" y="4254"/>
                    </a:cubicBezTo>
                    <a:cubicBezTo>
                      <a:pt x="10758" y="4025"/>
                      <a:pt x="10883" y="3797"/>
                      <a:pt x="11017" y="3579"/>
                    </a:cubicBezTo>
                    <a:cubicBezTo>
                      <a:pt x="11141" y="3382"/>
                      <a:pt x="11287" y="3175"/>
                      <a:pt x="11453" y="2967"/>
                    </a:cubicBezTo>
                    <a:cubicBezTo>
                      <a:pt x="11598" y="2781"/>
                      <a:pt x="11764" y="2604"/>
                      <a:pt x="11941" y="2449"/>
                    </a:cubicBezTo>
                    <a:cubicBezTo>
                      <a:pt x="12044" y="2345"/>
                      <a:pt x="12158" y="2251"/>
                      <a:pt x="12262" y="2158"/>
                    </a:cubicBezTo>
                    <a:cubicBezTo>
                      <a:pt x="12303" y="2127"/>
                      <a:pt x="12345" y="2106"/>
                      <a:pt x="12376" y="2075"/>
                    </a:cubicBezTo>
                    <a:cubicBezTo>
                      <a:pt x="12386" y="1930"/>
                      <a:pt x="12376" y="1785"/>
                      <a:pt x="12376" y="1660"/>
                    </a:cubicBezTo>
                    <a:cubicBezTo>
                      <a:pt x="12345" y="1121"/>
                      <a:pt x="12293" y="571"/>
                      <a:pt x="12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268;p49">
                <a:extLst>
                  <a:ext uri="{FF2B5EF4-FFF2-40B4-BE49-F238E27FC236}">
                    <a16:creationId xmlns:a16="http://schemas.microsoft.com/office/drawing/2014/main" id="{D7FEAA0E-B12B-4BBF-A4CA-834EFFBE2BBE}"/>
                  </a:ext>
                </a:extLst>
              </p:cNvPr>
              <p:cNvSpPr/>
              <p:nvPr/>
            </p:nvSpPr>
            <p:spPr>
              <a:xfrm>
                <a:off x="7735279" y="3492468"/>
                <a:ext cx="70170" cy="25012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555" extrusionOk="0">
                    <a:moveTo>
                      <a:pt x="426" y="0"/>
                    </a:moveTo>
                    <a:cubicBezTo>
                      <a:pt x="301" y="0"/>
                      <a:pt x="166" y="11"/>
                      <a:pt x="52" y="63"/>
                    </a:cubicBezTo>
                    <a:cubicBezTo>
                      <a:pt x="32" y="73"/>
                      <a:pt x="21" y="73"/>
                      <a:pt x="11" y="94"/>
                    </a:cubicBezTo>
                    <a:cubicBezTo>
                      <a:pt x="0" y="104"/>
                      <a:pt x="0" y="125"/>
                      <a:pt x="11" y="136"/>
                    </a:cubicBezTo>
                    <a:cubicBezTo>
                      <a:pt x="19" y="161"/>
                      <a:pt x="42" y="180"/>
                      <a:pt x="67" y="180"/>
                    </a:cubicBezTo>
                    <a:cubicBezTo>
                      <a:pt x="73" y="180"/>
                      <a:pt x="78" y="179"/>
                      <a:pt x="83" y="177"/>
                    </a:cubicBezTo>
                    <a:cubicBezTo>
                      <a:pt x="125" y="156"/>
                      <a:pt x="177" y="146"/>
                      <a:pt x="218" y="136"/>
                    </a:cubicBezTo>
                    <a:cubicBezTo>
                      <a:pt x="265" y="130"/>
                      <a:pt x="312" y="128"/>
                      <a:pt x="358" y="128"/>
                    </a:cubicBezTo>
                    <a:cubicBezTo>
                      <a:pt x="405" y="128"/>
                      <a:pt x="452" y="130"/>
                      <a:pt x="498" y="136"/>
                    </a:cubicBezTo>
                    <a:cubicBezTo>
                      <a:pt x="643" y="156"/>
                      <a:pt x="789" y="187"/>
                      <a:pt x="924" y="239"/>
                    </a:cubicBezTo>
                    <a:cubicBezTo>
                      <a:pt x="945" y="249"/>
                      <a:pt x="975" y="260"/>
                      <a:pt x="996" y="270"/>
                    </a:cubicBezTo>
                    <a:cubicBezTo>
                      <a:pt x="1007" y="281"/>
                      <a:pt x="1017" y="281"/>
                      <a:pt x="1037" y="291"/>
                    </a:cubicBezTo>
                    <a:cubicBezTo>
                      <a:pt x="1048" y="291"/>
                      <a:pt x="1058" y="302"/>
                      <a:pt x="1069" y="302"/>
                    </a:cubicBezTo>
                    <a:cubicBezTo>
                      <a:pt x="1079" y="312"/>
                      <a:pt x="1090" y="312"/>
                      <a:pt x="1100" y="322"/>
                    </a:cubicBezTo>
                    <a:cubicBezTo>
                      <a:pt x="1110" y="332"/>
                      <a:pt x="1131" y="332"/>
                      <a:pt x="1141" y="343"/>
                    </a:cubicBezTo>
                    <a:cubicBezTo>
                      <a:pt x="1162" y="353"/>
                      <a:pt x="1183" y="364"/>
                      <a:pt x="1193" y="374"/>
                    </a:cubicBezTo>
                    <a:cubicBezTo>
                      <a:pt x="1224" y="395"/>
                      <a:pt x="1245" y="405"/>
                      <a:pt x="1266" y="426"/>
                    </a:cubicBezTo>
                    <a:cubicBezTo>
                      <a:pt x="1276" y="436"/>
                      <a:pt x="1286" y="436"/>
                      <a:pt x="1297" y="447"/>
                    </a:cubicBezTo>
                    <a:lnTo>
                      <a:pt x="1297" y="447"/>
                    </a:lnTo>
                    <a:cubicBezTo>
                      <a:pt x="1297" y="447"/>
                      <a:pt x="1286" y="436"/>
                      <a:pt x="1276" y="436"/>
                    </a:cubicBezTo>
                    <a:lnTo>
                      <a:pt x="1276" y="436"/>
                    </a:lnTo>
                    <a:cubicBezTo>
                      <a:pt x="1286" y="436"/>
                      <a:pt x="1286" y="447"/>
                      <a:pt x="1297" y="447"/>
                    </a:cubicBezTo>
                    <a:cubicBezTo>
                      <a:pt x="1304" y="453"/>
                      <a:pt x="1311" y="456"/>
                      <a:pt x="1315" y="460"/>
                    </a:cubicBezTo>
                    <a:lnTo>
                      <a:pt x="1315" y="460"/>
                    </a:lnTo>
                    <a:cubicBezTo>
                      <a:pt x="1313" y="458"/>
                      <a:pt x="1311" y="457"/>
                      <a:pt x="1307" y="457"/>
                    </a:cubicBezTo>
                    <a:cubicBezTo>
                      <a:pt x="1311" y="459"/>
                      <a:pt x="1314" y="461"/>
                      <a:pt x="1317" y="463"/>
                    </a:cubicBezTo>
                    <a:lnTo>
                      <a:pt x="1317" y="463"/>
                    </a:lnTo>
                    <a:cubicBezTo>
                      <a:pt x="1317" y="462"/>
                      <a:pt x="1316" y="461"/>
                      <a:pt x="1315" y="460"/>
                    </a:cubicBezTo>
                    <a:lnTo>
                      <a:pt x="1315" y="460"/>
                    </a:lnTo>
                    <a:cubicBezTo>
                      <a:pt x="1316" y="461"/>
                      <a:pt x="1317" y="462"/>
                      <a:pt x="1317" y="463"/>
                    </a:cubicBezTo>
                    <a:lnTo>
                      <a:pt x="1317" y="463"/>
                    </a:lnTo>
                    <a:cubicBezTo>
                      <a:pt x="1317" y="463"/>
                      <a:pt x="1317" y="463"/>
                      <a:pt x="1317" y="463"/>
                    </a:cubicBezTo>
                    <a:lnTo>
                      <a:pt x="1317" y="463"/>
                    </a:lnTo>
                    <a:cubicBezTo>
                      <a:pt x="1318" y="466"/>
                      <a:pt x="1318" y="468"/>
                      <a:pt x="1318" y="468"/>
                    </a:cubicBezTo>
                    <a:lnTo>
                      <a:pt x="1318" y="468"/>
                    </a:lnTo>
                    <a:cubicBezTo>
                      <a:pt x="1318" y="466"/>
                      <a:pt x="1318" y="465"/>
                      <a:pt x="1317" y="463"/>
                    </a:cubicBezTo>
                    <a:lnTo>
                      <a:pt x="1317" y="463"/>
                    </a:lnTo>
                    <a:cubicBezTo>
                      <a:pt x="1343" y="480"/>
                      <a:pt x="1362" y="491"/>
                      <a:pt x="1380" y="509"/>
                    </a:cubicBezTo>
                    <a:cubicBezTo>
                      <a:pt x="1380" y="509"/>
                      <a:pt x="1380" y="519"/>
                      <a:pt x="1390" y="519"/>
                    </a:cubicBezTo>
                    <a:lnTo>
                      <a:pt x="1390" y="530"/>
                    </a:lnTo>
                    <a:cubicBezTo>
                      <a:pt x="1413" y="547"/>
                      <a:pt x="1436" y="554"/>
                      <a:pt x="1458" y="554"/>
                    </a:cubicBezTo>
                    <a:cubicBezTo>
                      <a:pt x="1477" y="554"/>
                      <a:pt x="1496" y="549"/>
                      <a:pt x="1515" y="540"/>
                    </a:cubicBezTo>
                    <a:cubicBezTo>
                      <a:pt x="1535" y="519"/>
                      <a:pt x="1556" y="488"/>
                      <a:pt x="1556" y="457"/>
                    </a:cubicBezTo>
                    <a:lnTo>
                      <a:pt x="1556" y="447"/>
                    </a:lnTo>
                    <a:cubicBezTo>
                      <a:pt x="1556" y="426"/>
                      <a:pt x="1546" y="405"/>
                      <a:pt x="1525" y="385"/>
                    </a:cubicBezTo>
                    <a:lnTo>
                      <a:pt x="1525" y="374"/>
                    </a:lnTo>
                    <a:cubicBezTo>
                      <a:pt x="1515" y="374"/>
                      <a:pt x="1505" y="364"/>
                      <a:pt x="1505" y="364"/>
                    </a:cubicBezTo>
                    <a:cubicBezTo>
                      <a:pt x="1505" y="364"/>
                      <a:pt x="1494" y="364"/>
                      <a:pt x="1494" y="353"/>
                    </a:cubicBezTo>
                    <a:cubicBezTo>
                      <a:pt x="1452" y="322"/>
                      <a:pt x="1411" y="291"/>
                      <a:pt x="1369" y="270"/>
                    </a:cubicBezTo>
                    <a:cubicBezTo>
                      <a:pt x="1328" y="239"/>
                      <a:pt x="1297" y="219"/>
                      <a:pt x="1256" y="208"/>
                    </a:cubicBezTo>
                    <a:cubicBezTo>
                      <a:pt x="1214" y="187"/>
                      <a:pt x="1183" y="166"/>
                      <a:pt x="1141" y="146"/>
                    </a:cubicBezTo>
                    <a:cubicBezTo>
                      <a:pt x="1131" y="146"/>
                      <a:pt x="1110" y="136"/>
                      <a:pt x="1100" y="136"/>
                    </a:cubicBezTo>
                    <a:cubicBezTo>
                      <a:pt x="934" y="63"/>
                      <a:pt x="758" y="21"/>
                      <a:pt x="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269;p49">
                <a:extLst>
                  <a:ext uri="{FF2B5EF4-FFF2-40B4-BE49-F238E27FC236}">
                    <a16:creationId xmlns:a16="http://schemas.microsoft.com/office/drawing/2014/main" id="{7BF70303-3DB8-40D3-8E50-0D68BCEDCC14}"/>
                  </a:ext>
                </a:extLst>
              </p:cNvPr>
              <p:cNvSpPr/>
              <p:nvPr/>
            </p:nvSpPr>
            <p:spPr>
              <a:xfrm>
                <a:off x="7654427" y="3467455"/>
                <a:ext cx="39750" cy="5038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118" extrusionOk="0">
                    <a:moveTo>
                      <a:pt x="563" y="1"/>
                    </a:moveTo>
                    <a:cubicBezTo>
                      <a:pt x="400" y="1"/>
                      <a:pt x="212" y="174"/>
                      <a:pt x="114" y="431"/>
                    </a:cubicBezTo>
                    <a:cubicBezTo>
                      <a:pt x="0" y="732"/>
                      <a:pt x="51" y="1033"/>
                      <a:pt x="228" y="1106"/>
                    </a:cubicBezTo>
                    <a:cubicBezTo>
                      <a:pt x="252" y="1114"/>
                      <a:pt x="277" y="1118"/>
                      <a:pt x="303" y="1118"/>
                    </a:cubicBezTo>
                    <a:cubicBezTo>
                      <a:pt x="475" y="1118"/>
                      <a:pt x="668" y="942"/>
                      <a:pt x="768" y="680"/>
                    </a:cubicBezTo>
                    <a:cubicBezTo>
                      <a:pt x="881" y="380"/>
                      <a:pt x="830" y="78"/>
                      <a:pt x="643" y="16"/>
                    </a:cubicBezTo>
                    <a:cubicBezTo>
                      <a:pt x="617" y="6"/>
                      <a:pt x="590" y="1"/>
                      <a:pt x="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270;p49">
                <a:extLst>
                  <a:ext uri="{FF2B5EF4-FFF2-40B4-BE49-F238E27FC236}">
                    <a16:creationId xmlns:a16="http://schemas.microsoft.com/office/drawing/2014/main" id="{1223EFD0-458E-4A53-802F-1ECE9D08CD79}"/>
                  </a:ext>
                </a:extLst>
              </p:cNvPr>
              <p:cNvSpPr/>
              <p:nvPr/>
            </p:nvSpPr>
            <p:spPr>
              <a:xfrm>
                <a:off x="7867599" y="3533254"/>
                <a:ext cx="38352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137" extrusionOk="0">
                    <a:moveTo>
                      <a:pt x="543" y="0"/>
                    </a:moveTo>
                    <a:cubicBezTo>
                      <a:pt x="371" y="0"/>
                      <a:pt x="186" y="195"/>
                      <a:pt x="93" y="465"/>
                    </a:cubicBezTo>
                    <a:cubicBezTo>
                      <a:pt x="0" y="776"/>
                      <a:pt x="72" y="1077"/>
                      <a:pt x="259" y="1129"/>
                    </a:cubicBezTo>
                    <a:cubicBezTo>
                      <a:pt x="278" y="1134"/>
                      <a:pt x="298" y="1137"/>
                      <a:pt x="318" y="1137"/>
                    </a:cubicBezTo>
                    <a:cubicBezTo>
                      <a:pt x="483" y="1137"/>
                      <a:pt x="674" y="950"/>
                      <a:pt x="757" y="672"/>
                    </a:cubicBezTo>
                    <a:cubicBezTo>
                      <a:pt x="851" y="361"/>
                      <a:pt x="788" y="70"/>
                      <a:pt x="602" y="8"/>
                    </a:cubicBezTo>
                    <a:cubicBezTo>
                      <a:pt x="583" y="3"/>
                      <a:pt x="563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271;p49">
                <a:extLst>
                  <a:ext uri="{FF2B5EF4-FFF2-40B4-BE49-F238E27FC236}">
                    <a16:creationId xmlns:a16="http://schemas.microsoft.com/office/drawing/2014/main" id="{026C99A3-FF70-4874-901A-FD727F50EC14}"/>
                  </a:ext>
                </a:extLst>
              </p:cNvPr>
              <p:cNvSpPr/>
              <p:nvPr/>
            </p:nvSpPr>
            <p:spPr>
              <a:xfrm>
                <a:off x="7663756" y="3398501"/>
                <a:ext cx="58002" cy="2902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4" extrusionOk="0">
                    <a:moveTo>
                      <a:pt x="612" y="1"/>
                    </a:moveTo>
                    <a:cubicBezTo>
                      <a:pt x="270" y="1"/>
                      <a:pt x="0" y="135"/>
                      <a:pt x="0" y="312"/>
                    </a:cubicBezTo>
                    <a:cubicBezTo>
                      <a:pt x="0" y="395"/>
                      <a:pt x="63" y="478"/>
                      <a:pt x="187" y="540"/>
                    </a:cubicBezTo>
                    <a:cubicBezTo>
                      <a:pt x="301" y="602"/>
                      <a:pt x="467" y="644"/>
                      <a:pt x="633" y="644"/>
                    </a:cubicBezTo>
                    <a:lnTo>
                      <a:pt x="664" y="644"/>
                    </a:lnTo>
                    <a:cubicBezTo>
                      <a:pt x="1006" y="644"/>
                      <a:pt x="1276" y="509"/>
                      <a:pt x="1287" y="343"/>
                    </a:cubicBezTo>
                    <a:cubicBezTo>
                      <a:pt x="1287" y="260"/>
                      <a:pt x="1225" y="177"/>
                      <a:pt x="1100" y="115"/>
                    </a:cubicBezTo>
                    <a:cubicBezTo>
                      <a:pt x="986" y="42"/>
                      <a:pt x="820" y="1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272;p49">
                <a:extLst>
                  <a:ext uri="{FF2B5EF4-FFF2-40B4-BE49-F238E27FC236}">
                    <a16:creationId xmlns:a16="http://schemas.microsoft.com/office/drawing/2014/main" id="{35504895-2F26-4C79-BF46-A46A24296BA4}"/>
                  </a:ext>
                </a:extLst>
              </p:cNvPr>
              <p:cNvSpPr/>
              <p:nvPr/>
            </p:nvSpPr>
            <p:spPr>
              <a:xfrm>
                <a:off x="7893288" y="3464435"/>
                <a:ext cx="56109" cy="4114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913" extrusionOk="0">
                    <a:moveTo>
                      <a:pt x="301" y="0"/>
                    </a:moveTo>
                    <a:cubicBezTo>
                      <a:pt x="208" y="0"/>
                      <a:pt x="145" y="21"/>
                      <a:pt x="104" y="73"/>
                    </a:cubicBezTo>
                    <a:cubicBezTo>
                      <a:pt x="0" y="218"/>
                      <a:pt x="145" y="509"/>
                      <a:pt x="436" y="716"/>
                    </a:cubicBezTo>
                    <a:cubicBezTo>
                      <a:pt x="602" y="841"/>
                      <a:pt x="799" y="913"/>
                      <a:pt x="945" y="913"/>
                    </a:cubicBezTo>
                    <a:cubicBezTo>
                      <a:pt x="1038" y="913"/>
                      <a:pt x="1100" y="892"/>
                      <a:pt x="1141" y="841"/>
                    </a:cubicBezTo>
                    <a:cubicBezTo>
                      <a:pt x="1245" y="695"/>
                      <a:pt x="1100" y="415"/>
                      <a:pt x="809" y="198"/>
                    </a:cubicBezTo>
                    <a:cubicBezTo>
                      <a:pt x="643" y="73"/>
                      <a:pt x="447" y="0"/>
                      <a:pt x="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273;p49">
                <a:extLst>
                  <a:ext uri="{FF2B5EF4-FFF2-40B4-BE49-F238E27FC236}">
                    <a16:creationId xmlns:a16="http://schemas.microsoft.com/office/drawing/2014/main" id="{D223D2D6-5FE9-4022-BB90-9CBD49FA1E49}"/>
                  </a:ext>
                </a:extLst>
              </p:cNvPr>
              <p:cNvSpPr/>
              <p:nvPr/>
            </p:nvSpPr>
            <p:spPr>
              <a:xfrm>
                <a:off x="7714683" y="3553219"/>
                <a:ext cx="70170" cy="39344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73" extrusionOk="0">
                    <a:moveTo>
                      <a:pt x="84" y="1"/>
                    </a:moveTo>
                    <a:cubicBezTo>
                      <a:pt x="63" y="1"/>
                      <a:pt x="53" y="22"/>
                      <a:pt x="42" y="32"/>
                    </a:cubicBezTo>
                    <a:cubicBezTo>
                      <a:pt x="1" y="178"/>
                      <a:pt x="12" y="323"/>
                      <a:pt x="53" y="447"/>
                    </a:cubicBezTo>
                    <a:cubicBezTo>
                      <a:pt x="84" y="499"/>
                      <a:pt x="115" y="551"/>
                      <a:pt x="167" y="593"/>
                    </a:cubicBezTo>
                    <a:cubicBezTo>
                      <a:pt x="198" y="613"/>
                      <a:pt x="229" y="623"/>
                      <a:pt x="260" y="634"/>
                    </a:cubicBezTo>
                    <a:cubicBezTo>
                      <a:pt x="270" y="644"/>
                      <a:pt x="291" y="644"/>
                      <a:pt x="302" y="644"/>
                    </a:cubicBezTo>
                    <a:cubicBezTo>
                      <a:pt x="333" y="655"/>
                      <a:pt x="353" y="655"/>
                      <a:pt x="374" y="655"/>
                    </a:cubicBezTo>
                    <a:cubicBezTo>
                      <a:pt x="416" y="655"/>
                      <a:pt x="436" y="655"/>
                      <a:pt x="468" y="644"/>
                    </a:cubicBezTo>
                    <a:cubicBezTo>
                      <a:pt x="499" y="634"/>
                      <a:pt x="530" y="623"/>
                      <a:pt x="561" y="603"/>
                    </a:cubicBezTo>
                    <a:cubicBezTo>
                      <a:pt x="592" y="593"/>
                      <a:pt x="613" y="561"/>
                      <a:pt x="634" y="540"/>
                    </a:cubicBezTo>
                    <a:cubicBezTo>
                      <a:pt x="665" y="520"/>
                      <a:pt x="685" y="489"/>
                      <a:pt x="696" y="457"/>
                    </a:cubicBezTo>
                    <a:cubicBezTo>
                      <a:pt x="706" y="447"/>
                      <a:pt x="717" y="437"/>
                      <a:pt x="717" y="427"/>
                    </a:cubicBezTo>
                    <a:cubicBezTo>
                      <a:pt x="717" y="468"/>
                      <a:pt x="717" y="520"/>
                      <a:pt x="727" y="572"/>
                    </a:cubicBezTo>
                    <a:cubicBezTo>
                      <a:pt x="758" y="696"/>
                      <a:pt x="851" y="800"/>
                      <a:pt x="966" y="842"/>
                    </a:cubicBezTo>
                    <a:cubicBezTo>
                      <a:pt x="1007" y="862"/>
                      <a:pt x="1059" y="872"/>
                      <a:pt x="1100" y="872"/>
                    </a:cubicBezTo>
                    <a:cubicBezTo>
                      <a:pt x="1121" y="872"/>
                      <a:pt x="1132" y="872"/>
                      <a:pt x="1142" y="862"/>
                    </a:cubicBezTo>
                    <a:cubicBezTo>
                      <a:pt x="1204" y="862"/>
                      <a:pt x="1266" y="842"/>
                      <a:pt x="1319" y="800"/>
                    </a:cubicBezTo>
                    <a:cubicBezTo>
                      <a:pt x="1370" y="769"/>
                      <a:pt x="1422" y="717"/>
                      <a:pt x="1464" y="644"/>
                    </a:cubicBezTo>
                    <a:cubicBezTo>
                      <a:pt x="1484" y="613"/>
                      <a:pt x="1494" y="582"/>
                      <a:pt x="1515" y="540"/>
                    </a:cubicBezTo>
                    <a:cubicBezTo>
                      <a:pt x="1526" y="489"/>
                      <a:pt x="1547" y="447"/>
                      <a:pt x="1557" y="385"/>
                    </a:cubicBezTo>
                    <a:cubicBezTo>
                      <a:pt x="1557" y="364"/>
                      <a:pt x="1547" y="333"/>
                      <a:pt x="1515" y="333"/>
                    </a:cubicBezTo>
                    <a:cubicBezTo>
                      <a:pt x="1484" y="333"/>
                      <a:pt x="1464" y="344"/>
                      <a:pt x="1464" y="364"/>
                    </a:cubicBezTo>
                    <a:cubicBezTo>
                      <a:pt x="1453" y="406"/>
                      <a:pt x="1443" y="437"/>
                      <a:pt x="1432" y="478"/>
                    </a:cubicBezTo>
                    <a:cubicBezTo>
                      <a:pt x="1411" y="530"/>
                      <a:pt x="1391" y="572"/>
                      <a:pt x="1360" y="613"/>
                    </a:cubicBezTo>
                    <a:cubicBezTo>
                      <a:pt x="1339" y="644"/>
                      <a:pt x="1319" y="676"/>
                      <a:pt x="1287" y="696"/>
                    </a:cubicBezTo>
                    <a:cubicBezTo>
                      <a:pt x="1266" y="717"/>
                      <a:pt x="1246" y="727"/>
                      <a:pt x="1215" y="738"/>
                    </a:cubicBezTo>
                    <a:cubicBezTo>
                      <a:pt x="1194" y="748"/>
                      <a:pt x="1173" y="759"/>
                      <a:pt x="1142" y="769"/>
                    </a:cubicBezTo>
                    <a:lnTo>
                      <a:pt x="1070" y="769"/>
                    </a:lnTo>
                    <a:cubicBezTo>
                      <a:pt x="1049" y="769"/>
                      <a:pt x="1017" y="759"/>
                      <a:pt x="997" y="748"/>
                    </a:cubicBezTo>
                    <a:lnTo>
                      <a:pt x="934" y="717"/>
                    </a:lnTo>
                    <a:cubicBezTo>
                      <a:pt x="904" y="696"/>
                      <a:pt x="893" y="676"/>
                      <a:pt x="872" y="665"/>
                    </a:cubicBezTo>
                    <a:cubicBezTo>
                      <a:pt x="862" y="644"/>
                      <a:pt x="841" y="613"/>
                      <a:pt x="831" y="593"/>
                    </a:cubicBezTo>
                    <a:cubicBezTo>
                      <a:pt x="821" y="572"/>
                      <a:pt x="810" y="530"/>
                      <a:pt x="800" y="499"/>
                    </a:cubicBezTo>
                    <a:cubicBezTo>
                      <a:pt x="800" y="457"/>
                      <a:pt x="789" y="416"/>
                      <a:pt x="800" y="364"/>
                    </a:cubicBezTo>
                    <a:cubicBezTo>
                      <a:pt x="800" y="312"/>
                      <a:pt x="821" y="250"/>
                      <a:pt x="841" y="188"/>
                    </a:cubicBezTo>
                    <a:cubicBezTo>
                      <a:pt x="841" y="167"/>
                      <a:pt x="851" y="157"/>
                      <a:pt x="862" y="136"/>
                    </a:cubicBezTo>
                    <a:cubicBezTo>
                      <a:pt x="872" y="95"/>
                      <a:pt x="872" y="74"/>
                      <a:pt x="851" y="63"/>
                    </a:cubicBezTo>
                    <a:cubicBezTo>
                      <a:pt x="851" y="63"/>
                      <a:pt x="841" y="53"/>
                      <a:pt x="831" y="53"/>
                    </a:cubicBezTo>
                    <a:cubicBezTo>
                      <a:pt x="841" y="53"/>
                      <a:pt x="841" y="42"/>
                      <a:pt x="831" y="32"/>
                    </a:cubicBezTo>
                    <a:cubicBezTo>
                      <a:pt x="821" y="22"/>
                      <a:pt x="821" y="12"/>
                      <a:pt x="810" y="12"/>
                    </a:cubicBezTo>
                    <a:lnTo>
                      <a:pt x="800" y="12"/>
                    </a:lnTo>
                    <a:cubicBezTo>
                      <a:pt x="779" y="12"/>
                      <a:pt x="758" y="22"/>
                      <a:pt x="758" y="42"/>
                    </a:cubicBezTo>
                    <a:cubicBezTo>
                      <a:pt x="738" y="136"/>
                      <a:pt x="717" y="219"/>
                      <a:pt x="685" y="302"/>
                    </a:cubicBezTo>
                    <a:cubicBezTo>
                      <a:pt x="665" y="364"/>
                      <a:pt x="634" y="416"/>
                      <a:pt x="602" y="457"/>
                    </a:cubicBezTo>
                    <a:cubicBezTo>
                      <a:pt x="592" y="478"/>
                      <a:pt x="572" y="499"/>
                      <a:pt x="551" y="520"/>
                    </a:cubicBezTo>
                    <a:cubicBezTo>
                      <a:pt x="540" y="530"/>
                      <a:pt x="519" y="540"/>
                      <a:pt x="499" y="551"/>
                    </a:cubicBezTo>
                    <a:cubicBezTo>
                      <a:pt x="478" y="561"/>
                      <a:pt x="457" y="572"/>
                      <a:pt x="436" y="572"/>
                    </a:cubicBezTo>
                    <a:cubicBezTo>
                      <a:pt x="416" y="572"/>
                      <a:pt x="395" y="582"/>
                      <a:pt x="374" y="582"/>
                    </a:cubicBezTo>
                    <a:cubicBezTo>
                      <a:pt x="364" y="582"/>
                      <a:pt x="364" y="582"/>
                      <a:pt x="353" y="572"/>
                    </a:cubicBezTo>
                    <a:cubicBezTo>
                      <a:pt x="323" y="572"/>
                      <a:pt x="302" y="572"/>
                      <a:pt x="281" y="561"/>
                    </a:cubicBezTo>
                    <a:lnTo>
                      <a:pt x="219" y="530"/>
                    </a:lnTo>
                    <a:cubicBezTo>
                      <a:pt x="198" y="520"/>
                      <a:pt x="187" y="499"/>
                      <a:pt x="167" y="489"/>
                    </a:cubicBezTo>
                    <a:lnTo>
                      <a:pt x="136" y="427"/>
                    </a:lnTo>
                    <a:cubicBezTo>
                      <a:pt x="115" y="395"/>
                      <a:pt x="104" y="364"/>
                      <a:pt x="104" y="333"/>
                    </a:cubicBezTo>
                    <a:cubicBezTo>
                      <a:pt x="95" y="281"/>
                      <a:pt x="95" y="229"/>
                      <a:pt x="95" y="167"/>
                    </a:cubicBezTo>
                    <a:cubicBezTo>
                      <a:pt x="104" y="136"/>
                      <a:pt x="104" y="95"/>
                      <a:pt x="125" y="53"/>
                    </a:cubicBezTo>
                    <a:cubicBezTo>
                      <a:pt x="125" y="42"/>
                      <a:pt x="125" y="32"/>
                      <a:pt x="115" y="22"/>
                    </a:cubicBezTo>
                    <a:cubicBezTo>
                      <a:pt x="115" y="12"/>
                      <a:pt x="104" y="12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274;p49">
                <a:extLst>
                  <a:ext uri="{FF2B5EF4-FFF2-40B4-BE49-F238E27FC236}">
                    <a16:creationId xmlns:a16="http://schemas.microsoft.com/office/drawing/2014/main" id="{B020BD52-37AE-46B4-86CB-2645D4256135}"/>
                  </a:ext>
                </a:extLst>
              </p:cNvPr>
              <p:cNvSpPr/>
              <p:nvPr/>
            </p:nvSpPr>
            <p:spPr>
              <a:xfrm>
                <a:off x="7731088" y="3520049"/>
                <a:ext cx="53766" cy="4119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14" extrusionOk="0">
                    <a:moveTo>
                      <a:pt x="332" y="1"/>
                    </a:moveTo>
                    <a:cubicBezTo>
                      <a:pt x="270" y="1"/>
                      <a:pt x="218" y="22"/>
                      <a:pt x="166" y="42"/>
                    </a:cubicBezTo>
                    <a:cubicBezTo>
                      <a:pt x="145" y="52"/>
                      <a:pt x="125" y="73"/>
                      <a:pt x="104" y="84"/>
                    </a:cubicBezTo>
                    <a:cubicBezTo>
                      <a:pt x="72" y="105"/>
                      <a:pt x="52" y="135"/>
                      <a:pt x="31" y="167"/>
                    </a:cubicBezTo>
                    <a:cubicBezTo>
                      <a:pt x="21" y="198"/>
                      <a:pt x="10" y="229"/>
                      <a:pt x="10" y="250"/>
                    </a:cubicBezTo>
                    <a:cubicBezTo>
                      <a:pt x="0" y="281"/>
                      <a:pt x="0" y="312"/>
                      <a:pt x="0" y="343"/>
                    </a:cubicBezTo>
                    <a:cubicBezTo>
                      <a:pt x="10" y="374"/>
                      <a:pt x="21" y="405"/>
                      <a:pt x="21" y="437"/>
                    </a:cubicBezTo>
                    <a:cubicBezTo>
                      <a:pt x="42" y="478"/>
                      <a:pt x="62" y="509"/>
                      <a:pt x="72" y="540"/>
                    </a:cubicBezTo>
                    <a:cubicBezTo>
                      <a:pt x="135" y="654"/>
                      <a:pt x="228" y="768"/>
                      <a:pt x="353" y="861"/>
                    </a:cubicBezTo>
                    <a:cubicBezTo>
                      <a:pt x="363" y="882"/>
                      <a:pt x="384" y="893"/>
                      <a:pt x="404" y="903"/>
                    </a:cubicBezTo>
                    <a:cubicBezTo>
                      <a:pt x="415" y="914"/>
                      <a:pt x="425" y="914"/>
                      <a:pt x="436" y="914"/>
                    </a:cubicBezTo>
                    <a:cubicBezTo>
                      <a:pt x="446" y="914"/>
                      <a:pt x="457" y="914"/>
                      <a:pt x="467" y="903"/>
                    </a:cubicBezTo>
                    <a:lnTo>
                      <a:pt x="487" y="893"/>
                    </a:lnTo>
                    <a:cubicBezTo>
                      <a:pt x="540" y="872"/>
                      <a:pt x="581" y="861"/>
                      <a:pt x="633" y="851"/>
                    </a:cubicBezTo>
                    <a:cubicBezTo>
                      <a:pt x="653" y="841"/>
                      <a:pt x="695" y="831"/>
                      <a:pt x="726" y="820"/>
                    </a:cubicBezTo>
                    <a:cubicBezTo>
                      <a:pt x="799" y="810"/>
                      <a:pt x="882" y="789"/>
                      <a:pt x="955" y="758"/>
                    </a:cubicBezTo>
                    <a:cubicBezTo>
                      <a:pt x="1068" y="716"/>
                      <a:pt x="1151" y="654"/>
                      <a:pt x="1172" y="582"/>
                    </a:cubicBezTo>
                    <a:cubicBezTo>
                      <a:pt x="1193" y="529"/>
                      <a:pt x="1193" y="478"/>
                      <a:pt x="1172" y="426"/>
                    </a:cubicBezTo>
                    <a:cubicBezTo>
                      <a:pt x="1162" y="363"/>
                      <a:pt x="1130" y="301"/>
                      <a:pt x="1089" y="260"/>
                    </a:cubicBezTo>
                    <a:cubicBezTo>
                      <a:pt x="1047" y="218"/>
                      <a:pt x="1006" y="188"/>
                      <a:pt x="955" y="156"/>
                    </a:cubicBezTo>
                    <a:cubicBezTo>
                      <a:pt x="892" y="115"/>
                      <a:pt x="830" y="84"/>
                      <a:pt x="747" y="63"/>
                    </a:cubicBezTo>
                    <a:cubicBezTo>
                      <a:pt x="633" y="22"/>
                      <a:pt x="508" y="1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275;p49">
                <a:extLst>
                  <a:ext uri="{FF2B5EF4-FFF2-40B4-BE49-F238E27FC236}">
                    <a16:creationId xmlns:a16="http://schemas.microsoft.com/office/drawing/2014/main" id="{0A8735E1-C5FE-4DD6-9B63-B1EBCE50DC52}"/>
                  </a:ext>
                </a:extLst>
              </p:cNvPr>
              <p:cNvSpPr/>
              <p:nvPr/>
            </p:nvSpPr>
            <p:spPr>
              <a:xfrm>
                <a:off x="7749295" y="3547631"/>
                <a:ext cx="32764" cy="14061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12" extrusionOk="0">
                    <a:moveTo>
                      <a:pt x="685" y="0"/>
                    </a:moveTo>
                    <a:cubicBezTo>
                      <a:pt x="675" y="0"/>
                      <a:pt x="664" y="0"/>
                      <a:pt x="654" y="11"/>
                    </a:cubicBezTo>
                    <a:cubicBezTo>
                      <a:pt x="654" y="21"/>
                      <a:pt x="643" y="21"/>
                      <a:pt x="643" y="32"/>
                    </a:cubicBezTo>
                    <a:lnTo>
                      <a:pt x="551" y="94"/>
                    </a:lnTo>
                    <a:cubicBezTo>
                      <a:pt x="468" y="146"/>
                      <a:pt x="374" y="177"/>
                      <a:pt x="281" y="198"/>
                    </a:cubicBezTo>
                    <a:cubicBezTo>
                      <a:pt x="198" y="219"/>
                      <a:pt x="115" y="229"/>
                      <a:pt x="32" y="239"/>
                    </a:cubicBezTo>
                    <a:cubicBezTo>
                      <a:pt x="11" y="239"/>
                      <a:pt x="0" y="260"/>
                      <a:pt x="0" y="281"/>
                    </a:cubicBezTo>
                    <a:cubicBezTo>
                      <a:pt x="0" y="302"/>
                      <a:pt x="21" y="312"/>
                      <a:pt x="42" y="312"/>
                    </a:cubicBezTo>
                    <a:cubicBezTo>
                      <a:pt x="166" y="302"/>
                      <a:pt x="281" y="270"/>
                      <a:pt x="405" y="239"/>
                    </a:cubicBezTo>
                    <a:cubicBezTo>
                      <a:pt x="468" y="219"/>
                      <a:pt x="519" y="187"/>
                      <a:pt x="581" y="156"/>
                    </a:cubicBezTo>
                    <a:cubicBezTo>
                      <a:pt x="634" y="136"/>
                      <a:pt x="675" y="104"/>
                      <a:pt x="716" y="53"/>
                    </a:cubicBezTo>
                    <a:cubicBezTo>
                      <a:pt x="726" y="42"/>
                      <a:pt x="716" y="21"/>
                      <a:pt x="706" y="11"/>
                    </a:cubicBezTo>
                    <a:cubicBezTo>
                      <a:pt x="696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276;p49">
                <a:extLst>
                  <a:ext uri="{FF2B5EF4-FFF2-40B4-BE49-F238E27FC236}">
                    <a16:creationId xmlns:a16="http://schemas.microsoft.com/office/drawing/2014/main" id="{244286BC-441F-4E6B-BD5C-584353716D63}"/>
                  </a:ext>
                </a:extLst>
              </p:cNvPr>
              <p:cNvSpPr/>
              <p:nvPr/>
            </p:nvSpPr>
            <p:spPr>
              <a:xfrm>
                <a:off x="7746952" y="3528928"/>
                <a:ext cx="37902" cy="32764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27" extrusionOk="0">
                    <a:moveTo>
                      <a:pt x="665" y="1"/>
                    </a:moveTo>
                    <a:cubicBezTo>
                      <a:pt x="665" y="32"/>
                      <a:pt x="665" y="53"/>
                      <a:pt x="654" y="84"/>
                    </a:cubicBezTo>
                    <a:cubicBezTo>
                      <a:pt x="654" y="115"/>
                      <a:pt x="644" y="146"/>
                      <a:pt x="633" y="166"/>
                    </a:cubicBezTo>
                    <a:lnTo>
                      <a:pt x="603" y="260"/>
                    </a:lnTo>
                    <a:cubicBezTo>
                      <a:pt x="571" y="312"/>
                      <a:pt x="540" y="364"/>
                      <a:pt x="488" y="405"/>
                    </a:cubicBezTo>
                    <a:cubicBezTo>
                      <a:pt x="437" y="468"/>
                      <a:pt x="374" y="519"/>
                      <a:pt x="301" y="561"/>
                    </a:cubicBezTo>
                    <a:cubicBezTo>
                      <a:pt x="239" y="592"/>
                      <a:pt x="177" y="623"/>
                      <a:pt x="105" y="644"/>
                    </a:cubicBezTo>
                    <a:cubicBezTo>
                      <a:pt x="73" y="654"/>
                      <a:pt x="32" y="664"/>
                      <a:pt x="1" y="664"/>
                    </a:cubicBezTo>
                    <a:cubicBezTo>
                      <a:pt x="11" y="685"/>
                      <a:pt x="32" y="696"/>
                      <a:pt x="52" y="706"/>
                    </a:cubicBezTo>
                    <a:cubicBezTo>
                      <a:pt x="52" y="717"/>
                      <a:pt x="63" y="717"/>
                      <a:pt x="63" y="717"/>
                    </a:cubicBezTo>
                    <a:cubicBezTo>
                      <a:pt x="73" y="727"/>
                      <a:pt x="84" y="727"/>
                      <a:pt x="94" y="727"/>
                    </a:cubicBezTo>
                    <a:cubicBezTo>
                      <a:pt x="208" y="717"/>
                      <a:pt x="322" y="696"/>
                      <a:pt x="457" y="654"/>
                    </a:cubicBezTo>
                    <a:cubicBezTo>
                      <a:pt x="520" y="634"/>
                      <a:pt x="582" y="602"/>
                      <a:pt x="633" y="581"/>
                    </a:cubicBezTo>
                    <a:cubicBezTo>
                      <a:pt x="695" y="551"/>
                      <a:pt x="737" y="509"/>
                      <a:pt x="768" y="478"/>
                    </a:cubicBezTo>
                    <a:lnTo>
                      <a:pt x="831" y="385"/>
                    </a:lnTo>
                    <a:cubicBezTo>
                      <a:pt x="841" y="332"/>
                      <a:pt x="841" y="281"/>
                      <a:pt x="831" y="229"/>
                    </a:cubicBezTo>
                    <a:cubicBezTo>
                      <a:pt x="810" y="166"/>
                      <a:pt x="778" y="104"/>
                      <a:pt x="737" y="63"/>
                    </a:cubicBezTo>
                    <a:cubicBezTo>
                      <a:pt x="716" y="42"/>
                      <a:pt x="695" y="21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277;p49">
                <a:extLst>
                  <a:ext uri="{FF2B5EF4-FFF2-40B4-BE49-F238E27FC236}">
                    <a16:creationId xmlns:a16="http://schemas.microsoft.com/office/drawing/2014/main" id="{E7033F0F-D154-4334-BAA2-E4620E0BD480}"/>
                  </a:ext>
                </a:extLst>
              </p:cNvPr>
              <p:cNvSpPr/>
              <p:nvPr/>
            </p:nvSpPr>
            <p:spPr>
              <a:xfrm>
                <a:off x="7800267" y="3585984"/>
                <a:ext cx="82789" cy="27897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619" extrusionOk="0">
                    <a:moveTo>
                      <a:pt x="674" y="145"/>
                    </a:moveTo>
                    <a:cubicBezTo>
                      <a:pt x="676" y="146"/>
                      <a:pt x="678" y="146"/>
                      <a:pt x="680" y="147"/>
                    </a:cubicBezTo>
                    <a:lnTo>
                      <a:pt x="680" y="147"/>
                    </a:lnTo>
                    <a:cubicBezTo>
                      <a:pt x="678" y="146"/>
                      <a:pt x="677" y="145"/>
                      <a:pt x="674" y="145"/>
                    </a:cubicBezTo>
                    <a:close/>
                    <a:moveTo>
                      <a:pt x="63" y="0"/>
                    </a:moveTo>
                    <a:cubicBezTo>
                      <a:pt x="42" y="0"/>
                      <a:pt x="31" y="11"/>
                      <a:pt x="21" y="21"/>
                    </a:cubicBezTo>
                    <a:cubicBezTo>
                      <a:pt x="10" y="21"/>
                      <a:pt x="0" y="42"/>
                      <a:pt x="0" y="52"/>
                    </a:cubicBezTo>
                    <a:cubicBezTo>
                      <a:pt x="0" y="62"/>
                      <a:pt x="10" y="83"/>
                      <a:pt x="21" y="94"/>
                    </a:cubicBezTo>
                    <a:cubicBezTo>
                      <a:pt x="21" y="104"/>
                      <a:pt x="31" y="104"/>
                      <a:pt x="42" y="104"/>
                    </a:cubicBezTo>
                    <a:cubicBezTo>
                      <a:pt x="52" y="115"/>
                      <a:pt x="63" y="115"/>
                      <a:pt x="73" y="115"/>
                    </a:cubicBezTo>
                    <a:lnTo>
                      <a:pt x="114" y="104"/>
                    </a:lnTo>
                    <a:lnTo>
                      <a:pt x="104" y="104"/>
                    </a:lnTo>
                    <a:cubicBezTo>
                      <a:pt x="136" y="102"/>
                      <a:pt x="169" y="101"/>
                      <a:pt x="201" y="101"/>
                    </a:cubicBezTo>
                    <a:cubicBezTo>
                      <a:pt x="358" y="101"/>
                      <a:pt x="520" y="120"/>
                      <a:pt x="674" y="145"/>
                    </a:cubicBezTo>
                    <a:cubicBezTo>
                      <a:pt x="681" y="145"/>
                      <a:pt x="683" y="145"/>
                      <a:pt x="684" y="148"/>
                    </a:cubicBezTo>
                    <a:lnTo>
                      <a:pt x="684" y="148"/>
                    </a:lnTo>
                    <a:cubicBezTo>
                      <a:pt x="683" y="147"/>
                      <a:pt x="681" y="147"/>
                      <a:pt x="680" y="147"/>
                    </a:cubicBezTo>
                    <a:lnTo>
                      <a:pt x="680" y="147"/>
                    </a:lnTo>
                    <a:cubicBezTo>
                      <a:pt x="685" y="149"/>
                      <a:pt x="685" y="156"/>
                      <a:pt x="685" y="156"/>
                    </a:cubicBezTo>
                    <a:cubicBezTo>
                      <a:pt x="685" y="152"/>
                      <a:pt x="685" y="149"/>
                      <a:pt x="684" y="148"/>
                    </a:cubicBezTo>
                    <a:lnTo>
                      <a:pt x="684" y="148"/>
                    </a:lnTo>
                    <a:cubicBezTo>
                      <a:pt x="816" y="179"/>
                      <a:pt x="947" y="219"/>
                      <a:pt x="1068" y="260"/>
                    </a:cubicBezTo>
                    <a:cubicBezTo>
                      <a:pt x="1193" y="301"/>
                      <a:pt x="1317" y="353"/>
                      <a:pt x="1442" y="415"/>
                    </a:cubicBezTo>
                    <a:lnTo>
                      <a:pt x="1432" y="415"/>
                    </a:lnTo>
                    <a:cubicBezTo>
                      <a:pt x="1556" y="477"/>
                      <a:pt x="1670" y="539"/>
                      <a:pt x="1774" y="612"/>
                    </a:cubicBezTo>
                    <a:cubicBezTo>
                      <a:pt x="1782" y="617"/>
                      <a:pt x="1791" y="619"/>
                      <a:pt x="1799" y="619"/>
                    </a:cubicBezTo>
                    <a:cubicBezTo>
                      <a:pt x="1810" y="619"/>
                      <a:pt x="1820" y="614"/>
                      <a:pt x="1826" y="602"/>
                    </a:cubicBezTo>
                    <a:cubicBezTo>
                      <a:pt x="1836" y="592"/>
                      <a:pt x="1836" y="560"/>
                      <a:pt x="1815" y="550"/>
                    </a:cubicBezTo>
                    <a:cubicBezTo>
                      <a:pt x="1556" y="384"/>
                      <a:pt x="1276" y="239"/>
                      <a:pt x="985" y="145"/>
                    </a:cubicBezTo>
                    <a:cubicBezTo>
                      <a:pt x="830" y="94"/>
                      <a:pt x="685" y="52"/>
                      <a:pt x="529" y="32"/>
                    </a:cubicBezTo>
                    <a:cubicBezTo>
                      <a:pt x="415" y="11"/>
                      <a:pt x="301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278;p49">
                <a:extLst>
                  <a:ext uri="{FF2B5EF4-FFF2-40B4-BE49-F238E27FC236}">
                    <a16:creationId xmlns:a16="http://schemas.microsoft.com/office/drawing/2014/main" id="{134F116B-4942-4F44-9D4C-C73F2DAB6938}"/>
                  </a:ext>
                </a:extLst>
              </p:cNvPr>
              <p:cNvSpPr/>
              <p:nvPr/>
            </p:nvSpPr>
            <p:spPr>
              <a:xfrm>
                <a:off x="7806802" y="3600901"/>
                <a:ext cx="63635" cy="30961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687" extrusionOk="0">
                    <a:moveTo>
                      <a:pt x="833" y="350"/>
                    </a:moveTo>
                    <a:cubicBezTo>
                      <a:pt x="834" y="352"/>
                      <a:pt x="836" y="354"/>
                      <a:pt x="840" y="354"/>
                    </a:cubicBezTo>
                    <a:cubicBezTo>
                      <a:pt x="838" y="352"/>
                      <a:pt x="835" y="351"/>
                      <a:pt x="833" y="350"/>
                    </a:cubicBezTo>
                    <a:close/>
                    <a:moveTo>
                      <a:pt x="4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1" y="63"/>
                      <a:pt x="1" y="74"/>
                      <a:pt x="11" y="74"/>
                    </a:cubicBezTo>
                    <a:cubicBezTo>
                      <a:pt x="21" y="84"/>
                      <a:pt x="31" y="95"/>
                      <a:pt x="42" y="95"/>
                    </a:cubicBezTo>
                    <a:cubicBezTo>
                      <a:pt x="84" y="105"/>
                      <a:pt x="135" y="105"/>
                      <a:pt x="177" y="115"/>
                    </a:cubicBezTo>
                    <a:cubicBezTo>
                      <a:pt x="291" y="136"/>
                      <a:pt x="405" y="167"/>
                      <a:pt x="509" y="208"/>
                    </a:cubicBezTo>
                    <a:cubicBezTo>
                      <a:pt x="620" y="249"/>
                      <a:pt x="722" y="300"/>
                      <a:pt x="833" y="350"/>
                    </a:cubicBezTo>
                    <a:lnTo>
                      <a:pt x="833" y="350"/>
                    </a:lnTo>
                    <a:cubicBezTo>
                      <a:pt x="830" y="347"/>
                      <a:pt x="830" y="344"/>
                      <a:pt x="830" y="344"/>
                    </a:cubicBezTo>
                    <a:lnTo>
                      <a:pt x="830" y="344"/>
                    </a:lnTo>
                    <a:cubicBezTo>
                      <a:pt x="913" y="395"/>
                      <a:pt x="1006" y="447"/>
                      <a:pt x="1089" y="499"/>
                    </a:cubicBezTo>
                    <a:cubicBezTo>
                      <a:pt x="1183" y="551"/>
                      <a:pt x="1266" y="613"/>
                      <a:pt x="1359" y="676"/>
                    </a:cubicBezTo>
                    <a:cubicBezTo>
                      <a:pt x="1363" y="683"/>
                      <a:pt x="1369" y="687"/>
                      <a:pt x="1374" y="687"/>
                    </a:cubicBezTo>
                    <a:cubicBezTo>
                      <a:pt x="1384" y="687"/>
                      <a:pt x="1394" y="678"/>
                      <a:pt x="1401" y="665"/>
                    </a:cubicBezTo>
                    <a:cubicBezTo>
                      <a:pt x="1411" y="655"/>
                      <a:pt x="1411" y="634"/>
                      <a:pt x="1391" y="623"/>
                    </a:cubicBezTo>
                    <a:cubicBezTo>
                      <a:pt x="1297" y="540"/>
                      <a:pt x="1193" y="478"/>
                      <a:pt x="1089" y="406"/>
                    </a:cubicBezTo>
                    <a:cubicBezTo>
                      <a:pt x="986" y="344"/>
                      <a:pt x="882" y="281"/>
                      <a:pt x="768" y="229"/>
                    </a:cubicBezTo>
                    <a:cubicBezTo>
                      <a:pt x="540" y="125"/>
                      <a:pt x="301" y="42"/>
                      <a:pt x="42" y="1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279;p49">
                <a:extLst>
                  <a:ext uri="{FF2B5EF4-FFF2-40B4-BE49-F238E27FC236}">
                    <a16:creationId xmlns:a16="http://schemas.microsoft.com/office/drawing/2014/main" id="{B7CF8C37-3DF2-42AA-A04D-634F7C277285}"/>
                  </a:ext>
                </a:extLst>
              </p:cNvPr>
              <p:cNvSpPr/>
              <p:nvPr/>
            </p:nvSpPr>
            <p:spPr>
              <a:xfrm>
                <a:off x="7792786" y="3611222"/>
                <a:ext cx="64987" cy="42949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953" extrusionOk="0">
                    <a:moveTo>
                      <a:pt x="42" y="0"/>
                    </a:moveTo>
                    <a:cubicBezTo>
                      <a:pt x="31" y="0"/>
                      <a:pt x="10" y="11"/>
                      <a:pt x="10" y="32"/>
                    </a:cubicBezTo>
                    <a:cubicBezTo>
                      <a:pt x="0" y="42"/>
                      <a:pt x="10" y="73"/>
                      <a:pt x="31" y="73"/>
                    </a:cubicBezTo>
                    <a:cubicBezTo>
                      <a:pt x="104" y="94"/>
                      <a:pt x="166" y="115"/>
                      <a:pt x="239" y="145"/>
                    </a:cubicBezTo>
                    <a:cubicBezTo>
                      <a:pt x="301" y="166"/>
                      <a:pt x="374" y="198"/>
                      <a:pt x="436" y="228"/>
                    </a:cubicBezTo>
                    <a:cubicBezTo>
                      <a:pt x="695" y="364"/>
                      <a:pt x="934" y="530"/>
                      <a:pt x="1151" y="726"/>
                    </a:cubicBezTo>
                    <a:lnTo>
                      <a:pt x="1151" y="716"/>
                    </a:lnTo>
                    <a:cubicBezTo>
                      <a:pt x="1224" y="789"/>
                      <a:pt x="1297" y="862"/>
                      <a:pt x="1370" y="945"/>
                    </a:cubicBezTo>
                    <a:cubicBezTo>
                      <a:pt x="1380" y="950"/>
                      <a:pt x="1390" y="952"/>
                      <a:pt x="1399" y="952"/>
                    </a:cubicBezTo>
                    <a:cubicBezTo>
                      <a:pt x="1408" y="952"/>
                      <a:pt x="1416" y="950"/>
                      <a:pt x="1421" y="945"/>
                    </a:cubicBezTo>
                    <a:cubicBezTo>
                      <a:pt x="1442" y="934"/>
                      <a:pt x="1442" y="903"/>
                      <a:pt x="1432" y="892"/>
                    </a:cubicBezTo>
                    <a:cubicBezTo>
                      <a:pt x="1234" y="696"/>
                      <a:pt x="1027" y="509"/>
                      <a:pt x="799" y="353"/>
                    </a:cubicBezTo>
                    <a:cubicBezTo>
                      <a:pt x="685" y="281"/>
                      <a:pt x="561" y="208"/>
                      <a:pt x="436" y="156"/>
                    </a:cubicBezTo>
                    <a:cubicBezTo>
                      <a:pt x="322" y="94"/>
                      <a:pt x="187" y="42"/>
                      <a:pt x="52" y="11"/>
                    </a:cubicBez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280;p49">
                <a:extLst>
                  <a:ext uri="{FF2B5EF4-FFF2-40B4-BE49-F238E27FC236}">
                    <a16:creationId xmlns:a16="http://schemas.microsoft.com/office/drawing/2014/main" id="{9B989772-9CB4-42D9-AE7B-58B506EBE005}"/>
                  </a:ext>
                </a:extLst>
              </p:cNvPr>
              <p:cNvSpPr/>
              <p:nvPr/>
            </p:nvSpPr>
            <p:spPr>
              <a:xfrm>
                <a:off x="7619815" y="3518652"/>
                <a:ext cx="80445" cy="3416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758" extrusionOk="0">
                    <a:moveTo>
                      <a:pt x="4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0" y="53"/>
                      <a:pt x="10" y="73"/>
                      <a:pt x="31" y="73"/>
                    </a:cubicBezTo>
                    <a:cubicBezTo>
                      <a:pt x="166" y="83"/>
                      <a:pt x="291" y="104"/>
                      <a:pt x="425" y="125"/>
                    </a:cubicBezTo>
                    <a:lnTo>
                      <a:pt x="415" y="125"/>
                    </a:lnTo>
                    <a:cubicBezTo>
                      <a:pt x="550" y="156"/>
                      <a:pt x="685" y="187"/>
                      <a:pt x="810" y="229"/>
                    </a:cubicBezTo>
                    <a:cubicBezTo>
                      <a:pt x="934" y="281"/>
                      <a:pt x="1068" y="332"/>
                      <a:pt x="1193" y="394"/>
                    </a:cubicBezTo>
                    <a:lnTo>
                      <a:pt x="1183" y="394"/>
                    </a:lnTo>
                    <a:cubicBezTo>
                      <a:pt x="1359" y="477"/>
                      <a:pt x="1515" y="581"/>
                      <a:pt x="1660" y="716"/>
                    </a:cubicBezTo>
                    <a:cubicBezTo>
                      <a:pt x="1660" y="716"/>
                      <a:pt x="1660" y="716"/>
                      <a:pt x="1660" y="716"/>
                    </a:cubicBezTo>
                    <a:lnTo>
                      <a:pt x="1660" y="716"/>
                    </a:lnTo>
                    <a:cubicBezTo>
                      <a:pt x="1668" y="723"/>
                      <a:pt x="1677" y="730"/>
                      <a:pt x="1691" y="737"/>
                    </a:cubicBezTo>
                    <a:cubicBezTo>
                      <a:pt x="1691" y="747"/>
                      <a:pt x="1702" y="747"/>
                      <a:pt x="1712" y="747"/>
                    </a:cubicBezTo>
                    <a:cubicBezTo>
                      <a:pt x="1722" y="758"/>
                      <a:pt x="1732" y="758"/>
                      <a:pt x="1743" y="758"/>
                    </a:cubicBezTo>
                    <a:cubicBezTo>
                      <a:pt x="1753" y="747"/>
                      <a:pt x="1764" y="747"/>
                      <a:pt x="1774" y="726"/>
                    </a:cubicBezTo>
                    <a:cubicBezTo>
                      <a:pt x="1785" y="716"/>
                      <a:pt x="1785" y="706"/>
                      <a:pt x="1785" y="685"/>
                    </a:cubicBezTo>
                    <a:cubicBezTo>
                      <a:pt x="1774" y="675"/>
                      <a:pt x="1774" y="664"/>
                      <a:pt x="1753" y="654"/>
                    </a:cubicBezTo>
                    <a:cubicBezTo>
                      <a:pt x="1732" y="633"/>
                      <a:pt x="1702" y="602"/>
                      <a:pt x="1660" y="581"/>
                    </a:cubicBezTo>
                    <a:cubicBezTo>
                      <a:pt x="1577" y="509"/>
                      <a:pt x="1483" y="447"/>
                      <a:pt x="1380" y="385"/>
                    </a:cubicBezTo>
                    <a:cubicBezTo>
                      <a:pt x="1245" y="312"/>
                      <a:pt x="1100" y="249"/>
                      <a:pt x="955" y="198"/>
                    </a:cubicBezTo>
                    <a:cubicBezTo>
                      <a:pt x="654" y="94"/>
                      <a:pt x="353" y="2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281;p49">
                <a:extLst>
                  <a:ext uri="{FF2B5EF4-FFF2-40B4-BE49-F238E27FC236}">
                    <a16:creationId xmlns:a16="http://schemas.microsoft.com/office/drawing/2014/main" id="{408F1532-346D-4119-8DE7-C5D07503ECDC}"/>
                  </a:ext>
                </a:extLst>
              </p:cNvPr>
              <p:cNvSpPr/>
              <p:nvPr/>
            </p:nvSpPr>
            <p:spPr>
              <a:xfrm>
                <a:off x="7618373" y="3540645"/>
                <a:ext cx="67872" cy="19379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30" extrusionOk="0">
                    <a:moveTo>
                      <a:pt x="42" y="0"/>
                    </a:moveTo>
                    <a:cubicBezTo>
                      <a:pt x="22" y="0"/>
                      <a:pt x="1" y="10"/>
                      <a:pt x="1" y="31"/>
                    </a:cubicBezTo>
                    <a:cubicBezTo>
                      <a:pt x="1" y="52"/>
                      <a:pt x="22" y="63"/>
                      <a:pt x="32" y="72"/>
                    </a:cubicBezTo>
                    <a:cubicBezTo>
                      <a:pt x="146" y="72"/>
                      <a:pt x="250" y="72"/>
                      <a:pt x="354" y="83"/>
                    </a:cubicBezTo>
                    <a:cubicBezTo>
                      <a:pt x="457" y="93"/>
                      <a:pt x="561" y="114"/>
                      <a:pt x="655" y="135"/>
                    </a:cubicBezTo>
                    <a:lnTo>
                      <a:pt x="644" y="135"/>
                    </a:lnTo>
                    <a:cubicBezTo>
                      <a:pt x="759" y="155"/>
                      <a:pt x="872" y="187"/>
                      <a:pt x="987" y="218"/>
                    </a:cubicBezTo>
                    <a:cubicBezTo>
                      <a:pt x="1100" y="259"/>
                      <a:pt x="1204" y="301"/>
                      <a:pt x="1308" y="353"/>
                    </a:cubicBezTo>
                    <a:cubicBezTo>
                      <a:pt x="1349" y="374"/>
                      <a:pt x="1391" y="394"/>
                      <a:pt x="1432" y="425"/>
                    </a:cubicBezTo>
                    <a:cubicBezTo>
                      <a:pt x="1440" y="425"/>
                      <a:pt x="1446" y="430"/>
                      <a:pt x="1453" y="430"/>
                    </a:cubicBezTo>
                    <a:cubicBezTo>
                      <a:pt x="1457" y="430"/>
                      <a:pt x="1460" y="429"/>
                      <a:pt x="1464" y="425"/>
                    </a:cubicBezTo>
                    <a:cubicBezTo>
                      <a:pt x="1474" y="425"/>
                      <a:pt x="1485" y="415"/>
                      <a:pt x="1495" y="415"/>
                    </a:cubicBezTo>
                    <a:cubicBezTo>
                      <a:pt x="1505" y="394"/>
                      <a:pt x="1505" y="363"/>
                      <a:pt x="1485" y="353"/>
                    </a:cubicBezTo>
                    <a:cubicBezTo>
                      <a:pt x="1266" y="218"/>
                      <a:pt x="1017" y="135"/>
                      <a:pt x="768" y="72"/>
                    </a:cubicBezTo>
                    <a:cubicBezTo>
                      <a:pt x="655" y="52"/>
                      <a:pt x="530" y="31"/>
                      <a:pt x="416" y="21"/>
                    </a:cubicBezTo>
                    <a:cubicBezTo>
                      <a:pt x="291" y="0"/>
                      <a:pt x="167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282;p49">
                <a:extLst>
                  <a:ext uri="{FF2B5EF4-FFF2-40B4-BE49-F238E27FC236}">
                    <a16:creationId xmlns:a16="http://schemas.microsoft.com/office/drawing/2014/main" id="{573F62A5-BCFA-48F6-835B-1166EE3CC57E}"/>
                  </a:ext>
                </a:extLst>
              </p:cNvPr>
              <p:cNvSpPr/>
              <p:nvPr/>
            </p:nvSpPr>
            <p:spPr>
              <a:xfrm>
                <a:off x="7614632" y="3563990"/>
                <a:ext cx="76299" cy="122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71" extrusionOk="0">
                    <a:moveTo>
                      <a:pt x="585" y="1"/>
                    </a:moveTo>
                    <a:cubicBezTo>
                      <a:pt x="398" y="1"/>
                      <a:pt x="213" y="15"/>
                      <a:pt x="32" y="42"/>
                    </a:cubicBezTo>
                    <a:cubicBezTo>
                      <a:pt x="12" y="52"/>
                      <a:pt x="1" y="73"/>
                      <a:pt x="1" y="84"/>
                    </a:cubicBezTo>
                    <a:cubicBezTo>
                      <a:pt x="12" y="105"/>
                      <a:pt x="22" y="115"/>
                      <a:pt x="42" y="115"/>
                    </a:cubicBezTo>
                    <a:lnTo>
                      <a:pt x="354" y="84"/>
                    </a:lnTo>
                    <a:cubicBezTo>
                      <a:pt x="429" y="79"/>
                      <a:pt x="504" y="76"/>
                      <a:pt x="579" y="76"/>
                    </a:cubicBezTo>
                    <a:cubicBezTo>
                      <a:pt x="794" y="76"/>
                      <a:pt x="1010" y="97"/>
                      <a:pt x="1225" y="135"/>
                    </a:cubicBezTo>
                    <a:lnTo>
                      <a:pt x="1215" y="135"/>
                    </a:lnTo>
                    <a:cubicBezTo>
                      <a:pt x="1287" y="156"/>
                      <a:pt x="1360" y="167"/>
                      <a:pt x="1432" y="188"/>
                    </a:cubicBezTo>
                    <a:cubicBezTo>
                      <a:pt x="1505" y="218"/>
                      <a:pt x="1568" y="239"/>
                      <a:pt x="1640" y="271"/>
                    </a:cubicBezTo>
                    <a:cubicBezTo>
                      <a:pt x="1651" y="271"/>
                      <a:pt x="1671" y="260"/>
                      <a:pt x="1681" y="239"/>
                    </a:cubicBezTo>
                    <a:cubicBezTo>
                      <a:pt x="1692" y="229"/>
                      <a:pt x="1681" y="208"/>
                      <a:pt x="1671" y="208"/>
                    </a:cubicBezTo>
                    <a:cubicBezTo>
                      <a:pt x="1671" y="198"/>
                      <a:pt x="1661" y="198"/>
                      <a:pt x="1661" y="198"/>
                    </a:cubicBezTo>
                    <a:cubicBezTo>
                      <a:pt x="1536" y="146"/>
                      <a:pt x="1402" y="105"/>
                      <a:pt x="1266" y="73"/>
                    </a:cubicBezTo>
                    <a:cubicBezTo>
                      <a:pt x="1132" y="42"/>
                      <a:pt x="997" y="22"/>
                      <a:pt x="862" y="11"/>
                    </a:cubicBezTo>
                    <a:cubicBezTo>
                      <a:pt x="770" y="4"/>
                      <a:pt x="677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283;p49">
                <a:extLst>
                  <a:ext uri="{FF2B5EF4-FFF2-40B4-BE49-F238E27FC236}">
                    <a16:creationId xmlns:a16="http://schemas.microsoft.com/office/drawing/2014/main" id="{50AD10BB-CD6C-4210-9176-2136C85A9BE2}"/>
                  </a:ext>
                </a:extLst>
              </p:cNvPr>
              <p:cNvSpPr/>
              <p:nvPr/>
            </p:nvSpPr>
            <p:spPr>
              <a:xfrm>
                <a:off x="5419773" y="3137152"/>
                <a:ext cx="723739" cy="885036"/>
              </a:xfrm>
              <a:custGeom>
                <a:avLst/>
                <a:gdLst/>
                <a:ahLst/>
                <a:cxnLst/>
                <a:rect l="l" t="t" r="r" b="b"/>
                <a:pathLst>
                  <a:path w="16059" h="19638" extrusionOk="0">
                    <a:moveTo>
                      <a:pt x="12241" y="1"/>
                    </a:moveTo>
                    <a:cubicBezTo>
                      <a:pt x="11971" y="1"/>
                      <a:pt x="11681" y="32"/>
                      <a:pt x="11359" y="74"/>
                    </a:cubicBezTo>
                    <a:cubicBezTo>
                      <a:pt x="10830" y="157"/>
                      <a:pt x="10270" y="312"/>
                      <a:pt x="9658" y="551"/>
                    </a:cubicBezTo>
                    <a:cubicBezTo>
                      <a:pt x="9088" y="769"/>
                      <a:pt x="8537" y="1049"/>
                      <a:pt x="7998" y="1308"/>
                    </a:cubicBezTo>
                    <a:lnTo>
                      <a:pt x="7977" y="1319"/>
                    </a:lnTo>
                    <a:cubicBezTo>
                      <a:pt x="7055" y="1785"/>
                      <a:pt x="6079" y="2283"/>
                      <a:pt x="5156" y="2854"/>
                    </a:cubicBezTo>
                    <a:cubicBezTo>
                      <a:pt x="5135" y="2833"/>
                      <a:pt x="5114" y="2822"/>
                      <a:pt x="5084" y="2812"/>
                    </a:cubicBezTo>
                    <a:lnTo>
                      <a:pt x="5052" y="2812"/>
                    </a:lnTo>
                    <a:cubicBezTo>
                      <a:pt x="4980" y="2812"/>
                      <a:pt x="4928" y="2854"/>
                      <a:pt x="4907" y="2916"/>
                    </a:cubicBezTo>
                    <a:cubicBezTo>
                      <a:pt x="4865" y="3092"/>
                      <a:pt x="4793" y="3269"/>
                      <a:pt x="4720" y="3456"/>
                    </a:cubicBezTo>
                    <a:cubicBezTo>
                      <a:pt x="4388" y="4244"/>
                      <a:pt x="3860" y="4959"/>
                      <a:pt x="3382" y="5572"/>
                    </a:cubicBezTo>
                    <a:lnTo>
                      <a:pt x="3382" y="5582"/>
                    </a:lnTo>
                    <a:lnTo>
                      <a:pt x="3362" y="5602"/>
                    </a:lnTo>
                    <a:lnTo>
                      <a:pt x="3382" y="5592"/>
                    </a:lnTo>
                    <a:lnTo>
                      <a:pt x="3382" y="5592"/>
                    </a:lnTo>
                    <a:cubicBezTo>
                      <a:pt x="3268" y="5727"/>
                      <a:pt x="3154" y="5872"/>
                      <a:pt x="3040" y="6017"/>
                    </a:cubicBezTo>
                    <a:cubicBezTo>
                      <a:pt x="2822" y="6298"/>
                      <a:pt x="2594" y="6588"/>
                      <a:pt x="2376" y="6889"/>
                    </a:cubicBezTo>
                    <a:cubicBezTo>
                      <a:pt x="2210" y="7107"/>
                      <a:pt x="2044" y="7345"/>
                      <a:pt x="1889" y="7573"/>
                    </a:cubicBezTo>
                    <a:cubicBezTo>
                      <a:pt x="1702" y="7843"/>
                      <a:pt x="1546" y="8103"/>
                      <a:pt x="1391" y="8341"/>
                    </a:cubicBezTo>
                    <a:cubicBezTo>
                      <a:pt x="1048" y="8901"/>
                      <a:pt x="778" y="9430"/>
                      <a:pt x="571" y="9949"/>
                    </a:cubicBezTo>
                    <a:cubicBezTo>
                      <a:pt x="364" y="10457"/>
                      <a:pt x="208" y="10986"/>
                      <a:pt x="115" y="11526"/>
                    </a:cubicBezTo>
                    <a:cubicBezTo>
                      <a:pt x="32" y="11992"/>
                      <a:pt x="1" y="12459"/>
                      <a:pt x="22" y="12916"/>
                    </a:cubicBezTo>
                    <a:cubicBezTo>
                      <a:pt x="32" y="13341"/>
                      <a:pt x="105" y="13766"/>
                      <a:pt x="208" y="14171"/>
                    </a:cubicBezTo>
                    <a:cubicBezTo>
                      <a:pt x="312" y="14555"/>
                      <a:pt x="467" y="14938"/>
                      <a:pt x="665" y="15312"/>
                    </a:cubicBezTo>
                    <a:cubicBezTo>
                      <a:pt x="841" y="15643"/>
                      <a:pt x="1080" y="15986"/>
                      <a:pt x="1349" y="16307"/>
                    </a:cubicBezTo>
                    <a:cubicBezTo>
                      <a:pt x="1847" y="16909"/>
                      <a:pt x="2490" y="17448"/>
                      <a:pt x="3258" y="17905"/>
                    </a:cubicBezTo>
                    <a:cubicBezTo>
                      <a:pt x="3973" y="18340"/>
                      <a:pt x="4793" y="18693"/>
                      <a:pt x="5685" y="18953"/>
                    </a:cubicBezTo>
                    <a:cubicBezTo>
                      <a:pt x="6110" y="19077"/>
                      <a:pt x="6557" y="19181"/>
                      <a:pt x="7013" y="19264"/>
                    </a:cubicBezTo>
                    <a:cubicBezTo>
                      <a:pt x="7324" y="19326"/>
                      <a:pt x="7656" y="19368"/>
                      <a:pt x="7977" y="19409"/>
                    </a:cubicBezTo>
                    <a:lnTo>
                      <a:pt x="8071" y="19419"/>
                    </a:lnTo>
                    <a:cubicBezTo>
                      <a:pt x="8890" y="19523"/>
                      <a:pt x="9565" y="19596"/>
                      <a:pt x="10187" y="19627"/>
                    </a:cubicBezTo>
                    <a:cubicBezTo>
                      <a:pt x="10436" y="19638"/>
                      <a:pt x="10674" y="19638"/>
                      <a:pt x="10903" y="19638"/>
                    </a:cubicBezTo>
                    <a:cubicBezTo>
                      <a:pt x="11473" y="19638"/>
                      <a:pt x="11992" y="19606"/>
                      <a:pt x="12490" y="19534"/>
                    </a:cubicBezTo>
                    <a:cubicBezTo>
                      <a:pt x="12863" y="19472"/>
                      <a:pt x="13216" y="19389"/>
                      <a:pt x="13537" y="19285"/>
                    </a:cubicBezTo>
                    <a:cubicBezTo>
                      <a:pt x="13880" y="19160"/>
                      <a:pt x="14191" y="19015"/>
                      <a:pt x="14461" y="18838"/>
                    </a:cubicBezTo>
                    <a:cubicBezTo>
                      <a:pt x="14595" y="18745"/>
                      <a:pt x="14731" y="18642"/>
                      <a:pt x="14855" y="18527"/>
                    </a:cubicBezTo>
                    <a:cubicBezTo>
                      <a:pt x="14969" y="18423"/>
                      <a:pt x="15072" y="18299"/>
                      <a:pt x="15187" y="18154"/>
                    </a:cubicBezTo>
                    <a:cubicBezTo>
                      <a:pt x="15384" y="17895"/>
                      <a:pt x="15529" y="17573"/>
                      <a:pt x="15623" y="17220"/>
                    </a:cubicBezTo>
                    <a:cubicBezTo>
                      <a:pt x="15653" y="17096"/>
                      <a:pt x="15685" y="16971"/>
                      <a:pt x="15706" y="16847"/>
                    </a:cubicBezTo>
                    <a:lnTo>
                      <a:pt x="15716" y="16826"/>
                    </a:lnTo>
                    <a:cubicBezTo>
                      <a:pt x="15747" y="16681"/>
                      <a:pt x="15778" y="16526"/>
                      <a:pt x="15809" y="16339"/>
                    </a:cubicBezTo>
                    <a:cubicBezTo>
                      <a:pt x="15851" y="16058"/>
                      <a:pt x="15892" y="15747"/>
                      <a:pt x="15934" y="15395"/>
                    </a:cubicBezTo>
                    <a:cubicBezTo>
                      <a:pt x="15996" y="14834"/>
                      <a:pt x="16027" y="14223"/>
                      <a:pt x="16048" y="13486"/>
                    </a:cubicBezTo>
                    <a:cubicBezTo>
                      <a:pt x="16058" y="12926"/>
                      <a:pt x="16058" y="12366"/>
                      <a:pt x="16058" y="11816"/>
                    </a:cubicBezTo>
                    <a:lnTo>
                      <a:pt x="16058" y="11567"/>
                    </a:lnTo>
                    <a:lnTo>
                      <a:pt x="16058" y="11162"/>
                    </a:lnTo>
                    <a:cubicBezTo>
                      <a:pt x="16048" y="10623"/>
                      <a:pt x="16048" y="10084"/>
                      <a:pt x="16048" y="9555"/>
                    </a:cubicBezTo>
                    <a:cubicBezTo>
                      <a:pt x="16048" y="8445"/>
                      <a:pt x="16027" y="6992"/>
                      <a:pt x="15975" y="5519"/>
                    </a:cubicBezTo>
                    <a:cubicBezTo>
                      <a:pt x="15965" y="5021"/>
                      <a:pt x="15934" y="4441"/>
                      <a:pt x="15902" y="3870"/>
                    </a:cubicBezTo>
                    <a:cubicBezTo>
                      <a:pt x="15872" y="3352"/>
                      <a:pt x="15819" y="2947"/>
                      <a:pt x="15747" y="2584"/>
                    </a:cubicBezTo>
                    <a:cubicBezTo>
                      <a:pt x="15664" y="2149"/>
                      <a:pt x="15529" y="1775"/>
                      <a:pt x="15353" y="1443"/>
                    </a:cubicBezTo>
                    <a:cubicBezTo>
                      <a:pt x="15259" y="1277"/>
                      <a:pt x="15146" y="1121"/>
                      <a:pt x="15010" y="966"/>
                    </a:cubicBezTo>
                    <a:cubicBezTo>
                      <a:pt x="14886" y="831"/>
                      <a:pt x="14731" y="696"/>
                      <a:pt x="14544" y="572"/>
                    </a:cubicBezTo>
                    <a:cubicBezTo>
                      <a:pt x="14191" y="333"/>
                      <a:pt x="13745" y="167"/>
                      <a:pt x="13143" y="74"/>
                    </a:cubicBezTo>
                    <a:cubicBezTo>
                      <a:pt x="12853" y="32"/>
                      <a:pt x="12552" y="1"/>
                      <a:pt x="12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284;p49">
                <a:extLst>
                  <a:ext uri="{FF2B5EF4-FFF2-40B4-BE49-F238E27FC236}">
                    <a16:creationId xmlns:a16="http://schemas.microsoft.com/office/drawing/2014/main" id="{9F575BB8-A2D1-42BA-A6DD-AE4C00CDE576}"/>
                  </a:ext>
                </a:extLst>
              </p:cNvPr>
              <p:cNvSpPr/>
              <p:nvPr/>
            </p:nvSpPr>
            <p:spPr>
              <a:xfrm>
                <a:off x="5876042" y="3508827"/>
                <a:ext cx="206680" cy="245122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5439" extrusionOk="0">
                    <a:moveTo>
                      <a:pt x="156" y="1"/>
                    </a:moveTo>
                    <a:cubicBezTo>
                      <a:pt x="105" y="1"/>
                      <a:pt x="42" y="42"/>
                      <a:pt x="22" y="94"/>
                    </a:cubicBezTo>
                    <a:cubicBezTo>
                      <a:pt x="1" y="156"/>
                      <a:pt x="32" y="239"/>
                      <a:pt x="105" y="271"/>
                    </a:cubicBezTo>
                    <a:cubicBezTo>
                      <a:pt x="218" y="312"/>
                      <a:pt x="322" y="364"/>
                      <a:pt x="426" y="426"/>
                    </a:cubicBezTo>
                    <a:cubicBezTo>
                      <a:pt x="779" y="623"/>
                      <a:pt x="1101" y="882"/>
                      <a:pt x="1391" y="1163"/>
                    </a:cubicBezTo>
                    <a:cubicBezTo>
                      <a:pt x="1525" y="1297"/>
                      <a:pt x="1671" y="1453"/>
                      <a:pt x="1795" y="1598"/>
                    </a:cubicBezTo>
                    <a:cubicBezTo>
                      <a:pt x="1940" y="1774"/>
                      <a:pt x="2076" y="1951"/>
                      <a:pt x="2210" y="2127"/>
                    </a:cubicBezTo>
                    <a:cubicBezTo>
                      <a:pt x="2470" y="2490"/>
                      <a:pt x="2698" y="2864"/>
                      <a:pt x="2915" y="3247"/>
                    </a:cubicBezTo>
                    <a:cubicBezTo>
                      <a:pt x="3310" y="3932"/>
                      <a:pt x="3641" y="4648"/>
                      <a:pt x="4046" y="5333"/>
                    </a:cubicBezTo>
                    <a:cubicBezTo>
                      <a:pt x="4077" y="5374"/>
                      <a:pt x="4119" y="5395"/>
                      <a:pt x="4171" y="5416"/>
                    </a:cubicBezTo>
                    <a:cubicBezTo>
                      <a:pt x="4202" y="5431"/>
                      <a:pt x="4238" y="5439"/>
                      <a:pt x="4275" y="5439"/>
                    </a:cubicBezTo>
                    <a:cubicBezTo>
                      <a:pt x="4311" y="5439"/>
                      <a:pt x="4347" y="5431"/>
                      <a:pt x="4378" y="5416"/>
                    </a:cubicBezTo>
                    <a:cubicBezTo>
                      <a:pt x="4524" y="5363"/>
                      <a:pt x="4586" y="5197"/>
                      <a:pt x="4534" y="5052"/>
                    </a:cubicBezTo>
                    <a:cubicBezTo>
                      <a:pt x="4347" y="4596"/>
                      <a:pt x="4129" y="4160"/>
                      <a:pt x="3890" y="3724"/>
                    </a:cubicBezTo>
                    <a:cubicBezTo>
                      <a:pt x="3641" y="3258"/>
                      <a:pt x="3362" y="2802"/>
                      <a:pt x="3051" y="2376"/>
                    </a:cubicBezTo>
                    <a:cubicBezTo>
                      <a:pt x="2905" y="2168"/>
                      <a:pt x="2749" y="1961"/>
                      <a:pt x="2583" y="1764"/>
                    </a:cubicBezTo>
                    <a:cubicBezTo>
                      <a:pt x="2408" y="1567"/>
                      <a:pt x="2231" y="1370"/>
                      <a:pt x="2034" y="1193"/>
                    </a:cubicBezTo>
                    <a:cubicBezTo>
                      <a:pt x="1671" y="841"/>
                      <a:pt x="1266" y="540"/>
                      <a:pt x="831" y="301"/>
                    </a:cubicBezTo>
                    <a:cubicBezTo>
                      <a:pt x="623" y="198"/>
                      <a:pt x="416" y="105"/>
                      <a:pt x="208" y="11"/>
                    </a:cubicBezTo>
                    <a:cubicBezTo>
                      <a:pt x="188" y="11"/>
                      <a:pt x="167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285;p49">
                <a:extLst>
                  <a:ext uri="{FF2B5EF4-FFF2-40B4-BE49-F238E27FC236}">
                    <a16:creationId xmlns:a16="http://schemas.microsoft.com/office/drawing/2014/main" id="{FCDC22B9-888B-4AAF-B7C9-24599EDA798F}"/>
                  </a:ext>
                </a:extLst>
              </p:cNvPr>
              <p:cNvSpPr/>
              <p:nvPr/>
            </p:nvSpPr>
            <p:spPr>
              <a:xfrm>
                <a:off x="5419773" y="3213407"/>
                <a:ext cx="376854" cy="800804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17769" extrusionOk="0">
                    <a:moveTo>
                      <a:pt x="7241" y="0"/>
                    </a:moveTo>
                    <a:lnTo>
                      <a:pt x="7241" y="0"/>
                    </a:lnTo>
                    <a:cubicBezTo>
                      <a:pt x="6546" y="353"/>
                      <a:pt x="5831" y="736"/>
                      <a:pt x="5156" y="1162"/>
                    </a:cubicBezTo>
                    <a:cubicBezTo>
                      <a:pt x="5135" y="1141"/>
                      <a:pt x="5114" y="1130"/>
                      <a:pt x="5084" y="1120"/>
                    </a:cubicBezTo>
                    <a:cubicBezTo>
                      <a:pt x="5073" y="1120"/>
                      <a:pt x="5063" y="1110"/>
                      <a:pt x="5052" y="1110"/>
                    </a:cubicBezTo>
                    <a:cubicBezTo>
                      <a:pt x="4980" y="1110"/>
                      <a:pt x="4928" y="1162"/>
                      <a:pt x="4907" y="1224"/>
                    </a:cubicBezTo>
                    <a:cubicBezTo>
                      <a:pt x="4855" y="1400"/>
                      <a:pt x="4793" y="1577"/>
                      <a:pt x="4720" y="1764"/>
                    </a:cubicBezTo>
                    <a:cubicBezTo>
                      <a:pt x="4378" y="2562"/>
                      <a:pt x="3849" y="3278"/>
                      <a:pt x="3382" y="3880"/>
                    </a:cubicBezTo>
                    <a:lnTo>
                      <a:pt x="3372" y="3890"/>
                    </a:lnTo>
                    <a:lnTo>
                      <a:pt x="3372" y="3900"/>
                    </a:lnTo>
                    <a:lnTo>
                      <a:pt x="3382" y="3900"/>
                    </a:lnTo>
                    <a:cubicBezTo>
                      <a:pt x="3268" y="4035"/>
                      <a:pt x="3154" y="4180"/>
                      <a:pt x="3040" y="4315"/>
                    </a:cubicBezTo>
                    <a:lnTo>
                      <a:pt x="3030" y="4336"/>
                    </a:lnTo>
                    <a:cubicBezTo>
                      <a:pt x="2812" y="4616"/>
                      <a:pt x="2583" y="4896"/>
                      <a:pt x="2366" y="5187"/>
                    </a:cubicBezTo>
                    <a:cubicBezTo>
                      <a:pt x="2189" y="5436"/>
                      <a:pt x="2023" y="5674"/>
                      <a:pt x="1889" y="5881"/>
                    </a:cubicBezTo>
                    <a:cubicBezTo>
                      <a:pt x="1702" y="6162"/>
                      <a:pt x="1536" y="6411"/>
                      <a:pt x="1391" y="6649"/>
                    </a:cubicBezTo>
                    <a:cubicBezTo>
                      <a:pt x="1048" y="7199"/>
                      <a:pt x="778" y="7728"/>
                      <a:pt x="561" y="8257"/>
                    </a:cubicBezTo>
                    <a:cubicBezTo>
                      <a:pt x="364" y="8765"/>
                      <a:pt x="208" y="9284"/>
                      <a:pt x="115" y="9834"/>
                    </a:cubicBezTo>
                    <a:cubicBezTo>
                      <a:pt x="32" y="10300"/>
                      <a:pt x="1" y="10767"/>
                      <a:pt x="11" y="11224"/>
                    </a:cubicBezTo>
                    <a:cubicBezTo>
                      <a:pt x="32" y="11649"/>
                      <a:pt x="94" y="12074"/>
                      <a:pt x="208" y="12489"/>
                    </a:cubicBezTo>
                    <a:cubicBezTo>
                      <a:pt x="312" y="12863"/>
                      <a:pt x="467" y="13246"/>
                      <a:pt x="665" y="13620"/>
                    </a:cubicBezTo>
                    <a:cubicBezTo>
                      <a:pt x="841" y="13951"/>
                      <a:pt x="1069" y="14294"/>
                      <a:pt x="1349" y="14626"/>
                    </a:cubicBezTo>
                    <a:cubicBezTo>
                      <a:pt x="1847" y="15217"/>
                      <a:pt x="2490" y="15756"/>
                      <a:pt x="3258" y="16213"/>
                    </a:cubicBezTo>
                    <a:cubicBezTo>
                      <a:pt x="3973" y="16648"/>
                      <a:pt x="4793" y="17001"/>
                      <a:pt x="5685" y="17261"/>
                    </a:cubicBezTo>
                    <a:cubicBezTo>
                      <a:pt x="6110" y="17385"/>
                      <a:pt x="6557" y="17499"/>
                      <a:pt x="7013" y="17572"/>
                    </a:cubicBezTo>
                    <a:cubicBezTo>
                      <a:pt x="7334" y="17634"/>
                      <a:pt x="7666" y="17676"/>
                      <a:pt x="7957" y="17717"/>
                    </a:cubicBezTo>
                    <a:lnTo>
                      <a:pt x="7977" y="17717"/>
                    </a:lnTo>
                    <a:lnTo>
                      <a:pt x="8071" y="17727"/>
                    </a:lnTo>
                    <a:cubicBezTo>
                      <a:pt x="8164" y="17748"/>
                      <a:pt x="8268" y="17759"/>
                      <a:pt x="8362" y="17769"/>
                    </a:cubicBezTo>
                    <a:cubicBezTo>
                      <a:pt x="8330" y="17748"/>
                      <a:pt x="8309" y="17738"/>
                      <a:pt x="8279" y="17717"/>
                    </a:cubicBezTo>
                    <a:cubicBezTo>
                      <a:pt x="7811" y="17427"/>
                      <a:pt x="7355" y="17116"/>
                      <a:pt x="6909" y="16763"/>
                    </a:cubicBezTo>
                    <a:cubicBezTo>
                      <a:pt x="6463" y="16410"/>
                      <a:pt x="6038" y="16037"/>
                      <a:pt x="5633" y="15622"/>
                    </a:cubicBezTo>
                    <a:cubicBezTo>
                      <a:pt x="5239" y="15217"/>
                      <a:pt x="4876" y="14781"/>
                      <a:pt x="4554" y="14325"/>
                    </a:cubicBezTo>
                    <a:cubicBezTo>
                      <a:pt x="4233" y="13859"/>
                      <a:pt x="3953" y="13371"/>
                      <a:pt x="3724" y="12852"/>
                    </a:cubicBezTo>
                    <a:cubicBezTo>
                      <a:pt x="3621" y="12593"/>
                      <a:pt x="3528" y="12344"/>
                      <a:pt x="3445" y="12074"/>
                    </a:cubicBezTo>
                    <a:cubicBezTo>
                      <a:pt x="3403" y="11939"/>
                      <a:pt x="3362" y="11794"/>
                      <a:pt x="3330" y="11649"/>
                    </a:cubicBezTo>
                    <a:cubicBezTo>
                      <a:pt x="3299" y="11503"/>
                      <a:pt x="3268" y="11358"/>
                      <a:pt x="3247" y="11224"/>
                    </a:cubicBezTo>
                    <a:cubicBezTo>
                      <a:pt x="3143" y="10632"/>
                      <a:pt x="3092" y="10041"/>
                      <a:pt x="3092" y="9450"/>
                    </a:cubicBezTo>
                    <a:cubicBezTo>
                      <a:pt x="3102" y="8859"/>
                      <a:pt x="3154" y="8278"/>
                      <a:pt x="3258" y="7707"/>
                    </a:cubicBezTo>
                    <a:cubicBezTo>
                      <a:pt x="3362" y="7126"/>
                      <a:pt x="3507" y="6556"/>
                      <a:pt x="3694" y="5996"/>
                    </a:cubicBezTo>
                    <a:cubicBezTo>
                      <a:pt x="3880" y="5446"/>
                      <a:pt x="4098" y="4906"/>
                      <a:pt x="4347" y="4378"/>
                    </a:cubicBezTo>
                    <a:cubicBezTo>
                      <a:pt x="4865" y="3288"/>
                      <a:pt x="5509" y="2261"/>
                      <a:pt x="6225" y="1296"/>
                    </a:cubicBezTo>
                    <a:cubicBezTo>
                      <a:pt x="6546" y="851"/>
                      <a:pt x="6889" y="425"/>
                      <a:pt x="7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286;p49">
                <a:extLst>
                  <a:ext uri="{FF2B5EF4-FFF2-40B4-BE49-F238E27FC236}">
                    <a16:creationId xmlns:a16="http://schemas.microsoft.com/office/drawing/2014/main" id="{7028FD7F-DC23-4737-BBB5-2D0A16037D4E}"/>
                  </a:ext>
                </a:extLst>
              </p:cNvPr>
              <p:cNvSpPr/>
              <p:nvPr/>
            </p:nvSpPr>
            <p:spPr>
              <a:xfrm>
                <a:off x="5428201" y="3602794"/>
                <a:ext cx="18252" cy="55208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225" extrusionOk="0">
                    <a:moveTo>
                      <a:pt x="353" y="0"/>
                    </a:moveTo>
                    <a:cubicBezTo>
                      <a:pt x="333" y="0"/>
                      <a:pt x="312" y="11"/>
                      <a:pt x="301" y="32"/>
                    </a:cubicBezTo>
                    <a:cubicBezTo>
                      <a:pt x="197" y="405"/>
                      <a:pt x="73" y="789"/>
                      <a:pt x="1" y="1173"/>
                    </a:cubicBezTo>
                    <a:lnTo>
                      <a:pt x="1" y="1204"/>
                    </a:lnTo>
                    <a:cubicBezTo>
                      <a:pt x="11" y="1215"/>
                      <a:pt x="21" y="1215"/>
                      <a:pt x="31" y="1224"/>
                    </a:cubicBezTo>
                    <a:cubicBezTo>
                      <a:pt x="52" y="1224"/>
                      <a:pt x="73" y="1215"/>
                      <a:pt x="73" y="1194"/>
                    </a:cubicBezTo>
                    <a:cubicBezTo>
                      <a:pt x="114" y="1007"/>
                      <a:pt x="167" y="820"/>
                      <a:pt x="218" y="634"/>
                    </a:cubicBezTo>
                    <a:cubicBezTo>
                      <a:pt x="280" y="447"/>
                      <a:pt x="342" y="249"/>
                      <a:pt x="405" y="63"/>
                    </a:cubicBezTo>
                    <a:cubicBezTo>
                      <a:pt x="405" y="32"/>
                      <a:pt x="395" y="0"/>
                      <a:pt x="36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287;p49">
                <a:extLst>
                  <a:ext uri="{FF2B5EF4-FFF2-40B4-BE49-F238E27FC236}">
                    <a16:creationId xmlns:a16="http://schemas.microsoft.com/office/drawing/2014/main" id="{DD8DC84F-B5C3-47CF-BEBA-B5F5E443B598}"/>
                  </a:ext>
                </a:extLst>
              </p:cNvPr>
              <p:cNvSpPr/>
              <p:nvPr/>
            </p:nvSpPr>
            <p:spPr>
              <a:xfrm>
                <a:off x="5420720" y="3602343"/>
                <a:ext cx="28077" cy="86259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914" extrusionOk="0">
                    <a:moveTo>
                      <a:pt x="582" y="1"/>
                    </a:moveTo>
                    <a:cubicBezTo>
                      <a:pt x="561" y="1"/>
                      <a:pt x="550" y="1"/>
                      <a:pt x="540" y="21"/>
                    </a:cubicBezTo>
                    <a:cubicBezTo>
                      <a:pt x="478" y="156"/>
                      <a:pt x="416" y="301"/>
                      <a:pt x="363" y="436"/>
                    </a:cubicBezTo>
                    <a:cubicBezTo>
                      <a:pt x="301" y="591"/>
                      <a:pt x="250" y="757"/>
                      <a:pt x="208" y="913"/>
                    </a:cubicBezTo>
                    <a:cubicBezTo>
                      <a:pt x="114" y="1225"/>
                      <a:pt x="52" y="1536"/>
                      <a:pt x="1" y="1857"/>
                    </a:cubicBezTo>
                    <a:lnTo>
                      <a:pt x="1" y="1888"/>
                    </a:lnTo>
                    <a:cubicBezTo>
                      <a:pt x="11" y="1898"/>
                      <a:pt x="21" y="1909"/>
                      <a:pt x="31" y="1909"/>
                    </a:cubicBezTo>
                    <a:cubicBezTo>
                      <a:pt x="35" y="1912"/>
                      <a:pt x="38" y="1914"/>
                      <a:pt x="42" y="1914"/>
                    </a:cubicBezTo>
                    <a:cubicBezTo>
                      <a:pt x="49" y="1914"/>
                      <a:pt x="56" y="1909"/>
                      <a:pt x="63" y="1909"/>
                    </a:cubicBezTo>
                    <a:cubicBezTo>
                      <a:pt x="73" y="1898"/>
                      <a:pt x="84" y="1888"/>
                      <a:pt x="84" y="1878"/>
                    </a:cubicBezTo>
                    <a:cubicBezTo>
                      <a:pt x="135" y="1598"/>
                      <a:pt x="187" y="1317"/>
                      <a:pt x="260" y="1038"/>
                    </a:cubicBezTo>
                    <a:cubicBezTo>
                      <a:pt x="333" y="747"/>
                      <a:pt x="436" y="467"/>
                      <a:pt x="550" y="197"/>
                    </a:cubicBezTo>
                    <a:lnTo>
                      <a:pt x="550" y="208"/>
                    </a:lnTo>
                    <a:cubicBezTo>
                      <a:pt x="571" y="156"/>
                      <a:pt x="591" y="104"/>
                      <a:pt x="612" y="63"/>
                    </a:cubicBezTo>
                    <a:cubicBezTo>
                      <a:pt x="612" y="52"/>
                      <a:pt x="623" y="42"/>
                      <a:pt x="612" y="31"/>
                    </a:cubicBezTo>
                    <a:cubicBezTo>
                      <a:pt x="612" y="21"/>
                      <a:pt x="612" y="10"/>
                      <a:pt x="60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288;p49">
                <a:extLst>
                  <a:ext uri="{FF2B5EF4-FFF2-40B4-BE49-F238E27FC236}">
                    <a16:creationId xmlns:a16="http://schemas.microsoft.com/office/drawing/2014/main" id="{7F409C91-80EB-4943-A7FE-8ECBD08A8963}"/>
                  </a:ext>
                </a:extLst>
              </p:cNvPr>
              <p:cNvSpPr/>
              <p:nvPr/>
            </p:nvSpPr>
            <p:spPr>
              <a:xfrm>
                <a:off x="5419323" y="3596755"/>
                <a:ext cx="31818" cy="8648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919" extrusionOk="0">
                    <a:moveTo>
                      <a:pt x="498" y="466"/>
                    </a:moveTo>
                    <a:lnTo>
                      <a:pt x="498" y="466"/>
                    </a:lnTo>
                    <a:cubicBezTo>
                      <a:pt x="497" y="469"/>
                      <a:pt x="495" y="472"/>
                      <a:pt x="494" y="475"/>
                    </a:cubicBezTo>
                    <a:lnTo>
                      <a:pt x="494" y="475"/>
                    </a:lnTo>
                    <a:cubicBezTo>
                      <a:pt x="498" y="472"/>
                      <a:pt x="498" y="466"/>
                      <a:pt x="498" y="466"/>
                    </a:cubicBezTo>
                    <a:close/>
                    <a:moveTo>
                      <a:pt x="643" y="0"/>
                    </a:moveTo>
                    <a:cubicBezTo>
                      <a:pt x="622" y="0"/>
                      <a:pt x="602" y="10"/>
                      <a:pt x="592" y="31"/>
                    </a:cubicBezTo>
                    <a:cubicBezTo>
                      <a:pt x="436" y="300"/>
                      <a:pt x="301" y="591"/>
                      <a:pt x="208" y="892"/>
                    </a:cubicBezTo>
                    <a:cubicBezTo>
                      <a:pt x="104" y="1203"/>
                      <a:pt x="42" y="1524"/>
                      <a:pt x="0" y="1856"/>
                    </a:cubicBezTo>
                    <a:cubicBezTo>
                      <a:pt x="0" y="1888"/>
                      <a:pt x="32" y="1919"/>
                      <a:pt x="62" y="1919"/>
                    </a:cubicBezTo>
                    <a:cubicBezTo>
                      <a:pt x="83" y="1919"/>
                      <a:pt x="94" y="1909"/>
                      <a:pt x="104" y="1898"/>
                    </a:cubicBezTo>
                    <a:cubicBezTo>
                      <a:pt x="125" y="1888"/>
                      <a:pt x="125" y="1877"/>
                      <a:pt x="125" y="1856"/>
                    </a:cubicBezTo>
                    <a:cubicBezTo>
                      <a:pt x="135" y="1805"/>
                      <a:pt x="135" y="1763"/>
                      <a:pt x="145" y="1711"/>
                    </a:cubicBezTo>
                    <a:lnTo>
                      <a:pt x="145" y="1732"/>
                    </a:lnTo>
                    <a:cubicBezTo>
                      <a:pt x="207" y="1299"/>
                      <a:pt x="320" y="878"/>
                      <a:pt x="494" y="475"/>
                    </a:cubicBezTo>
                    <a:lnTo>
                      <a:pt x="494" y="475"/>
                    </a:lnTo>
                    <a:cubicBezTo>
                      <a:pt x="493" y="476"/>
                      <a:pt x="491" y="477"/>
                      <a:pt x="488" y="477"/>
                    </a:cubicBezTo>
                    <a:cubicBezTo>
                      <a:pt x="550" y="342"/>
                      <a:pt x="622" y="217"/>
                      <a:pt x="695" y="83"/>
                    </a:cubicBezTo>
                    <a:cubicBezTo>
                      <a:pt x="705" y="62"/>
                      <a:pt x="695" y="21"/>
                      <a:pt x="675" y="10"/>
                    </a:cubicBezTo>
                    <a:cubicBezTo>
                      <a:pt x="664" y="0"/>
                      <a:pt x="654" y="0"/>
                      <a:pt x="64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289;p49">
                <a:extLst>
                  <a:ext uri="{FF2B5EF4-FFF2-40B4-BE49-F238E27FC236}">
                    <a16:creationId xmlns:a16="http://schemas.microsoft.com/office/drawing/2014/main" id="{AEC7D26B-6FD0-4422-8429-93FD1F9F539A}"/>
                  </a:ext>
                </a:extLst>
              </p:cNvPr>
              <p:cNvSpPr/>
              <p:nvPr/>
            </p:nvSpPr>
            <p:spPr>
              <a:xfrm>
                <a:off x="5418872" y="3596259"/>
                <a:ext cx="29023" cy="9590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128" extrusionOk="0">
                    <a:moveTo>
                      <a:pt x="632" y="94"/>
                    </a:moveTo>
                    <a:cubicBezTo>
                      <a:pt x="631" y="97"/>
                      <a:pt x="630" y="101"/>
                      <a:pt x="628" y="104"/>
                    </a:cubicBezTo>
                    <a:lnTo>
                      <a:pt x="628" y="104"/>
                    </a:lnTo>
                    <a:cubicBezTo>
                      <a:pt x="632" y="103"/>
                      <a:pt x="632" y="102"/>
                      <a:pt x="632" y="94"/>
                    </a:cubicBezTo>
                    <a:close/>
                    <a:moveTo>
                      <a:pt x="602" y="0"/>
                    </a:moveTo>
                    <a:cubicBezTo>
                      <a:pt x="591" y="0"/>
                      <a:pt x="591" y="11"/>
                      <a:pt x="581" y="11"/>
                    </a:cubicBezTo>
                    <a:cubicBezTo>
                      <a:pt x="570" y="11"/>
                      <a:pt x="560" y="21"/>
                      <a:pt x="560" y="32"/>
                    </a:cubicBezTo>
                    <a:cubicBezTo>
                      <a:pt x="487" y="187"/>
                      <a:pt x="425" y="343"/>
                      <a:pt x="363" y="509"/>
                    </a:cubicBezTo>
                    <a:cubicBezTo>
                      <a:pt x="301" y="675"/>
                      <a:pt x="249" y="851"/>
                      <a:pt x="208" y="1028"/>
                    </a:cubicBezTo>
                    <a:cubicBezTo>
                      <a:pt x="114" y="1369"/>
                      <a:pt x="52" y="1722"/>
                      <a:pt x="10" y="2075"/>
                    </a:cubicBezTo>
                    <a:cubicBezTo>
                      <a:pt x="0" y="2086"/>
                      <a:pt x="10" y="2106"/>
                      <a:pt x="21" y="2116"/>
                    </a:cubicBezTo>
                    <a:cubicBezTo>
                      <a:pt x="31" y="2127"/>
                      <a:pt x="42" y="2127"/>
                      <a:pt x="52" y="2127"/>
                    </a:cubicBezTo>
                    <a:cubicBezTo>
                      <a:pt x="72" y="2127"/>
                      <a:pt x="83" y="2127"/>
                      <a:pt x="93" y="2116"/>
                    </a:cubicBezTo>
                    <a:cubicBezTo>
                      <a:pt x="104" y="2106"/>
                      <a:pt x="104" y="2096"/>
                      <a:pt x="114" y="2075"/>
                    </a:cubicBezTo>
                    <a:cubicBezTo>
                      <a:pt x="114" y="2033"/>
                      <a:pt x="125" y="1982"/>
                      <a:pt x="135" y="1930"/>
                    </a:cubicBezTo>
                    <a:cubicBezTo>
                      <a:pt x="176" y="1618"/>
                      <a:pt x="238" y="1318"/>
                      <a:pt x="311" y="1007"/>
                    </a:cubicBezTo>
                    <a:cubicBezTo>
                      <a:pt x="393" y="699"/>
                      <a:pt x="496" y="401"/>
                      <a:pt x="628" y="104"/>
                    </a:cubicBezTo>
                    <a:lnTo>
                      <a:pt x="628" y="104"/>
                    </a:lnTo>
                    <a:cubicBezTo>
                      <a:pt x="627" y="104"/>
                      <a:pt x="625" y="104"/>
                      <a:pt x="623" y="104"/>
                    </a:cubicBezTo>
                    <a:lnTo>
                      <a:pt x="632" y="94"/>
                    </a:lnTo>
                    <a:lnTo>
                      <a:pt x="632" y="94"/>
                    </a:lnTo>
                    <a:cubicBezTo>
                      <a:pt x="632" y="94"/>
                      <a:pt x="632" y="94"/>
                      <a:pt x="632" y="94"/>
                    </a:cubicBezTo>
                    <a:lnTo>
                      <a:pt x="632" y="73"/>
                    </a:lnTo>
                    <a:cubicBezTo>
                      <a:pt x="643" y="62"/>
                      <a:pt x="643" y="53"/>
                      <a:pt x="643" y="42"/>
                    </a:cubicBezTo>
                    <a:cubicBezTo>
                      <a:pt x="643" y="32"/>
                      <a:pt x="632" y="21"/>
                      <a:pt x="623" y="11"/>
                    </a:cubicBezTo>
                    <a:cubicBezTo>
                      <a:pt x="612" y="11"/>
                      <a:pt x="602" y="0"/>
                      <a:pt x="602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290;p49">
                <a:extLst>
                  <a:ext uri="{FF2B5EF4-FFF2-40B4-BE49-F238E27FC236}">
                    <a16:creationId xmlns:a16="http://schemas.microsoft.com/office/drawing/2014/main" id="{6A77AE36-119B-4498-8966-59C7449C1A01}"/>
                  </a:ext>
                </a:extLst>
              </p:cNvPr>
              <p:cNvSpPr/>
              <p:nvPr/>
            </p:nvSpPr>
            <p:spPr>
              <a:xfrm>
                <a:off x="5423063" y="3591121"/>
                <a:ext cx="27131" cy="76209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691" extrusionOk="0">
                    <a:moveTo>
                      <a:pt x="560" y="1"/>
                    </a:moveTo>
                    <a:cubicBezTo>
                      <a:pt x="550" y="1"/>
                      <a:pt x="530" y="11"/>
                      <a:pt x="530" y="21"/>
                    </a:cubicBezTo>
                    <a:cubicBezTo>
                      <a:pt x="488" y="84"/>
                      <a:pt x="456" y="135"/>
                      <a:pt x="426" y="197"/>
                    </a:cubicBezTo>
                    <a:cubicBezTo>
                      <a:pt x="394" y="259"/>
                      <a:pt x="373" y="322"/>
                      <a:pt x="343" y="384"/>
                    </a:cubicBezTo>
                    <a:cubicBezTo>
                      <a:pt x="291" y="519"/>
                      <a:pt x="239" y="654"/>
                      <a:pt x="198" y="789"/>
                    </a:cubicBezTo>
                    <a:cubicBezTo>
                      <a:pt x="115" y="1069"/>
                      <a:pt x="62" y="1359"/>
                      <a:pt x="0" y="1640"/>
                    </a:cubicBezTo>
                    <a:cubicBezTo>
                      <a:pt x="0" y="1649"/>
                      <a:pt x="0" y="1660"/>
                      <a:pt x="11" y="1670"/>
                    </a:cubicBezTo>
                    <a:cubicBezTo>
                      <a:pt x="11" y="1681"/>
                      <a:pt x="21" y="1691"/>
                      <a:pt x="32" y="1691"/>
                    </a:cubicBezTo>
                    <a:cubicBezTo>
                      <a:pt x="52" y="1691"/>
                      <a:pt x="73" y="1681"/>
                      <a:pt x="83" y="1660"/>
                    </a:cubicBezTo>
                    <a:cubicBezTo>
                      <a:pt x="125" y="1442"/>
                      <a:pt x="166" y="1225"/>
                      <a:pt x="218" y="1006"/>
                    </a:cubicBezTo>
                    <a:cubicBezTo>
                      <a:pt x="281" y="789"/>
                      <a:pt x="343" y="571"/>
                      <a:pt x="436" y="363"/>
                    </a:cubicBezTo>
                    <a:cubicBezTo>
                      <a:pt x="477" y="259"/>
                      <a:pt x="530" y="156"/>
                      <a:pt x="592" y="63"/>
                    </a:cubicBezTo>
                    <a:cubicBezTo>
                      <a:pt x="602" y="42"/>
                      <a:pt x="592" y="21"/>
                      <a:pt x="581" y="11"/>
                    </a:cubicBezTo>
                    <a:cubicBezTo>
                      <a:pt x="571" y="11"/>
                      <a:pt x="560" y="1"/>
                      <a:pt x="560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291;p49">
                <a:extLst>
                  <a:ext uri="{FF2B5EF4-FFF2-40B4-BE49-F238E27FC236}">
                    <a16:creationId xmlns:a16="http://schemas.microsoft.com/office/drawing/2014/main" id="{AF0D0DD5-2EFF-41A9-918E-7466C587B032}"/>
                  </a:ext>
                </a:extLst>
              </p:cNvPr>
              <p:cNvSpPr/>
              <p:nvPr/>
            </p:nvSpPr>
            <p:spPr>
              <a:xfrm>
                <a:off x="5419323" y="3589274"/>
                <a:ext cx="31367" cy="9996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2218" extrusionOk="0">
                    <a:moveTo>
                      <a:pt x="654" y="0"/>
                    </a:moveTo>
                    <a:cubicBezTo>
                      <a:pt x="633" y="0"/>
                      <a:pt x="622" y="0"/>
                      <a:pt x="613" y="10"/>
                    </a:cubicBezTo>
                    <a:cubicBezTo>
                      <a:pt x="530" y="176"/>
                      <a:pt x="456" y="342"/>
                      <a:pt x="384" y="519"/>
                    </a:cubicBezTo>
                    <a:cubicBezTo>
                      <a:pt x="322" y="695"/>
                      <a:pt x="270" y="871"/>
                      <a:pt x="218" y="1058"/>
                    </a:cubicBezTo>
                    <a:cubicBezTo>
                      <a:pt x="166" y="1234"/>
                      <a:pt x="135" y="1421"/>
                      <a:pt x="94" y="1598"/>
                    </a:cubicBezTo>
                    <a:lnTo>
                      <a:pt x="0" y="2158"/>
                    </a:lnTo>
                    <a:lnTo>
                      <a:pt x="0" y="2188"/>
                    </a:lnTo>
                    <a:cubicBezTo>
                      <a:pt x="11" y="2199"/>
                      <a:pt x="21" y="2209"/>
                      <a:pt x="32" y="2209"/>
                    </a:cubicBezTo>
                    <a:cubicBezTo>
                      <a:pt x="37" y="2215"/>
                      <a:pt x="42" y="2217"/>
                      <a:pt x="47" y="2217"/>
                    </a:cubicBezTo>
                    <a:cubicBezTo>
                      <a:pt x="52" y="2217"/>
                      <a:pt x="57" y="2215"/>
                      <a:pt x="62" y="2209"/>
                    </a:cubicBezTo>
                    <a:cubicBezTo>
                      <a:pt x="73" y="2209"/>
                      <a:pt x="83" y="2199"/>
                      <a:pt x="83" y="2188"/>
                    </a:cubicBezTo>
                    <a:cubicBezTo>
                      <a:pt x="115" y="2022"/>
                      <a:pt x="135" y="1867"/>
                      <a:pt x="166" y="1701"/>
                    </a:cubicBezTo>
                    <a:cubicBezTo>
                      <a:pt x="198" y="1545"/>
                      <a:pt x="228" y="1379"/>
                      <a:pt x="260" y="1224"/>
                    </a:cubicBezTo>
                    <a:cubicBezTo>
                      <a:pt x="332" y="913"/>
                      <a:pt x="436" y="602"/>
                      <a:pt x="560" y="300"/>
                    </a:cubicBezTo>
                    <a:lnTo>
                      <a:pt x="560" y="311"/>
                    </a:lnTo>
                    <a:cubicBezTo>
                      <a:pt x="602" y="228"/>
                      <a:pt x="643" y="135"/>
                      <a:pt x="685" y="52"/>
                    </a:cubicBezTo>
                    <a:cubicBezTo>
                      <a:pt x="695" y="42"/>
                      <a:pt x="695" y="10"/>
                      <a:pt x="67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292;p49">
                <a:extLst>
                  <a:ext uri="{FF2B5EF4-FFF2-40B4-BE49-F238E27FC236}">
                    <a16:creationId xmlns:a16="http://schemas.microsoft.com/office/drawing/2014/main" id="{9C3D4908-B61A-4E7F-8108-F3CF29BF5CF3}"/>
                  </a:ext>
                </a:extLst>
              </p:cNvPr>
              <p:cNvSpPr/>
              <p:nvPr/>
            </p:nvSpPr>
            <p:spPr>
              <a:xfrm>
                <a:off x="5416484" y="3600901"/>
                <a:ext cx="27671" cy="100591"/>
              </a:xfrm>
              <a:custGeom>
                <a:avLst/>
                <a:gdLst/>
                <a:ahLst/>
                <a:cxnLst/>
                <a:rect l="l" t="t" r="r" b="b"/>
                <a:pathLst>
                  <a:path w="614" h="2232" extrusionOk="0">
                    <a:moveTo>
                      <a:pt x="582" y="1"/>
                    </a:moveTo>
                    <a:cubicBezTo>
                      <a:pt x="572" y="1"/>
                      <a:pt x="561" y="1"/>
                      <a:pt x="561" y="12"/>
                    </a:cubicBezTo>
                    <a:cubicBezTo>
                      <a:pt x="551" y="12"/>
                      <a:pt x="551" y="22"/>
                      <a:pt x="540" y="33"/>
                    </a:cubicBezTo>
                    <a:cubicBezTo>
                      <a:pt x="468" y="198"/>
                      <a:pt x="406" y="374"/>
                      <a:pt x="344" y="551"/>
                    </a:cubicBezTo>
                    <a:cubicBezTo>
                      <a:pt x="281" y="727"/>
                      <a:pt x="229" y="904"/>
                      <a:pt x="188" y="1080"/>
                    </a:cubicBezTo>
                    <a:cubicBezTo>
                      <a:pt x="95" y="1443"/>
                      <a:pt x="32" y="1817"/>
                      <a:pt x="1" y="2190"/>
                    </a:cubicBezTo>
                    <a:cubicBezTo>
                      <a:pt x="1" y="2211"/>
                      <a:pt x="22" y="2232"/>
                      <a:pt x="42" y="2232"/>
                    </a:cubicBezTo>
                    <a:cubicBezTo>
                      <a:pt x="63" y="2232"/>
                      <a:pt x="74" y="2232"/>
                      <a:pt x="74" y="2221"/>
                    </a:cubicBezTo>
                    <a:cubicBezTo>
                      <a:pt x="84" y="2211"/>
                      <a:pt x="95" y="2200"/>
                      <a:pt x="95" y="2190"/>
                    </a:cubicBezTo>
                    <a:cubicBezTo>
                      <a:pt x="105" y="2034"/>
                      <a:pt x="125" y="1879"/>
                      <a:pt x="146" y="1723"/>
                    </a:cubicBezTo>
                    <a:cubicBezTo>
                      <a:pt x="188" y="1432"/>
                      <a:pt x="250" y="1153"/>
                      <a:pt x="323" y="872"/>
                    </a:cubicBezTo>
                    <a:cubicBezTo>
                      <a:pt x="406" y="593"/>
                      <a:pt x="499" y="312"/>
                      <a:pt x="613" y="53"/>
                    </a:cubicBezTo>
                    <a:cubicBezTo>
                      <a:pt x="613" y="42"/>
                      <a:pt x="613" y="33"/>
                      <a:pt x="602" y="22"/>
                    </a:cubicBezTo>
                    <a:cubicBezTo>
                      <a:pt x="602" y="12"/>
                      <a:pt x="593" y="12"/>
                      <a:pt x="58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293;p49">
                <a:extLst>
                  <a:ext uri="{FF2B5EF4-FFF2-40B4-BE49-F238E27FC236}">
                    <a16:creationId xmlns:a16="http://schemas.microsoft.com/office/drawing/2014/main" id="{14B01E3B-B3A0-43CC-8813-BD79EAA133EA}"/>
                  </a:ext>
                </a:extLst>
              </p:cNvPr>
              <p:cNvSpPr/>
              <p:nvPr/>
            </p:nvSpPr>
            <p:spPr>
              <a:xfrm>
                <a:off x="5416033" y="3606084"/>
                <a:ext cx="27626" cy="10054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231" extrusionOk="0">
                    <a:moveTo>
                      <a:pt x="550" y="0"/>
                    </a:moveTo>
                    <a:lnTo>
                      <a:pt x="540" y="10"/>
                    </a:lnTo>
                    <a:cubicBezTo>
                      <a:pt x="529" y="10"/>
                      <a:pt x="509" y="21"/>
                      <a:pt x="509" y="31"/>
                    </a:cubicBezTo>
                    <a:cubicBezTo>
                      <a:pt x="437" y="197"/>
                      <a:pt x="364" y="363"/>
                      <a:pt x="312" y="540"/>
                    </a:cubicBezTo>
                    <a:cubicBezTo>
                      <a:pt x="260" y="716"/>
                      <a:pt x="208" y="893"/>
                      <a:pt x="177" y="1069"/>
                    </a:cubicBezTo>
                    <a:cubicBezTo>
                      <a:pt x="135" y="1255"/>
                      <a:pt x="105" y="1432"/>
                      <a:pt x="73" y="1619"/>
                    </a:cubicBezTo>
                    <a:cubicBezTo>
                      <a:pt x="52" y="1805"/>
                      <a:pt x="22" y="1992"/>
                      <a:pt x="1" y="2189"/>
                    </a:cubicBezTo>
                    <a:cubicBezTo>
                      <a:pt x="1" y="2210"/>
                      <a:pt x="32" y="2230"/>
                      <a:pt x="52" y="2230"/>
                    </a:cubicBezTo>
                    <a:cubicBezTo>
                      <a:pt x="63" y="2230"/>
                      <a:pt x="84" y="2230"/>
                      <a:pt x="94" y="2220"/>
                    </a:cubicBezTo>
                    <a:cubicBezTo>
                      <a:pt x="105" y="2210"/>
                      <a:pt x="105" y="2200"/>
                      <a:pt x="105" y="2189"/>
                    </a:cubicBezTo>
                    <a:cubicBezTo>
                      <a:pt x="125" y="2023"/>
                      <a:pt x="146" y="1857"/>
                      <a:pt x="167" y="1702"/>
                    </a:cubicBezTo>
                    <a:cubicBezTo>
                      <a:pt x="208" y="1432"/>
                      <a:pt x="260" y="1162"/>
                      <a:pt x="322" y="903"/>
                    </a:cubicBezTo>
                    <a:cubicBezTo>
                      <a:pt x="384" y="633"/>
                      <a:pt x="478" y="374"/>
                      <a:pt x="582" y="125"/>
                    </a:cubicBezTo>
                    <a:cubicBezTo>
                      <a:pt x="592" y="114"/>
                      <a:pt x="592" y="93"/>
                      <a:pt x="603" y="83"/>
                    </a:cubicBezTo>
                    <a:cubicBezTo>
                      <a:pt x="603" y="73"/>
                      <a:pt x="612" y="63"/>
                      <a:pt x="603" y="42"/>
                    </a:cubicBezTo>
                    <a:cubicBezTo>
                      <a:pt x="603" y="31"/>
                      <a:pt x="592" y="21"/>
                      <a:pt x="582" y="10"/>
                    </a:cubicBezTo>
                    <a:cubicBezTo>
                      <a:pt x="571" y="1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294;p49">
                <a:extLst>
                  <a:ext uri="{FF2B5EF4-FFF2-40B4-BE49-F238E27FC236}">
                    <a16:creationId xmlns:a16="http://schemas.microsoft.com/office/drawing/2014/main" id="{C9303E0A-18DB-4F9C-93AC-74FA9EEFEB60}"/>
                  </a:ext>
                </a:extLst>
              </p:cNvPr>
              <p:cNvSpPr/>
              <p:nvPr/>
            </p:nvSpPr>
            <p:spPr>
              <a:xfrm>
                <a:off x="5418872" y="3591121"/>
                <a:ext cx="30375" cy="102393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272" extrusionOk="0">
                    <a:moveTo>
                      <a:pt x="623" y="1"/>
                    </a:moveTo>
                    <a:cubicBezTo>
                      <a:pt x="602" y="1"/>
                      <a:pt x="581" y="11"/>
                      <a:pt x="581" y="31"/>
                    </a:cubicBezTo>
                    <a:cubicBezTo>
                      <a:pt x="487" y="197"/>
                      <a:pt x="404" y="363"/>
                      <a:pt x="342" y="540"/>
                    </a:cubicBezTo>
                    <a:cubicBezTo>
                      <a:pt x="280" y="727"/>
                      <a:pt x="218" y="913"/>
                      <a:pt x="176" y="1100"/>
                    </a:cubicBezTo>
                    <a:cubicBezTo>
                      <a:pt x="135" y="1287"/>
                      <a:pt x="93" y="1474"/>
                      <a:pt x="72" y="1670"/>
                    </a:cubicBezTo>
                    <a:cubicBezTo>
                      <a:pt x="42" y="1847"/>
                      <a:pt x="21" y="2034"/>
                      <a:pt x="0" y="2220"/>
                    </a:cubicBezTo>
                    <a:cubicBezTo>
                      <a:pt x="0" y="2251"/>
                      <a:pt x="21" y="2272"/>
                      <a:pt x="42" y="2272"/>
                    </a:cubicBezTo>
                    <a:cubicBezTo>
                      <a:pt x="62" y="2272"/>
                      <a:pt x="72" y="2272"/>
                      <a:pt x="83" y="2262"/>
                    </a:cubicBezTo>
                    <a:cubicBezTo>
                      <a:pt x="93" y="2251"/>
                      <a:pt x="93" y="2241"/>
                      <a:pt x="93" y="2220"/>
                    </a:cubicBezTo>
                    <a:cubicBezTo>
                      <a:pt x="114" y="2075"/>
                      <a:pt x="135" y="1930"/>
                      <a:pt x="155" y="1774"/>
                    </a:cubicBezTo>
                    <a:lnTo>
                      <a:pt x="155" y="1795"/>
                    </a:lnTo>
                    <a:cubicBezTo>
                      <a:pt x="187" y="1557"/>
                      <a:pt x="228" y="1308"/>
                      <a:pt x="291" y="1079"/>
                    </a:cubicBezTo>
                    <a:cubicBezTo>
                      <a:pt x="353" y="830"/>
                      <a:pt x="425" y="602"/>
                      <a:pt x="529" y="374"/>
                    </a:cubicBezTo>
                    <a:cubicBezTo>
                      <a:pt x="570" y="270"/>
                      <a:pt x="612" y="176"/>
                      <a:pt x="664" y="84"/>
                    </a:cubicBezTo>
                    <a:cubicBezTo>
                      <a:pt x="674" y="63"/>
                      <a:pt x="674" y="31"/>
                      <a:pt x="643" y="11"/>
                    </a:cubicBezTo>
                    <a:cubicBezTo>
                      <a:pt x="643" y="11"/>
                      <a:pt x="632" y="1"/>
                      <a:pt x="623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295;p49">
                <a:extLst>
                  <a:ext uri="{FF2B5EF4-FFF2-40B4-BE49-F238E27FC236}">
                    <a16:creationId xmlns:a16="http://schemas.microsoft.com/office/drawing/2014/main" id="{092B2A1F-3DD8-4A37-9B41-C74904DA659B}"/>
                  </a:ext>
                </a:extLst>
              </p:cNvPr>
              <p:cNvSpPr/>
              <p:nvPr/>
            </p:nvSpPr>
            <p:spPr>
              <a:xfrm>
                <a:off x="5415582" y="3592068"/>
                <a:ext cx="33215" cy="11550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2563" extrusionOk="0">
                    <a:moveTo>
                      <a:pt x="685" y="0"/>
                    </a:moveTo>
                    <a:cubicBezTo>
                      <a:pt x="664" y="0"/>
                      <a:pt x="643" y="10"/>
                      <a:pt x="633" y="31"/>
                    </a:cubicBezTo>
                    <a:cubicBezTo>
                      <a:pt x="436" y="404"/>
                      <a:pt x="291" y="819"/>
                      <a:pt x="187" y="1234"/>
                    </a:cubicBezTo>
                    <a:cubicBezTo>
                      <a:pt x="145" y="1442"/>
                      <a:pt x="104" y="1649"/>
                      <a:pt x="73" y="1857"/>
                    </a:cubicBezTo>
                    <a:cubicBezTo>
                      <a:pt x="42" y="2075"/>
                      <a:pt x="21" y="2292"/>
                      <a:pt x="0" y="2511"/>
                    </a:cubicBezTo>
                    <a:cubicBezTo>
                      <a:pt x="0" y="2541"/>
                      <a:pt x="32" y="2562"/>
                      <a:pt x="52" y="2562"/>
                    </a:cubicBezTo>
                    <a:cubicBezTo>
                      <a:pt x="83" y="2562"/>
                      <a:pt x="104" y="2541"/>
                      <a:pt x="104" y="2511"/>
                    </a:cubicBezTo>
                    <a:cubicBezTo>
                      <a:pt x="115" y="2303"/>
                      <a:pt x="145" y="2096"/>
                      <a:pt x="166" y="1888"/>
                    </a:cubicBezTo>
                    <a:lnTo>
                      <a:pt x="166" y="1898"/>
                    </a:lnTo>
                    <a:cubicBezTo>
                      <a:pt x="249" y="1370"/>
                      <a:pt x="384" y="851"/>
                      <a:pt x="592" y="363"/>
                    </a:cubicBezTo>
                    <a:cubicBezTo>
                      <a:pt x="633" y="270"/>
                      <a:pt x="675" y="176"/>
                      <a:pt x="726" y="83"/>
                    </a:cubicBezTo>
                    <a:cubicBezTo>
                      <a:pt x="737" y="52"/>
                      <a:pt x="737" y="21"/>
                      <a:pt x="705" y="10"/>
                    </a:cubicBezTo>
                    <a:cubicBezTo>
                      <a:pt x="705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296;p49">
                <a:extLst>
                  <a:ext uri="{FF2B5EF4-FFF2-40B4-BE49-F238E27FC236}">
                    <a16:creationId xmlns:a16="http://schemas.microsoft.com/office/drawing/2014/main" id="{671BA03F-51C8-45EE-9045-50C88035DAD9}"/>
                  </a:ext>
                </a:extLst>
              </p:cNvPr>
              <p:cNvSpPr/>
              <p:nvPr/>
            </p:nvSpPr>
            <p:spPr>
              <a:xfrm>
                <a:off x="5426804" y="3582243"/>
                <a:ext cx="25734" cy="6985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550" extrusionOk="0">
                    <a:moveTo>
                      <a:pt x="529" y="0"/>
                    </a:moveTo>
                    <a:cubicBezTo>
                      <a:pt x="519" y="0"/>
                      <a:pt x="509" y="11"/>
                      <a:pt x="498" y="21"/>
                    </a:cubicBezTo>
                    <a:cubicBezTo>
                      <a:pt x="239" y="477"/>
                      <a:pt x="115" y="996"/>
                      <a:pt x="0" y="1505"/>
                    </a:cubicBezTo>
                    <a:cubicBezTo>
                      <a:pt x="0" y="1515"/>
                      <a:pt x="0" y="1525"/>
                      <a:pt x="11" y="1535"/>
                    </a:cubicBezTo>
                    <a:cubicBezTo>
                      <a:pt x="11" y="1535"/>
                      <a:pt x="21" y="1546"/>
                      <a:pt x="32" y="1546"/>
                    </a:cubicBezTo>
                    <a:cubicBezTo>
                      <a:pt x="37" y="1549"/>
                      <a:pt x="43" y="1550"/>
                      <a:pt x="48" y="1550"/>
                    </a:cubicBezTo>
                    <a:cubicBezTo>
                      <a:pt x="62" y="1550"/>
                      <a:pt x="73" y="1541"/>
                      <a:pt x="73" y="1525"/>
                    </a:cubicBezTo>
                    <a:cubicBezTo>
                      <a:pt x="156" y="1120"/>
                      <a:pt x="249" y="716"/>
                      <a:pt x="415" y="343"/>
                    </a:cubicBezTo>
                    <a:cubicBezTo>
                      <a:pt x="456" y="239"/>
                      <a:pt x="509" y="145"/>
                      <a:pt x="560" y="52"/>
                    </a:cubicBezTo>
                    <a:cubicBezTo>
                      <a:pt x="571" y="42"/>
                      <a:pt x="560" y="21"/>
                      <a:pt x="550" y="11"/>
                    </a:cubicBezTo>
                    <a:cubicBezTo>
                      <a:pt x="539" y="0"/>
                      <a:pt x="539" y="0"/>
                      <a:pt x="529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297;p49">
                <a:extLst>
                  <a:ext uri="{FF2B5EF4-FFF2-40B4-BE49-F238E27FC236}">
                    <a16:creationId xmlns:a16="http://schemas.microsoft.com/office/drawing/2014/main" id="{7A0D4734-B22F-4B58-A3AF-1E744D7E92F1}"/>
                  </a:ext>
                </a:extLst>
              </p:cNvPr>
              <p:cNvSpPr/>
              <p:nvPr/>
            </p:nvSpPr>
            <p:spPr>
              <a:xfrm>
                <a:off x="5977986" y="3015153"/>
                <a:ext cx="1603051" cy="1021049"/>
              </a:xfrm>
              <a:custGeom>
                <a:avLst/>
                <a:gdLst/>
                <a:ahLst/>
                <a:cxnLst/>
                <a:rect l="l" t="t" r="r" b="b"/>
                <a:pathLst>
                  <a:path w="35570" h="22656" extrusionOk="0">
                    <a:moveTo>
                      <a:pt x="1577" y="1"/>
                    </a:moveTo>
                    <a:cubicBezTo>
                      <a:pt x="726" y="1"/>
                      <a:pt x="0" y="665"/>
                      <a:pt x="0" y="1453"/>
                    </a:cubicBezTo>
                    <a:lnTo>
                      <a:pt x="0" y="21203"/>
                    </a:lnTo>
                    <a:cubicBezTo>
                      <a:pt x="0" y="21992"/>
                      <a:pt x="726" y="22656"/>
                      <a:pt x="1577" y="22656"/>
                    </a:cubicBezTo>
                    <a:lnTo>
                      <a:pt x="33982" y="22656"/>
                    </a:lnTo>
                    <a:cubicBezTo>
                      <a:pt x="34843" y="22656"/>
                      <a:pt x="35569" y="21992"/>
                      <a:pt x="35569" y="21203"/>
                    </a:cubicBezTo>
                    <a:lnTo>
                      <a:pt x="35569" y="1453"/>
                    </a:lnTo>
                    <a:cubicBezTo>
                      <a:pt x="35569" y="665"/>
                      <a:pt x="34843" y="1"/>
                      <a:pt x="3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298;p49">
                <a:extLst>
                  <a:ext uri="{FF2B5EF4-FFF2-40B4-BE49-F238E27FC236}">
                    <a16:creationId xmlns:a16="http://schemas.microsoft.com/office/drawing/2014/main" id="{1ECE3EC8-5E6C-46B6-B005-233CF5F2E91A}"/>
                  </a:ext>
                </a:extLst>
              </p:cNvPr>
              <p:cNvSpPr/>
              <p:nvPr/>
            </p:nvSpPr>
            <p:spPr>
              <a:xfrm>
                <a:off x="7611387" y="3779055"/>
                <a:ext cx="162243" cy="6187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373" extrusionOk="0">
                    <a:moveTo>
                      <a:pt x="208" y="571"/>
                    </a:moveTo>
                    <a:cubicBezTo>
                      <a:pt x="211" y="573"/>
                      <a:pt x="214" y="575"/>
                      <a:pt x="218" y="578"/>
                    </a:cubicBezTo>
                    <a:lnTo>
                      <a:pt x="218" y="578"/>
                    </a:lnTo>
                    <a:cubicBezTo>
                      <a:pt x="217" y="575"/>
                      <a:pt x="214" y="571"/>
                      <a:pt x="208" y="571"/>
                    </a:cubicBezTo>
                    <a:close/>
                    <a:moveTo>
                      <a:pt x="3507" y="1"/>
                    </a:moveTo>
                    <a:cubicBezTo>
                      <a:pt x="3507" y="1"/>
                      <a:pt x="3496" y="1"/>
                      <a:pt x="3486" y="10"/>
                    </a:cubicBezTo>
                    <a:cubicBezTo>
                      <a:pt x="3465" y="10"/>
                      <a:pt x="3445" y="31"/>
                      <a:pt x="3434" y="52"/>
                    </a:cubicBezTo>
                    <a:cubicBezTo>
                      <a:pt x="3341" y="259"/>
                      <a:pt x="3237" y="446"/>
                      <a:pt x="3102" y="633"/>
                    </a:cubicBezTo>
                    <a:cubicBezTo>
                      <a:pt x="3009" y="747"/>
                      <a:pt x="2915" y="851"/>
                      <a:pt x="2801" y="934"/>
                    </a:cubicBezTo>
                    <a:lnTo>
                      <a:pt x="2791" y="944"/>
                    </a:lnTo>
                    <a:cubicBezTo>
                      <a:pt x="2687" y="1017"/>
                      <a:pt x="2583" y="1089"/>
                      <a:pt x="2459" y="1142"/>
                    </a:cubicBezTo>
                    <a:cubicBezTo>
                      <a:pt x="2345" y="1183"/>
                      <a:pt x="2221" y="1214"/>
                      <a:pt x="2096" y="1235"/>
                    </a:cubicBezTo>
                    <a:cubicBezTo>
                      <a:pt x="2018" y="1245"/>
                      <a:pt x="1940" y="1250"/>
                      <a:pt x="1862" y="1250"/>
                    </a:cubicBezTo>
                    <a:cubicBezTo>
                      <a:pt x="1785" y="1250"/>
                      <a:pt x="1707" y="1245"/>
                      <a:pt x="1629" y="1235"/>
                    </a:cubicBezTo>
                    <a:cubicBezTo>
                      <a:pt x="1421" y="1204"/>
                      <a:pt x="1225" y="1142"/>
                      <a:pt x="1027" y="1059"/>
                    </a:cubicBezTo>
                    <a:lnTo>
                      <a:pt x="1027" y="1059"/>
                    </a:lnTo>
                    <a:cubicBezTo>
                      <a:pt x="1028" y="1059"/>
                      <a:pt x="1029" y="1060"/>
                      <a:pt x="1030" y="1061"/>
                    </a:cubicBezTo>
                    <a:lnTo>
                      <a:pt x="1030" y="1061"/>
                    </a:lnTo>
                    <a:cubicBezTo>
                      <a:pt x="740" y="938"/>
                      <a:pt x="469" y="768"/>
                      <a:pt x="218" y="578"/>
                    </a:cubicBezTo>
                    <a:lnTo>
                      <a:pt x="218" y="578"/>
                    </a:lnTo>
                    <a:cubicBezTo>
                      <a:pt x="218" y="580"/>
                      <a:pt x="218" y="581"/>
                      <a:pt x="218" y="581"/>
                    </a:cubicBezTo>
                    <a:cubicBezTo>
                      <a:pt x="187" y="550"/>
                      <a:pt x="146" y="519"/>
                      <a:pt x="114" y="488"/>
                    </a:cubicBezTo>
                    <a:cubicBezTo>
                      <a:pt x="94" y="478"/>
                      <a:pt x="84" y="478"/>
                      <a:pt x="73" y="478"/>
                    </a:cubicBezTo>
                    <a:cubicBezTo>
                      <a:pt x="52" y="478"/>
                      <a:pt x="42" y="478"/>
                      <a:pt x="31" y="488"/>
                    </a:cubicBezTo>
                    <a:cubicBezTo>
                      <a:pt x="11" y="508"/>
                      <a:pt x="1" y="550"/>
                      <a:pt x="31" y="571"/>
                    </a:cubicBezTo>
                    <a:cubicBezTo>
                      <a:pt x="280" y="778"/>
                      <a:pt x="550" y="965"/>
                      <a:pt x="841" y="1100"/>
                    </a:cubicBezTo>
                    <a:cubicBezTo>
                      <a:pt x="965" y="1172"/>
                      <a:pt x="1110" y="1225"/>
                      <a:pt x="1245" y="1266"/>
                    </a:cubicBezTo>
                    <a:cubicBezTo>
                      <a:pt x="1380" y="1308"/>
                      <a:pt x="1515" y="1338"/>
                      <a:pt x="1660" y="1359"/>
                    </a:cubicBezTo>
                    <a:cubicBezTo>
                      <a:pt x="1736" y="1368"/>
                      <a:pt x="1813" y="1373"/>
                      <a:pt x="1890" y="1373"/>
                    </a:cubicBezTo>
                    <a:cubicBezTo>
                      <a:pt x="2076" y="1373"/>
                      <a:pt x="2262" y="1345"/>
                      <a:pt x="2438" y="1287"/>
                    </a:cubicBezTo>
                    <a:cubicBezTo>
                      <a:pt x="2708" y="1183"/>
                      <a:pt x="2947" y="1017"/>
                      <a:pt x="3133" y="810"/>
                    </a:cubicBezTo>
                    <a:cubicBezTo>
                      <a:pt x="3320" y="612"/>
                      <a:pt x="3465" y="384"/>
                      <a:pt x="3590" y="135"/>
                    </a:cubicBezTo>
                    <a:cubicBezTo>
                      <a:pt x="3600" y="114"/>
                      <a:pt x="3600" y="93"/>
                      <a:pt x="3600" y="73"/>
                    </a:cubicBezTo>
                    <a:cubicBezTo>
                      <a:pt x="3590" y="52"/>
                      <a:pt x="3579" y="31"/>
                      <a:pt x="3558" y="10"/>
                    </a:cubicBezTo>
                    <a:cubicBezTo>
                      <a:pt x="3538" y="10"/>
                      <a:pt x="3528" y="1"/>
                      <a:pt x="35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299;p49">
                <a:extLst>
                  <a:ext uri="{FF2B5EF4-FFF2-40B4-BE49-F238E27FC236}">
                    <a16:creationId xmlns:a16="http://schemas.microsoft.com/office/drawing/2014/main" id="{451DFDBB-0FA2-49CE-BC29-719FEDF96D59}"/>
                  </a:ext>
                </a:extLst>
              </p:cNvPr>
              <p:cNvSpPr/>
              <p:nvPr/>
            </p:nvSpPr>
            <p:spPr>
              <a:xfrm>
                <a:off x="7613280" y="3750527"/>
                <a:ext cx="98653" cy="18027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400" extrusionOk="0">
                    <a:moveTo>
                      <a:pt x="2033" y="0"/>
                    </a:moveTo>
                    <a:cubicBezTo>
                      <a:pt x="2013" y="0"/>
                      <a:pt x="1981" y="11"/>
                      <a:pt x="1960" y="21"/>
                    </a:cubicBezTo>
                    <a:cubicBezTo>
                      <a:pt x="1940" y="32"/>
                      <a:pt x="1909" y="53"/>
                      <a:pt x="1877" y="63"/>
                    </a:cubicBezTo>
                    <a:cubicBezTo>
                      <a:pt x="1784" y="104"/>
                      <a:pt x="1691" y="125"/>
                      <a:pt x="1587" y="146"/>
                    </a:cubicBezTo>
                    <a:cubicBezTo>
                      <a:pt x="1508" y="155"/>
                      <a:pt x="1429" y="159"/>
                      <a:pt x="1350" y="159"/>
                    </a:cubicBezTo>
                    <a:cubicBezTo>
                      <a:pt x="1170" y="159"/>
                      <a:pt x="989" y="139"/>
                      <a:pt x="809" y="125"/>
                    </a:cubicBezTo>
                    <a:cubicBezTo>
                      <a:pt x="630" y="103"/>
                      <a:pt x="451" y="86"/>
                      <a:pt x="271" y="86"/>
                    </a:cubicBezTo>
                    <a:cubicBezTo>
                      <a:pt x="202" y="86"/>
                      <a:pt x="132" y="88"/>
                      <a:pt x="62" y="94"/>
                    </a:cubicBezTo>
                    <a:cubicBezTo>
                      <a:pt x="31" y="94"/>
                      <a:pt x="0" y="115"/>
                      <a:pt x="0" y="156"/>
                    </a:cubicBezTo>
                    <a:cubicBezTo>
                      <a:pt x="0" y="183"/>
                      <a:pt x="23" y="210"/>
                      <a:pt x="50" y="210"/>
                    </a:cubicBezTo>
                    <a:cubicBezTo>
                      <a:pt x="54" y="210"/>
                      <a:pt x="58" y="209"/>
                      <a:pt x="62" y="208"/>
                    </a:cubicBezTo>
                    <a:cubicBezTo>
                      <a:pt x="99" y="205"/>
                      <a:pt x="136" y="204"/>
                      <a:pt x="173" y="204"/>
                    </a:cubicBezTo>
                    <a:cubicBezTo>
                      <a:pt x="264" y="204"/>
                      <a:pt x="358" y="211"/>
                      <a:pt x="446" y="219"/>
                    </a:cubicBezTo>
                    <a:lnTo>
                      <a:pt x="425" y="219"/>
                    </a:lnTo>
                    <a:cubicBezTo>
                      <a:pt x="706" y="260"/>
                      <a:pt x="975" y="343"/>
                      <a:pt x="1255" y="385"/>
                    </a:cubicBezTo>
                    <a:cubicBezTo>
                      <a:pt x="1350" y="392"/>
                      <a:pt x="1445" y="399"/>
                      <a:pt x="1544" y="399"/>
                    </a:cubicBezTo>
                    <a:cubicBezTo>
                      <a:pt x="1585" y="399"/>
                      <a:pt x="1627" y="398"/>
                      <a:pt x="1670" y="395"/>
                    </a:cubicBezTo>
                    <a:cubicBezTo>
                      <a:pt x="1815" y="374"/>
                      <a:pt x="1971" y="332"/>
                      <a:pt x="2106" y="249"/>
                    </a:cubicBezTo>
                    <a:cubicBezTo>
                      <a:pt x="2168" y="219"/>
                      <a:pt x="2189" y="136"/>
                      <a:pt x="2147" y="73"/>
                    </a:cubicBezTo>
                    <a:cubicBezTo>
                      <a:pt x="2126" y="21"/>
                      <a:pt x="2075" y="0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300;p49">
                <a:extLst>
                  <a:ext uri="{FF2B5EF4-FFF2-40B4-BE49-F238E27FC236}">
                    <a16:creationId xmlns:a16="http://schemas.microsoft.com/office/drawing/2014/main" id="{F247C22E-FB2F-46D1-ACF5-EE65DC219DC4}"/>
                  </a:ext>
                </a:extLst>
              </p:cNvPr>
              <p:cNvSpPr/>
              <p:nvPr/>
            </p:nvSpPr>
            <p:spPr>
              <a:xfrm>
                <a:off x="7592684" y="3599053"/>
                <a:ext cx="34657" cy="11194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484" extrusionOk="0">
                    <a:moveTo>
                      <a:pt x="105" y="0"/>
                    </a:moveTo>
                    <a:cubicBezTo>
                      <a:pt x="84" y="0"/>
                      <a:pt x="52" y="11"/>
                      <a:pt x="42" y="32"/>
                    </a:cubicBezTo>
                    <a:cubicBezTo>
                      <a:pt x="1" y="63"/>
                      <a:pt x="1" y="125"/>
                      <a:pt x="42" y="156"/>
                    </a:cubicBezTo>
                    <a:cubicBezTo>
                      <a:pt x="125" y="239"/>
                      <a:pt x="208" y="312"/>
                      <a:pt x="280" y="405"/>
                    </a:cubicBezTo>
                    <a:lnTo>
                      <a:pt x="260" y="385"/>
                    </a:lnTo>
                    <a:lnTo>
                      <a:pt x="260" y="385"/>
                    </a:lnTo>
                    <a:cubicBezTo>
                      <a:pt x="343" y="498"/>
                      <a:pt x="416" y="613"/>
                      <a:pt x="467" y="747"/>
                    </a:cubicBezTo>
                    <a:cubicBezTo>
                      <a:pt x="467" y="744"/>
                      <a:pt x="467" y="741"/>
                      <a:pt x="467" y="738"/>
                    </a:cubicBezTo>
                    <a:lnTo>
                      <a:pt x="467" y="738"/>
                    </a:lnTo>
                    <a:cubicBezTo>
                      <a:pt x="523" y="867"/>
                      <a:pt x="551" y="1004"/>
                      <a:pt x="571" y="1142"/>
                    </a:cubicBezTo>
                    <a:cubicBezTo>
                      <a:pt x="592" y="1277"/>
                      <a:pt x="592" y="1411"/>
                      <a:pt x="571" y="1546"/>
                    </a:cubicBezTo>
                    <a:lnTo>
                      <a:pt x="571" y="1556"/>
                    </a:lnTo>
                    <a:cubicBezTo>
                      <a:pt x="561" y="1681"/>
                      <a:pt x="529" y="1805"/>
                      <a:pt x="478" y="1920"/>
                    </a:cubicBezTo>
                    <a:cubicBezTo>
                      <a:pt x="436" y="2003"/>
                      <a:pt x="395" y="2086"/>
                      <a:pt x="343" y="2158"/>
                    </a:cubicBezTo>
                    <a:cubicBezTo>
                      <a:pt x="291" y="2231"/>
                      <a:pt x="229" y="2283"/>
                      <a:pt x="156" y="2345"/>
                    </a:cubicBezTo>
                    <a:cubicBezTo>
                      <a:pt x="146" y="2345"/>
                      <a:pt x="135" y="2356"/>
                      <a:pt x="125" y="2366"/>
                    </a:cubicBezTo>
                    <a:cubicBezTo>
                      <a:pt x="94" y="2386"/>
                      <a:pt x="84" y="2418"/>
                      <a:pt x="105" y="2449"/>
                    </a:cubicBezTo>
                    <a:cubicBezTo>
                      <a:pt x="112" y="2472"/>
                      <a:pt x="137" y="2484"/>
                      <a:pt x="163" y="2484"/>
                    </a:cubicBezTo>
                    <a:cubicBezTo>
                      <a:pt x="171" y="2484"/>
                      <a:pt x="180" y="2483"/>
                      <a:pt x="188" y="2480"/>
                    </a:cubicBezTo>
                    <a:cubicBezTo>
                      <a:pt x="280" y="2407"/>
                      <a:pt x="363" y="2335"/>
                      <a:pt x="436" y="2252"/>
                    </a:cubicBezTo>
                    <a:cubicBezTo>
                      <a:pt x="509" y="2158"/>
                      <a:pt x="571" y="2065"/>
                      <a:pt x="623" y="1961"/>
                    </a:cubicBezTo>
                    <a:cubicBezTo>
                      <a:pt x="727" y="1743"/>
                      <a:pt x="768" y="1494"/>
                      <a:pt x="768" y="1256"/>
                    </a:cubicBezTo>
                    <a:cubicBezTo>
                      <a:pt x="768" y="1132"/>
                      <a:pt x="758" y="1007"/>
                      <a:pt x="727" y="893"/>
                    </a:cubicBezTo>
                    <a:cubicBezTo>
                      <a:pt x="706" y="768"/>
                      <a:pt x="665" y="654"/>
                      <a:pt x="612" y="540"/>
                    </a:cubicBezTo>
                    <a:cubicBezTo>
                      <a:pt x="571" y="436"/>
                      <a:pt x="499" y="332"/>
                      <a:pt x="426" y="239"/>
                    </a:cubicBezTo>
                    <a:cubicBezTo>
                      <a:pt x="343" y="146"/>
                      <a:pt x="250" y="74"/>
                      <a:pt x="146" y="11"/>
                    </a:cubicBezTo>
                    <a:cubicBezTo>
                      <a:pt x="135" y="0"/>
                      <a:pt x="114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301;p49">
                <a:extLst>
                  <a:ext uri="{FF2B5EF4-FFF2-40B4-BE49-F238E27FC236}">
                    <a16:creationId xmlns:a16="http://schemas.microsoft.com/office/drawing/2014/main" id="{34B7FEC6-F635-4D1B-8132-EED7286E9137}"/>
                  </a:ext>
                </a:extLst>
              </p:cNvPr>
              <p:cNvSpPr/>
              <p:nvPr/>
            </p:nvSpPr>
            <p:spPr>
              <a:xfrm>
                <a:off x="7547346" y="3747732"/>
                <a:ext cx="94461" cy="7436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50" extrusionOk="0">
                    <a:moveTo>
                      <a:pt x="1131" y="0"/>
                    </a:moveTo>
                    <a:cubicBezTo>
                      <a:pt x="1007" y="0"/>
                      <a:pt x="872" y="21"/>
                      <a:pt x="747" y="73"/>
                    </a:cubicBezTo>
                    <a:cubicBezTo>
                      <a:pt x="685" y="104"/>
                      <a:pt x="623" y="145"/>
                      <a:pt x="560" y="177"/>
                    </a:cubicBezTo>
                    <a:cubicBezTo>
                      <a:pt x="509" y="218"/>
                      <a:pt x="467" y="249"/>
                      <a:pt x="426" y="291"/>
                    </a:cubicBezTo>
                    <a:cubicBezTo>
                      <a:pt x="384" y="322"/>
                      <a:pt x="343" y="364"/>
                      <a:pt x="311" y="415"/>
                    </a:cubicBezTo>
                    <a:cubicBezTo>
                      <a:pt x="291" y="436"/>
                      <a:pt x="260" y="467"/>
                      <a:pt x="239" y="498"/>
                    </a:cubicBezTo>
                    <a:cubicBezTo>
                      <a:pt x="156" y="613"/>
                      <a:pt x="94" y="737"/>
                      <a:pt x="52" y="871"/>
                    </a:cubicBezTo>
                    <a:cubicBezTo>
                      <a:pt x="0" y="996"/>
                      <a:pt x="0" y="1131"/>
                      <a:pt x="32" y="1256"/>
                    </a:cubicBezTo>
                    <a:cubicBezTo>
                      <a:pt x="73" y="1380"/>
                      <a:pt x="166" y="1494"/>
                      <a:pt x="291" y="1577"/>
                    </a:cubicBezTo>
                    <a:cubicBezTo>
                      <a:pt x="384" y="1629"/>
                      <a:pt x="498" y="1650"/>
                      <a:pt x="633" y="1650"/>
                    </a:cubicBezTo>
                    <a:lnTo>
                      <a:pt x="664" y="1650"/>
                    </a:lnTo>
                    <a:cubicBezTo>
                      <a:pt x="789" y="1650"/>
                      <a:pt x="924" y="1629"/>
                      <a:pt x="1090" y="1567"/>
                    </a:cubicBezTo>
                    <a:cubicBezTo>
                      <a:pt x="1214" y="1525"/>
                      <a:pt x="1339" y="1473"/>
                      <a:pt x="1484" y="1411"/>
                    </a:cubicBezTo>
                    <a:cubicBezTo>
                      <a:pt x="1577" y="1359"/>
                      <a:pt x="1701" y="1297"/>
                      <a:pt x="1805" y="1214"/>
                    </a:cubicBezTo>
                    <a:cubicBezTo>
                      <a:pt x="1899" y="1141"/>
                      <a:pt x="1982" y="1058"/>
                      <a:pt x="2023" y="965"/>
                    </a:cubicBezTo>
                    <a:cubicBezTo>
                      <a:pt x="2075" y="882"/>
                      <a:pt x="2096" y="788"/>
                      <a:pt x="2096" y="696"/>
                    </a:cubicBezTo>
                    <a:cubicBezTo>
                      <a:pt x="2086" y="530"/>
                      <a:pt x="1992" y="353"/>
                      <a:pt x="1826" y="228"/>
                    </a:cubicBezTo>
                    <a:cubicBezTo>
                      <a:pt x="1784" y="198"/>
                      <a:pt x="1743" y="166"/>
                      <a:pt x="1701" y="145"/>
                    </a:cubicBezTo>
                    <a:cubicBezTo>
                      <a:pt x="1660" y="125"/>
                      <a:pt x="1608" y="94"/>
                      <a:pt x="1546" y="73"/>
                    </a:cubicBezTo>
                    <a:cubicBezTo>
                      <a:pt x="1452" y="32"/>
                      <a:pt x="1349" y="11"/>
                      <a:pt x="1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302;p49">
                <a:extLst>
                  <a:ext uri="{FF2B5EF4-FFF2-40B4-BE49-F238E27FC236}">
                    <a16:creationId xmlns:a16="http://schemas.microsoft.com/office/drawing/2014/main" id="{8AC69EE4-42F4-4643-9EA0-F68EF1E77501}"/>
                  </a:ext>
                </a:extLst>
              </p:cNvPr>
              <p:cNvSpPr/>
              <p:nvPr/>
            </p:nvSpPr>
            <p:spPr>
              <a:xfrm>
                <a:off x="7566499" y="376080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303;p49">
                <a:extLst>
                  <a:ext uri="{FF2B5EF4-FFF2-40B4-BE49-F238E27FC236}">
                    <a16:creationId xmlns:a16="http://schemas.microsoft.com/office/drawing/2014/main" id="{007F61AB-FB85-4388-8985-7255DC2BEC31}"/>
                  </a:ext>
                </a:extLst>
              </p:cNvPr>
              <p:cNvSpPr/>
              <p:nvPr/>
            </p:nvSpPr>
            <p:spPr>
              <a:xfrm>
                <a:off x="7548743" y="3773917"/>
                <a:ext cx="32313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17" extrusionOk="0">
                    <a:moveTo>
                      <a:pt x="675" y="0"/>
                    </a:moveTo>
                    <a:cubicBezTo>
                      <a:pt x="654" y="11"/>
                      <a:pt x="623" y="21"/>
                      <a:pt x="602" y="32"/>
                    </a:cubicBezTo>
                    <a:cubicBezTo>
                      <a:pt x="561" y="42"/>
                      <a:pt x="529" y="62"/>
                      <a:pt x="488" y="83"/>
                    </a:cubicBezTo>
                    <a:cubicBezTo>
                      <a:pt x="426" y="124"/>
                      <a:pt x="363" y="166"/>
                      <a:pt x="312" y="218"/>
                    </a:cubicBezTo>
                    <a:cubicBezTo>
                      <a:pt x="250" y="270"/>
                      <a:pt x="197" y="332"/>
                      <a:pt x="146" y="384"/>
                    </a:cubicBezTo>
                    <a:cubicBezTo>
                      <a:pt x="94" y="446"/>
                      <a:pt x="52" y="509"/>
                      <a:pt x="1" y="571"/>
                    </a:cubicBezTo>
                    <a:cubicBezTo>
                      <a:pt x="1" y="581"/>
                      <a:pt x="1" y="602"/>
                      <a:pt x="11" y="612"/>
                    </a:cubicBezTo>
                    <a:cubicBezTo>
                      <a:pt x="17" y="615"/>
                      <a:pt x="23" y="617"/>
                      <a:pt x="29" y="617"/>
                    </a:cubicBezTo>
                    <a:cubicBezTo>
                      <a:pt x="43" y="617"/>
                      <a:pt x="55" y="609"/>
                      <a:pt x="63" y="602"/>
                    </a:cubicBezTo>
                    <a:cubicBezTo>
                      <a:pt x="94" y="550"/>
                      <a:pt x="135" y="498"/>
                      <a:pt x="177" y="446"/>
                    </a:cubicBezTo>
                    <a:cubicBezTo>
                      <a:pt x="218" y="394"/>
                      <a:pt x="260" y="343"/>
                      <a:pt x="312" y="301"/>
                    </a:cubicBezTo>
                    <a:cubicBezTo>
                      <a:pt x="353" y="260"/>
                      <a:pt x="405" y="218"/>
                      <a:pt x="457" y="177"/>
                    </a:cubicBezTo>
                    <a:lnTo>
                      <a:pt x="550" y="115"/>
                    </a:lnTo>
                    <a:cubicBezTo>
                      <a:pt x="592" y="94"/>
                      <a:pt x="633" y="83"/>
                      <a:pt x="685" y="62"/>
                    </a:cubicBezTo>
                    <a:lnTo>
                      <a:pt x="695" y="62"/>
                    </a:lnTo>
                    <a:cubicBezTo>
                      <a:pt x="695" y="62"/>
                      <a:pt x="706" y="52"/>
                      <a:pt x="706" y="42"/>
                    </a:cubicBezTo>
                    <a:cubicBezTo>
                      <a:pt x="716" y="42"/>
                      <a:pt x="716" y="32"/>
                      <a:pt x="716" y="21"/>
                    </a:cubicBezTo>
                    <a:cubicBezTo>
                      <a:pt x="716" y="11"/>
                      <a:pt x="706" y="11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304;p49">
                <a:extLst>
                  <a:ext uri="{FF2B5EF4-FFF2-40B4-BE49-F238E27FC236}">
                    <a16:creationId xmlns:a16="http://schemas.microsoft.com/office/drawing/2014/main" id="{27C079D0-9F7A-4830-946F-B8968DB9E0C4}"/>
                  </a:ext>
                </a:extLst>
              </p:cNvPr>
              <p:cNvSpPr/>
              <p:nvPr/>
            </p:nvSpPr>
            <p:spPr>
              <a:xfrm>
                <a:off x="7556675" y="3786987"/>
                <a:ext cx="35153" cy="23796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8" extrusionOk="0">
                    <a:moveTo>
                      <a:pt x="748" y="0"/>
                    </a:moveTo>
                    <a:lnTo>
                      <a:pt x="655" y="32"/>
                    </a:lnTo>
                    <a:cubicBezTo>
                      <a:pt x="623" y="42"/>
                      <a:pt x="592" y="63"/>
                      <a:pt x="561" y="73"/>
                    </a:cubicBezTo>
                    <a:cubicBezTo>
                      <a:pt x="489" y="115"/>
                      <a:pt x="426" y="156"/>
                      <a:pt x="364" y="198"/>
                    </a:cubicBezTo>
                    <a:cubicBezTo>
                      <a:pt x="240" y="281"/>
                      <a:pt x="125" y="374"/>
                      <a:pt x="21" y="478"/>
                    </a:cubicBezTo>
                    <a:cubicBezTo>
                      <a:pt x="1" y="488"/>
                      <a:pt x="1" y="509"/>
                      <a:pt x="11" y="519"/>
                    </a:cubicBezTo>
                    <a:cubicBezTo>
                      <a:pt x="22" y="525"/>
                      <a:pt x="29" y="527"/>
                      <a:pt x="37" y="527"/>
                    </a:cubicBezTo>
                    <a:cubicBezTo>
                      <a:pt x="45" y="527"/>
                      <a:pt x="53" y="525"/>
                      <a:pt x="63" y="519"/>
                    </a:cubicBezTo>
                    <a:cubicBezTo>
                      <a:pt x="157" y="426"/>
                      <a:pt x="270" y="343"/>
                      <a:pt x="374" y="260"/>
                    </a:cubicBezTo>
                    <a:cubicBezTo>
                      <a:pt x="436" y="219"/>
                      <a:pt x="489" y="187"/>
                      <a:pt x="551" y="156"/>
                    </a:cubicBezTo>
                    <a:cubicBezTo>
                      <a:pt x="613" y="115"/>
                      <a:pt x="675" y="94"/>
                      <a:pt x="738" y="63"/>
                    </a:cubicBezTo>
                    <a:lnTo>
                      <a:pt x="758" y="63"/>
                    </a:lnTo>
                    <a:cubicBezTo>
                      <a:pt x="768" y="63"/>
                      <a:pt x="768" y="53"/>
                      <a:pt x="779" y="53"/>
                    </a:cubicBezTo>
                    <a:lnTo>
                      <a:pt x="779" y="21"/>
                    </a:lnTo>
                    <a:cubicBezTo>
                      <a:pt x="779" y="21"/>
                      <a:pt x="768" y="11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305;p49">
                <a:extLst>
                  <a:ext uri="{FF2B5EF4-FFF2-40B4-BE49-F238E27FC236}">
                    <a16:creationId xmlns:a16="http://schemas.microsoft.com/office/drawing/2014/main" id="{010798F5-66C0-46BB-9942-D4DB9442045E}"/>
                  </a:ext>
                </a:extLst>
              </p:cNvPr>
              <p:cNvSpPr/>
              <p:nvPr/>
            </p:nvSpPr>
            <p:spPr>
              <a:xfrm>
                <a:off x="7565102" y="3799606"/>
                <a:ext cx="37451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16" extrusionOk="0">
                    <a:moveTo>
                      <a:pt x="768" y="1"/>
                    </a:moveTo>
                    <a:cubicBezTo>
                      <a:pt x="758" y="1"/>
                      <a:pt x="747" y="11"/>
                      <a:pt x="737" y="11"/>
                    </a:cubicBezTo>
                    <a:cubicBezTo>
                      <a:pt x="675" y="32"/>
                      <a:pt x="623" y="52"/>
                      <a:pt x="561" y="73"/>
                    </a:cubicBezTo>
                    <a:cubicBezTo>
                      <a:pt x="498" y="94"/>
                      <a:pt x="436" y="125"/>
                      <a:pt x="385" y="146"/>
                    </a:cubicBezTo>
                    <a:cubicBezTo>
                      <a:pt x="249" y="208"/>
                      <a:pt x="136" y="271"/>
                      <a:pt x="21" y="354"/>
                    </a:cubicBezTo>
                    <a:cubicBezTo>
                      <a:pt x="11" y="354"/>
                      <a:pt x="11" y="364"/>
                      <a:pt x="0" y="374"/>
                    </a:cubicBezTo>
                    <a:cubicBezTo>
                      <a:pt x="0" y="374"/>
                      <a:pt x="0" y="384"/>
                      <a:pt x="11" y="395"/>
                    </a:cubicBezTo>
                    <a:cubicBezTo>
                      <a:pt x="11" y="405"/>
                      <a:pt x="21" y="405"/>
                      <a:pt x="21" y="416"/>
                    </a:cubicBezTo>
                    <a:cubicBezTo>
                      <a:pt x="32" y="416"/>
                      <a:pt x="42" y="416"/>
                      <a:pt x="53" y="405"/>
                    </a:cubicBezTo>
                    <a:cubicBezTo>
                      <a:pt x="83" y="384"/>
                      <a:pt x="125" y="364"/>
                      <a:pt x="156" y="333"/>
                    </a:cubicBezTo>
                    <a:cubicBezTo>
                      <a:pt x="208" y="312"/>
                      <a:pt x="249" y="291"/>
                      <a:pt x="291" y="271"/>
                    </a:cubicBezTo>
                    <a:cubicBezTo>
                      <a:pt x="385" y="218"/>
                      <a:pt x="478" y="188"/>
                      <a:pt x="571" y="146"/>
                    </a:cubicBezTo>
                    <a:lnTo>
                      <a:pt x="561" y="146"/>
                    </a:lnTo>
                    <a:cubicBezTo>
                      <a:pt x="643" y="125"/>
                      <a:pt x="717" y="94"/>
                      <a:pt x="789" y="84"/>
                    </a:cubicBezTo>
                    <a:cubicBezTo>
                      <a:pt x="820" y="73"/>
                      <a:pt x="830" y="52"/>
                      <a:pt x="830" y="32"/>
                    </a:cubicBezTo>
                    <a:cubicBezTo>
                      <a:pt x="820" y="22"/>
                      <a:pt x="820" y="11"/>
                      <a:pt x="8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306;p49">
                <a:extLst>
                  <a:ext uri="{FF2B5EF4-FFF2-40B4-BE49-F238E27FC236}">
                    <a16:creationId xmlns:a16="http://schemas.microsoft.com/office/drawing/2014/main" id="{72B978EC-03FE-4A68-8F42-25CAFE7A1095}"/>
                  </a:ext>
                </a:extLst>
              </p:cNvPr>
              <p:cNvSpPr/>
              <p:nvPr/>
            </p:nvSpPr>
            <p:spPr>
              <a:xfrm>
                <a:off x="7529589" y="3640516"/>
                <a:ext cx="84637" cy="85403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895" extrusionOk="0">
                    <a:moveTo>
                      <a:pt x="1291" y="0"/>
                    </a:moveTo>
                    <a:cubicBezTo>
                      <a:pt x="1269" y="0"/>
                      <a:pt x="1246" y="2"/>
                      <a:pt x="1224" y="4"/>
                    </a:cubicBezTo>
                    <a:cubicBezTo>
                      <a:pt x="1120" y="25"/>
                      <a:pt x="1017" y="56"/>
                      <a:pt x="913" y="129"/>
                    </a:cubicBezTo>
                    <a:cubicBezTo>
                      <a:pt x="788" y="191"/>
                      <a:pt x="685" y="284"/>
                      <a:pt x="612" y="357"/>
                    </a:cubicBezTo>
                    <a:cubicBezTo>
                      <a:pt x="498" y="461"/>
                      <a:pt x="394" y="564"/>
                      <a:pt x="311" y="668"/>
                    </a:cubicBezTo>
                    <a:cubicBezTo>
                      <a:pt x="207" y="792"/>
                      <a:pt x="135" y="906"/>
                      <a:pt x="83" y="1021"/>
                    </a:cubicBezTo>
                    <a:lnTo>
                      <a:pt x="73" y="1051"/>
                    </a:lnTo>
                    <a:cubicBezTo>
                      <a:pt x="21" y="1187"/>
                      <a:pt x="0" y="1300"/>
                      <a:pt x="21" y="1404"/>
                    </a:cubicBezTo>
                    <a:cubicBezTo>
                      <a:pt x="42" y="1549"/>
                      <a:pt x="115" y="1685"/>
                      <a:pt x="218" y="1768"/>
                    </a:cubicBezTo>
                    <a:cubicBezTo>
                      <a:pt x="322" y="1840"/>
                      <a:pt x="446" y="1881"/>
                      <a:pt x="592" y="1892"/>
                    </a:cubicBezTo>
                    <a:cubicBezTo>
                      <a:pt x="615" y="1894"/>
                      <a:pt x="638" y="1895"/>
                      <a:pt x="661" y="1895"/>
                    </a:cubicBezTo>
                    <a:cubicBezTo>
                      <a:pt x="773" y="1895"/>
                      <a:pt x="886" y="1876"/>
                      <a:pt x="1007" y="1851"/>
                    </a:cubicBezTo>
                    <a:cubicBezTo>
                      <a:pt x="1037" y="1840"/>
                      <a:pt x="1079" y="1830"/>
                      <a:pt x="1110" y="1819"/>
                    </a:cubicBezTo>
                    <a:cubicBezTo>
                      <a:pt x="1162" y="1798"/>
                      <a:pt x="1214" y="1777"/>
                      <a:pt x="1266" y="1747"/>
                    </a:cubicBezTo>
                    <a:cubicBezTo>
                      <a:pt x="1318" y="1726"/>
                      <a:pt x="1369" y="1694"/>
                      <a:pt x="1422" y="1664"/>
                    </a:cubicBezTo>
                    <a:cubicBezTo>
                      <a:pt x="1473" y="1622"/>
                      <a:pt x="1535" y="1581"/>
                      <a:pt x="1588" y="1529"/>
                    </a:cubicBezTo>
                    <a:cubicBezTo>
                      <a:pt x="1680" y="1436"/>
                      <a:pt x="1753" y="1321"/>
                      <a:pt x="1805" y="1197"/>
                    </a:cubicBezTo>
                    <a:lnTo>
                      <a:pt x="1836" y="1104"/>
                    </a:lnTo>
                    <a:cubicBezTo>
                      <a:pt x="1867" y="989"/>
                      <a:pt x="1878" y="885"/>
                      <a:pt x="1878" y="782"/>
                    </a:cubicBezTo>
                    <a:cubicBezTo>
                      <a:pt x="1878" y="719"/>
                      <a:pt x="1878" y="657"/>
                      <a:pt x="1867" y="616"/>
                    </a:cubicBezTo>
                    <a:cubicBezTo>
                      <a:pt x="1867" y="564"/>
                      <a:pt x="1857" y="523"/>
                      <a:pt x="1836" y="461"/>
                    </a:cubicBezTo>
                    <a:cubicBezTo>
                      <a:pt x="1774" y="263"/>
                      <a:pt x="1660" y="118"/>
                      <a:pt x="1505" y="46"/>
                    </a:cubicBezTo>
                    <a:cubicBezTo>
                      <a:pt x="1433" y="14"/>
                      <a:pt x="1362" y="0"/>
                      <a:pt x="1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307;p49">
                <a:extLst>
                  <a:ext uri="{FF2B5EF4-FFF2-40B4-BE49-F238E27FC236}">
                    <a16:creationId xmlns:a16="http://schemas.microsoft.com/office/drawing/2014/main" id="{1E144F40-0A84-4844-8AA5-8672ACCF6627}"/>
                  </a:ext>
                </a:extLst>
              </p:cNvPr>
              <p:cNvSpPr/>
              <p:nvPr/>
            </p:nvSpPr>
            <p:spPr>
              <a:xfrm>
                <a:off x="7586600" y="371920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308;p49">
                <a:extLst>
                  <a:ext uri="{FF2B5EF4-FFF2-40B4-BE49-F238E27FC236}">
                    <a16:creationId xmlns:a16="http://schemas.microsoft.com/office/drawing/2014/main" id="{ABB475CF-1A55-4E65-8A45-D7D16A592D34}"/>
                  </a:ext>
                </a:extLst>
              </p:cNvPr>
              <p:cNvSpPr/>
              <p:nvPr/>
            </p:nvSpPr>
            <p:spPr>
              <a:xfrm>
                <a:off x="7542208" y="3700501"/>
                <a:ext cx="37451" cy="21092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68" extrusionOk="0">
                    <a:moveTo>
                      <a:pt x="789" y="1"/>
                    </a:moveTo>
                    <a:cubicBezTo>
                      <a:pt x="778" y="1"/>
                      <a:pt x="768" y="11"/>
                      <a:pt x="768" y="11"/>
                    </a:cubicBezTo>
                    <a:cubicBezTo>
                      <a:pt x="768" y="22"/>
                      <a:pt x="757" y="22"/>
                      <a:pt x="757" y="32"/>
                    </a:cubicBezTo>
                    <a:lnTo>
                      <a:pt x="757" y="22"/>
                    </a:lnTo>
                    <a:cubicBezTo>
                      <a:pt x="727" y="52"/>
                      <a:pt x="695" y="94"/>
                      <a:pt x="664" y="115"/>
                    </a:cubicBezTo>
                    <a:cubicBezTo>
                      <a:pt x="633" y="146"/>
                      <a:pt x="602" y="167"/>
                      <a:pt x="571" y="188"/>
                    </a:cubicBezTo>
                    <a:cubicBezTo>
                      <a:pt x="519" y="229"/>
                      <a:pt x="457" y="260"/>
                      <a:pt x="395" y="281"/>
                    </a:cubicBezTo>
                    <a:cubicBezTo>
                      <a:pt x="342" y="312"/>
                      <a:pt x="280" y="333"/>
                      <a:pt x="218" y="354"/>
                    </a:cubicBezTo>
                    <a:cubicBezTo>
                      <a:pt x="156" y="374"/>
                      <a:pt x="93" y="395"/>
                      <a:pt x="31" y="405"/>
                    </a:cubicBezTo>
                    <a:cubicBezTo>
                      <a:pt x="10" y="416"/>
                      <a:pt x="0" y="426"/>
                      <a:pt x="10" y="446"/>
                    </a:cubicBezTo>
                    <a:cubicBezTo>
                      <a:pt x="10" y="457"/>
                      <a:pt x="21" y="467"/>
                      <a:pt x="42" y="467"/>
                    </a:cubicBezTo>
                    <a:cubicBezTo>
                      <a:pt x="114" y="446"/>
                      <a:pt x="187" y="437"/>
                      <a:pt x="259" y="405"/>
                    </a:cubicBezTo>
                    <a:cubicBezTo>
                      <a:pt x="332" y="384"/>
                      <a:pt x="405" y="354"/>
                      <a:pt x="478" y="312"/>
                    </a:cubicBezTo>
                    <a:cubicBezTo>
                      <a:pt x="550" y="281"/>
                      <a:pt x="612" y="239"/>
                      <a:pt x="674" y="188"/>
                    </a:cubicBezTo>
                    <a:cubicBezTo>
                      <a:pt x="706" y="167"/>
                      <a:pt x="737" y="146"/>
                      <a:pt x="757" y="115"/>
                    </a:cubicBezTo>
                    <a:lnTo>
                      <a:pt x="820" y="52"/>
                    </a:lnTo>
                    <a:lnTo>
                      <a:pt x="820" y="42"/>
                    </a:lnTo>
                    <a:cubicBezTo>
                      <a:pt x="820" y="42"/>
                      <a:pt x="830" y="32"/>
                      <a:pt x="820" y="22"/>
                    </a:cubicBezTo>
                    <a:cubicBezTo>
                      <a:pt x="820" y="22"/>
                      <a:pt x="820" y="11"/>
                      <a:pt x="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309;p49">
                <a:extLst>
                  <a:ext uri="{FF2B5EF4-FFF2-40B4-BE49-F238E27FC236}">
                    <a16:creationId xmlns:a16="http://schemas.microsoft.com/office/drawing/2014/main" id="{F8BAF542-6F15-4343-9307-F9DBDFDDDEA0}"/>
                  </a:ext>
                </a:extLst>
              </p:cNvPr>
              <p:cNvSpPr/>
              <p:nvPr/>
            </p:nvSpPr>
            <p:spPr>
              <a:xfrm>
                <a:off x="7536619" y="3685539"/>
                <a:ext cx="34612" cy="250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55" extrusionOk="0">
                    <a:moveTo>
                      <a:pt x="726" y="1"/>
                    </a:moveTo>
                    <a:cubicBezTo>
                      <a:pt x="715" y="1"/>
                      <a:pt x="715" y="11"/>
                      <a:pt x="705" y="11"/>
                    </a:cubicBezTo>
                    <a:cubicBezTo>
                      <a:pt x="705" y="22"/>
                      <a:pt x="705" y="22"/>
                      <a:pt x="695" y="22"/>
                    </a:cubicBezTo>
                    <a:cubicBezTo>
                      <a:pt x="653" y="73"/>
                      <a:pt x="602" y="125"/>
                      <a:pt x="549" y="167"/>
                    </a:cubicBezTo>
                    <a:cubicBezTo>
                      <a:pt x="498" y="218"/>
                      <a:pt x="436" y="260"/>
                      <a:pt x="383" y="291"/>
                    </a:cubicBezTo>
                    <a:cubicBezTo>
                      <a:pt x="270" y="374"/>
                      <a:pt x="145" y="437"/>
                      <a:pt x="21" y="499"/>
                    </a:cubicBezTo>
                    <a:cubicBezTo>
                      <a:pt x="10" y="499"/>
                      <a:pt x="0" y="520"/>
                      <a:pt x="10" y="540"/>
                    </a:cubicBezTo>
                    <a:cubicBezTo>
                      <a:pt x="10" y="547"/>
                      <a:pt x="20" y="555"/>
                      <a:pt x="34" y="555"/>
                    </a:cubicBezTo>
                    <a:cubicBezTo>
                      <a:pt x="39" y="555"/>
                      <a:pt x="45" y="553"/>
                      <a:pt x="51" y="550"/>
                    </a:cubicBezTo>
                    <a:cubicBezTo>
                      <a:pt x="187" y="488"/>
                      <a:pt x="311" y="416"/>
                      <a:pt x="436" y="333"/>
                    </a:cubicBezTo>
                    <a:cubicBezTo>
                      <a:pt x="498" y="291"/>
                      <a:pt x="560" y="239"/>
                      <a:pt x="622" y="188"/>
                    </a:cubicBezTo>
                    <a:cubicBezTo>
                      <a:pt x="643" y="167"/>
                      <a:pt x="674" y="146"/>
                      <a:pt x="695" y="115"/>
                    </a:cubicBezTo>
                    <a:lnTo>
                      <a:pt x="757" y="52"/>
                    </a:lnTo>
                    <a:lnTo>
                      <a:pt x="757" y="42"/>
                    </a:lnTo>
                    <a:cubicBezTo>
                      <a:pt x="768" y="42"/>
                      <a:pt x="768" y="32"/>
                      <a:pt x="768" y="22"/>
                    </a:cubicBezTo>
                    <a:cubicBezTo>
                      <a:pt x="757" y="22"/>
                      <a:pt x="757" y="11"/>
                      <a:pt x="7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310;p49">
                <a:extLst>
                  <a:ext uri="{FF2B5EF4-FFF2-40B4-BE49-F238E27FC236}">
                    <a16:creationId xmlns:a16="http://schemas.microsoft.com/office/drawing/2014/main" id="{97C07644-0FCF-47D8-ADB7-9B3F0FB650E0}"/>
                  </a:ext>
                </a:extLst>
              </p:cNvPr>
              <p:cNvSpPr/>
              <p:nvPr/>
            </p:nvSpPr>
            <p:spPr>
              <a:xfrm>
                <a:off x="7532879" y="3670847"/>
                <a:ext cx="3037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49" extrusionOk="0">
                    <a:moveTo>
                      <a:pt x="633" y="1"/>
                    </a:moveTo>
                    <a:cubicBezTo>
                      <a:pt x="616" y="1"/>
                      <a:pt x="599" y="8"/>
                      <a:pt x="591" y="16"/>
                    </a:cubicBezTo>
                    <a:cubicBezTo>
                      <a:pt x="549" y="88"/>
                      <a:pt x="498" y="150"/>
                      <a:pt x="446" y="212"/>
                    </a:cubicBezTo>
                    <a:lnTo>
                      <a:pt x="446" y="202"/>
                    </a:lnTo>
                    <a:cubicBezTo>
                      <a:pt x="383" y="285"/>
                      <a:pt x="311" y="358"/>
                      <a:pt x="238" y="420"/>
                    </a:cubicBezTo>
                    <a:cubicBezTo>
                      <a:pt x="197" y="451"/>
                      <a:pt x="166" y="493"/>
                      <a:pt x="125" y="514"/>
                    </a:cubicBezTo>
                    <a:cubicBezTo>
                      <a:pt x="83" y="544"/>
                      <a:pt x="51" y="576"/>
                      <a:pt x="10" y="597"/>
                    </a:cubicBezTo>
                    <a:cubicBezTo>
                      <a:pt x="10" y="597"/>
                      <a:pt x="0" y="607"/>
                      <a:pt x="0" y="617"/>
                    </a:cubicBezTo>
                    <a:cubicBezTo>
                      <a:pt x="0" y="627"/>
                      <a:pt x="10" y="638"/>
                      <a:pt x="10" y="638"/>
                    </a:cubicBezTo>
                    <a:cubicBezTo>
                      <a:pt x="21" y="648"/>
                      <a:pt x="21" y="648"/>
                      <a:pt x="31" y="648"/>
                    </a:cubicBezTo>
                    <a:cubicBezTo>
                      <a:pt x="42" y="648"/>
                      <a:pt x="51" y="648"/>
                      <a:pt x="51" y="638"/>
                    </a:cubicBezTo>
                    <a:cubicBezTo>
                      <a:pt x="166" y="565"/>
                      <a:pt x="280" y="482"/>
                      <a:pt x="373" y="378"/>
                    </a:cubicBezTo>
                    <a:cubicBezTo>
                      <a:pt x="425" y="337"/>
                      <a:pt x="466" y="285"/>
                      <a:pt x="508" y="244"/>
                    </a:cubicBezTo>
                    <a:cubicBezTo>
                      <a:pt x="549" y="192"/>
                      <a:pt x="591" y="150"/>
                      <a:pt x="632" y="99"/>
                    </a:cubicBezTo>
                    <a:cubicBezTo>
                      <a:pt x="643" y="99"/>
                      <a:pt x="653" y="88"/>
                      <a:pt x="653" y="78"/>
                    </a:cubicBezTo>
                    <a:cubicBezTo>
                      <a:pt x="664" y="67"/>
                      <a:pt x="664" y="67"/>
                      <a:pt x="664" y="57"/>
                    </a:cubicBezTo>
                    <a:cubicBezTo>
                      <a:pt x="674" y="46"/>
                      <a:pt x="674" y="46"/>
                      <a:pt x="674" y="36"/>
                    </a:cubicBezTo>
                    <a:cubicBezTo>
                      <a:pt x="664" y="26"/>
                      <a:pt x="664" y="16"/>
                      <a:pt x="653" y="5"/>
                    </a:cubicBezTo>
                    <a:cubicBezTo>
                      <a:pt x="647" y="2"/>
                      <a:pt x="640" y="1"/>
                      <a:pt x="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311;p49">
                <a:extLst>
                  <a:ext uri="{FF2B5EF4-FFF2-40B4-BE49-F238E27FC236}">
                    <a16:creationId xmlns:a16="http://schemas.microsoft.com/office/drawing/2014/main" id="{E41CC186-6947-4777-A42E-A83313ED17FE}"/>
                  </a:ext>
                </a:extLst>
              </p:cNvPr>
              <p:cNvSpPr/>
              <p:nvPr/>
            </p:nvSpPr>
            <p:spPr>
              <a:xfrm>
                <a:off x="5341265" y="2620132"/>
                <a:ext cx="293119" cy="48763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0820" extrusionOk="0">
                    <a:moveTo>
                      <a:pt x="2251" y="0"/>
                    </a:moveTo>
                    <a:cubicBezTo>
                      <a:pt x="2013" y="0"/>
                      <a:pt x="1774" y="63"/>
                      <a:pt x="1556" y="166"/>
                    </a:cubicBezTo>
                    <a:cubicBezTo>
                      <a:pt x="1379" y="260"/>
                      <a:pt x="1203" y="394"/>
                      <a:pt x="1047" y="571"/>
                    </a:cubicBezTo>
                    <a:cubicBezTo>
                      <a:pt x="768" y="892"/>
                      <a:pt x="550" y="1307"/>
                      <a:pt x="374" y="1878"/>
                    </a:cubicBezTo>
                    <a:cubicBezTo>
                      <a:pt x="228" y="2335"/>
                      <a:pt x="135" y="2843"/>
                      <a:pt x="72" y="3476"/>
                    </a:cubicBezTo>
                    <a:cubicBezTo>
                      <a:pt x="21" y="3942"/>
                      <a:pt x="0" y="4430"/>
                      <a:pt x="10" y="4928"/>
                    </a:cubicBezTo>
                    <a:cubicBezTo>
                      <a:pt x="21" y="5374"/>
                      <a:pt x="62" y="5830"/>
                      <a:pt x="135" y="6307"/>
                    </a:cubicBezTo>
                    <a:cubicBezTo>
                      <a:pt x="228" y="6920"/>
                      <a:pt x="374" y="7521"/>
                      <a:pt x="570" y="8081"/>
                    </a:cubicBezTo>
                    <a:cubicBezTo>
                      <a:pt x="799" y="8734"/>
                      <a:pt x="1068" y="9285"/>
                      <a:pt x="1400" y="9730"/>
                    </a:cubicBezTo>
                    <a:cubicBezTo>
                      <a:pt x="1764" y="10239"/>
                      <a:pt x="2179" y="10592"/>
                      <a:pt x="2645" y="10799"/>
                    </a:cubicBezTo>
                    <a:cubicBezTo>
                      <a:pt x="2676" y="10820"/>
                      <a:pt x="2697" y="10820"/>
                      <a:pt x="2718" y="10820"/>
                    </a:cubicBezTo>
                    <a:lnTo>
                      <a:pt x="2749" y="10820"/>
                    </a:lnTo>
                    <a:cubicBezTo>
                      <a:pt x="2790" y="10809"/>
                      <a:pt x="2822" y="10788"/>
                      <a:pt x="2842" y="10747"/>
                    </a:cubicBezTo>
                    <a:cubicBezTo>
                      <a:pt x="2842" y="10737"/>
                      <a:pt x="2852" y="10726"/>
                      <a:pt x="2852" y="10716"/>
                    </a:cubicBezTo>
                    <a:cubicBezTo>
                      <a:pt x="3350" y="10166"/>
                      <a:pt x="3817" y="9564"/>
                      <a:pt x="4253" y="8921"/>
                    </a:cubicBezTo>
                    <a:cubicBezTo>
                      <a:pt x="4710" y="8247"/>
                      <a:pt x="5114" y="7531"/>
                      <a:pt x="5456" y="6805"/>
                    </a:cubicBezTo>
                    <a:cubicBezTo>
                      <a:pt x="6079" y="5488"/>
                      <a:pt x="6421" y="4285"/>
                      <a:pt x="6504" y="3123"/>
                    </a:cubicBezTo>
                    <a:cubicBezTo>
                      <a:pt x="6504" y="3091"/>
                      <a:pt x="6494" y="3050"/>
                      <a:pt x="6462" y="3029"/>
                    </a:cubicBezTo>
                    <a:cubicBezTo>
                      <a:pt x="6441" y="2999"/>
                      <a:pt x="6400" y="2978"/>
                      <a:pt x="6358" y="2978"/>
                    </a:cubicBezTo>
                    <a:cubicBezTo>
                      <a:pt x="6349" y="2978"/>
                      <a:pt x="6328" y="2978"/>
                      <a:pt x="6317" y="2988"/>
                    </a:cubicBezTo>
                    <a:cubicBezTo>
                      <a:pt x="6234" y="2895"/>
                      <a:pt x="6151" y="2791"/>
                      <a:pt x="6068" y="2697"/>
                    </a:cubicBezTo>
                    <a:cubicBezTo>
                      <a:pt x="5830" y="2428"/>
                      <a:pt x="5570" y="2137"/>
                      <a:pt x="5311" y="1867"/>
                    </a:cubicBezTo>
                    <a:cubicBezTo>
                      <a:pt x="4772" y="1307"/>
                      <a:pt x="4305" y="892"/>
                      <a:pt x="3848" y="581"/>
                    </a:cubicBezTo>
                    <a:cubicBezTo>
                      <a:pt x="3578" y="405"/>
                      <a:pt x="3309" y="260"/>
                      <a:pt x="3050" y="156"/>
                    </a:cubicBezTo>
                    <a:cubicBezTo>
                      <a:pt x="2780" y="53"/>
                      <a:pt x="2520" y="0"/>
                      <a:pt x="2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312;p49">
                <a:extLst>
                  <a:ext uri="{FF2B5EF4-FFF2-40B4-BE49-F238E27FC236}">
                    <a16:creationId xmlns:a16="http://schemas.microsoft.com/office/drawing/2014/main" id="{9C2F0195-C00C-46CB-81E5-CFC79F3859CD}"/>
                  </a:ext>
                </a:extLst>
              </p:cNvPr>
              <p:cNvSpPr/>
              <p:nvPr/>
            </p:nvSpPr>
            <p:spPr>
              <a:xfrm>
                <a:off x="5341265" y="2620628"/>
                <a:ext cx="155663" cy="48758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0819" extrusionOk="0">
                    <a:moveTo>
                      <a:pt x="2033" y="0"/>
                    </a:moveTo>
                    <a:cubicBezTo>
                      <a:pt x="1867" y="31"/>
                      <a:pt x="1711" y="83"/>
                      <a:pt x="1556" y="155"/>
                    </a:cubicBezTo>
                    <a:cubicBezTo>
                      <a:pt x="1369" y="249"/>
                      <a:pt x="1203" y="383"/>
                      <a:pt x="1047" y="560"/>
                    </a:cubicBezTo>
                    <a:cubicBezTo>
                      <a:pt x="757" y="881"/>
                      <a:pt x="550" y="1296"/>
                      <a:pt x="374" y="1867"/>
                    </a:cubicBezTo>
                    <a:cubicBezTo>
                      <a:pt x="228" y="2324"/>
                      <a:pt x="135" y="2832"/>
                      <a:pt x="72" y="3465"/>
                    </a:cubicBezTo>
                    <a:cubicBezTo>
                      <a:pt x="21" y="3931"/>
                      <a:pt x="0" y="4419"/>
                      <a:pt x="10" y="4917"/>
                    </a:cubicBezTo>
                    <a:cubicBezTo>
                      <a:pt x="10" y="5363"/>
                      <a:pt x="52" y="5819"/>
                      <a:pt x="125" y="6296"/>
                    </a:cubicBezTo>
                    <a:cubicBezTo>
                      <a:pt x="228" y="6909"/>
                      <a:pt x="374" y="7510"/>
                      <a:pt x="560" y="8070"/>
                    </a:cubicBezTo>
                    <a:cubicBezTo>
                      <a:pt x="799" y="8734"/>
                      <a:pt x="1068" y="9274"/>
                      <a:pt x="1400" y="9730"/>
                    </a:cubicBezTo>
                    <a:cubicBezTo>
                      <a:pt x="1764" y="10228"/>
                      <a:pt x="2179" y="10591"/>
                      <a:pt x="2645" y="10798"/>
                    </a:cubicBezTo>
                    <a:cubicBezTo>
                      <a:pt x="2676" y="10809"/>
                      <a:pt x="2697" y="10819"/>
                      <a:pt x="2718" y="10819"/>
                    </a:cubicBezTo>
                    <a:cubicBezTo>
                      <a:pt x="2728" y="10819"/>
                      <a:pt x="2749" y="10809"/>
                      <a:pt x="2759" y="10809"/>
                    </a:cubicBezTo>
                    <a:cubicBezTo>
                      <a:pt x="2790" y="10798"/>
                      <a:pt x="2822" y="10777"/>
                      <a:pt x="2842" y="10747"/>
                    </a:cubicBezTo>
                    <a:cubicBezTo>
                      <a:pt x="2852" y="10726"/>
                      <a:pt x="2852" y="10715"/>
                      <a:pt x="2863" y="10705"/>
                    </a:cubicBezTo>
                    <a:cubicBezTo>
                      <a:pt x="3060" y="10477"/>
                      <a:pt x="3257" y="10249"/>
                      <a:pt x="3454" y="10000"/>
                    </a:cubicBezTo>
                    <a:cubicBezTo>
                      <a:pt x="3444" y="10000"/>
                      <a:pt x="3444" y="9989"/>
                      <a:pt x="3433" y="9989"/>
                    </a:cubicBezTo>
                    <a:cubicBezTo>
                      <a:pt x="3278" y="9864"/>
                      <a:pt x="3133" y="9730"/>
                      <a:pt x="2988" y="9595"/>
                    </a:cubicBezTo>
                    <a:cubicBezTo>
                      <a:pt x="2842" y="9460"/>
                      <a:pt x="2707" y="9315"/>
                      <a:pt x="2573" y="9159"/>
                    </a:cubicBezTo>
                    <a:cubicBezTo>
                      <a:pt x="2324" y="8879"/>
                      <a:pt x="2085" y="8568"/>
                      <a:pt x="1888" y="8246"/>
                    </a:cubicBezTo>
                    <a:cubicBezTo>
                      <a:pt x="1681" y="7925"/>
                      <a:pt x="1504" y="7582"/>
                      <a:pt x="1359" y="7240"/>
                    </a:cubicBezTo>
                    <a:cubicBezTo>
                      <a:pt x="1213" y="6898"/>
                      <a:pt x="1089" y="6545"/>
                      <a:pt x="996" y="6182"/>
                    </a:cubicBezTo>
                    <a:cubicBezTo>
                      <a:pt x="902" y="5819"/>
                      <a:pt x="830" y="5446"/>
                      <a:pt x="789" y="5072"/>
                    </a:cubicBezTo>
                    <a:cubicBezTo>
                      <a:pt x="747" y="4699"/>
                      <a:pt x="736" y="4315"/>
                      <a:pt x="747" y="3931"/>
                    </a:cubicBezTo>
                    <a:cubicBezTo>
                      <a:pt x="747" y="3744"/>
                      <a:pt x="768" y="3548"/>
                      <a:pt x="778" y="3361"/>
                    </a:cubicBezTo>
                    <a:cubicBezTo>
                      <a:pt x="799" y="3184"/>
                      <a:pt x="819" y="3008"/>
                      <a:pt x="851" y="2832"/>
                    </a:cubicBezTo>
                    <a:cubicBezTo>
                      <a:pt x="892" y="2541"/>
                      <a:pt x="955" y="2241"/>
                      <a:pt x="1017" y="1950"/>
                    </a:cubicBezTo>
                    <a:cubicBezTo>
                      <a:pt x="1100" y="1639"/>
                      <a:pt x="1193" y="1338"/>
                      <a:pt x="1317" y="1047"/>
                    </a:cubicBezTo>
                    <a:cubicBezTo>
                      <a:pt x="1442" y="768"/>
                      <a:pt x="1587" y="498"/>
                      <a:pt x="1784" y="259"/>
                    </a:cubicBezTo>
                    <a:cubicBezTo>
                      <a:pt x="1857" y="166"/>
                      <a:pt x="1940" y="83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313;p49">
                <a:extLst>
                  <a:ext uri="{FF2B5EF4-FFF2-40B4-BE49-F238E27FC236}">
                    <a16:creationId xmlns:a16="http://schemas.microsoft.com/office/drawing/2014/main" id="{03D603EF-1297-4850-A5A6-1CDE5532D722}"/>
                  </a:ext>
                </a:extLst>
              </p:cNvPr>
              <p:cNvSpPr/>
              <p:nvPr/>
            </p:nvSpPr>
            <p:spPr>
              <a:xfrm>
                <a:off x="5857384" y="2436435"/>
                <a:ext cx="267431" cy="291722"/>
              </a:xfrm>
              <a:custGeom>
                <a:avLst/>
                <a:gdLst/>
                <a:ahLst/>
                <a:cxnLst/>
                <a:rect l="l" t="t" r="r" b="b"/>
                <a:pathLst>
                  <a:path w="5934" h="6473" extrusionOk="0">
                    <a:moveTo>
                      <a:pt x="3485" y="0"/>
                    </a:moveTo>
                    <a:cubicBezTo>
                      <a:pt x="3392" y="0"/>
                      <a:pt x="3299" y="10"/>
                      <a:pt x="3205" y="31"/>
                    </a:cubicBezTo>
                    <a:cubicBezTo>
                      <a:pt x="2997" y="72"/>
                      <a:pt x="2801" y="155"/>
                      <a:pt x="2593" y="280"/>
                    </a:cubicBezTo>
                    <a:cubicBezTo>
                      <a:pt x="2220" y="519"/>
                      <a:pt x="1877" y="861"/>
                      <a:pt x="1515" y="1379"/>
                    </a:cubicBezTo>
                    <a:cubicBezTo>
                      <a:pt x="1224" y="1794"/>
                      <a:pt x="964" y="2271"/>
                      <a:pt x="715" y="2832"/>
                    </a:cubicBezTo>
                    <a:cubicBezTo>
                      <a:pt x="570" y="3174"/>
                      <a:pt x="436" y="3516"/>
                      <a:pt x="342" y="3838"/>
                    </a:cubicBezTo>
                    <a:cubicBezTo>
                      <a:pt x="259" y="4097"/>
                      <a:pt x="197" y="4315"/>
                      <a:pt x="166" y="4512"/>
                    </a:cubicBezTo>
                    <a:lnTo>
                      <a:pt x="145" y="4512"/>
                    </a:lnTo>
                    <a:cubicBezTo>
                      <a:pt x="125" y="4512"/>
                      <a:pt x="114" y="4512"/>
                      <a:pt x="93" y="4523"/>
                    </a:cubicBezTo>
                    <a:cubicBezTo>
                      <a:pt x="62" y="4543"/>
                      <a:pt x="31" y="4564"/>
                      <a:pt x="10" y="4606"/>
                    </a:cubicBezTo>
                    <a:cubicBezTo>
                      <a:pt x="0" y="4636"/>
                      <a:pt x="0" y="4689"/>
                      <a:pt x="21" y="4730"/>
                    </a:cubicBezTo>
                    <a:cubicBezTo>
                      <a:pt x="42" y="4761"/>
                      <a:pt x="62" y="4782"/>
                      <a:pt x="93" y="4792"/>
                    </a:cubicBezTo>
                    <a:cubicBezTo>
                      <a:pt x="705" y="4979"/>
                      <a:pt x="1307" y="5238"/>
                      <a:pt x="1877" y="5487"/>
                    </a:cubicBezTo>
                    <a:cubicBezTo>
                      <a:pt x="2748" y="5860"/>
                      <a:pt x="3651" y="6245"/>
                      <a:pt x="4595" y="6400"/>
                    </a:cubicBezTo>
                    <a:cubicBezTo>
                      <a:pt x="4875" y="6441"/>
                      <a:pt x="5166" y="6473"/>
                      <a:pt x="5436" y="6473"/>
                    </a:cubicBezTo>
                    <a:cubicBezTo>
                      <a:pt x="5549" y="6473"/>
                      <a:pt x="5674" y="6462"/>
                      <a:pt x="5809" y="6452"/>
                    </a:cubicBezTo>
                    <a:cubicBezTo>
                      <a:pt x="5840" y="6452"/>
                      <a:pt x="5871" y="6431"/>
                      <a:pt x="5902" y="6400"/>
                    </a:cubicBezTo>
                    <a:cubicBezTo>
                      <a:pt x="5923" y="6369"/>
                      <a:pt x="5933" y="6328"/>
                      <a:pt x="5933" y="6286"/>
                    </a:cubicBezTo>
                    <a:cubicBezTo>
                      <a:pt x="5923" y="6255"/>
                      <a:pt x="5913" y="6224"/>
                      <a:pt x="5892" y="6203"/>
                    </a:cubicBezTo>
                    <a:cubicBezTo>
                      <a:pt x="5747" y="5736"/>
                      <a:pt x="5664" y="5290"/>
                      <a:pt x="5591" y="4906"/>
                    </a:cubicBezTo>
                    <a:lnTo>
                      <a:pt x="5581" y="4855"/>
                    </a:lnTo>
                    <a:cubicBezTo>
                      <a:pt x="5519" y="4574"/>
                      <a:pt x="5477" y="4315"/>
                      <a:pt x="5445" y="4056"/>
                    </a:cubicBezTo>
                    <a:cubicBezTo>
                      <a:pt x="5425" y="3910"/>
                      <a:pt x="5404" y="3776"/>
                      <a:pt x="5383" y="3631"/>
                    </a:cubicBezTo>
                    <a:lnTo>
                      <a:pt x="5383" y="3610"/>
                    </a:lnTo>
                    <a:cubicBezTo>
                      <a:pt x="5342" y="3288"/>
                      <a:pt x="5300" y="2925"/>
                      <a:pt x="5238" y="2573"/>
                    </a:cubicBezTo>
                    <a:cubicBezTo>
                      <a:pt x="5155" y="2095"/>
                      <a:pt x="5041" y="1525"/>
                      <a:pt x="4802" y="985"/>
                    </a:cubicBezTo>
                    <a:cubicBezTo>
                      <a:pt x="4699" y="747"/>
                      <a:pt x="4564" y="549"/>
                      <a:pt x="4419" y="394"/>
                    </a:cubicBezTo>
                    <a:cubicBezTo>
                      <a:pt x="4346" y="321"/>
                      <a:pt x="4263" y="249"/>
                      <a:pt x="4170" y="187"/>
                    </a:cubicBezTo>
                    <a:cubicBezTo>
                      <a:pt x="4087" y="135"/>
                      <a:pt x="3993" y="93"/>
                      <a:pt x="3869" y="62"/>
                    </a:cubicBezTo>
                    <a:cubicBezTo>
                      <a:pt x="3755" y="21"/>
                      <a:pt x="3620" y="0"/>
                      <a:pt x="3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314;p49">
                <a:extLst>
                  <a:ext uri="{FF2B5EF4-FFF2-40B4-BE49-F238E27FC236}">
                    <a16:creationId xmlns:a16="http://schemas.microsoft.com/office/drawing/2014/main" id="{E98CFC17-5115-4CF0-B519-09B0B8646601}"/>
                  </a:ext>
                </a:extLst>
              </p:cNvPr>
              <p:cNvSpPr/>
              <p:nvPr/>
            </p:nvSpPr>
            <p:spPr>
              <a:xfrm>
                <a:off x="5401521" y="2699136"/>
                <a:ext cx="248322" cy="369824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8206" extrusionOk="0">
                    <a:moveTo>
                      <a:pt x="1598" y="1"/>
                    </a:moveTo>
                    <a:cubicBezTo>
                      <a:pt x="1474" y="1"/>
                      <a:pt x="1349" y="31"/>
                      <a:pt x="1215" y="84"/>
                    </a:cubicBezTo>
                    <a:cubicBezTo>
                      <a:pt x="1100" y="135"/>
                      <a:pt x="987" y="208"/>
                      <a:pt x="872" y="312"/>
                    </a:cubicBezTo>
                    <a:cubicBezTo>
                      <a:pt x="769" y="416"/>
                      <a:pt x="665" y="540"/>
                      <a:pt x="561" y="716"/>
                    </a:cubicBezTo>
                    <a:cubicBezTo>
                      <a:pt x="489" y="831"/>
                      <a:pt x="416" y="955"/>
                      <a:pt x="364" y="1080"/>
                    </a:cubicBezTo>
                    <a:cubicBezTo>
                      <a:pt x="261" y="1329"/>
                      <a:pt x="178" y="1598"/>
                      <a:pt x="125" y="1878"/>
                    </a:cubicBezTo>
                    <a:cubicBezTo>
                      <a:pt x="12" y="2428"/>
                      <a:pt x="1" y="3030"/>
                      <a:pt x="84" y="3704"/>
                    </a:cubicBezTo>
                    <a:cubicBezTo>
                      <a:pt x="167" y="4337"/>
                      <a:pt x="323" y="4969"/>
                      <a:pt x="540" y="5591"/>
                    </a:cubicBezTo>
                    <a:cubicBezTo>
                      <a:pt x="738" y="6131"/>
                      <a:pt x="976" y="6619"/>
                      <a:pt x="1246" y="7064"/>
                    </a:cubicBezTo>
                    <a:cubicBezTo>
                      <a:pt x="1381" y="7283"/>
                      <a:pt x="1536" y="7490"/>
                      <a:pt x="1692" y="7687"/>
                    </a:cubicBezTo>
                    <a:cubicBezTo>
                      <a:pt x="1847" y="7864"/>
                      <a:pt x="2003" y="8030"/>
                      <a:pt x="2169" y="8164"/>
                    </a:cubicBezTo>
                    <a:cubicBezTo>
                      <a:pt x="2200" y="8195"/>
                      <a:pt x="2232" y="8205"/>
                      <a:pt x="2273" y="8205"/>
                    </a:cubicBezTo>
                    <a:cubicBezTo>
                      <a:pt x="2315" y="8205"/>
                      <a:pt x="2345" y="8195"/>
                      <a:pt x="2377" y="8164"/>
                    </a:cubicBezTo>
                    <a:cubicBezTo>
                      <a:pt x="2387" y="8154"/>
                      <a:pt x="2397" y="8143"/>
                      <a:pt x="2397" y="8133"/>
                    </a:cubicBezTo>
                    <a:cubicBezTo>
                      <a:pt x="2501" y="8092"/>
                      <a:pt x="2584" y="8050"/>
                      <a:pt x="2677" y="8009"/>
                    </a:cubicBezTo>
                    <a:cubicBezTo>
                      <a:pt x="2771" y="7947"/>
                      <a:pt x="2875" y="7884"/>
                      <a:pt x="2978" y="7791"/>
                    </a:cubicBezTo>
                    <a:cubicBezTo>
                      <a:pt x="3165" y="7635"/>
                      <a:pt x="3341" y="7449"/>
                      <a:pt x="3539" y="7200"/>
                    </a:cubicBezTo>
                    <a:cubicBezTo>
                      <a:pt x="3870" y="6774"/>
                      <a:pt x="4161" y="6276"/>
                      <a:pt x="4482" y="5591"/>
                    </a:cubicBezTo>
                    <a:cubicBezTo>
                      <a:pt x="4669" y="5187"/>
                      <a:pt x="4846" y="4752"/>
                      <a:pt x="5001" y="4295"/>
                    </a:cubicBezTo>
                    <a:cubicBezTo>
                      <a:pt x="5136" y="3911"/>
                      <a:pt x="5240" y="3569"/>
                      <a:pt x="5312" y="3237"/>
                    </a:cubicBezTo>
                    <a:cubicBezTo>
                      <a:pt x="5323" y="3247"/>
                      <a:pt x="5343" y="3247"/>
                      <a:pt x="5364" y="3247"/>
                    </a:cubicBezTo>
                    <a:lnTo>
                      <a:pt x="5395" y="3247"/>
                    </a:lnTo>
                    <a:cubicBezTo>
                      <a:pt x="5436" y="3237"/>
                      <a:pt x="5468" y="3206"/>
                      <a:pt x="5489" y="3175"/>
                    </a:cubicBezTo>
                    <a:cubicBezTo>
                      <a:pt x="5509" y="3143"/>
                      <a:pt x="5509" y="3102"/>
                      <a:pt x="5499" y="3060"/>
                    </a:cubicBezTo>
                    <a:cubicBezTo>
                      <a:pt x="5489" y="3030"/>
                      <a:pt x="5468" y="3009"/>
                      <a:pt x="5436" y="2977"/>
                    </a:cubicBezTo>
                    <a:lnTo>
                      <a:pt x="5374" y="2936"/>
                    </a:lnTo>
                    <a:lnTo>
                      <a:pt x="5312" y="2884"/>
                    </a:lnTo>
                    <a:cubicBezTo>
                      <a:pt x="5001" y="2645"/>
                      <a:pt x="4680" y="2366"/>
                      <a:pt x="4316" y="2023"/>
                    </a:cubicBezTo>
                    <a:cubicBezTo>
                      <a:pt x="4099" y="1816"/>
                      <a:pt x="3891" y="1608"/>
                      <a:pt x="3694" y="1401"/>
                    </a:cubicBezTo>
                    <a:cubicBezTo>
                      <a:pt x="3486" y="1183"/>
                      <a:pt x="3269" y="955"/>
                      <a:pt x="3041" y="748"/>
                    </a:cubicBezTo>
                    <a:cubicBezTo>
                      <a:pt x="2781" y="509"/>
                      <a:pt x="2563" y="343"/>
                      <a:pt x="2335" y="218"/>
                    </a:cubicBezTo>
                    <a:cubicBezTo>
                      <a:pt x="2086" y="73"/>
                      <a:pt x="1847" y="1"/>
                      <a:pt x="1619" y="1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315;p49">
                <a:extLst>
                  <a:ext uri="{FF2B5EF4-FFF2-40B4-BE49-F238E27FC236}">
                    <a16:creationId xmlns:a16="http://schemas.microsoft.com/office/drawing/2014/main" id="{D684A8F5-005D-47E3-B985-EA2C563F0837}"/>
                  </a:ext>
                </a:extLst>
              </p:cNvPr>
              <p:cNvSpPr/>
              <p:nvPr/>
            </p:nvSpPr>
            <p:spPr>
              <a:xfrm>
                <a:off x="5943374" y="2479430"/>
                <a:ext cx="135157" cy="232864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5167" extrusionOk="0">
                    <a:moveTo>
                      <a:pt x="1702" y="0"/>
                    </a:moveTo>
                    <a:cubicBezTo>
                      <a:pt x="1391" y="0"/>
                      <a:pt x="1110" y="301"/>
                      <a:pt x="996" y="436"/>
                    </a:cubicBezTo>
                    <a:cubicBezTo>
                      <a:pt x="840" y="623"/>
                      <a:pt x="716" y="851"/>
                      <a:pt x="582" y="1162"/>
                    </a:cubicBezTo>
                    <a:cubicBezTo>
                      <a:pt x="478" y="1411"/>
                      <a:pt x="384" y="1702"/>
                      <a:pt x="301" y="2034"/>
                    </a:cubicBezTo>
                    <a:cubicBezTo>
                      <a:pt x="239" y="2324"/>
                      <a:pt x="177" y="2645"/>
                      <a:pt x="125" y="3009"/>
                    </a:cubicBezTo>
                    <a:lnTo>
                      <a:pt x="125" y="3071"/>
                    </a:lnTo>
                    <a:cubicBezTo>
                      <a:pt x="73" y="3081"/>
                      <a:pt x="42" y="3102"/>
                      <a:pt x="21" y="3143"/>
                    </a:cubicBezTo>
                    <a:cubicBezTo>
                      <a:pt x="11" y="3175"/>
                      <a:pt x="1" y="3216"/>
                      <a:pt x="11" y="3247"/>
                    </a:cubicBezTo>
                    <a:cubicBezTo>
                      <a:pt x="31" y="3299"/>
                      <a:pt x="52" y="3361"/>
                      <a:pt x="84" y="3424"/>
                    </a:cubicBezTo>
                    <a:cubicBezTo>
                      <a:pt x="63" y="3599"/>
                      <a:pt x="52" y="3755"/>
                      <a:pt x="42" y="3911"/>
                    </a:cubicBezTo>
                    <a:cubicBezTo>
                      <a:pt x="31" y="4170"/>
                      <a:pt x="21" y="4388"/>
                      <a:pt x="31" y="4595"/>
                    </a:cubicBezTo>
                    <a:cubicBezTo>
                      <a:pt x="31" y="4678"/>
                      <a:pt x="94" y="4740"/>
                      <a:pt x="177" y="4740"/>
                    </a:cubicBezTo>
                    <a:cubicBezTo>
                      <a:pt x="218" y="4740"/>
                      <a:pt x="250" y="4731"/>
                      <a:pt x="280" y="4699"/>
                    </a:cubicBezTo>
                    <a:cubicBezTo>
                      <a:pt x="312" y="4668"/>
                      <a:pt x="322" y="4637"/>
                      <a:pt x="322" y="4595"/>
                    </a:cubicBezTo>
                    <a:cubicBezTo>
                      <a:pt x="312" y="4357"/>
                      <a:pt x="322" y="4097"/>
                      <a:pt x="333" y="3828"/>
                    </a:cubicBezTo>
                    <a:lnTo>
                      <a:pt x="374" y="3890"/>
                    </a:lnTo>
                    <a:cubicBezTo>
                      <a:pt x="540" y="4087"/>
                      <a:pt x="737" y="4263"/>
                      <a:pt x="965" y="4419"/>
                    </a:cubicBezTo>
                    <a:cubicBezTo>
                      <a:pt x="1142" y="4533"/>
                      <a:pt x="1484" y="4720"/>
                      <a:pt x="1847" y="4720"/>
                    </a:cubicBezTo>
                    <a:cubicBezTo>
                      <a:pt x="2023" y="4720"/>
                      <a:pt x="2179" y="4668"/>
                      <a:pt x="2324" y="4575"/>
                    </a:cubicBezTo>
                    <a:cubicBezTo>
                      <a:pt x="2428" y="4502"/>
                      <a:pt x="2511" y="4409"/>
                      <a:pt x="2583" y="4295"/>
                    </a:cubicBezTo>
                    <a:cubicBezTo>
                      <a:pt x="2604" y="4388"/>
                      <a:pt x="2615" y="4492"/>
                      <a:pt x="2635" y="4595"/>
                    </a:cubicBezTo>
                    <a:cubicBezTo>
                      <a:pt x="2656" y="4710"/>
                      <a:pt x="2677" y="4814"/>
                      <a:pt x="2687" y="4927"/>
                    </a:cubicBezTo>
                    <a:lnTo>
                      <a:pt x="2698" y="4979"/>
                    </a:lnTo>
                    <a:lnTo>
                      <a:pt x="2698" y="5021"/>
                    </a:lnTo>
                    <a:cubicBezTo>
                      <a:pt x="2708" y="5062"/>
                      <a:pt x="2708" y="5093"/>
                      <a:pt x="2739" y="5125"/>
                    </a:cubicBezTo>
                    <a:cubicBezTo>
                      <a:pt x="2770" y="5155"/>
                      <a:pt x="2801" y="5166"/>
                      <a:pt x="2843" y="5166"/>
                    </a:cubicBezTo>
                    <a:cubicBezTo>
                      <a:pt x="2884" y="5166"/>
                      <a:pt x="2915" y="5155"/>
                      <a:pt x="2947" y="5125"/>
                    </a:cubicBezTo>
                    <a:cubicBezTo>
                      <a:pt x="2967" y="5104"/>
                      <a:pt x="2998" y="5062"/>
                      <a:pt x="2988" y="5021"/>
                    </a:cubicBezTo>
                    <a:cubicBezTo>
                      <a:pt x="2947" y="4699"/>
                      <a:pt x="2894" y="4388"/>
                      <a:pt x="2843" y="4108"/>
                    </a:cubicBezTo>
                    <a:lnTo>
                      <a:pt x="2822" y="3984"/>
                    </a:lnTo>
                    <a:cubicBezTo>
                      <a:pt x="2770" y="3735"/>
                      <a:pt x="2718" y="3486"/>
                      <a:pt x="2687" y="3226"/>
                    </a:cubicBezTo>
                    <a:lnTo>
                      <a:pt x="2656" y="2915"/>
                    </a:lnTo>
                    <a:lnTo>
                      <a:pt x="2656" y="2853"/>
                    </a:lnTo>
                    <a:cubicBezTo>
                      <a:pt x="2645" y="2656"/>
                      <a:pt x="2625" y="2458"/>
                      <a:pt x="2615" y="2262"/>
                    </a:cubicBezTo>
                    <a:cubicBezTo>
                      <a:pt x="2573" y="1836"/>
                      <a:pt x="2532" y="1380"/>
                      <a:pt x="2428" y="944"/>
                    </a:cubicBezTo>
                    <a:cubicBezTo>
                      <a:pt x="2376" y="727"/>
                      <a:pt x="2313" y="561"/>
                      <a:pt x="2241" y="405"/>
                    </a:cubicBezTo>
                    <a:cubicBezTo>
                      <a:pt x="2158" y="249"/>
                      <a:pt x="2055" y="135"/>
                      <a:pt x="1940" y="63"/>
                    </a:cubicBezTo>
                    <a:cubicBezTo>
                      <a:pt x="1868" y="21"/>
                      <a:pt x="1785" y="0"/>
                      <a:pt x="1702" y="0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316;p49">
                <a:extLst>
                  <a:ext uri="{FF2B5EF4-FFF2-40B4-BE49-F238E27FC236}">
                    <a16:creationId xmlns:a16="http://schemas.microsoft.com/office/drawing/2014/main" id="{F66F7C87-5952-4FE5-8933-C67D8B52B01E}"/>
                  </a:ext>
                </a:extLst>
              </p:cNvPr>
              <p:cNvSpPr/>
              <p:nvPr/>
            </p:nvSpPr>
            <p:spPr>
              <a:xfrm>
                <a:off x="5437575" y="2610758"/>
                <a:ext cx="846638" cy="710174"/>
              </a:xfrm>
              <a:custGeom>
                <a:avLst/>
                <a:gdLst/>
                <a:ahLst/>
                <a:cxnLst/>
                <a:rect l="l" t="t" r="r" b="b"/>
                <a:pathLst>
                  <a:path w="18786" h="15758" extrusionOk="0">
                    <a:moveTo>
                      <a:pt x="10528" y="1"/>
                    </a:moveTo>
                    <a:cubicBezTo>
                      <a:pt x="10394" y="1"/>
                      <a:pt x="10238" y="12"/>
                      <a:pt x="10093" y="12"/>
                    </a:cubicBezTo>
                    <a:cubicBezTo>
                      <a:pt x="9232" y="53"/>
                      <a:pt x="8340" y="229"/>
                      <a:pt x="7437" y="519"/>
                    </a:cubicBezTo>
                    <a:cubicBezTo>
                      <a:pt x="6587" y="800"/>
                      <a:pt x="5747" y="1183"/>
                      <a:pt x="4938" y="1671"/>
                    </a:cubicBezTo>
                    <a:cubicBezTo>
                      <a:pt x="4159" y="2138"/>
                      <a:pt x="3444" y="2677"/>
                      <a:pt x="2801" y="3290"/>
                    </a:cubicBezTo>
                    <a:cubicBezTo>
                      <a:pt x="2490" y="3590"/>
                      <a:pt x="2199" y="3912"/>
                      <a:pt x="1939" y="4233"/>
                    </a:cubicBezTo>
                    <a:cubicBezTo>
                      <a:pt x="1701" y="4534"/>
                      <a:pt x="1494" y="4825"/>
                      <a:pt x="1317" y="5125"/>
                    </a:cubicBezTo>
                    <a:cubicBezTo>
                      <a:pt x="985" y="5665"/>
                      <a:pt x="715" y="6277"/>
                      <a:pt x="498" y="6951"/>
                    </a:cubicBezTo>
                    <a:cubicBezTo>
                      <a:pt x="290" y="7605"/>
                      <a:pt x="145" y="8299"/>
                      <a:pt x="72" y="9005"/>
                    </a:cubicBezTo>
                    <a:cubicBezTo>
                      <a:pt x="0" y="9710"/>
                      <a:pt x="10" y="10405"/>
                      <a:pt x="104" y="11090"/>
                    </a:cubicBezTo>
                    <a:cubicBezTo>
                      <a:pt x="197" y="11764"/>
                      <a:pt x="383" y="12407"/>
                      <a:pt x="664" y="12988"/>
                    </a:cubicBezTo>
                    <a:cubicBezTo>
                      <a:pt x="954" y="13569"/>
                      <a:pt x="1349" y="14098"/>
                      <a:pt x="1826" y="14502"/>
                    </a:cubicBezTo>
                    <a:cubicBezTo>
                      <a:pt x="2158" y="14783"/>
                      <a:pt x="2541" y="15021"/>
                      <a:pt x="2946" y="15198"/>
                    </a:cubicBezTo>
                    <a:cubicBezTo>
                      <a:pt x="3163" y="15291"/>
                      <a:pt x="3402" y="15364"/>
                      <a:pt x="3631" y="15436"/>
                    </a:cubicBezTo>
                    <a:cubicBezTo>
                      <a:pt x="3869" y="15498"/>
                      <a:pt x="4129" y="15540"/>
                      <a:pt x="4419" y="15581"/>
                    </a:cubicBezTo>
                    <a:lnTo>
                      <a:pt x="4450" y="15581"/>
                    </a:lnTo>
                    <a:cubicBezTo>
                      <a:pt x="4958" y="15696"/>
                      <a:pt x="5528" y="15758"/>
                      <a:pt x="6182" y="15758"/>
                    </a:cubicBezTo>
                    <a:lnTo>
                      <a:pt x="6431" y="15758"/>
                    </a:lnTo>
                    <a:cubicBezTo>
                      <a:pt x="7147" y="15737"/>
                      <a:pt x="7925" y="15654"/>
                      <a:pt x="8786" y="15498"/>
                    </a:cubicBezTo>
                    <a:cubicBezTo>
                      <a:pt x="9263" y="15415"/>
                      <a:pt x="9740" y="15311"/>
                      <a:pt x="10228" y="15187"/>
                    </a:cubicBezTo>
                    <a:cubicBezTo>
                      <a:pt x="10425" y="15136"/>
                      <a:pt x="10643" y="15083"/>
                      <a:pt x="10871" y="15011"/>
                    </a:cubicBezTo>
                    <a:cubicBezTo>
                      <a:pt x="10933" y="15000"/>
                      <a:pt x="10995" y="14980"/>
                      <a:pt x="11058" y="14959"/>
                    </a:cubicBezTo>
                    <a:cubicBezTo>
                      <a:pt x="11203" y="14928"/>
                      <a:pt x="11348" y="14887"/>
                      <a:pt x="11493" y="14855"/>
                    </a:cubicBezTo>
                    <a:cubicBezTo>
                      <a:pt x="11960" y="14731"/>
                      <a:pt x="12375" y="14596"/>
                      <a:pt x="12759" y="14461"/>
                    </a:cubicBezTo>
                    <a:cubicBezTo>
                      <a:pt x="13609" y="14150"/>
                      <a:pt x="14419" y="13766"/>
                      <a:pt x="15155" y="13310"/>
                    </a:cubicBezTo>
                    <a:cubicBezTo>
                      <a:pt x="16369" y="12563"/>
                      <a:pt x="17935" y="11277"/>
                      <a:pt x="18547" y="9399"/>
                    </a:cubicBezTo>
                    <a:cubicBezTo>
                      <a:pt x="18609" y="9202"/>
                      <a:pt x="18672" y="8995"/>
                      <a:pt x="18702" y="8776"/>
                    </a:cubicBezTo>
                    <a:cubicBezTo>
                      <a:pt x="18755" y="8507"/>
                      <a:pt x="18785" y="8269"/>
                      <a:pt x="18775" y="8050"/>
                    </a:cubicBezTo>
                    <a:cubicBezTo>
                      <a:pt x="18775" y="7812"/>
                      <a:pt x="18744" y="7563"/>
                      <a:pt x="18672" y="7314"/>
                    </a:cubicBezTo>
                    <a:cubicBezTo>
                      <a:pt x="18619" y="7107"/>
                      <a:pt x="18526" y="6899"/>
                      <a:pt x="18402" y="6650"/>
                    </a:cubicBezTo>
                    <a:cubicBezTo>
                      <a:pt x="18246" y="6339"/>
                      <a:pt x="18049" y="6038"/>
                      <a:pt x="17852" y="5748"/>
                    </a:cubicBezTo>
                    <a:cubicBezTo>
                      <a:pt x="17779" y="5634"/>
                      <a:pt x="17706" y="5530"/>
                      <a:pt x="17634" y="5416"/>
                    </a:cubicBezTo>
                    <a:cubicBezTo>
                      <a:pt x="17427" y="5094"/>
                      <a:pt x="17240" y="4752"/>
                      <a:pt x="17053" y="4420"/>
                    </a:cubicBezTo>
                    <a:cubicBezTo>
                      <a:pt x="16991" y="4316"/>
                      <a:pt x="16929" y="4202"/>
                      <a:pt x="16867" y="4099"/>
                    </a:cubicBezTo>
                    <a:cubicBezTo>
                      <a:pt x="16410" y="3290"/>
                      <a:pt x="15850" y="2377"/>
                      <a:pt x="15092" y="1661"/>
                    </a:cubicBezTo>
                    <a:cubicBezTo>
                      <a:pt x="14460" y="1059"/>
                      <a:pt x="13630" y="593"/>
                      <a:pt x="12686" y="302"/>
                    </a:cubicBezTo>
                    <a:cubicBezTo>
                      <a:pt x="12022" y="105"/>
                      <a:pt x="11296" y="1"/>
                      <a:pt x="10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317;p49">
                <a:extLst>
                  <a:ext uri="{FF2B5EF4-FFF2-40B4-BE49-F238E27FC236}">
                    <a16:creationId xmlns:a16="http://schemas.microsoft.com/office/drawing/2014/main" id="{F04AF32A-CAB0-49F5-B089-EF781B2853DA}"/>
                  </a:ext>
                </a:extLst>
              </p:cNvPr>
              <p:cNvSpPr/>
              <p:nvPr/>
            </p:nvSpPr>
            <p:spPr>
              <a:xfrm>
                <a:off x="5815741" y="3058643"/>
                <a:ext cx="446979" cy="255758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5675" extrusionOk="0">
                    <a:moveTo>
                      <a:pt x="9866" y="0"/>
                    </a:moveTo>
                    <a:cubicBezTo>
                      <a:pt x="9855" y="0"/>
                      <a:pt x="9834" y="11"/>
                      <a:pt x="9824" y="32"/>
                    </a:cubicBezTo>
                    <a:lnTo>
                      <a:pt x="9793" y="125"/>
                    </a:lnTo>
                    <a:lnTo>
                      <a:pt x="9793" y="115"/>
                    </a:lnTo>
                    <a:cubicBezTo>
                      <a:pt x="9658" y="457"/>
                      <a:pt x="9461" y="768"/>
                      <a:pt x="9243" y="1048"/>
                    </a:cubicBezTo>
                    <a:cubicBezTo>
                      <a:pt x="9036" y="1318"/>
                      <a:pt x="8808" y="1567"/>
                      <a:pt x="8559" y="1805"/>
                    </a:cubicBezTo>
                    <a:cubicBezTo>
                      <a:pt x="8310" y="2044"/>
                      <a:pt x="8050" y="2262"/>
                      <a:pt x="7780" y="2469"/>
                    </a:cubicBezTo>
                    <a:cubicBezTo>
                      <a:pt x="7511" y="2676"/>
                      <a:pt x="7231" y="2874"/>
                      <a:pt x="6950" y="3061"/>
                    </a:cubicBezTo>
                    <a:cubicBezTo>
                      <a:pt x="6660" y="3268"/>
                      <a:pt x="6360" y="3455"/>
                      <a:pt x="6048" y="3642"/>
                    </a:cubicBezTo>
                    <a:cubicBezTo>
                      <a:pt x="5415" y="4015"/>
                      <a:pt x="4762" y="4347"/>
                      <a:pt x="4087" y="4627"/>
                    </a:cubicBezTo>
                    <a:lnTo>
                      <a:pt x="4108" y="4627"/>
                    </a:lnTo>
                    <a:cubicBezTo>
                      <a:pt x="3838" y="4730"/>
                      <a:pt x="3569" y="4834"/>
                      <a:pt x="3289" y="4938"/>
                    </a:cubicBezTo>
                    <a:cubicBezTo>
                      <a:pt x="3009" y="5032"/>
                      <a:pt x="2718" y="5115"/>
                      <a:pt x="2428" y="5198"/>
                    </a:cubicBezTo>
                    <a:cubicBezTo>
                      <a:pt x="1868" y="5343"/>
                      <a:pt x="1287" y="5467"/>
                      <a:pt x="706" y="5539"/>
                    </a:cubicBezTo>
                    <a:lnTo>
                      <a:pt x="717" y="5539"/>
                    </a:lnTo>
                    <a:cubicBezTo>
                      <a:pt x="488" y="5560"/>
                      <a:pt x="260" y="5581"/>
                      <a:pt x="42" y="5602"/>
                    </a:cubicBezTo>
                    <a:cubicBezTo>
                      <a:pt x="21" y="5602"/>
                      <a:pt x="0" y="5612"/>
                      <a:pt x="0" y="5633"/>
                    </a:cubicBezTo>
                    <a:cubicBezTo>
                      <a:pt x="0" y="5654"/>
                      <a:pt x="21" y="5675"/>
                      <a:pt x="42" y="5675"/>
                    </a:cubicBezTo>
                    <a:cubicBezTo>
                      <a:pt x="436" y="5643"/>
                      <a:pt x="841" y="5602"/>
                      <a:pt x="1235" y="5539"/>
                    </a:cubicBezTo>
                    <a:cubicBezTo>
                      <a:pt x="1650" y="5477"/>
                      <a:pt x="2054" y="5394"/>
                      <a:pt x="2459" y="5301"/>
                    </a:cubicBezTo>
                    <a:cubicBezTo>
                      <a:pt x="3268" y="5104"/>
                      <a:pt x="4057" y="4824"/>
                      <a:pt x="4824" y="4502"/>
                    </a:cubicBezTo>
                    <a:cubicBezTo>
                      <a:pt x="5208" y="4347"/>
                      <a:pt x="5581" y="4160"/>
                      <a:pt x="5945" y="3963"/>
                    </a:cubicBezTo>
                    <a:cubicBezTo>
                      <a:pt x="6307" y="3776"/>
                      <a:pt x="6660" y="3569"/>
                      <a:pt x="7003" y="3340"/>
                    </a:cubicBezTo>
                    <a:cubicBezTo>
                      <a:pt x="7345" y="3112"/>
                      <a:pt x="7667" y="2863"/>
                      <a:pt x="7978" y="2604"/>
                    </a:cubicBezTo>
                    <a:cubicBezTo>
                      <a:pt x="8299" y="2345"/>
                      <a:pt x="8589" y="2065"/>
                      <a:pt x="8870" y="1764"/>
                    </a:cubicBezTo>
                    <a:lnTo>
                      <a:pt x="9181" y="1390"/>
                    </a:lnTo>
                    <a:cubicBezTo>
                      <a:pt x="9285" y="1256"/>
                      <a:pt x="9378" y="1111"/>
                      <a:pt x="9471" y="975"/>
                    </a:cubicBezTo>
                    <a:lnTo>
                      <a:pt x="9720" y="540"/>
                    </a:lnTo>
                    <a:cubicBezTo>
                      <a:pt x="9762" y="467"/>
                      <a:pt x="9793" y="394"/>
                      <a:pt x="9824" y="322"/>
                    </a:cubicBezTo>
                    <a:cubicBezTo>
                      <a:pt x="9866" y="239"/>
                      <a:pt x="9886" y="145"/>
                      <a:pt x="9907" y="53"/>
                    </a:cubicBezTo>
                    <a:cubicBezTo>
                      <a:pt x="9917" y="32"/>
                      <a:pt x="9907" y="11"/>
                      <a:pt x="9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318;p49">
                <a:extLst>
                  <a:ext uri="{FF2B5EF4-FFF2-40B4-BE49-F238E27FC236}">
                    <a16:creationId xmlns:a16="http://schemas.microsoft.com/office/drawing/2014/main" id="{DE685B1C-E625-4AC2-870D-8AF97F16EFDD}"/>
                  </a:ext>
                </a:extLst>
              </p:cNvPr>
              <p:cNvSpPr/>
              <p:nvPr/>
            </p:nvSpPr>
            <p:spPr>
              <a:xfrm>
                <a:off x="5954100" y="3260142"/>
                <a:ext cx="41687" cy="1906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23" extrusionOk="0">
                    <a:moveTo>
                      <a:pt x="883" y="0"/>
                    </a:moveTo>
                    <a:lnTo>
                      <a:pt x="872" y="10"/>
                    </a:lnTo>
                    <a:cubicBezTo>
                      <a:pt x="593" y="135"/>
                      <a:pt x="312" y="249"/>
                      <a:pt x="22" y="353"/>
                    </a:cubicBezTo>
                    <a:cubicBezTo>
                      <a:pt x="22" y="353"/>
                      <a:pt x="12" y="363"/>
                      <a:pt x="12" y="374"/>
                    </a:cubicBezTo>
                    <a:cubicBezTo>
                      <a:pt x="1" y="384"/>
                      <a:pt x="12" y="395"/>
                      <a:pt x="12" y="405"/>
                    </a:cubicBezTo>
                    <a:cubicBezTo>
                      <a:pt x="12" y="415"/>
                      <a:pt x="22" y="415"/>
                      <a:pt x="32" y="415"/>
                    </a:cubicBezTo>
                    <a:cubicBezTo>
                      <a:pt x="37" y="420"/>
                      <a:pt x="43" y="423"/>
                      <a:pt x="48" y="423"/>
                    </a:cubicBezTo>
                    <a:cubicBezTo>
                      <a:pt x="53" y="423"/>
                      <a:pt x="58" y="420"/>
                      <a:pt x="63" y="415"/>
                    </a:cubicBezTo>
                    <a:cubicBezTo>
                      <a:pt x="344" y="312"/>
                      <a:pt x="623" y="197"/>
                      <a:pt x="904" y="73"/>
                    </a:cubicBezTo>
                    <a:cubicBezTo>
                      <a:pt x="924" y="63"/>
                      <a:pt x="924" y="42"/>
                      <a:pt x="914" y="21"/>
                    </a:cubicBezTo>
                    <a:cubicBezTo>
                      <a:pt x="914" y="10"/>
                      <a:pt x="904" y="0"/>
                      <a:pt x="88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319;p49">
                <a:extLst>
                  <a:ext uri="{FF2B5EF4-FFF2-40B4-BE49-F238E27FC236}">
                    <a16:creationId xmlns:a16="http://schemas.microsoft.com/office/drawing/2014/main" id="{F1BE8D33-C1C6-4F6D-8555-3EC43EF4E864}"/>
                  </a:ext>
                </a:extLst>
              </p:cNvPr>
              <p:cNvSpPr/>
              <p:nvPr/>
            </p:nvSpPr>
            <p:spPr>
              <a:xfrm>
                <a:off x="5950360" y="3256852"/>
                <a:ext cx="55703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22" extrusionOk="0">
                    <a:moveTo>
                      <a:pt x="1173" y="0"/>
                    </a:moveTo>
                    <a:cubicBezTo>
                      <a:pt x="1163" y="0"/>
                      <a:pt x="1163" y="11"/>
                      <a:pt x="1153" y="11"/>
                    </a:cubicBezTo>
                    <a:cubicBezTo>
                      <a:pt x="924" y="104"/>
                      <a:pt x="685" y="208"/>
                      <a:pt x="447" y="291"/>
                    </a:cubicBezTo>
                    <a:lnTo>
                      <a:pt x="457" y="281"/>
                    </a:lnTo>
                    <a:lnTo>
                      <a:pt x="457" y="281"/>
                    </a:lnTo>
                    <a:cubicBezTo>
                      <a:pt x="323" y="332"/>
                      <a:pt x="188" y="374"/>
                      <a:pt x="53" y="415"/>
                    </a:cubicBezTo>
                    <a:cubicBezTo>
                      <a:pt x="22" y="415"/>
                      <a:pt x="1" y="447"/>
                      <a:pt x="12" y="478"/>
                    </a:cubicBezTo>
                    <a:cubicBezTo>
                      <a:pt x="12" y="503"/>
                      <a:pt x="32" y="522"/>
                      <a:pt x="57" y="522"/>
                    </a:cubicBezTo>
                    <a:cubicBezTo>
                      <a:pt x="62" y="522"/>
                      <a:pt x="68" y="521"/>
                      <a:pt x="74" y="519"/>
                    </a:cubicBezTo>
                    <a:cubicBezTo>
                      <a:pt x="457" y="415"/>
                      <a:pt x="831" y="270"/>
                      <a:pt x="1204" y="104"/>
                    </a:cubicBezTo>
                    <a:cubicBezTo>
                      <a:pt x="1225" y="94"/>
                      <a:pt x="1236" y="53"/>
                      <a:pt x="1225" y="32"/>
                    </a:cubicBezTo>
                    <a:cubicBezTo>
                      <a:pt x="1215" y="11"/>
                      <a:pt x="1194" y="0"/>
                      <a:pt x="117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320;p49">
                <a:extLst>
                  <a:ext uri="{FF2B5EF4-FFF2-40B4-BE49-F238E27FC236}">
                    <a16:creationId xmlns:a16="http://schemas.microsoft.com/office/drawing/2014/main" id="{8D95AD38-A1C9-4F95-8F6B-86CB12086C1E}"/>
                  </a:ext>
                </a:extLst>
              </p:cNvPr>
              <p:cNvSpPr/>
              <p:nvPr/>
            </p:nvSpPr>
            <p:spPr>
              <a:xfrm>
                <a:off x="5948512" y="3258249"/>
                <a:ext cx="58498" cy="22939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509" extrusionOk="0">
                    <a:moveTo>
                      <a:pt x="1266" y="1"/>
                    </a:moveTo>
                    <a:cubicBezTo>
                      <a:pt x="1256" y="1"/>
                      <a:pt x="1256" y="1"/>
                      <a:pt x="1245" y="11"/>
                    </a:cubicBezTo>
                    <a:cubicBezTo>
                      <a:pt x="975" y="105"/>
                      <a:pt x="717" y="218"/>
                      <a:pt x="447" y="312"/>
                    </a:cubicBezTo>
                    <a:cubicBezTo>
                      <a:pt x="312" y="364"/>
                      <a:pt x="177" y="405"/>
                      <a:pt x="32" y="437"/>
                    </a:cubicBezTo>
                    <a:cubicBezTo>
                      <a:pt x="21" y="437"/>
                      <a:pt x="0" y="457"/>
                      <a:pt x="11" y="478"/>
                    </a:cubicBezTo>
                    <a:cubicBezTo>
                      <a:pt x="11" y="499"/>
                      <a:pt x="32" y="509"/>
                      <a:pt x="53" y="509"/>
                    </a:cubicBezTo>
                    <a:cubicBezTo>
                      <a:pt x="260" y="457"/>
                      <a:pt x="457" y="384"/>
                      <a:pt x="654" y="312"/>
                    </a:cubicBezTo>
                    <a:cubicBezTo>
                      <a:pt x="862" y="239"/>
                      <a:pt x="1069" y="146"/>
                      <a:pt x="1277" y="73"/>
                    </a:cubicBezTo>
                    <a:cubicBezTo>
                      <a:pt x="1287" y="73"/>
                      <a:pt x="1297" y="63"/>
                      <a:pt x="1297" y="52"/>
                    </a:cubicBezTo>
                    <a:lnTo>
                      <a:pt x="1297" y="22"/>
                    </a:lnTo>
                    <a:cubicBezTo>
                      <a:pt x="1297" y="11"/>
                      <a:pt x="1287" y="11"/>
                      <a:pt x="1277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321;p49">
                <a:extLst>
                  <a:ext uri="{FF2B5EF4-FFF2-40B4-BE49-F238E27FC236}">
                    <a16:creationId xmlns:a16="http://schemas.microsoft.com/office/drawing/2014/main" id="{29C3337B-95A4-4994-8997-42DCD830A692}"/>
                  </a:ext>
                </a:extLst>
              </p:cNvPr>
              <p:cNvSpPr/>
              <p:nvPr/>
            </p:nvSpPr>
            <p:spPr>
              <a:xfrm>
                <a:off x="5949909" y="3259196"/>
                <a:ext cx="57101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502" extrusionOk="0">
                    <a:moveTo>
                      <a:pt x="1214" y="1"/>
                    </a:moveTo>
                    <a:cubicBezTo>
                      <a:pt x="1204" y="1"/>
                      <a:pt x="1193" y="11"/>
                      <a:pt x="1193" y="11"/>
                    </a:cubicBezTo>
                    <a:cubicBezTo>
                      <a:pt x="1080" y="52"/>
                      <a:pt x="976" y="104"/>
                      <a:pt x="872" y="146"/>
                    </a:cubicBezTo>
                    <a:cubicBezTo>
                      <a:pt x="758" y="187"/>
                      <a:pt x="654" y="229"/>
                      <a:pt x="550" y="270"/>
                    </a:cubicBezTo>
                    <a:cubicBezTo>
                      <a:pt x="384" y="322"/>
                      <a:pt x="208" y="374"/>
                      <a:pt x="42" y="416"/>
                    </a:cubicBezTo>
                    <a:cubicBezTo>
                      <a:pt x="11" y="416"/>
                      <a:pt x="1" y="446"/>
                      <a:pt x="1" y="467"/>
                    </a:cubicBezTo>
                    <a:cubicBezTo>
                      <a:pt x="9" y="484"/>
                      <a:pt x="25" y="501"/>
                      <a:pt x="47" y="501"/>
                    </a:cubicBezTo>
                    <a:cubicBezTo>
                      <a:pt x="52" y="501"/>
                      <a:pt x="58" y="500"/>
                      <a:pt x="63" y="499"/>
                    </a:cubicBezTo>
                    <a:cubicBezTo>
                      <a:pt x="260" y="457"/>
                      <a:pt x="447" y="405"/>
                      <a:pt x="633" y="333"/>
                    </a:cubicBezTo>
                    <a:cubicBezTo>
                      <a:pt x="841" y="260"/>
                      <a:pt x="1038" y="177"/>
                      <a:pt x="1235" y="94"/>
                    </a:cubicBezTo>
                    <a:cubicBezTo>
                      <a:pt x="1256" y="84"/>
                      <a:pt x="1266" y="52"/>
                      <a:pt x="1256" y="31"/>
                    </a:cubicBezTo>
                    <a:cubicBezTo>
                      <a:pt x="1246" y="11"/>
                      <a:pt x="1225" y="1"/>
                      <a:pt x="1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322;p49">
                <a:extLst>
                  <a:ext uri="{FF2B5EF4-FFF2-40B4-BE49-F238E27FC236}">
                    <a16:creationId xmlns:a16="http://schemas.microsoft.com/office/drawing/2014/main" id="{9455DAFC-6846-4C62-B233-DD7AF526B200}"/>
                  </a:ext>
                </a:extLst>
              </p:cNvPr>
              <p:cNvSpPr/>
              <p:nvPr/>
            </p:nvSpPr>
            <p:spPr>
              <a:xfrm>
                <a:off x="5953649" y="3259646"/>
                <a:ext cx="54757" cy="22038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89" extrusionOk="0">
                    <a:moveTo>
                      <a:pt x="1142" y="1"/>
                    </a:moveTo>
                    <a:cubicBezTo>
                      <a:pt x="1027" y="42"/>
                      <a:pt x="914" y="84"/>
                      <a:pt x="810" y="136"/>
                    </a:cubicBezTo>
                    <a:cubicBezTo>
                      <a:pt x="686" y="177"/>
                      <a:pt x="571" y="229"/>
                      <a:pt x="447" y="270"/>
                    </a:cubicBezTo>
                    <a:lnTo>
                      <a:pt x="457" y="260"/>
                    </a:lnTo>
                    <a:lnTo>
                      <a:pt x="457" y="260"/>
                    </a:lnTo>
                    <a:cubicBezTo>
                      <a:pt x="322" y="312"/>
                      <a:pt x="177" y="353"/>
                      <a:pt x="42" y="395"/>
                    </a:cubicBezTo>
                    <a:cubicBezTo>
                      <a:pt x="11" y="395"/>
                      <a:pt x="1" y="426"/>
                      <a:pt x="1" y="447"/>
                    </a:cubicBezTo>
                    <a:cubicBezTo>
                      <a:pt x="11" y="468"/>
                      <a:pt x="32" y="489"/>
                      <a:pt x="63" y="489"/>
                    </a:cubicBezTo>
                    <a:cubicBezTo>
                      <a:pt x="250" y="436"/>
                      <a:pt x="437" y="374"/>
                      <a:pt x="623" y="302"/>
                    </a:cubicBezTo>
                    <a:cubicBezTo>
                      <a:pt x="810" y="240"/>
                      <a:pt x="997" y="167"/>
                      <a:pt x="1183" y="84"/>
                    </a:cubicBezTo>
                    <a:cubicBezTo>
                      <a:pt x="1204" y="74"/>
                      <a:pt x="1214" y="42"/>
                      <a:pt x="1204" y="21"/>
                    </a:cubicBezTo>
                    <a:cubicBezTo>
                      <a:pt x="1193" y="11"/>
                      <a:pt x="1183" y="1"/>
                      <a:pt x="1173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323;p49">
                <a:extLst>
                  <a:ext uri="{FF2B5EF4-FFF2-40B4-BE49-F238E27FC236}">
                    <a16:creationId xmlns:a16="http://schemas.microsoft.com/office/drawing/2014/main" id="{1E77043B-0188-4EFE-8715-628BAD7216EE}"/>
                  </a:ext>
                </a:extLst>
              </p:cNvPr>
              <p:cNvSpPr/>
              <p:nvPr/>
            </p:nvSpPr>
            <p:spPr>
              <a:xfrm>
                <a:off x="5955993" y="3259646"/>
                <a:ext cx="52864" cy="2203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89" extrusionOk="0">
                    <a:moveTo>
                      <a:pt x="1121" y="1"/>
                    </a:moveTo>
                    <a:cubicBezTo>
                      <a:pt x="1121" y="1"/>
                      <a:pt x="1111" y="1"/>
                      <a:pt x="1111" y="11"/>
                    </a:cubicBezTo>
                    <a:cubicBezTo>
                      <a:pt x="975" y="53"/>
                      <a:pt x="862" y="115"/>
                      <a:pt x="737" y="167"/>
                    </a:cubicBezTo>
                    <a:cubicBezTo>
                      <a:pt x="602" y="229"/>
                      <a:pt x="477" y="281"/>
                      <a:pt x="343" y="333"/>
                    </a:cubicBezTo>
                    <a:cubicBezTo>
                      <a:pt x="239" y="364"/>
                      <a:pt x="136" y="395"/>
                      <a:pt x="32" y="416"/>
                    </a:cubicBezTo>
                    <a:cubicBezTo>
                      <a:pt x="11" y="426"/>
                      <a:pt x="0" y="447"/>
                      <a:pt x="0" y="457"/>
                    </a:cubicBezTo>
                    <a:cubicBezTo>
                      <a:pt x="0" y="478"/>
                      <a:pt x="21" y="489"/>
                      <a:pt x="42" y="489"/>
                    </a:cubicBezTo>
                    <a:cubicBezTo>
                      <a:pt x="136" y="468"/>
                      <a:pt x="229" y="447"/>
                      <a:pt x="312" y="416"/>
                    </a:cubicBezTo>
                    <a:cubicBezTo>
                      <a:pt x="405" y="395"/>
                      <a:pt x="498" y="353"/>
                      <a:pt x="581" y="323"/>
                    </a:cubicBezTo>
                    <a:lnTo>
                      <a:pt x="862" y="198"/>
                    </a:lnTo>
                    <a:lnTo>
                      <a:pt x="1141" y="74"/>
                    </a:lnTo>
                    <a:cubicBezTo>
                      <a:pt x="1162" y="74"/>
                      <a:pt x="1173" y="42"/>
                      <a:pt x="1162" y="21"/>
                    </a:cubicBezTo>
                    <a:cubicBezTo>
                      <a:pt x="1152" y="11"/>
                      <a:pt x="1141" y="11"/>
                      <a:pt x="1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324;p49">
                <a:extLst>
                  <a:ext uri="{FF2B5EF4-FFF2-40B4-BE49-F238E27FC236}">
                    <a16:creationId xmlns:a16="http://schemas.microsoft.com/office/drawing/2014/main" id="{F6F946FC-F0C8-4352-9FA6-D532A5537372}"/>
                  </a:ext>
                </a:extLst>
              </p:cNvPr>
              <p:cNvSpPr/>
              <p:nvPr/>
            </p:nvSpPr>
            <p:spPr>
              <a:xfrm>
                <a:off x="5957390" y="3258249"/>
                <a:ext cx="58047" cy="22939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509" extrusionOk="0">
                    <a:moveTo>
                      <a:pt x="1235" y="1"/>
                    </a:moveTo>
                    <a:lnTo>
                      <a:pt x="1225" y="11"/>
                    </a:lnTo>
                    <a:cubicBezTo>
                      <a:pt x="1131" y="52"/>
                      <a:pt x="1048" y="94"/>
                      <a:pt x="955" y="125"/>
                    </a:cubicBezTo>
                    <a:cubicBezTo>
                      <a:pt x="861" y="167"/>
                      <a:pt x="758" y="208"/>
                      <a:pt x="654" y="239"/>
                    </a:cubicBezTo>
                    <a:lnTo>
                      <a:pt x="665" y="239"/>
                    </a:lnTo>
                    <a:cubicBezTo>
                      <a:pt x="457" y="312"/>
                      <a:pt x="250" y="374"/>
                      <a:pt x="42" y="426"/>
                    </a:cubicBezTo>
                    <a:cubicBezTo>
                      <a:pt x="11" y="426"/>
                      <a:pt x="1" y="447"/>
                      <a:pt x="1" y="478"/>
                    </a:cubicBezTo>
                    <a:cubicBezTo>
                      <a:pt x="11" y="499"/>
                      <a:pt x="32" y="509"/>
                      <a:pt x="52" y="509"/>
                    </a:cubicBezTo>
                    <a:cubicBezTo>
                      <a:pt x="260" y="457"/>
                      <a:pt x="467" y="395"/>
                      <a:pt x="665" y="333"/>
                    </a:cubicBezTo>
                    <a:cubicBezTo>
                      <a:pt x="861" y="260"/>
                      <a:pt x="1069" y="177"/>
                      <a:pt x="1256" y="84"/>
                    </a:cubicBezTo>
                    <a:cubicBezTo>
                      <a:pt x="1276" y="73"/>
                      <a:pt x="1287" y="52"/>
                      <a:pt x="1276" y="32"/>
                    </a:cubicBezTo>
                    <a:cubicBezTo>
                      <a:pt x="1266" y="11"/>
                      <a:pt x="1256" y="1"/>
                      <a:pt x="123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325;p49">
                <a:extLst>
                  <a:ext uri="{FF2B5EF4-FFF2-40B4-BE49-F238E27FC236}">
                    <a16:creationId xmlns:a16="http://schemas.microsoft.com/office/drawing/2014/main" id="{EA7AA4A3-32D9-4B40-B13B-DC069F47618E}"/>
                  </a:ext>
                </a:extLst>
              </p:cNvPr>
              <p:cNvSpPr/>
              <p:nvPr/>
            </p:nvSpPr>
            <p:spPr>
              <a:xfrm>
                <a:off x="5962077" y="3253112"/>
                <a:ext cx="59895" cy="25869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574" extrusionOk="0">
                    <a:moveTo>
                      <a:pt x="1276" y="0"/>
                    </a:moveTo>
                    <a:cubicBezTo>
                      <a:pt x="1266" y="0"/>
                      <a:pt x="1266" y="0"/>
                      <a:pt x="1255" y="11"/>
                    </a:cubicBezTo>
                    <a:cubicBezTo>
                      <a:pt x="923" y="146"/>
                      <a:pt x="602" y="291"/>
                      <a:pt x="260" y="405"/>
                    </a:cubicBezTo>
                    <a:lnTo>
                      <a:pt x="270" y="405"/>
                    </a:lnTo>
                    <a:cubicBezTo>
                      <a:pt x="187" y="436"/>
                      <a:pt x="114" y="457"/>
                      <a:pt x="42" y="488"/>
                    </a:cubicBezTo>
                    <a:cubicBezTo>
                      <a:pt x="31" y="488"/>
                      <a:pt x="21" y="488"/>
                      <a:pt x="11" y="498"/>
                    </a:cubicBezTo>
                    <a:cubicBezTo>
                      <a:pt x="11" y="509"/>
                      <a:pt x="1" y="519"/>
                      <a:pt x="11" y="540"/>
                    </a:cubicBezTo>
                    <a:cubicBezTo>
                      <a:pt x="11" y="557"/>
                      <a:pt x="25" y="574"/>
                      <a:pt x="47" y="574"/>
                    </a:cubicBezTo>
                    <a:cubicBezTo>
                      <a:pt x="52" y="574"/>
                      <a:pt x="57" y="573"/>
                      <a:pt x="63" y="571"/>
                    </a:cubicBezTo>
                    <a:cubicBezTo>
                      <a:pt x="478" y="436"/>
                      <a:pt x="893" y="260"/>
                      <a:pt x="1297" y="83"/>
                    </a:cubicBezTo>
                    <a:cubicBezTo>
                      <a:pt x="1318" y="73"/>
                      <a:pt x="1328" y="42"/>
                      <a:pt x="1318" y="32"/>
                    </a:cubicBezTo>
                    <a:cubicBezTo>
                      <a:pt x="1308" y="11"/>
                      <a:pt x="1287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326;p49">
                <a:extLst>
                  <a:ext uri="{FF2B5EF4-FFF2-40B4-BE49-F238E27FC236}">
                    <a16:creationId xmlns:a16="http://schemas.microsoft.com/office/drawing/2014/main" id="{0DC25FAA-E862-4F42-B14F-A28B2E4EC62E}"/>
                  </a:ext>
                </a:extLst>
              </p:cNvPr>
              <p:cNvSpPr/>
              <p:nvPr/>
            </p:nvSpPr>
            <p:spPr>
              <a:xfrm>
                <a:off x="6234153" y="3071713"/>
                <a:ext cx="15007" cy="24742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9" extrusionOk="0">
                    <a:moveTo>
                      <a:pt x="280" y="1"/>
                    </a:moveTo>
                    <a:cubicBezTo>
                      <a:pt x="270" y="1"/>
                      <a:pt x="250" y="11"/>
                      <a:pt x="250" y="21"/>
                    </a:cubicBezTo>
                    <a:cubicBezTo>
                      <a:pt x="156" y="167"/>
                      <a:pt x="84" y="323"/>
                      <a:pt x="11" y="478"/>
                    </a:cubicBezTo>
                    <a:cubicBezTo>
                      <a:pt x="1" y="489"/>
                      <a:pt x="11" y="509"/>
                      <a:pt x="11" y="519"/>
                    </a:cubicBezTo>
                    <a:cubicBezTo>
                      <a:pt x="21" y="530"/>
                      <a:pt x="31" y="540"/>
                      <a:pt x="42" y="540"/>
                    </a:cubicBezTo>
                    <a:cubicBezTo>
                      <a:pt x="47" y="545"/>
                      <a:pt x="55" y="548"/>
                      <a:pt x="63" y="548"/>
                    </a:cubicBezTo>
                    <a:cubicBezTo>
                      <a:pt x="70" y="548"/>
                      <a:pt x="78" y="545"/>
                      <a:pt x="84" y="540"/>
                    </a:cubicBezTo>
                    <a:lnTo>
                      <a:pt x="114" y="509"/>
                    </a:lnTo>
                    <a:cubicBezTo>
                      <a:pt x="125" y="478"/>
                      <a:pt x="146" y="447"/>
                      <a:pt x="156" y="406"/>
                    </a:cubicBezTo>
                    <a:lnTo>
                      <a:pt x="156" y="426"/>
                    </a:lnTo>
                    <a:cubicBezTo>
                      <a:pt x="208" y="302"/>
                      <a:pt x="270" y="187"/>
                      <a:pt x="322" y="74"/>
                    </a:cubicBezTo>
                    <a:cubicBezTo>
                      <a:pt x="333" y="63"/>
                      <a:pt x="333" y="53"/>
                      <a:pt x="333" y="42"/>
                    </a:cubicBezTo>
                    <a:cubicBezTo>
                      <a:pt x="333" y="21"/>
                      <a:pt x="322" y="11"/>
                      <a:pt x="312" y="11"/>
                    </a:cubicBezTo>
                    <a:cubicBezTo>
                      <a:pt x="301" y="1"/>
                      <a:pt x="291" y="1"/>
                      <a:pt x="280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327;p49">
                <a:extLst>
                  <a:ext uri="{FF2B5EF4-FFF2-40B4-BE49-F238E27FC236}">
                    <a16:creationId xmlns:a16="http://schemas.microsoft.com/office/drawing/2014/main" id="{6502E552-A921-44A9-9B55-D61413AF3946}"/>
                  </a:ext>
                </a:extLst>
              </p:cNvPr>
              <p:cNvSpPr/>
              <p:nvPr/>
            </p:nvSpPr>
            <p:spPr>
              <a:xfrm>
                <a:off x="6228069" y="3051658"/>
                <a:ext cx="34206" cy="52819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172" extrusionOk="0">
                    <a:moveTo>
                      <a:pt x="675" y="0"/>
                    </a:moveTo>
                    <a:lnTo>
                      <a:pt x="644" y="31"/>
                    </a:lnTo>
                    <a:cubicBezTo>
                      <a:pt x="613" y="114"/>
                      <a:pt x="581" y="187"/>
                      <a:pt x="540" y="270"/>
                    </a:cubicBezTo>
                    <a:cubicBezTo>
                      <a:pt x="405" y="539"/>
                      <a:pt x="249" y="809"/>
                      <a:pt x="53" y="1037"/>
                    </a:cubicBezTo>
                    <a:lnTo>
                      <a:pt x="63" y="1027"/>
                    </a:lnTo>
                    <a:lnTo>
                      <a:pt x="63" y="1027"/>
                    </a:lnTo>
                    <a:cubicBezTo>
                      <a:pt x="53" y="1047"/>
                      <a:pt x="32" y="1068"/>
                      <a:pt x="21" y="1079"/>
                    </a:cubicBezTo>
                    <a:cubicBezTo>
                      <a:pt x="11" y="1089"/>
                      <a:pt x="0" y="1100"/>
                      <a:pt x="0" y="1120"/>
                    </a:cubicBezTo>
                    <a:cubicBezTo>
                      <a:pt x="0" y="1130"/>
                      <a:pt x="0" y="1141"/>
                      <a:pt x="11" y="1151"/>
                    </a:cubicBezTo>
                    <a:cubicBezTo>
                      <a:pt x="21" y="1162"/>
                      <a:pt x="32" y="1172"/>
                      <a:pt x="53" y="1172"/>
                    </a:cubicBezTo>
                    <a:cubicBezTo>
                      <a:pt x="63" y="1172"/>
                      <a:pt x="73" y="1172"/>
                      <a:pt x="83" y="1162"/>
                    </a:cubicBezTo>
                    <a:cubicBezTo>
                      <a:pt x="156" y="1079"/>
                      <a:pt x="219" y="1006"/>
                      <a:pt x="281" y="923"/>
                    </a:cubicBezTo>
                    <a:cubicBezTo>
                      <a:pt x="343" y="840"/>
                      <a:pt x="395" y="747"/>
                      <a:pt x="457" y="653"/>
                    </a:cubicBezTo>
                    <a:cubicBezTo>
                      <a:pt x="561" y="466"/>
                      <a:pt x="664" y="270"/>
                      <a:pt x="747" y="62"/>
                    </a:cubicBezTo>
                    <a:cubicBezTo>
                      <a:pt x="758" y="42"/>
                      <a:pt x="737" y="10"/>
                      <a:pt x="71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328;p49">
                <a:extLst>
                  <a:ext uri="{FF2B5EF4-FFF2-40B4-BE49-F238E27FC236}">
                    <a16:creationId xmlns:a16="http://schemas.microsoft.com/office/drawing/2014/main" id="{B2AAC352-511E-49CF-AD92-9D72E5750A64}"/>
                  </a:ext>
                </a:extLst>
              </p:cNvPr>
              <p:cNvSpPr/>
              <p:nvPr/>
            </p:nvSpPr>
            <p:spPr>
              <a:xfrm>
                <a:off x="6225275" y="3052559"/>
                <a:ext cx="37000" cy="55568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233" extrusionOk="0">
                    <a:moveTo>
                      <a:pt x="768" y="1"/>
                    </a:moveTo>
                    <a:cubicBezTo>
                      <a:pt x="768" y="1"/>
                      <a:pt x="758" y="1"/>
                      <a:pt x="747" y="11"/>
                    </a:cubicBezTo>
                    <a:cubicBezTo>
                      <a:pt x="737" y="11"/>
                      <a:pt x="737" y="22"/>
                      <a:pt x="726" y="31"/>
                    </a:cubicBezTo>
                    <a:cubicBezTo>
                      <a:pt x="696" y="125"/>
                      <a:pt x="643" y="229"/>
                      <a:pt x="602" y="322"/>
                    </a:cubicBezTo>
                    <a:lnTo>
                      <a:pt x="602" y="312"/>
                    </a:lnTo>
                    <a:cubicBezTo>
                      <a:pt x="488" y="571"/>
                      <a:pt x="343" y="810"/>
                      <a:pt x="156" y="1027"/>
                    </a:cubicBezTo>
                    <a:cubicBezTo>
                      <a:pt x="115" y="1080"/>
                      <a:pt x="73" y="1121"/>
                      <a:pt x="21" y="1173"/>
                    </a:cubicBezTo>
                    <a:cubicBezTo>
                      <a:pt x="11" y="1183"/>
                      <a:pt x="0" y="1204"/>
                      <a:pt x="21" y="1225"/>
                    </a:cubicBezTo>
                    <a:cubicBezTo>
                      <a:pt x="26" y="1230"/>
                      <a:pt x="34" y="1232"/>
                      <a:pt x="43" y="1232"/>
                    </a:cubicBezTo>
                    <a:cubicBezTo>
                      <a:pt x="52" y="1232"/>
                      <a:pt x="63" y="1230"/>
                      <a:pt x="73" y="1225"/>
                    </a:cubicBezTo>
                    <a:cubicBezTo>
                      <a:pt x="145" y="1152"/>
                      <a:pt x="218" y="1069"/>
                      <a:pt x="291" y="986"/>
                    </a:cubicBezTo>
                    <a:cubicBezTo>
                      <a:pt x="364" y="893"/>
                      <a:pt x="426" y="789"/>
                      <a:pt x="488" y="695"/>
                    </a:cubicBezTo>
                    <a:cubicBezTo>
                      <a:pt x="550" y="592"/>
                      <a:pt x="613" y="488"/>
                      <a:pt x="664" y="384"/>
                    </a:cubicBezTo>
                    <a:cubicBezTo>
                      <a:pt x="716" y="280"/>
                      <a:pt x="768" y="167"/>
                      <a:pt x="809" y="63"/>
                    </a:cubicBezTo>
                    <a:cubicBezTo>
                      <a:pt x="820" y="42"/>
                      <a:pt x="809" y="11"/>
                      <a:pt x="789" y="11"/>
                    </a:cubicBezTo>
                    <a:cubicBezTo>
                      <a:pt x="779" y="1"/>
                      <a:pt x="779" y="1"/>
                      <a:pt x="76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329;p49">
                <a:extLst>
                  <a:ext uri="{FF2B5EF4-FFF2-40B4-BE49-F238E27FC236}">
                    <a16:creationId xmlns:a16="http://schemas.microsoft.com/office/drawing/2014/main" id="{38AE6883-2BB6-46FB-B717-9B500D8686BF}"/>
                  </a:ext>
                </a:extLst>
              </p:cNvPr>
              <p:cNvSpPr/>
              <p:nvPr/>
            </p:nvSpPr>
            <p:spPr>
              <a:xfrm>
                <a:off x="6226176" y="3048368"/>
                <a:ext cx="39840" cy="60661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346" extrusionOk="0">
                    <a:moveTo>
                      <a:pt x="831" y="0"/>
                    </a:moveTo>
                    <a:cubicBezTo>
                      <a:pt x="810" y="0"/>
                      <a:pt x="789" y="11"/>
                      <a:pt x="789" y="32"/>
                    </a:cubicBezTo>
                    <a:cubicBezTo>
                      <a:pt x="738" y="156"/>
                      <a:pt x="686" y="281"/>
                      <a:pt x="623" y="394"/>
                    </a:cubicBezTo>
                    <a:cubicBezTo>
                      <a:pt x="499" y="654"/>
                      <a:pt x="354" y="903"/>
                      <a:pt x="167" y="1120"/>
                    </a:cubicBezTo>
                    <a:lnTo>
                      <a:pt x="157" y="1131"/>
                    </a:lnTo>
                    <a:cubicBezTo>
                      <a:pt x="115" y="1183"/>
                      <a:pt x="74" y="1224"/>
                      <a:pt x="22" y="1276"/>
                    </a:cubicBezTo>
                    <a:cubicBezTo>
                      <a:pt x="1" y="1286"/>
                      <a:pt x="1" y="1318"/>
                      <a:pt x="22" y="1328"/>
                    </a:cubicBezTo>
                    <a:cubicBezTo>
                      <a:pt x="28" y="1340"/>
                      <a:pt x="38" y="1345"/>
                      <a:pt x="49" y="1345"/>
                    </a:cubicBezTo>
                    <a:cubicBezTo>
                      <a:pt x="57" y="1345"/>
                      <a:pt x="65" y="1343"/>
                      <a:pt x="74" y="1339"/>
                    </a:cubicBezTo>
                    <a:cubicBezTo>
                      <a:pt x="157" y="1245"/>
                      <a:pt x="240" y="1162"/>
                      <a:pt x="323" y="1058"/>
                    </a:cubicBezTo>
                    <a:cubicBezTo>
                      <a:pt x="395" y="965"/>
                      <a:pt x="468" y="851"/>
                      <a:pt x="540" y="747"/>
                    </a:cubicBezTo>
                    <a:lnTo>
                      <a:pt x="727" y="405"/>
                    </a:lnTo>
                    <a:cubicBezTo>
                      <a:pt x="779" y="290"/>
                      <a:pt x="831" y="177"/>
                      <a:pt x="872" y="62"/>
                    </a:cubicBezTo>
                    <a:cubicBezTo>
                      <a:pt x="883" y="42"/>
                      <a:pt x="872" y="11"/>
                      <a:pt x="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330;p49">
                <a:extLst>
                  <a:ext uri="{FF2B5EF4-FFF2-40B4-BE49-F238E27FC236}">
                    <a16:creationId xmlns:a16="http://schemas.microsoft.com/office/drawing/2014/main" id="{B8339FDF-E2EC-4F2E-8234-1714BBFA44CE}"/>
                  </a:ext>
                </a:extLst>
              </p:cNvPr>
              <p:cNvSpPr/>
              <p:nvPr/>
            </p:nvSpPr>
            <p:spPr>
              <a:xfrm>
                <a:off x="6224328" y="3056750"/>
                <a:ext cx="37451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248" extrusionOk="0">
                    <a:moveTo>
                      <a:pt x="768" y="1"/>
                    </a:moveTo>
                    <a:cubicBezTo>
                      <a:pt x="758" y="12"/>
                      <a:pt x="747" y="12"/>
                      <a:pt x="737" y="32"/>
                    </a:cubicBezTo>
                    <a:cubicBezTo>
                      <a:pt x="644" y="219"/>
                      <a:pt x="551" y="406"/>
                      <a:pt x="436" y="582"/>
                    </a:cubicBezTo>
                    <a:cubicBezTo>
                      <a:pt x="332" y="779"/>
                      <a:pt x="208" y="955"/>
                      <a:pt x="63" y="1121"/>
                    </a:cubicBezTo>
                    <a:cubicBezTo>
                      <a:pt x="53" y="1142"/>
                      <a:pt x="32" y="1153"/>
                      <a:pt x="21" y="1173"/>
                    </a:cubicBezTo>
                    <a:cubicBezTo>
                      <a:pt x="11" y="1183"/>
                      <a:pt x="11" y="1194"/>
                      <a:pt x="11" y="1204"/>
                    </a:cubicBezTo>
                    <a:cubicBezTo>
                      <a:pt x="0" y="1215"/>
                      <a:pt x="11" y="1225"/>
                      <a:pt x="21" y="1236"/>
                    </a:cubicBezTo>
                    <a:cubicBezTo>
                      <a:pt x="27" y="1241"/>
                      <a:pt x="40" y="1247"/>
                      <a:pt x="52" y="1247"/>
                    </a:cubicBezTo>
                    <a:cubicBezTo>
                      <a:pt x="61" y="1247"/>
                      <a:pt x="69" y="1244"/>
                      <a:pt x="73" y="1236"/>
                    </a:cubicBezTo>
                    <a:cubicBezTo>
                      <a:pt x="146" y="1153"/>
                      <a:pt x="208" y="1080"/>
                      <a:pt x="281" y="997"/>
                    </a:cubicBezTo>
                    <a:cubicBezTo>
                      <a:pt x="353" y="893"/>
                      <a:pt x="415" y="800"/>
                      <a:pt x="478" y="696"/>
                    </a:cubicBezTo>
                    <a:cubicBezTo>
                      <a:pt x="602" y="499"/>
                      <a:pt x="717" y="291"/>
                      <a:pt x="820" y="84"/>
                    </a:cubicBezTo>
                    <a:cubicBezTo>
                      <a:pt x="830" y="74"/>
                      <a:pt x="830" y="63"/>
                      <a:pt x="830" y="42"/>
                    </a:cubicBezTo>
                    <a:cubicBezTo>
                      <a:pt x="830" y="32"/>
                      <a:pt x="820" y="21"/>
                      <a:pt x="810" y="12"/>
                    </a:cubicBezTo>
                    <a:cubicBezTo>
                      <a:pt x="800" y="12"/>
                      <a:pt x="789" y="1"/>
                      <a:pt x="779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331;p49">
                <a:extLst>
                  <a:ext uri="{FF2B5EF4-FFF2-40B4-BE49-F238E27FC236}">
                    <a16:creationId xmlns:a16="http://schemas.microsoft.com/office/drawing/2014/main" id="{72B824D2-425D-4CC2-BEC7-57540B8FEDF1}"/>
                  </a:ext>
                </a:extLst>
              </p:cNvPr>
              <p:cNvSpPr/>
              <p:nvPr/>
            </p:nvSpPr>
            <p:spPr>
              <a:xfrm>
                <a:off x="6220137" y="3064232"/>
                <a:ext cx="35558" cy="5336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84" extrusionOk="0">
                    <a:moveTo>
                      <a:pt x="716" y="1"/>
                    </a:moveTo>
                    <a:cubicBezTo>
                      <a:pt x="706" y="11"/>
                      <a:pt x="695" y="11"/>
                      <a:pt x="685" y="32"/>
                    </a:cubicBezTo>
                    <a:cubicBezTo>
                      <a:pt x="591" y="219"/>
                      <a:pt x="488" y="406"/>
                      <a:pt x="374" y="582"/>
                    </a:cubicBezTo>
                    <a:cubicBezTo>
                      <a:pt x="259" y="768"/>
                      <a:pt x="146" y="934"/>
                      <a:pt x="10" y="1100"/>
                    </a:cubicBezTo>
                    <a:cubicBezTo>
                      <a:pt x="1" y="1111"/>
                      <a:pt x="1" y="1132"/>
                      <a:pt x="1" y="1142"/>
                    </a:cubicBezTo>
                    <a:cubicBezTo>
                      <a:pt x="1" y="1153"/>
                      <a:pt x="10" y="1162"/>
                      <a:pt x="21" y="1173"/>
                    </a:cubicBezTo>
                    <a:cubicBezTo>
                      <a:pt x="31" y="1183"/>
                      <a:pt x="52" y="1183"/>
                      <a:pt x="63" y="1183"/>
                    </a:cubicBezTo>
                    <a:cubicBezTo>
                      <a:pt x="73" y="1173"/>
                      <a:pt x="84" y="1173"/>
                      <a:pt x="93" y="1162"/>
                    </a:cubicBezTo>
                    <a:cubicBezTo>
                      <a:pt x="229" y="997"/>
                      <a:pt x="353" y="821"/>
                      <a:pt x="467" y="644"/>
                    </a:cubicBezTo>
                    <a:cubicBezTo>
                      <a:pt x="581" y="457"/>
                      <a:pt x="674" y="281"/>
                      <a:pt x="778" y="84"/>
                    </a:cubicBezTo>
                    <a:cubicBezTo>
                      <a:pt x="778" y="74"/>
                      <a:pt x="789" y="63"/>
                      <a:pt x="778" y="53"/>
                    </a:cubicBezTo>
                    <a:cubicBezTo>
                      <a:pt x="778" y="32"/>
                      <a:pt x="768" y="21"/>
                      <a:pt x="757" y="11"/>
                    </a:cubicBezTo>
                    <a:cubicBezTo>
                      <a:pt x="747" y="11"/>
                      <a:pt x="737" y="1"/>
                      <a:pt x="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332;p49">
                <a:extLst>
                  <a:ext uri="{FF2B5EF4-FFF2-40B4-BE49-F238E27FC236}">
                    <a16:creationId xmlns:a16="http://schemas.microsoft.com/office/drawing/2014/main" id="{C0D5E32E-E638-42C5-9104-9D1A96ED9D5F}"/>
                  </a:ext>
                </a:extLst>
              </p:cNvPr>
              <p:cNvSpPr/>
              <p:nvPr/>
            </p:nvSpPr>
            <p:spPr>
              <a:xfrm>
                <a:off x="6201884" y="3089966"/>
                <a:ext cx="40741" cy="47501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54" extrusionOk="0">
                    <a:moveTo>
                      <a:pt x="851" y="1"/>
                    </a:moveTo>
                    <a:cubicBezTo>
                      <a:pt x="830" y="1"/>
                      <a:pt x="820" y="1"/>
                      <a:pt x="810" y="21"/>
                    </a:cubicBezTo>
                    <a:cubicBezTo>
                      <a:pt x="747" y="114"/>
                      <a:pt x="675" y="197"/>
                      <a:pt x="613" y="291"/>
                    </a:cubicBezTo>
                    <a:cubicBezTo>
                      <a:pt x="540" y="384"/>
                      <a:pt x="468" y="478"/>
                      <a:pt x="385" y="571"/>
                    </a:cubicBezTo>
                    <a:cubicBezTo>
                      <a:pt x="385" y="571"/>
                      <a:pt x="385" y="571"/>
                      <a:pt x="386" y="571"/>
                    </a:cubicBezTo>
                    <a:lnTo>
                      <a:pt x="386" y="571"/>
                    </a:lnTo>
                    <a:cubicBezTo>
                      <a:pt x="265" y="712"/>
                      <a:pt x="154" y="833"/>
                      <a:pt x="21" y="955"/>
                    </a:cubicBezTo>
                    <a:cubicBezTo>
                      <a:pt x="1" y="976"/>
                      <a:pt x="1" y="1006"/>
                      <a:pt x="21" y="1038"/>
                    </a:cubicBezTo>
                    <a:cubicBezTo>
                      <a:pt x="27" y="1048"/>
                      <a:pt x="40" y="1054"/>
                      <a:pt x="54" y="1054"/>
                    </a:cubicBezTo>
                    <a:cubicBezTo>
                      <a:pt x="68" y="1054"/>
                      <a:pt x="84" y="1048"/>
                      <a:pt x="94" y="1038"/>
                    </a:cubicBezTo>
                    <a:cubicBezTo>
                      <a:pt x="240" y="893"/>
                      <a:pt x="374" y="747"/>
                      <a:pt x="509" y="591"/>
                    </a:cubicBezTo>
                    <a:cubicBezTo>
                      <a:pt x="644" y="426"/>
                      <a:pt x="768" y="250"/>
                      <a:pt x="883" y="73"/>
                    </a:cubicBezTo>
                    <a:cubicBezTo>
                      <a:pt x="903" y="52"/>
                      <a:pt x="893" y="21"/>
                      <a:pt x="87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333;p49">
                <a:extLst>
                  <a:ext uri="{FF2B5EF4-FFF2-40B4-BE49-F238E27FC236}">
                    <a16:creationId xmlns:a16="http://schemas.microsoft.com/office/drawing/2014/main" id="{B7B24718-289C-4169-B2F9-F0F33B16FDB5}"/>
                  </a:ext>
                </a:extLst>
              </p:cNvPr>
              <p:cNvSpPr/>
              <p:nvPr/>
            </p:nvSpPr>
            <p:spPr>
              <a:xfrm>
                <a:off x="6194899" y="3097898"/>
                <a:ext cx="39299" cy="46194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025" extrusionOk="0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644" y="229"/>
                      <a:pt x="498" y="436"/>
                      <a:pt x="332" y="644"/>
                    </a:cubicBezTo>
                    <a:cubicBezTo>
                      <a:pt x="229" y="758"/>
                      <a:pt x="125" y="862"/>
                      <a:pt x="21" y="955"/>
                    </a:cubicBezTo>
                    <a:cubicBezTo>
                      <a:pt x="0" y="976"/>
                      <a:pt x="0" y="996"/>
                      <a:pt x="10" y="1007"/>
                    </a:cubicBezTo>
                    <a:cubicBezTo>
                      <a:pt x="22" y="1019"/>
                      <a:pt x="34" y="1024"/>
                      <a:pt x="45" y="1024"/>
                    </a:cubicBezTo>
                    <a:cubicBezTo>
                      <a:pt x="52" y="1024"/>
                      <a:pt x="58" y="1022"/>
                      <a:pt x="63" y="1017"/>
                    </a:cubicBezTo>
                    <a:cubicBezTo>
                      <a:pt x="146" y="945"/>
                      <a:pt x="208" y="872"/>
                      <a:pt x="280" y="800"/>
                    </a:cubicBezTo>
                    <a:cubicBezTo>
                      <a:pt x="353" y="727"/>
                      <a:pt x="415" y="644"/>
                      <a:pt x="487" y="561"/>
                    </a:cubicBezTo>
                    <a:cubicBezTo>
                      <a:pt x="612" y="395"/>
                      <a:pt x="736" y="229"/>
                      <a:pt x="861" y="53"/>
                    </a:cubicBezTo>
                    <a:cubicBezTo>
                      <a:pt x="872" y="42"/>
                      <a:pt x="861" y="11"/>
                      <a:pt x="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334;p49">
                <a:extLst>
                  <a:ext uri="{FF2B5EF4-FFF2-40B4-BE49-F238E27FC236}">
                    <a16:creationId xmlns:a16="http://schemas.microsoft.com/office/drawing/2014/main" id="{998FEB2D-F1B4-467A-AE9E-9F27DAFC13B9}"/>
                  </a:ext>
                </a:extLst>
              </p:cNvPr>
              <p:cNvSpPr/>
              <p:nvPr/>
            </p:nvSpPr>
            <p:spPr>
              <a:xfrm>
                <a:off x="5437575" y="2638835"/>
                <a:ext cx="322097" cy="682097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15135" extrusionOk="0">
                    <a:moveTo>
                      <a:pt x="7147" y="0"/>
                    </a:moveTo>
                    <a:cubicBezTo>
                      <a:pt x="6390" y="270"/>
                      <a:pt x="5653" y="613"/>
                      <a:pt x="4938" y="1038"/>
                    </a:cubicBezTo>
                    <a:cubicBezTo>
                      <a:pt x="4159" y="1515"/>
                      <a:pt x="3433" y="2054"/>
                      <a:pt x="2801" y="2667"/>
                    </a:cubicBezTo>
                    <a:cubicBezTo>
                      <a:pt x="2490" y="2967"/>
                      <a:pt x="2199" y="3278"/>
                      <a:pt x="1939" y="3610"/>
                    </a:cubicBezTo>
                    <a:cubicBezTo>
                      <a:pt x="1690" y="3911"/>
                      <a:pt x="1494" y="4202"/>
                      <a:pt x="1307" y="4502"/>
                    </a:cubicBezTo>
                    <a:cubicBezTo>
                      <a:pt x="985" y="5042"/>
                      <a:pt x="715" y="5654"/>
                      <a:pt x="498" y="6328"/>
                    </a:cubicBezTo>
                    <a:cubicBezTo>
                      <a:pt x="280" y="6982"/>
                      <a:pt x="145" y="7676"/>
                      <a:pt x="62" y="8382"/>
                    </a:cubicBezTo>
                    <a:cubicBezTo>
                      <a:pt x="0" y="9087"/>
                      <a:pt x="10" y="9782"/>
                      <a:pt x="104" y="10467"/>
                    </a:cubicBezTo>
                    <a:cubicBezTo>
                      <a:pt x="197" y="11152"/>
                      <a:pt x="383" y="11784"/>
                      <a:pt x="664" y="12365"/>
                    </a:cubicBezTo>
                    <a:cubicBezTo>
                      <a:pt x="944" y="12946"/>
                      <a:pt x="1349" y="13475"/>
                      <a:pt x="1826" y="13879"/>
                    </a:cubicBezTo>
                    <a:cubicBezTo>
                      <a:pt x="2158" y="14160"/>
                      <a:pt x="2531" y="14398"/>
                      <a:pt x="2946" y="14575"/>
                    </a:cubicBezTo>
                    <a:cubicBezTo>
                      <a:pt x="3163" y="14668"/>
                      <a:pt x="3392" y="14751"/>
                      <a:pt x="3631" y="14813"/>
                    </a:cubicBezTo>
                    <a:cubicBezTo>
                      <a:pt x="3869" y="14875"/>
                      <a:pt x="4129" y="14927"/>
                      <a:pt x="4419" y="14958"/>
                    </a:cubicBezTo>
                    <a:lnTo>
                      <a:pt x="4450" y="14958"/>
                    </a:lnTo>
                    <a:cubicBezTo>
                      <a:pt x="4958" y="15083"/>
                      <a:pt x="5528" y="15135"/>
                      <a:pt x="6182" y="15135"/>
                    </a:cubicBezTo>
                    <a:lnTo>
                      <a:pt x="6431" y="15135"/>
                    </a:lnTo>
                    <a:cubicBezTo>
                      <a:pt x="6556" y="15135"/>
                      <a:pt x="6669" y="15124"/>
                      <a:pt x="6794" y="15124"/>
                    </a:cubicBezTo>
                    <a:cubicBezTo>
                      <a:pt x="6628" y="15093"/>
                      <a:pt x="6473" y="15062"/>
                      <a:pt x="6307" y="15031"/>
                    </a:cubicBezTo>
                    <a:cubicBezTo>
                      <a:pt x="5975" y="14958"/>
                      <a:pt x="5643" y="14875"/>
                      <a:pt x="5311" y="14771"/>
                    </a:cubicBezTo>
                    <a:cubicBezTo>
                      <a:pt x="4989" y="14679"/>
                      <a:pt x="4668" y="14575"/>
                      <a:pt x="4357" y="14440"/>
                    </a:cubicBezTo>
                    <a:cubicBezTo>
                      <a:pt x="3765" y="14191"/>
                      <a:pt x="3205" y="13869"/>
                      <a:pt x="2728" y="13444"/>
                    </a:cubicBezTo>
                    <a:cubicBezTo>
                      <a:pt x="2500" y="13247"/>
                      <a:pt x="2292" y="13019"/>
                      <a:pt x="2105" y="12770"/>
                    </a:cubicBezTo>
                    <a:cubicBezTo>
                      <a:pt x="1919" y="12521"/>
                      <a:pt x="1763" y="12240"/>
                      <a:pt x="1639" y="11950"/>
                    </a:cubicBezTo>
                    <a:cubicBezTo>
                      <a:pt x="1515" y="11639"/>
                      <a:pt x="1411" y="11318"/>
                      <a:pt x="1358" y="10975"/>
                    </a:cubicBezTo>
                    <a:cubicBezTo>
                      <a:pt x="1328" y="10799"/>
                      <a:pt x="1307" y="10612"/>
                      <a:pt x="1286" y="10426"/>
                    </a:cubicBezTo>
                    <a:cubicBezTo>
                      <a:pt x="1276" y="10228"/>
                      <a:pt x="1276" y="10041"/>
                      <a:pt x="1276" y="9855"/>
                    </a:cubicBezTo>
                    <a:cubicBezTo>
                      <a:pt x="1276" y="9087"/>
                      <a:pt x="1358" y="8319"/>
                      <a:pt x="1524" y="7573"/>
                    </a:cubicBezTo>
                    <a:cubicBezTo>
                      <a:pt x="1690" y="6836"/>
                      <a:pt x="1919" y="6110"/>
                      <a:pt x="2230" y="5415"/>
                    </a:cubicBezTo>
                    <a:cubicBezTo>
                      <a:pt x="2842" y="4036"/>
                      <a:pt x="3724" y="2770"/>
                      <a:pt x="4813" y="1712"/>
                    </a:cubicBezTo>
                    <a:cubicBezTo>
                      <a:pt x="5362" y="1194"/>
                      <a:pt x="5964" y="716"/>
                      <a:pt x="6607" y="311"/>
                    </a:cubicBezTo>
                    <a:cubicBezTo>
                      <a:pt x="6784" y="198"/>
                      <a:pt x="6960" y="94"/>
                      <a:pt x="7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335;p49">
                <a:extLst>
                  <a:ext uri="{FF2B5EF4-FFF2-40B4-BE49-F238E27FC236}">
                    <a16:creationId xmlns:a16="http://schemas.microsoft.com/office/drawing/2014/main" id="{213D66AD-BD29-442A-9A2C-0B463BA28C06}"/>
                  </a:ext>
                </a:extLst>
              </p:cNvPr>
              <p:cNvSpPr/>
              <p:nvPr/>
            </p:nvSpPr>
            <p:spPr>
              <a:xfrm>
                <a:off x="5927916" y="3024031"/>
                <a:ext cx="87025" cy="65979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464" extrusionOk="0">
                    <a:moveTo>
                      <a:pt x="769" y="1"/>
                    </a:moveTo>
                    <a:cubicBezTo>
                      <a:pt x="738" y="1"/>
                      <a:pt x="706" y="11"/>
                      <a:pt x="686" y="32"/>
                    </a:cubicBezTo>
                    <a:lnTo>
                      <a:pt x="676" y="32"/>
                    </a:lnTo>
                    <a:cubicBezTo>
                      <a:pt x="665" y="42"/>
                      <a:pt x="665" y="42"/>
                      <a:pt x="655" y="42"/>
                    </a:cubicBezTo>
                    <a:cubicBezTo>
                      <a:pt x="603" y="74"/>
                      <a:pt x="582" y="136"/>
                      <a:pt x="613" y="187"/>
                    </a:cubicBezTo>
                    <a:cubicBezTo>
                      <a:pt x="634" y="250"/>
                      <a:pt x="655" y="302"/>
                      <a:pt x="686" y="364"/>
                    </a:cubicBezTo>
                    <a:cubicBezTo>
                      <a:pt x="727" y="509"/>
                      <a:pt x="759" y="634"/>
                      <a:pt x="769" y="768"/>
                    </a:cubicBezTo>
                    <a:cubicBezTo>
                      <a:pt x="769" y="841"/>
                      <a:pt x="769" y="903"/>
                      <a:pt x="759" y="976"/>
                    </a:cubicBezTo>
                    <a:cubicBezTo>
                      <a:pt x="748" y="1017"/>
                      <a:pt x="738" y="1049"/>
                      <a:pt x="727" y="1079"/>
                    </a:cubicBezTo>
                    <a:cubicBezTo>
                      <a:pt x="706" y="1100"/>
                      <a:pt x="696" y="1121"/>
                      <a:pt x="686" y="1142"/>
                    </a:cubicBezTo>
                    <a:cubicBezTo>
                      <a:pt x="665" y="1162"/>
                      <a:pt x="634" y="1183"/>
                      <a:pt x="613" y="1204"/>
                    </a:cubicBezTo>
                    <a:lnTo>
                      <a:pt x="551" y="1235"/>
                    </a:lnTo>
                    <a:cubicBezTo>
                      <a:pt x="530" y="1235"/>
                      <a:pt x="510" y="1245"/>
                      <a:pt x="499" y="1245"/>
                    </a:cubicBezTo>
                    <a:lnTo>
                      <a:pt x="468" y="1245"/>
                    </a:lnTo>
                    <a:cubicBezTo>
                      <a:pt x="457" y="1245"/>
                      <a:pt x="447" y="1245"/>
                      <a:pt x="437" y="1235"/>
                    </a:cubicBezTo>
                    <a:cubicBezTo>
                      <a:pt x="416" y="1235"/>
                      <a:pt x="406" y="1225"/>
                      <a:pt x="385" y="1225"/>
                    </a:cubicBezTo>
                    <a:cubicBezTo>
                      <a:pt x="364" y="1215"/>
                      <a:pt x="344" y="1194"/>
                      <a:pt x="323" y="1183"/>
                    </a:cubicBezTo>
                    <a:cubicBezTo>
                      <a:pt x="312" y="1162"/>
                      <a:pt x="291" y="1152"/>
                      <a:pt x="281" y="1132"/>
                    </a:cubicBezTo>
                    <a:cubicBezTo>
                      <a:pt x="261" y="1100"/>
                      <a:pt x="250" y="1079"/>
                      <a:pt x="240" y="1049"/>
                    </a:cubicBezTo>
                    <a:cubicBezTo>
                      <a:pt x="229" y="1017"/>
                      <a:pt x="229" y="976"/>
                      <a:pt x="219" y="945"/>
                    </a:cubicBezTo>
                    <a:cubicBezTo>
                      <a:pt x="208" y="893"/>
                      <a:pt x="157" y="862"/>
                      <a:pt x="115" y="862"/>
                    </a:cubicBezTo>
                    <a:lnTo>
                      <a:pt x="95" y="862"/>
                    </a:lnTo>
                    <a:cubicBezTo>
                      <a:pt x="63" y="872"/>
                      <a:pt x="32" y="883"/>
                      <a:pt x="22" y="903"/>
                    </a:cubicBezTo>
                    <a:cubicBezTo>
                      <a:pt x="1" y="934"/>
                      <a:pt x="1" y="955"/>
                      <a:pt x="1" y="996"/>
                    </a:cubicBezTo>
                    <a:cubicBezTo>
                      <a:pt x="12" y="1059"/>
                      <a:pt x="32" y="1111"/>
                      <a:pt x="42" y="1142"/>
                    </a:cubicBezTo>
                    <a:cubicBezTo>
                      <a:pt x="63" y="1194"/>
                      <a:pt x="84" y="1235"/>
                      <a:pt x="115" y="1277"/>
                    </a:cubicBezTo>
                    <a:cubicBezTo>
                      <a:pt x="167" y="1349"/>
                      <a:pt x="240" y="1401"/>
                      <a:pt x="333" y="1443"/>
                    </a:cubicBezTo>
                    <a:cubicBezTo>
                      <a:pt x="364" y="1453"/>
                      <a:pt x="416" y="1464"/>
                      <a:pt x="457" y="1464"/>
                    </a:cubicBezTo>
                    <a:cubicBezTo>
                      <a:pt x="510" y="1464"/>
                      <a:pt x="551" y="1464"/>
                      <a:pt x="603" y="1443"/>
                    </a:cubicBezTo>
                    <a:cubicBezTo>
                      <a:pt x="696" y="1422"/>
                      <a:pt x="789" y="1360"/>
                      <a:pt x="862" y="1266"/>
                    </a:cubicBezTo>
                    <a:cubicBezTo>
                      <a:pt x="945" y="1162"/>
                      <a:pt x="987" y="1028"/>
                      <a:pt x="987" y="841"/>
                    </a:cubicBezTo>
                    <a:cubicBezTo>
                      <a:pt x="1100" y="945"/>
                      <a:pt x="1246" y="996"/>
                      <a:pt x="1381" y="1007"/>
                    </a:cubicBezTo>
                    <a:lnTo>
                      <a:pt x="1402" y="1007"/>
                    </a:lnTo>
                    <a:cubicBezTo>
                      <a:pt x="1411" y="1008"/>
                      <a:pt x="1420" y="1008"/>
                      <a:pt x="1429" y="1008"/>
                    </a:cubicBezTo>
                    <a:cubicBezTo>
                      <a:pt x="1605" y="1008"/>
                      <a:pt x="1758" y="918"/>
                      <a:pt x="1837" y="789"/>
                    </a:cubicBezTo>
                    <a:cubicBezTo>
                      <a:pt x="1930" y="623"/>
                      <a:pt x="1920" y="416"/>
                      <a:pt x="1817" y="167"/>
                    </a:cubicBezTo>
                    <a:cubicBezTo>
                      <a:pt x="1806" y="125"/>
                      <a:pt x="1764" y="104"/>
                      <a:pt x="1723" y="104"/>
                    </a:cubicBezTo>
                    <a:cubicBezTo>
                      <a:pt x="1702" y="104"/>
                      <a:pt x="1681" y="104"/>
                      <a:pt x="1671" y="115"/>
                    </a:cubicBezTo>
                    <a:cubicBezTo>
                      <a:pt x="1619" y="136"/>
                      <a:pt x="1598" y="198"/>
                      <a:pt x="1619" y="260"/>
                    </a:cubicBezTo>
                    <a:lnTo>
                      <a:pt x="1640" y="302"/>
                    </a:lnTo>
                    <a:lnTo>
                      <a:pt x="1640" y="312"/>
                    </a:lnTo>
                    <a:cubicBezTo>
                      <a:pt x="1661" y="385"/>
                      <a:pt x="1671" y="447"/>
                      <a:pt x="1681" y="499"/>
                    </a:cubicBezTo>
                    <a:cubicBezTo>
                      <a:pt x="1681" y="530"/>
                      <a:pt x="1681" y="561"/>
                      <a:pt x="1671" y="592"/>
                    </a:cubicBezTo>
                    <a:cubicBezTo>
                      <a:pt x="1671" y="613"/>
                      <a:pt x="1661" y="634"/>
                      <a:pt x="1651" y="655"/>
                    </a:cubicBezTo>
                    <a:cubicBezTo>
                      <a:pt x="1640" y="675"/>
                      <a:pt x="1630" y="696"/>
                      <a:pt x="1619" y="706"/>
                    </a:cubicBezTo>
                    <a:cubicBezTo>
                      <a:pt x="1609" y="717"/>
                      <a:pt x="1598" y="727"/>
                      <a:pt x="1578" y="738"/>
                    </a:cubicBezTo>
                    <a:cubicBezTo>
                      <a:pt x="1568" y="747"/>
                      <a:pt x="1547" y="758"/>
                      <a:pt x="1526" y="768"/>
                    </a:cubicBezTo>
                    <a:cubicBezTo>
                      <a:pt x="1505" y="779"/>
                      <a:pt x="1474" y="779"/>
                      <a:pt x="1443" y="789"/>
                    </a:cubicBezTo>
                    <a:lnTo>
                      <a:pt x="1402" y="789"/>
                    </a:lnTo>
                    <a:cubicBezTo>
                      <a:pt x="1381" y="789"/>
                      <a:pt x="1360" y="779"/>
                      <a:pt x="1339" y="779"/>
                    </a:cubicBezTo>
                    <a:cubicBezTo>
                      <a:pt x="1298" y="768"/>
                      <a:pt x="1266" y="758"/>
                      <a:pt x="1225" y="738"/>
                    </a:cubicBezTo>
                    <a:cubicBezTo>
                      <a:pt x="1183" y="717"/>
                      <a:pt x="1142" y="685"/>
                      <a:pt x="1111" y="655"/>
                    </a:cubicBezTo>
                    <a:cubicBezTo>
                      <a:pt x="1070" y="623"/>
                      <a:pt x="1038" y="592"/>
                      <a:pt x="1008" y="540"/>
                    </a:cubicBezTo>
                    <a:cubicBezTo>
                      <a:pt x="976" y="489"/>
                      <a:pt x="945" y="436"/>
                      <a:pt x="925" y="374"/>
                    </a:cubicBezTo>
                    <a:cubicBezTo>
                      <a:pt x="893" y="291"/>
                      <a:pt x="883" y="208"/>
                      <a:pt x="872" y="125"/>
                    </a:cubicBezTo>
                    <a:cubicBezTo>
                      <a:pt x="872" y="94"/>
                      <a:pt x="862" y="63"/>
                      <a:pt x="842" y="42"/>
                    </a:cubicBezTo>
                    <a:cubicBezTo>
                      <a:pt x="831" y="21"/>
                      <a:pt x="800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336;p49">
                <a:extLst>
                  <a:ext uri="{FF2B5EF4-FFF2-40B4-BE49-F238E27FC236}">
                    <a16:creationId xmlns:a16="http://schemas.microsoft.com/office/drawing/2014/main" id="{55A5A1AB-E6C8-4CD9-9A91-7FE1A32E61B6}"/>
                  </a:ext>
                </a:extLst>
              </p:cNvPr>
              <p:cNvSpPr/>
              <p:nvPr/>
            </p:nvSpPr>
            <p:spPr>
              <a:xfrm>
                <a:off x="5905066" y="2973104"/>
                <a:ext cx="81798" cy="6079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349" extrusionOk="0">
                    <a:moveTo>
                      <a:pt x="1276" y="0"/>
                    </a:moveTo>
                    <a:cubicBezTo>
                      <a:pt x="1203" y="10"/>
                      <a:pt x="1130" y="21"/>
                      <a:pt x="1068" y="31"/>
                    </a:cubicBezTo>
                    <a:cubicBezTo>
                      <a:pt x="1006" y="52"/>
                      <a:pt x="923" y="73"/>
                      <a:pt x="840" y="104"/>
                    </a:cubicBezTo>
                    <a:cubicBezTo>
                      <a:pt x="705" y="156"/>
                      <a:pt x="560" y="229"/>
                      <a:pt x="436" y="312"/>
                    </a:cubicBezTo>
                    <a:cubicBezTo>
                      <a:pt x="383" y="353"/>
                      <a:pt x="332" y="384"/>
                      <a:pt x="280" y="436"/>
                    </a:cubicBezTo>
                    <a:cubicBezTo>
                      <a:pt x="238" y="467"/>
                      <a:pt x="197" y="519"/>
                      <a:pt x="166" y="570"/>
                    </a:cubicBezTo>
                    <a:cubicBezTo>
                      <a:pt x="42" y="736"/>
                      <a:pt x="0" y="882"/>
                      <a:pt x="52" y="996"/>
                    </a:cubicBezTo>
                    <a:cubicBezTo>
                      <a:pt x="104" y="1131"/>
                      <a:pt x="249" y="1204"/>
                      <a:pt x="363" y="1234"/>
                    </a:cubicBezTo>
                    <a:cubicBezTo>
                      <a:pt x="436" y="1266"/>
                      <a:pt x="519" y="1276"/>
                      <a:pt x="591" y="1287"/>
                    </a:cubicBezTo>
                    <a:cubicBezTo>
                      <a:pt x="674" y="1307"/>
                      <a:pt x="757" y="1317"/>
                      <a:pt x="840" y="1317"/>
                    </a:cubicBezTo>
                    <a:cubicBezTo>
                      <a:pt x="923" y="1328"/>
                      <a:pt x="1006" y="1328"/>
                      <a:pt x="1100" y="1338"/>
                    </a:cubicBezTo>
                    <a:lnTo>
                      <a:pt x="1245" y="1338"/>
                    </a:lnTo>
                    <a:cubicBezTo>
                      <a:pt x="1245" y="1349"/>
                      <a:pt x="1255" y="1349"/>
                      <a:pt x="1266" y="1349"/>
                    </a:cubicBezTo>
                    <a:cubicBezTo>
                      <a:pt x="1276" y="1349"/>
                      <a:pt x="1296" y="1349"/>
                      <a:pt x="1307" y="1338"/>
                    </a:cubicBezTo>
                    <a:cubicBezTo>
                      <a:pt x="1379" y="1266"/>
                      <a:pt x="1442" y="1193"/>
                      <a:pt x="1525" y="1079"/>
                    </a:cubicBezTo>
                    <a:cubicBezTo>
                      <a:pt x="1607" y="965"/>
                      <a:pt x="1681" y="840"/>
                      <a:pt x="1732" y="726"/>
                    </a:cubicBezTo>
                    <a:cubicBezTo>
                      <a:pt x="1794" y="591"/>
                      <a:pt x="1815" y="478"/>
                      <a:pt x="1805" y="363"/>
                    </a:cubicBezTo>
                    <a:cubicBezTo>
                      <a:pt x="1805" y="342"/>
                      <a:pt x="1805" y="312"/>
                      <a:pt x="1794" y="291"/>
                    </a:cubicBezTo>
                    <a:cubicBezTo>
                      <a:pt x="1784" y="259"/>
                      <a:pt x="1773" y="239"/>
                      <a:pt x="1764" y="218"/>
                    </a:cubicBezTo>
                    <a:cubicBezTo>
                      <a:pt x="1743" y="166"/>
                      <a:pt x="1701" y="114"/>
                      <a:pt x="1639" y="83"/>
                    </a:cubicBezTo>
                    <a:cubicBezTo>
                      <a:pt x="1587" y="52"/>
                      <a:pt x="1535" y="31"/>
                      <a:pt x="1462" y="10"/>
                    </a:cubicBezTo>
                    <a:cubicBezTo>
                      <a:pt x="1400" y="10"/>
                      <a:pt x="1349" y="0"/>
                      <a:pt x="1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337;p49">
                <a:extLst>
                  <a:ext uri="{FF2B5EF4-FFF2-40B4-BE49-F238E27FC236}">
                    <a16:creationId xmlns:a16="http://schemas.microsoft.com/office/drawing/2014/main" id="{A842D06D-77EF-4489-8983-C5260A395067}"/>
                  </a:ext>
                </a:extLst>
              </p:cNvPr>
              <p:cNvSpPr/>
              <p:nvPr/>
            </p:nvSpPr>
            <p:spPr>
              <a:xfrm>
                <a:off x="5927465" y="3026375"/>
                <a:ext cx="30916" cy="612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36" extrusionOk="0">
                    <a:moveTo>
                      <a:pt x="42" y="1"/>
                    </a:moveTo>
                    <a:cubicBezTo>
                      <a:pt x="32" y="1"/>
                      <a:pt x="22" y="1"/>
                      <a:pt x="22" y="11"/>
                    </a:cubicBezTo>
                    <a:cubicBezTo>
                      <a:pt x="11" y="11"/>
                      <a:pt x="1" y="22"/>
                      <a:pt x="1" y="32"/>
                    </a:cubicBezTo>
                    <a:cubicBezTo>
                      <a:pt x="1" y="42"/>
                      <a:pt x="1" y="52"/>
                      <a:pt x="11" y="63"/>
                    </a:cubicBezTo>
                    <a:cubicBezTo>
                      <a:pt x="11" y="63"/>
                      <a:pt x="22" y="73"/>
                      <a:pt x="32" y="73"/>
                    </a:cubicBezTo>
                    <a:cubicBezTo>
                      <a:pt x="135" y="73"/>
                      <a:pt x="229" y="84"/>
                      <a:pt x="322" y="94"/>
                    </a:cubicBezTo>
                    <a:cubicBezTo>
                      <a:pt x="437" y="115"/>
                      <a:pt x="540" y="125"/>
                      <a:pt x="644" y="135"/>
                    </a:cubicBezTo>
                    <a:cubicBezTo>
                      <a:pt x="665" y="135"/>
                      <a:pt x="686" y="125"/>
                      <a:pt x="686" y="105"/>
                    </a:cubicBezTo>
                    <a:cubicBezTo>
                      <a:pt x="686" y="84"/>
                      <a:pt x="675" y="63"/>
                      <a:pt x="654" y="63"/>
                    </a:cubicBezTo>
                    <a:cubicBezTo>
                      <a:pt x="561" y="52"/>
                      <a:pt x="457" y="42"/>
                      <a:pt x="364" y="32"/>
                    </a:cubicBezTo>
                    <a:cubicBezTo>
                      <a:pt x="260" y="11"/>
                      <a:pt x="146" y="1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338;p49">
                <a:extLst>
                  <a:ext uri="{FF2B5EF4-FFF2-40B4-BE49-F238E27FC236}">
                    <a16:creationId xmlns:a16="http://schemas.microsoft.com/office/drawing/2014/main" id="{57621A5C-7B58-4332-B40C-30FF0762781E}"/>
                  </a:ext>
                </a:extLst>
              </p:cNvPr>
              <p:cNvSpPr/>
              <p:nvPr/>
            </p:nvSpPr>
            <p:spPr>
              <a:xfrm>
                <a:off x="5932603" y="3026825"/>
                <a:ext cx="29519" cy="6174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37" extrusionOk="0">
                    <a:moveTo>
                      <a:pt x="42" y="1"/>
                    </a:moveTo>
                    <a:cubicBezTo>
                      <a:pt x="32" y="1"/>
                      <a:pt x="21" y="1"/>
                      <a:pt x="11" y="12"/>
                    </a:cubicBezTo>
                    <a:cubicBezTo>
                      <a:pt x="1" y="12"/>
                      <a:pt x="1" y="22"/>
                      <a:pt x="1" y="32"/>
                    </a:cubicBezTo>
                    <a:lnTo>
                      <a:pt x="1" y="53"/>
                    </a:lnTo>
                    <a:cubicBezTo>
                      <a:pt x="11" y="63"/>
                      <a:pt x="21" y="74"/>
                      <a:pt x="32" y="74"/>
                    </a:cubicBezTo>
                    <a:cubicBezTo>
                      <a:pt x="74" y="84"/>
                      <a:pt x="115" y="95"/>
                      <a:pt x="157" y="95"/>
                    </a:cubicBezTo>
                    <a:cubicBezTo>
                      <a:pt x="208" y="105"/>
                      <a:pt x="270" y="115"/>
                      <a:pt x="323" y="115"/>
                    </a:cubicBezTo>
                    <a:cubicBezTo>
                      <a:pt x="416" y="125"/>
                      <a:pt x="519" y="125"/>
                      <a:pt x="613" y="136"/>
                    </a:cubicBezTo>
                    <a:cubicBezTo>
                      <a:pt x="634" y="136"/>
                      <a:pt x="655" y="125"/>
                      <a:pt x="655" y="105"/>
                    </a:cubicBezTo>
                    <a:cubicBezTo>
                      <a:pt x="655" y="84"/>
                      <a:pt x="644" y="63"/>
                      <a:pt x="623" y="63"/>
                    </a:cubicBezTo>
                    <a:cubicBezTo>
                      <a:pt x="530" y="53"/>
                      <a:pt x="426" y="53"/>
                      <a:pt x="333" y="42"/>
                    </a:cubicBezTo>
                    <a:cubicBezTo>
                      <a:pt x="229" y="42"/>
                      <a:pt x="136" y="22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339;p49">
                <a:extLst>
                  <a:ext uri="{FF2B5EF4-FFF2-40B4-BE49-F238E27FC236}">
                    <a16:creationId xmlns:a16="http://schemas.microsoft.com/office/drawing/2014/main" id="{92C5952A-845E-4F25-A720-3ADAB3D02245}"/>
                  </a:ext>
                </a:extLst>
              </p:cNvPr>
              <p:cNvSpPr/>
              <p:nvPr/>
            </p:nvSpPr>
            <p:spPr>
              <a:xfrm>
                <a:off x="5938236" y="3027772"/>
                <a:ext cx="23886" cy="585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30" extrusionOk="0">
                    <a:moveTo>
                      <a:pt x="52" y="1"/>
                    </a:moveTo>
                    <a:cubicBezTo>
                      <a:pt x="32" y="1"/>
                      <a:pt x="11" y="11"/>
                      <a:pt x="0" y="32"/>
                    </a:cubicBezTo>
                    <a:cubicBezTo>
                      <a:pt x="0" y="63"/>
                      <a:pt x="21" y="84"/>
                      <a:pt x="42" y="84"/>
                    </a:cubicBezTo>
                    <a:cubicBezTo>
                      <a:pt x="115" y="94"/>
                      <a:pt x="187" y="115"/>
                      <a:pt x="260" y="115"/>
                    </a:cubicBezTo>
                    <a:cubicBezTo>
                      <a:pt x="311" y="122"/>
                      <a:pt x="367" y="130"/>
                      <a:pt x="421" y="130"/>
                    </a:cubicBezTo>
                    <a:cubicBezTo>
                      <a:pt x="444" y="130"/>
                      <a:pt x="467" y="128"/>
                      <a:pt x="488" y="125"/>
                    </a:cubicBezTo>
                    <a:cubicBezTo>
                      <a:pt x="509" y="125"/>
                      <a:pt x="530" y="104"/>
                      <a:pt x="530" y="94"/>
                    </a:cubicBezTo>
                    <a:cubicBezTo>
                      <a:pt x="530" y="74"/>
                      <a:pt x="519" y="42"/>
                      <a:pt x="498" y="42"/>
                    </a:cubicBezTo>
                    <a:lnTo>
                      <a:pt x="384" y="42"/>
                    </a:lnTo>
                    <a:cubicBezTo>
                      <a:pt x="343" y="42"/>
                      <a:pt x="311" y="32"/>
                      <a:pt x="270" y="32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340;p49">
                <a:extLst>
                  <a:ext uri="{FF2B5EF4-FFF2-40B4-BE49-F238E27FC236}">
                    <a16:creationId xmlns:a16="http://schemas.microsoft.com/office/drawing/2014/main" id="{07C85D54-9726-4D76-A6A9-90E8CE6C3187}"/>
                  </a:ext>
                </a:extLst>
              </p:cNvPr>
              <p:cNvSpPr/>
              <p:nvPr/>
            </p:nvSpPr>
            <p:spPr>
              <a:xfrm>
                <a:off x="5939633" y="3028268"/>
                <a:ext cx="23886" cy="518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15" extrusionOk="0">
                    <a:moveTo>
                      <a:pt x="42" y="0"/>
                    </a:moveTo>
                    <a:cubicBezTo>
                      <a:pt x="31" y="0"/>
                      <a:pt x="11" y="10"/>
                      <a:pt x="1" y="31"/>
                    </a:cubicBezTo>
                    <a:cubicBezTo>
                      <a:pt x="1" y="52"/>
                      <a:pt x="21" y="73"/>
                      <a:pt x="31" y="73"/>
                    </a:cubicBezTo>
                    <a:lnTo>
                      <a:pt x="250" y="104"/>
                    </a:lnTo>
                    <a:cubicBezTo>
                      <a:pt x="333" y="114"/>
                      <a:pt x="405" y="114"/>
                      <a:pt x="488" y="114"/>
                    </a:cubicBezTo>
                    <a:lnTo>
                      <a:pt x="509" y="114"/>
                    </a:lnTo>
                    <a:cubicBezTo>
                      <a:pt x="519" y="104"/>
                      <a:pt x="529" y="93"/>
                      <a:pt x="529" y="83"/>
                    </a:cubicBezTo>
                    <a:cubicBezTo>
                      <a:pt x="529" y="73"/>
                      <a:pt x="519" y="52"/>
                      <a:pt x="499" y="42"/>
                    </a:cubicBezTo>
                    <a:cubicBezTo>
                      <a:pt x="426" y="42"/>
                      <a:pt x="353" y="42"/>
                      <a:pt x="280" y="31"/>
                    </a:cubicBezTo>
                    <a:cubicBezTo>
                      <a:pt x="208" y="31"/>
                      <a:pt x="125" y="21"/>
                      <a:pt x="4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341;p49">
                <a:extLst>
                  <a:ext uri="{FF2B5EF4-FFF2-40B4-BE49-F238E27FC236}">
                    <a16:creationId xmlns:a16="http://schemas.microsoft.com/office/drawing/2014/main" id="{E2EDBC46-726F-4EBD-B1F4-A032F8E77D7F}"/>
                  </a:ext>
                </a:extLst>
              </p:cNvPr>
              <p:cNvSpPr/>
              <p:nvPr/>
            </p:nvSpPr>
            <p:spPr>
              <a:xfrm>
                <a:off x="5944320" y="3029079"/>
                <a:ext cx="19694" cy="527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17" extrusionOk="0">
                    <a:moveTo>
                      <a:pt x="40" y="0"/>
                    </a:moveTo>
                    <a:cubicBezTo>
                      <a:pt x="24" y="0"/>
                      <a:pt x="10" y="17"/>
                      <a:pt x="10" y="34"/>
                    </a:cubicBezTo>
                    <a:cubicBezTo>
                      <a:pt x="0" y="65"/>
                      <a:pt x="21" y="75"/>
                      <a:pt x="42" y="86"/>
                    </a:cubicBezTo>
                    <a:cubicBezTo>
                      <a:pt x="93" y="96"/>
                      <a:pt x="146" y="107"/>
                      <a:pt x="197" y="107"/>
                    </a:cubicBezTo>
                    <a:cubicBezTo>
                      <a:pt x="259" y="117"/>
                      <a:pt x="322" y="117"/>
                      <a:pt x="384" y="117"/>
                    </a:cubicBezTo>
                    <a:lnTo>
                      <a:pt x="415" y="117"/>
                    </a:lnTo>
                    <a:cubicBezTo>
                      <a:pt x="425" y="107"/>
                      <a:pt x="436" y="96"/>
                      <a:pt x="436" y="86"/>
                    </a:cubicBezTo>
                    <a:cubicBezTo>
                      <a:pt x="436" y="65"/>
                      <a:pt x="425" y="45"/>
                      <a:pt x="405" y="34"/>
                    </a:cubicBezTo>
                    <a:cubicBezTo>
                      <a:pt x="342" y="34"/>
                      <a:pt x="291" y="24"/>
                      <a:pt x="239" y="24"/>
                    </a:cubicBezTo>
                    <a:cubicBezTo>
                      <a:pt x="176" y="24"/>
                      <a:pt x="114" y="13"/>
                      <a:pt x="52" y="3"/>
                    </a:cubicBezTo>
                    <a:cubicBezTo>
                      <a:pt x="48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342;p49">
                <a:extLst>
                  <a:ext uri="{FF2B5EF4-FFF2-40B4-BE49-F238E27FC236}">
                    <a16:creationId xmlns:a16="http://schemas.microsoft.com/office/drawing/2014/main" id="{9D850ACC-DE22-4714-A8CC-28ECC72503CC}"/>
                  </a:ext>
                </a:extLst>
              </p:cNvPr>
              <p:cNvSpPr/>
              <p:nvPr/>
            </p:nvSpPr>
            <p:spPr>
              <a:xfrm>
                <a:off x="5927465" y="3026735"/>
                <a:ext cx="27176" cy="626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39" extrusionOk="0">
                    <a:moveTo>
                      <a:pt x="32" y="0"/>
                    </a:moveTo>
                    <a:cubicBezTo>
                      <a:pt x="18" y="0"/>
                      <a:pt x="9" y="17"/>
                      <a:pt x="1" y="34"/>
                    </a:cubicBezTo>
                    <a:cubicBezTo>
                      <a:pt x="1" y="55"/>
                      <a:pt x="11" y="65"/>
                      <a:pt x="32" y="76"/>
                    </a:cubicBezTo>
                    <a:lnTo>
                      <a:pt x="281" y="107"/>
                    </a:lnTo>
                    <a:lnTo>
                      <a:pt x="561" y="138"/>
                    </a:lnTo>
                    <a:cubicBezTo>
                      <a:pt x="571" y="138"/>
                      <a:pt x="582" y="127"/>
                      <a:pt x="592" y="127"/>
                    </a:cubicBezTo>
                    <a:cubicBezTo>
                      <a:pt x="592" y="117"/>
                      <a:pt x="603" y="107"/>
                      <a:pt x="603" y="97"/>
                    </a:cubicBezTo>
                    <a:cubicBezTo>
                      <a:pt x="603" y="86"/>
                      <a:pt x="592" y="65"/>
                      <a:pt x="571" y="55"/>
                    </a:cubicBezTo>
                    <a:cubicBezTo>
                      <a:pt x="488" y="55"/>
                      <a:pt x="405" y="44"/>
                      <a:pt x="322" y="34"/>
                    </a:cubicBezTo>
                    <a:lnTo>
                      <a:pt x="42" y="3"/>
                    </a:ln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343;p49">
                <a:extLst>
                  <a:ext uri="{FF2B5EF4-FFF2-40B4-BE49-F238E27FC236}">
                    <a16:creationId xmlns:a16="http://schemas.microsoft.com/office/drawing/2014/main" id="{8ED9EF41-AEC9-4D4B-97FD-C6453D5ACB7A}"/>
                  </a:ext>
                </a:extLst>
              </p:cNvPr>
              <p:cNvSpPr/>
              <p:nvPr/>
            </p:nvSpPr>
            <p:spPr>
              <a:xfrm>
                <a:off x="5905066" y="2989464"/>
                <a:ext cx="61742" cy="4538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007" extrusionOk="0">
                    <a:moveTo>
                      <a:pt x="363" y="0"/>
                    </a:moveTo>
                    <a:cubicBezTo>
                      <a:pt x="342" y="21"/>
                      <a:pt x="311" y="42"/>
                      <a:pt x="280" y="73"/>
                    </a:cubicBezTo>
                    <a:cubicBezTo>
                      <a:pt x="238" y="104"/>
                      <a:pt x="197" y="156"/>
                      <a:pt x="155" y="207"/>
                    </a:cubicBezTo>
                    <a:cubicBezTo>
                      <a:pt x="42" y="373"/>
                      <a:pt x="0" y="519"/>
                      <a:pt x="52" y="643"/>
                    </a:cubicBezTo>
                    <a:cubicBezTo>
                      <a:pt x="104" y="768"/>
                      <a:pt x="249" y="841"/>
                      <a:pt x="353" y="871"/>
                    </a:cubicBezTo>
                    <a:cubicBezTo>
                      <a:pt x="436" y="903"/>
                      <a:pt x="519" y="924"/>
                      <a:pt x="591" y="934"/>
                    </a:cubicBezTo>
                    <a:lnTo>
                      <a:pt x="840" y="965"/>
                    </a:lnTo>
                    <a:lnTo>
                      <a:pt x="913" y="965"/>
                    </a:lnTo>
                    <a:cubicBezTo>
                      <a:pt x="964" y="975"/>
                      <a:pt x="1017" y="986"/>
                      <a:pt x="1068" y="986"/>
                    </a:cubicBezTo>
                    <a:cubicBezTo>
                      <a:pt x="1110" y="996"/>
                      <a:pt x="1151" y="996"/>
                      <a:pt x="1193" y="996"/>
                    </a:cubicBezTo>
                    <a:cubicBezTo>
                      <a:pt x="1213" y="1007"/>
                      <a:pt x="1234" y="1007"/>
                      <a:pt x="1255" y="1007"/>
                    </a:cubicBezTo>
                    <a:cubicBezTo>
                      <a:pt x="1276" y="1007"/>
                      <a:pt x="1286" y="1007"/>
                      <a:pt x="1296" y="996"/>
                    </a:cubicBezTo>
                    <a:cubicBezTo>
                      <a:pt x="1296" y="986"/>
                      <a:pt x="1307" y="986"/>
                      <a:pt x="1307" y="975"/>
                    </a:cubicBezTo>
                    <a:lnTo>
                      <a:pt x="1369" y="913"/>
                    </a:lnTo>
                    <a:lnTo>
                      <a:pt x="1359" y="913"/>
                    </a:lnTo>
                    <a:cubicBezTo>
                      <a:pt x="1245" y="903"/>
                      <a:pt x="1130" y="871"/>
                      <a:pt x="1027" y="830"/>
                    </a:cubicBezTo>
                    <a:cubicBezTo>
                      <a:pt x="923" y="788"/>
                      <a:pt x="809" y="726"/>
                      <a:pt x="726" y="664"/>
                    </a:cubicBezTo>
                    <a:cubicBezTo>
                      <a:pt x="653" y="602"/>
                      <a:pt x="581" y="539"/>
                      <a:pt x="529" y="456"/>
                    </a:cubicBezTo>
                    <a:cubicBezTo>
                      <a:pt x="487" y="394"/>
                      <a:pt x="446" y="311"/>
                      <a:pt x="415" y="239"/>
                    </a:cubicBezTo>
                    <a:cubicBezTo>
                      <a:pt x="383" y="156"/>
                      <a:pt x="363" y="83"/>
                      <a:pt x="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344;p49">
                <a:extLst>
                  <a:ext uri="{FF2B5EF4-FFF2-40B4-BE49-F238E27FC236}">
                    <a16:creationId xmlns:a16="http://schemas.microsoft.com/office/drawing/2014/main" id="{FAF73C27-BA71-47DF-B45B-30FABDA19227}"/>
                  </a:ext>
                </a:extLst>
              </p:cNvPr>
              <p:cNvSpPr/>
              <p:nvPr/>
            </p:nvSpPr>
            <p:spPr>
              <a:xfrm>
                <a:off x="5704018" y="3025654"/>
                <a:ext cx="71567" cy="9031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2004" extrusionOk="0">
                    <a:moveTo>
                      <a:pt x="548" y="1"/>
                    </a:moveTo>
                    <a:cubicBezTo>
                      <a:pt x="498" y="1"/>
                      <a:pt x="450" y="9"/>
                      <a:pt x="405" y="27"/>
                    </a:cubicBezTo>
                    <a:cubicBezTo>
                      <a:pt x="84" y="162"/>
                      <a:pt x="1" y="702"/>
                      <a:pt x="218" y="1241"/>
                    </a:cubicBezTo>
                    <a:cubicBezTo>
                      <a:pt x="405" y="1694"/>
                      <a:pt x="753" y="2003"/>
                      <a:pt x="1050" y="2003"/>
                    </a:cubicBezTo>
                    <a:cubicBezTo>
                      <a:pt x="1100" y="2003"/>
                      <a:pt x="1148" y="1995"/>
                      <a:pt x="1193" y="1977"/>
                    </a:cubicBezTo>
                    <a:cubicBezTo>
                      <a:pt x="1504" y="1843"/>
                      <a:pt x="1587" y="1303"/>
                      <a:pt x="1380" y="774"/>
                    </a:cubicBezTo>
                    <a:cubicBezTo>
                      <a:pt x="1193" y="311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345;p49">
                <a:extLst>
                  <a:ext uri="{FF2B5EF4-FFF2-40B4-BE49-F238E27FC236}">
                    <a16:creationId xmlns:a16="http://schemas.microsoft.com/office/drawing/2014/main" id="{740A9E26-3CFE-431E-AD94-8D611C01747B}"/>
                  </a:ext>
                </a:extLst>
              </p:cNvPr>
              <p:cNvSpPr/>
              <p:nvPr/>
            </p:nvSpPr>
            <p:spPr>
              <a:xfrm>
                <a:off x="6059334" y="2878326"/>
                <a:ext cx="70170" cy="83916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862" extrusionOk="0">
                    <a:moveTo>
                      <a:pt x="500" y="0"/>
                    </a:moveTo>
                    <a:cubicBezTo>
                      <a:pt x="441" y="0"/>
                      <a:pt x="384" y="13"/>
                      <a:pt x="332" y="39"/>
                    </a:cubicBezTo>
                    <a:cubicBezTo>
                      <a:pt x="42" y="184"/>
                      <a:pt x="0" y="703"/>
                      <a:pt x="249" y="1200"/>
                    </a:cubicBezTo>
                    <a:cubicBezTo>
                      <a:pt x="454" y="1601"/>
                      <a:pt x="784" y="1861"/>
                      <a:pt x="1056" y="1861"/>
                    </a:cubicBezTo>
                    <a:cubicBezTo>
                      <a:pt x="1116" y="1861"/>
                      <a:pt x="1172" y="1849"/>
                      <a:pt x="1224" y="1823"/>
                    </a:cubicBezTo>
                    <a:cubicBezTo>
                      <a:pt x="1515" y="1678"/>
                      <a:pt x="1556" y="1159"/>
                      <a:pt x="1307" y="661"/>
                    </a:cubicBezTo>
                    <a:cubicBezTo>
                      <a:pt x="1103" y="261"/>
                      <a:pt x="77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346;p49">
                <a:extLst>
                  <a:ext uri="{FF2B5EF4-FFF2-40B4-BE49-F238E27FC236}">
                    <a16:creationId xmlns:a16="http://schemas.microsoft.com/office/drawing/2014/main" id="{7F382B68-BAA1-485E-B9E0-DE36C5D796E6}"/>
                  </a:ext>
                </a:extLst>
              </p:cNvPr>
              <p:cNvSpPr/>
              <p:nvPr/>
            </p:nvSpPr>
            <p:spPr>
              <a:xfrm>
                <a:off x="5619876" y="2888962"/>
                <a:ext cx="89820" cy="77651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1723" extrusionOk="0">
                    <a:moveTo>
                      <a:pt x="1587" y="0"/>
                    </a:moveTo>
                    <a:cubicBezTo>
                      <a:pt x="1317" y="0"/>
                      <a:pt x="955" y="155"/>
                      <a:pt x="633" y="425"/>
                    </a:cubicBezTo>
                    <a:cubicBezTo>
                      <a:pt x="395" y="623"/>
                      <a:pt x="208" y="861"/>
                      <a:pt x="104" y="1079"/>
                    </a:cubicBezTo>
                    <a:cubicBezTo>
                      <a:pt x="10" y="1307"/>
                      <a:pt x="1" y="1494"/>
                      <a:pt x="104" y="1608"/>
                    </a:cubicBezTo>
                    <a:cubicBezTo>
                      <a:pt x="167" y="1681"/>
                      <a:pt x="270" y="1722"/>
                      <a:pt x="405" y="1722"/>
                    </a:cubicBezTo>
                    <a:cubicBezTo>
                      <a:pt x="674" y="1722"/>
                      <a:pt x="1038" y="1556"/>
                      <a:pt x="1359" y="1296"/>
                    </a:cubicBezTo>
                    <a:cubicBezTo>
                      <a:pt x="1598" y="1100"/>
                      <a:pt x="1785" y="861"/>
                      <a:pt x="1888" y="643"/>
                    </a:cubicBezTo>
                    <a:cubicBezTo>
                      <a:pt x="1992" y="415"/>
                      <a:pt x="1992" y="228"/>
                      <a:pt x="1888" y="114"/>
                    </a:cubicBezTo>
                    <a:cubicBezTo>
                      <a:pt x="1826" y="31"/>
                      <a:pt x="1722" y="0"/>
                      <a:pt x="1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347;p49">
                <a:extLst>
                  <a:ext uri="{FF2B5EF4-FFF2-40B4-BE49-F238E27FC236}">
                    <a16:creationId xmlns:a16="http://schemas.microsoft.com/office/drawing/2014/main" id="{082A3E65-7473-4CE2-B81B-8DFEA82B03D1}"/>
                  </a:ext>
                </a:extLst>
              </p:cNvPr>
              <p:cNvSpPr/>
              <p:nvPr/>
            </p:nvSpPr>
            <p:spPr>
              <a:xfrm>
                <a:off x="5989208" y="2751009"/>
                <a:ext cx="101943" cy="50566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122" extrusionOk="0">
                    <a:moveTo>
                      <a:pt x="1369" y="1"/>
                    </a:moveTo>
                    <a:cubicBezTo>
                      <a:pt x="1266" y="1"/>
                      <a:pt x="1151" y="12"/>
                      <a:pt x="1027" y="32"/>
                    </a:cubicBezTo>
                    <a:cubicBezTo>
                      <a:pt x="612" y="95"/>
                      <a:pt x="238" y="281"/>
                      <a:pt x="93" y="489"/>
                    </a:cubicBezTo>
                    <a:cubicBezTo>
                      <a:pt x="31" y="572"/>
                      <a:pt x="0" y="655"/>
                      <a:pt x="21" y="738"/>
                    </a:cubicBezTo>
                    <a:cubicBezTo>
                      <a:pt x="52" y="966"/>
                      <a:pt x="394" y="1121"/>
                      <a:pt x="861" y="1121"/>
                    </a:cubicBezTo>
                    <a:cubicBezTo>
                      <a:pt x="965" y="1121"/>
                      <a:pt x="1079" y="1111"/>
                      <a:pt x="1193" y="1100"/>
                    </a:cubicBezTo>
                    <a:cubicBezTo>
                      <a:pt x="1805" y="997"/>
                      <a:pt x="2262" y="685"/>
                      <a:pt x="2209" y="395"/>
                    </a:cubicBezTo>
                    <a:cubicBezTo>
                      <a:pt x="2179" y="157"/>
                      <a:pt x="1836" y="1"/>
                      <a:pt x="1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348;p49">
                <a:extLst>
                  <a:ext uri="{FF2B5EF4-FFF2-40B4-BE49-F238E27FC236}">
                    <a16:creationId xmlns:a16="http://schemas.microsoft.com/office/drawing/2014/main" id="{AF539D87-BD91-425C-9216-A60F14BD3B6C}"/>
                  </a:ext>
                </a:extLst>
              </p:cNvPr>
              <p:cNvSpPr/>
              <p:nvPr/>
            </p:nvSpPr>
            <p:spPr>
              <a:xfrm>
                <a:off x="6183677" y="2786117"/>
                <a:ext cx="221642" cy="153365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3403" extrusionOk="0">
                    <a:moveTo>
                      <a:pt x="4865" y="0"/>
                    </a:moveTo>
                    <a:cubicBezTo>
                      <a:pt x="4523" y="145"/>
                      <a:pt x="4180" y="291"/>
                      <a:pt x="3848" y="446"/>
                    </a:cubicBezTo>
                    <a:cubicBezTo>
                      <a:pt x="3507" y="602"/>
                      <a:pt x="3164" y="768"/>
                      <a:pt x="2832" y="954"/>
                    </a:cubicBezTo>
                    <a:cubicBezTo>
                      <a:pt x="2158" y="1317"/>
                      <a:pt x="1525" y="1732"/>
                      <a:pt x="944" y="2241"/>
                    </a:cubicBezTo>
                    <a:cubicBezTo>
                      <a:pt x="612" y="2531"/>
                      <a:pt x="291" y="2852"/>
                      <a:pt x="21" y="3205"/>
                    </a:cubicBezTo>
                    <a:cubicBezTo>
                      <a:pt x="10" y="3237"/>
                      <a:pt x="0" y="3257"/>
                      <a:pt x="0" y="3288"/>
                    </a:cubicBezTo>
                    <a:cubicBezTo>
                      <a:pt x="0" y="3320"/>
                      <a:pt x="10" y="3350"/>
                      <a:pt x="42" y="3371"/>
                    </a:cubicBezTo>
                    <a:cubicBezTo>
                      <a:pt x="63" y="3392"/>
                      <a:pt x="93" y="3403"/>
                      <a:pt x="125" y="3403"/>
                    </a:cubicBezTo>
                    <a:cubicBezTo>
                      <a:pt x="156" y="3403"/>
                      <a:pt x="187" y="3382"/>
                      <a:pt x="208" y="3361"/>
                    </a:cubicBezTo>
                    <a:cubicBezTo>
                      <a:pt x="342" y="3164"/>
                      <a:pt x="488" y="2988"/>
                      <a:pt x="654" y="2811"/>
                    </a:cubicBezTo>
                    <a:cubicBezTo>
                      <a:pt x="810" y="2635"/>
                      <a:pt x="975" y="2469"/>
                      <a:pt x="1151" y="2303"/>
                    </a:cubicBezTo>
                    <a:lnTo>
                      <a:pt x="1151" y="2303"/>
                    </a:lnTo>
                    <a:cubicBezTo>
                      <a:pt x="1151" y="2313"/>
                      <a:pt x="1141" y="2313"/>
                      <a:pt x="1141" y="2324"/>
                    </a:cubicBezTo>
                    <a:cubicBezTo>
                      <a:pt x="1525" y="1971"/>
                      <a:pt x="1951" y="1660"/>
                      <a:pt x="2396" y="1369"/>
                    </a:cubicBezTo>
                    <a:cubicBezTo>
                      <a:pt x="2624" y="1224"/>
                      <a:pt x="2853" y="1089"/>
                      <a:pt x="3081" y="954"/>
                    </a:cubicBezTo>
                    <a:cubicBezTo>
                      <a:pt x="3309" y="819"/>
                      <a:pt x="3548" y="695"/>
                      <a:pt x="3786" y="581"/>
                    </a:cubicBezTo>
                    <a:lnTo>
                      <a:pt x="3776" y="581"/>
                    </a:lnTo>
                    <a:cubicBezTo>
                      <a:pt x="4139" y="394"/>
                      <a:pt x="4512" y="228"/>
                      <a:pt x="4886" y="62"/>
                    </a:cubicBezTo>
                    <a:cubicBezTo>
                      <a:pt x="4906" y="62"/>
                      <a:pt x="4917" y="42"/>
                      <a:pt x="4906" y="21"/>
                    </a:cubicBezTo>
                    <a:cubicBezTo>
                      <a:pt x="4906" y="10"/>
                      <a:pt x="4886" y="0"/>
                      <a:pt x="4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349;p49">
                <a:extLst>
                  <a:ext uri="{FF2B5EF4-FFF2-40B4-BE49-F238E27FC236}">
                    <a16:creationId xmlns:a16="http://schemas.microsoft.com/office/drawing/2014/main" id="{C05F3FE5-9328-4516-A796-F55DCB285EE6}"/>
                  </a:ext>
                </a:extLst>
              </p:cNvPr>
              <p:cNvSpPr/>
              <p:nvPr/>
            </p:nvSpPr>
            <p:spPr>
              <a:xfrm>
                <a:off x="6207518" y="2842633"/>
                <a:ext cx="288477" cy="123215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2734" extrusionOk="0">
                    <a:moveTo>
                      <a:pt x="6348" y="1"/>
                    </a:moveTo>
                    <a:cubicBezTo>
                      <a:pt x="5975" y="95"/>
                      <a:pt x="5592" y="188"/>
                      <a:pt x="5218" y="281"/>
                    </a:cubicBezTo>
                    <a:cubicBezTo>
                      <a:pt x="5021" y="333"/>
                      <a:pt x="4834" y="385"/>
                      <a:pt x="4637" y="427"/>
                    </a:cubicBezTo>
                    <a:cubicBezTo>
                      <a:pt x="4450" y="478"/>
                      <a:pt x="4253" y="540"/>
                      <a:pt x="4066" y="593"/>
                    </a:cubicBezTo>
                    <a:cubicBezTo>
                      <a:pt x="3299" y="810"/>
                      <a:pt x="2542" y="1049"/>
                      <a:pt x="1826" y="1381"/>
                    </a:cubicBezTo>
                    <a:cubicBezTo>
                      <a:pt x="1515" y="1526"/>
                      <a:pt x="1214" y="1692"/>
                      <a:pt x="924" y="1868"/>
                    </a:cubicBezTo>
                    <a:cubicBezTo>
                      <a:pt x="622" y="2045"/>
                      <a:pt x="332" y="2241"/>
                      <a:pt x="73" y="2460"/>
                    </a:cubicBezTo>
                    <a:cubicBezTo>
                      <a:pt x="42" y="2490"/>
                      <a:pt x="21" y="2511"/>
                      <a:pt x="11" y="2553"/>
                    </a:cubicBezTo>
                    <a:cubicBezTo>
                      <a:pt x="0" y="2594"/>
                      <a:pt x="11" y="2636"/>
                      <a:pt x="32" y="2667"/>
                    </a:cubicBezTo>
                    <a:cubicBezTo>
                      <a:pt x="52" y="2709"/>
                      <a:pt x="94" y="2729"/>
                      <a:pt x="135" y="2729"/>
                    </a:cubicBezTo>
                    <a:cubicBezTo>
                      <a:pt x="143" y="2732"/>
                      <a:pt x="153" y="2733"/>
                      <a:pt x="164" y="2733"/>
                    </a:cubicBezTo>
                    <a:cubicBezTo>
                      <a:pt x="192" y="2733"/>
                      <a:pt x="226" y="2724"/>
                      <a:pt x="249" y="2709"/>
                    </a:cubicBezTo>
                    <a:cubicBezTo>
                      <a:pt x="373" y="2605"/>
                      <a:pt x="509" y="2511"/>
                      <a:pt x="643" y="2407"/>
                    </a:cubicBezTo>
                    <a:cubicBezTo>
                      <a:pt x="768" y="2314"/>
                      <a:pt x="903" y="2221"/>
                      <a:pt x="1048" y="2138"/>
                    </a:cubicBezTo>
                    <a:cubicBezTo>
                      <a:pt x="1321" y="1955"/>
                      <a:pt x="1595" y="1803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93" y="1651"/>
                      <a:pt x="1896" y="1648"/>
                      <a:pt x="1898" y="1646"/>
                    </a:cubicBezTo>
                    <a:lnTo>
                      <a:pt x="1898" y="1646"/>
                    </a:lnTo>
                    <a:cubicBezTo>
                      <a:pt x="1895" y="1647"/>
                      <a:pt x="1891" y="1649"/>
                      <a:pt x="1888" y="1651"/>
                    </a:cubicBezTo>
                    <a:lnTo>
                      <a:pt x="1888" y="1651"/>
                    </a:lnTo>
                    <a:cubicBezTo>
                      <a:pt x="1892" y="1649"/>
                      <a:pt x="1895" y="1647"/>
                      <a:pt x="1899" y="1645"/>
                    </a:cubicBezTo>
                    <a:lnTo>
                      <a:pt x="1899" y="1645"/>
                    </a:lnTo>
                    <a:cubicBezTo>
                      <a:pt x="1899" y="1645"/>
                      <a:pt x="1898" y="1645"/>
                      <a:pt x="1898" y="1646"/>
                    </a:cubicBezTo>
                    <a:lnTo>
                      <a:pt x="1898" y="1646"/>
                    </a:lnTo>
                    <a:cubicBezTo>
                      <a:pt x="2258" y="1471"/>
                      <a:pt x="2608" y="1306"/>
                      <a:pt x="2978" y="1153"/>
                    </a:cubicBezTo>
                    <a:cubicBezTo>
                      <a:pt x="3340" y="1007"/>
                      <a:pt x="3714" y="862"/>
                      <a:pt x="4087" y="738"/>
                    </a:cubicBezTo>
                    <a:cubicBezTo>
                      <a:pt x="4274" y="676"/>
                      <a:pt x="4471" y="613"/>
                      <a:pt x="4658" y="561"/>
                    </a:cubicBezTo>
                    <a:cubicBezTo>
                      <a:pt x="4845" y="499"/>
                      <a:pt x="5031" y="447"/>
                      <a:pt x="5228" y="385"/>
                    </a:cubicBezTo>
                    <a:lnTo>
                      <a:pt x="6348" y="74"/>
                    </a:lnTo>
                    <a:lnTo>
                      <a:pt x="6369" y="74"/>
                    </a:lnTo>
                    <a:cubicBezTo>
                      <a:pt x="6390" y="63"/>
                      <a:pt x="6401" y="42"/>
                      <a:pt x="6401" y="22"/>
                    </a:cubicBezTo>
                    <a:cubicBezTo>
                      <a:pt x="6390" y="1"/>
                      <a:pt x="6380" y="1"/>
                      <a:pt x="6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350;p49">
                <a:extLst>
                  <a:ext uri="{FF2B5EF4-FFF2-40B4-BE49-F238E27FC236}">
                    <a16:creationId xmlns:a16="http://schemas.microsoft.com/office/drawing/2014/main" id="{4BBBF97A-C7E0-4AF1-8107-C446C465A4F3}"/>
                  </a:ext>
                </a:extLst>
              </p:cNvPr>
              <p:cNvSpPr/>
              <p:nvPr/>
            </p:nvSpPr>
            <p:spPr>
              <a:xfrm>
                <a:off x="6226672" y="2914651"/>
                <a:ext cx="254812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1800" extrusionOk="0">
                    <a:moveTo>
                      <a:pt x="5602" y="0"/>
                    </a:moveTo>
                    <a:cubicBezTo>
                      <a:pt x="5187" y="21"/>
                      <a:pt x="4772" y="53"/>
                      <a:pt x="4357" y="104"/>
                    </a:cubicBezTo>
                    <a:cubicBezTo>
                      <a:pt x="3943" y="156"/>
                      <a:pt x="3538" y="239"/>
                      <a:pt x="3123" y="322"/>
                    </a:cubicBezTo>
                    <a:cubicBezTo>
                      <a:pt x="2915" y="374"/>
                      <a:pt x="2718" y="426"/>
                      <a:pt x="2511" y="477"/>
                    </a:cubicBezTo>
                    <a:cubicBezTo>
                      <a:pt x="2314" y="540"/>
                      <a:pt x="2117" y="602"/>
                      <a:pt x="1909" y="664"/>
                    </a:cubicBezTo>
                    <a:cubicBezTo>
                      <a:pt x="1515" y="799"/>
                      <a:pt x="1131" y="965"/>
                      <a:pt x="758" y="1152"/>
                    </a:cubicBezTo>
                    <a:cubicBezTo>
                      <a:pt x="529" y="1266"/>
                      <a:pt x="301" y="1380"/>
                      <a:pt x="94" y="1515"/>
                    </a:cubicBezTo>
                    <a:cubicBezTo>
                      <a:pt x="21" y="1567"/>
                      <a:pt x="1" y="1671"/>
                      <a:pt x="52" y="1733"/>
                    </a:cubicBezTo>
                    <a:cubicBezTo>
                      <a:pt x="73" y="1764"/>
                      <a:pt x="104" y="1795"/>
                      <a:pt x="146" y="1795"/>
                    </a:cubicBezTo>
                    <a:cubicBezTo>
                      <a:pt x="157" y="1798"/>
                      <a:pt x="168" y="1799"/>
                      <a:pt x="179" y="1799"/>
                    </a:cubicBezTo>
                    <a:cubicBezTo>
                      <a:pt x="209" y="1799"/>
                      <a:pt x="237" y="1790"/>
                      <a:pt x="260" y="1775"/>
                    </a:cubicBezTo>
                    <a:cubicBezTo>
                      <a:pt x="550" y="1598"/>
                      <a:pt x="851" y="1422"/>
                      <a:pt x="1152" y="1277"/>
                    </a:cubicBezTo>
                    <a:cubicBezTo>
                      <a:pt x="1587" y="1058"/>
                      <a:pt x="2034" y="862"/>
                      <a:pt x="2490" y="706"/>
                    </a:cubicBezTo>
                    <a:cubicBezTo>
                      <a:pt x="2936" y="551"/>
                      <a:pt x="3403" y="415"/>
                      <a:pt x="3880" y="322"/>
                    </a:cubicBezTo>
                    <a:lnTo>
                      <a:pt x="3869" y="322"/>
                    </a:lnTo>
                    <a:cubicBezTo>
                      <a:pt x="4440" y="198"/>
                      <a:pt x="5031" y="125"/>
                      <a:pt x="5612" y="94"/>
                    </a:cubicBezTo>
                    <a:cubicBezTo>
                      <a:pt x="5644" y="83"/>
                      <a:pt x="5654" y="63"/>
                      <a:pt x="5654" y="42"/>
                    </a:cubicBezTo>
                    <a:cubicBezTo>
                      <a:pt x="5654" y="11"/>
                      <a:pt x="5633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351;p49">
                <a:extLst>
                  <a:ext uri="{FF2B5EF4-FFF2-40B4-BE49-F238E27FC236}">
                    <a16:creationId xmlns:a16="http://schemas.microsoft.com/office/drawing/2014/main" id="{6EEE3FE8-2922-46EC-89BD-C338BB620DBF}"/>
                  </a:ext>
                </a:extLst>
              </p:cNvPr>
              <p:cNvSpPr/>
              <p:nvPr/>
            </p:nvSpPr>
            <p:spPr>
              <a:xfrm>
                <a:off x="5431446" y="3134808"/>
                <a:ext cx="274010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904" extrusionOk="0">
                    <a:moveTo>
                      <a:pt x="4483" y="1"/>
                    </a:moveTo>
                    <a:cubicBezTo>
                      <a:pt x="3736" y="1"/>
                      <a:pt x="2990" y="93"/>
                      <a:pt x="2262" y="240"/>
                    </a:cubicBezTo>
                    <a:cubicBezTo>
                      <a:pt x="1879" y="323"/>
                      <a:pt x="1494" y="416"/>
                      <a:pt x="1121" y="509"/>
                    </a:cubicBezTo>
                    <a:cubicBezTo>
                      <a:pt x="748" y="613"/>
                      <a:pt x="385" y="728"/>
                      <a:pt x="22" y="831"/>
                    </a:cubicBezTo>
                    <a:lnTo>
                      <a:pt x="12" y="841"/>
                    </a:lnTo>
                    <a:cubicBezTo>
                      <a:pt x="1" y="852"/>
                      <a:pt x="1" y="862"/>
                      <a:pt x="1" y="883"/>
                    </a:cubicBezTo>
                    <a:cubicBezTo>
                      <a:pt x="12" y="903"/>
                      <a:pt x="32" y="903"/>
                      <a:pt x="53" y="903"/>
                    </a:cubicBezTo>
                    <a:cubicBezTo>
                      <a:pt x="446" y="780"/>
                      <a:pt x="848" y="676"/>
                      <a:pt x="1261" y="573"/>
                    </a:cubicBezTo>
                    <a:lnTo>
                      <a:pt x="1261" y="573"/>
                    </a:lnTo>
                    <a:cubicBezTo>
                      <a:pt x="1256" y="576"/>
                      <a:pt x="1256" y="582"/>
                      <a:pt x="1256" y="582"/>
                    </a:cubicBezTo>
                    <a:lnTo>
                      <a:pt x="1266" y="572"/>
                    </a:lnTo>
                    <a:lnTo>
                      <a:pt x="1266" y="572"/>
                    </a:lnTo>
                    <a:cubicBezTo>
                      <a:pt x="1266" y="572"/>
                      <a:pt x="1266" y="572"/>
                      <a:pt x="1266" y="572"/>
                    </a:cubicBezTo>
                    <a:cubicBezTo>
                      <a:pt x="1526" y="520"/>
                      <a:pt x="1796" y="458"/>
                      <a:pt x="2055" y="406"/>
                    </a:cubicBezTo>
                    <a:cubicBezTo>
                      <a:pt x="2335" y="364"/>
                      <a:pt x="2605" y="313"/>
                      <a:pt x="2884" y="281"/>
                    </a:cubicBezTo>
                    <a:cubicBezTo>
                      <a:pt x="3328" y="230"/>
                      <a:pt x="3772" y="193"/>
                      <a:pt x="4216" y="193"/>
                    </a:cubicBezTo>
                    <a:cubicBezTo>
                      <a:pt x="4312" y="193"/>
                      <a:pt x="4407" y="194"/>
                      <a:pt x="4503" y="198"/>
                    </a:cubicBezTo>
                    <a:lnTo>
                      <a:pt x="4482" y="198"/>
                    </a:lnTo>
                    <a:cubicBezTo>
                      <a:pt x="4731" y="209"/>
                      <a:pt x="4970" y="230"/>
                      <a:pt x="5219" y="260"/>
                    </a:cubicBezTo>
                    <a:cubicBezTo>
                      <a:pt x="5457" y="292"/>
                      <a:pt x="5696" y="343"/>
                      <a:pt x="5934" y="406"/>
                    </a:cubicBezTo>
                    <a:cubicBezTo>
                      <a:pt x="5966" y="406"/>
                      <a:pt x="5996" y="396"/>
                      <a:pt x="6028" y="385"/>
                    </a:cubicBezTo>
                    <a:cubicBezTo>
                      <a:pt x="6049" y="364"/>
                      <a:pt x="6069" y="333"/>
                      <a:pt x="6069" y="302"/>
                    </a:cubicBezTo>
                    <a:cubicBezTo>
                      <a:pt x="6079" y="271"/>
                      <a:pt x="6069" y="240"/>
                      <a:pt x="6049" y="209"/>
                    </a:cubicBezTo>
                    <a:cubicBezTo>
                      <a:pt x="6028" y="188"/>
                      <a:pt x="6007" y="167"/>
                      <a:pt x="5976" y="167"/>
                    </a:cubicBezTo>
                    <a:cubicBezTo>
                      <a:pt x="5530" y="53"/>
                      <a:pt x="5063" y="11"/>
                      <a:pt x="4606" y="1"/>
                    </a:cubicBezTo>
                    <a:cubicBezTo>
                      <a:pt x="4565" y="1"/>
                      <a:pt x="452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352;p49">
                <a:extLst>
                  <a:ext uri="{FF2B5EF4-FFF2-40B4-BE49-F238E27FC236}">
                    <a16:creationId xmlns:a16="http://schemas.microsoft.com/office/drawing/2014/main" id="{5F62AB00-422C-4EC7-9C50-162C19255842}"/>
                  </a:ext>
                </a:extLst>
              </p:cNvPr>
              <p:cNvSpPr/>
              <p:nvPr/>
            </p:nvSpPr>
            <p:spPr>
              <a:xfrm>
                <a:off x="5396879" y="3177352"/>
                <a:ext cx="306234" cy="103385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2294" extrusionOk="0">
                    <a:moveTo>
                      <a:pt x="4640" y="569"/>
                    </a:moveTo>
                    <a:cubicBezTo>
                      <a:pt x="4636" y="570"/>
                      <a:pt x="4631" y="571"/>
                      <a:pt x="4627" y="572"/>
                    </a:cubicBezTo>
                    <a:cubicBezTo>
                      <a:pt x="4634" y="572"/>
                      <a:pt x="4636" y="572"/>
                      <a:pt x="4640" y="569"/>
                    </a:cubicBezTo>
                    <a:close/>
                    <a:moveTo>
                      <a:pt x="6618" y="1"/>
                    </a:moveTo>
                    <a:cubicBezTo>
                      <a:pt x="6265" y="1"/>
                      <a:pt x="5903" y="33"/>
                      <a:pt x="5560" y="95"/>
                    </a:cubicBezTo>
                    <a:cubicBezTo>
                      <a:pt x="5207" y="146"/>
                      <a:pt x="4866" y="219"/>
                      <a:pt x="4523" y="312"/>
                    </a:cubicBezTo>
                    <a:cubicBezTo>
                      <a:pt x="3734" y="520"/>
                      <a:pt x="2967" y="831"/>
                      <a:pt x="2231" y="1174"/>
                    </a:cubicBezTo>
                    <a:lnTo>
                      <a:pt x="1671" y="1423"/>
                    </a:lnTo>
                    <a:cubicBezTo>
                      <a:pt x="1484" y="1515"/>
                      <a:pt x="1297" y="1598"/>
                      <a:pt x="1111" y="1692"/>
                    </a:cubicBezTo>
                    <a:cubicBezTo>
                      <a:pt x="758" y="1868"/>
                      <a:pt x="394" y="2045"/>
                      <a:pt x="32" y="2211"/>
                    </a:cubicBezTo>
                    <a:lnTo>
                      <a:pt x="21" y="2221"/>
                    </a:lnTo>
                    <a:cubicBezTo>
                      <a:pt x="11" y="2232"/>
                      <a:pt x="0" y="2252"/>
                      <a:pt x="11" y="2262"/>
                    </a:cubicBezTo>
                    <a:cubicBezTo>
                      <a:pt x="11" y="2283"/>
                      <a:pt x="42" y="2294"/>
                      <a:pt x="52" y="2294"/>
                    </a:cubicBezTo>
                    <a:cubicBezTo>
                      <a:pt x="62" y="2283"/>
                      <a:pt x="73" y="2283"/>
                      <a:pt x="83" y="2283"/>
                    </a:cubicBezTo>
                    <a:cubicBezTo>
                      <a:pt x="447" y="2107"/>
                      <a:pt x="809" y="1941"/>
                      <a:pt x="1173" y="1775"/>
                    </a:cubicBezTo>
                    <a:cubicBezTo>
                      <a:pt x="1359" y="1692"/>
                      <a:pt x="1546" y="1619"/>
                      <a:pt x="1733" y="1536"/>
                    </a:cubicBezTo>
                    <a:cubicBezTo>
                      <a:pt x="1920" y="1453"/>
                      <a:pt x="2116" y="1381"/>
                      <a:pt x="2303" y="1298"/>
                    </a:cubicBezTo>
                    <a:cubicBezTo>
                      <a:pt x="2687" y="1153"/>
                      <a:pt x="3071" y="1018"/>
                      <a:pt x="3465" y="893"/>
                    </a:cubicBezTo>
                    <a:cubicBezTo>
                      <a:pt x="3849" y="769"/>
                      <a:pt x="4243" y="655"/>
                      <a:pt x="4647" y="561"/>
                    </a:cubicBezTo>
                    <a:lnTo>
                      <a:pt x="4647" y="561"/>
                    </a:lnTo>
                    <a:cubicBezTo>
                      <a:pt x="4644" y="565"/>
                      <a:pt x="4642" y="567"/>
                      <a:pt x="4640" y="569"/>
                    </a:cubicBezTo>
                    <a:lnTo>
                      <a:pt x="4640" y="569"/>
                    </a:lnTo>
                    <a:cubicBezTo>
                      <a:pt x="4968" y="487"/>
                      <a:pt x="5295" y="426"/>
                      <a:pt x="5633" y="385"/>
                    </a:cubicBezTo>
                    <a:cubicBezTo>
                      <a:pt x="5799" y="364"/>
                      <a:pt x="5975" y="354"/>
                      <a:pt x="6141" y="333"/>
                    </a:cubicBezTo>
                    <a:cubicBezTo>
                      <a:pt x="6307" y="323"/>
                      <a:pt x="6484" y="323"/>
                      <a:pt x="6650" y="312"/>
                    </a:cubicBezTo>
                    <a:cubicBezTo>
                      <a:pt x="6691" y="312"/>
                      <a:pt x="6733" y="281"/>
                      <a:pt x="6753" y="261"/>
                    </a:cubicBezTo>
                    <a:cubicBezTo>
                      <a:pt x="6784" y="219"/>
                      <a:pt x="6795" y="178"/>
                      <a:pt x="6795" y="146"/>
                    </a:cubicBezTo>
                    <a:cubicBezTo>
                      <a:pt x="6784" y="105"/>
                      <a:pt x="6763" y="63"/>
                      <a:pt x="6733" y="33"/>
                    </a:cubicBezTo>
                    <a:cubicBezTo>
                      <a:pt x="6701" y="1"/>
                      <a:pt x="6660" y="1"/>
                      <a:pt x="6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353;p49">
                <a:extLst>
                  <a:ext uri="{FF2B5EF4-FFF2-40B4-BE49-F238E27FC236}">
                    <a16:creationId xmlns:a16="http://schemas.microsoft.com/office/drawing/2014/main" id="{8B09446D-7BE0-4BDA-A221-FD6A4B5B1246}"/>
                  </a:ext>
                </a:extLst>
              </p:cNvPr>
              <p:cNvSpPr/>
              <p:nvPr/>
            </p:nvSpPr>
            <p:spPr>
              <a:xfrm>
                <a:off x="5455783" y="3213812"/>
                <a:ext cx="251522" cy="114652"/>
              </a:xfrm>
              <a:custGeom>
                <a:avLst/>
                <a:gdLst/>
                <a:ahLst/>
                <a:cxnLst/>
                <a:rect l="l" t="t" r="r" b="b"/>
                <a:pathLst>
                  <a:path w="5581" h="2544" extrusionOk="0">
                    <a:moveTo>
                      <a:pt x="5420" y="0"/>
                    </a:moveTo>
                    <a:cubicBezTo>
                      <a:pt x="5415" y="0"/>
                      <a:pt x="5410" y="0"/>
                      <a:pt x="5405" y="1"/>
                    </a:cubicBezTo>
                    <a:cubicBezTo>
                      <a:pt x="5135" y="43"/>
                      <a:pt x="4876" y="95"/>
                      <a:pt x="4627" y="157"/>
                    </a:cubicBezTo>
                    <a:cubicBezTo>
                      <a:pt x="4202" y="250"/>
                      <a:pt x="3797" y="385"/>
                      <a:pt x="3393" y="540"/>
                    </a:cubicBezTo>
                    <a:cubicBezTo>
                      <a:pt x="3195" y="614"/>
                      <a:pt x="2988" y="696"/>
                      <a:pt x="2791" y="789"/>
                    </a:cubicBezTo>
                    <a:cubicBezTo>
                      <a:pt x="2593" y="883"/>
                      <a:pt x="2407" y="976"/>
                      <a:pt x="2210" y="1070"/>
                    </a:cubicBezTo>
                    <a:cubicBezTo>
                      <a:pt x="1826" y="1277"/>
                      <a:pt x="1452" y="1485"/>
                      <a:pt x="1090" y="1713"/>
                    </a:cubicBezTo>
                    <a:cubicBezTo>
                      <a:pt x="726" y="1951"/>
                      <a:pt x="374" y="2200"/>
                      <a:pt x="32" y="2460"/>
                    </a:cubicBezTo>
                    <a:cubicBezTo>
                      <a:pt x="11" y="2481"/>
                      <a:pt x="0" y="2501"/>
                      <a:pt x="21" y="2522"/>
                    </a:cubicBezTo>
                    <a:cubicBezTo>
                      <a:pt x="28" y="2535"/>
                      <a:pt x="42" y="2544"/>
                      <a:pt x="56" y="2544"/>
                    </a:cubicBezTo>
                    <a:cubicBezTo>
                      <a:pt x="66" y="2544"/>
                      <a:pt x="75" y="2540"/>
                      <a:pt x="83" y="2532"/>
                    </a:cubicBezTo>
                    <a:cubicBezTo>
                      <a:pt x="571" y="2169"/>
                      <a:pt x="1090" y="1847"/>
                      <a:pt x="1618" y="1568"/>
                    </a:cubicBezTo>
                    <a:lnTo>
                      <a:pt x="1608" y="1568"/>
                    </a:lnTo>
                    <a:cubicBezTo>
                      <a:pt x="2044" y="1329"/>
                      <a:pt x="2500" y="1121"/>
                      <a:pt x="2967" y="945"/>
                    </a:cubicBezTo>
                    <a:cubicBezTo>
                      <a:pt x="3434" y="779"/>
                      <a:pt x="3911" y="623"/>
                      <a:pt x="4388" y="510"/>
                    </a:cubicBezTo>
                    <a:cubicBezTo>
                      <a:pt x="4741" y="437"/>
                      <a:pt x="5083" y="375"/>
                      <a:pt x="5426" y="323"/>
                    </a:cubicBezTo>
                    <a:cubicBezTo>
                      <a:pt x="5477" y="312"/>
                      <a:pt x="5509" y="292"/>
                      <a:pt x="5539" y="261"/>
                    </a:cubicBezTo>
                    <a:cubicBezTo>
                      <a:pt x="5560" y="229"/>
                      <a:pt x="5581" y="188"/>
                      <a:pt x="5571" y="146"/>
                    </a:cubicBezTo>
                    <a:cubicBezTo>
                      <a:pt x="5561" y="68"/>
                      <a:pt x="5497" y="0"/>
                      <a:pt x="5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354;p49">
                <a:extLst>
                  <a:ext uri="{FF2B5EF4-FFF2-40B4-BE49-F238E27FC236}">
                    <a16:creationId xmlns:a16="http://schemas.microsoft.com/office/drawing/2014/main" id="{14AED609-7C4C-4DDE-B3B5-E62ECD27F686}"/>
                  </a:ext>
                </a:extLst>
              </p:cNvPr>
              <p:cNvSpPr/>
              <p:nvPr/>
            </p:nvSpPr>
            <p:spPr>
              <a:xfrm>
                <a:off x="5890104" y="2954852"/>
                <a:ext cx="88377" cy="4678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038" extrusionOk="0">
                    <a:moveTo>
                      <a:pt x="1774" y="0"/>
                    </a:moveTo>
                    <a:cubicBezTo>
                      <a:pt x="1722" y="0"/>
                      <a:pt x="1670" y="11"/>
                      <a:pt x="1628" y="11"/>
                    </a:cubicBezTo>
                    <a:cubicBezTo>
                      <a:pt x="1577" y="11"/>
                      <a:pt x="1535" y="21"/>
                      <a:pt x="1494" y="21"/>
                    </a:cubicBezTo>
                    <a:cubicBezTo>
                      <a:pt x="1462" y="32"/>
                      <a:pt x="1432" y="32"/>
                      <a:pt x="1411" y="42"/>
                    </a:cubicBezTo>
                    <a:cubicBezTo>
                      <a:pt x="1390" y="42"/>
                      <a:pt x="1359" y="53"/>
                      <a:pt x="1338" y="53"/>
                    </a:cubicBezTo>
                    <a:lnTo>
                      <a:pt x="1317" y="53"/>
                    </a:lnTo>
                    <a:cubicBezTo>
                      <a:pt x="1307" y="63"/>
                      <a:pt x="1296" y="63"/>
                      <a:pt x="1286" y="63"/>
                    </a:cubicBezTo>
                    <a:cubicBezTo>
                      <a:pt x="1266" y="73"/>
                      <a:pt x="1245" y="73"/>
                      <a:pt x="1224" y="83"/>
                    </a:cubicBezTo>
                    <a:cubicBezTo>
                      <a:pt x="1172" y="94"/>
                      <a:pt x="1130" y="115"/>
                      <a:pt x="1079" y="125"/>
                    </a:cubicBezTo>
                    <a:cubicBezTo>
                      <a:pt x="996" y="156"/>
                      <a:pt x="913" y="198"/>
                      <a:pt x="830" y="229"/>
                    </a:cubicBezTo>
                    <a:cubicBezTo>
                      <a:pt x="747" y="281"/>
                      <a:pt x="653" y="332"/>
                      <a:pt x="570" y="385"/>
                    </a:cubicBezTo>
                    <a:cubicBezTo>
                      <a:pt x="487" y="436"/>
                      <a:pt x="415" y="488"/>
                      <a:pt x="342" y="551"/>
                    </a:cubicBezTo>
                    <a:cubicBezTo>
                      <a:pt x="280" y="602"/>
                      <a:pt x="218" y="664"/>
                      <a:pt x="155" y="737"/>
                    </a:cubicBezTo>
                    <a:cubicBezTo>
                      <a:pt x="114" y="779"/>
                      <a:pt x="83" y="820"/>
                      <a:pt x="52" y="862"/>
                    </a:cubicBezTo>
                    <a:cubicBezTo>
                      <a:pt x="42" y="883"/>
                      <a:pt x="42" y="892"/>
                      <a:pt x="31" y="903"/>
                    </a:cubicBezTo>
                    <a:cubicBezTo>
                      <a:pt x="0" y="934"/>
                      <a:pt x="10" y="996"/>
                      <a:pt x="52" y="1017"/>
                    </a:cubicBezTo>
                    <a:cubicBezTo>
                      <a:pt x="62" y="1038"/>
                      <a:pt x="83" y="1038"/>
                      <a:pt x="114" y="1038"/>
                    </a:cubicBezTo>
                    <a:cubicBezTo>
                      <a:pt x="145" y="1028"/>
                      <a:pt x="166" y="1007"/>
                      <a:pt x="176" y="986"/>
                    </a:cubicBezTo>
                    <a:lnTo>
                      <a:pt x="176" y="975"/>
                    </a:lnTo>
                    <a:lnTo>
                      <a:pt x="187" y="966"/>
                    </a:lnTo>
                    <a:cubicBezTo>
                      <a:pt x="208" y="934"/>
                      <a:pt x="228" y="903"/>
                      <a:pt x="249" y="883"/>
                    </a:cubicBezTo>
                    <a:cubicBezTo>
                      <a:pt x="280" y="830"/>
                      <a:pt x="321" y="789"/>
                      <a:pt x="353" y="758"/>
                    </a:cubicBezTo>
                    <a:cubicBezTo>
                      <a:pt x="487" y="623"/>
                      <a:pt x="643" y="498"/>
                      <a:pt x="798" y="405"/>
                    </a:cubicBezTo>
                    <a:cubicBezTo>
                      <a:pt x="851" y="374"/>
                      <a:pt x="902" y="343"/>
                      <a:pt x="954" y="322"/>
                    </a:cubicBezTo>
                    <a:cubicBezTo>
                      <a:pt x="996" y="302"/>
                      <a:pt x="1047" y="270"/>
                      <a:pt x="1100" y="249"/>
                    </a:cubicBezTo>
                    <a:cubicBezTo>
                      <a:pt x="1120" y="239"/>
                      <a:pt x="1141" y="229"/>
                      <a:pt x="1172" y="219"/>
                    </a:cubicBezTo>
                    <a:cubicBezTo>
                      <a:pt x="1193" y="208"/>
                      <a:pt x="1224" y="198"/>
                      <a:pt x="1245" y="198"/>
                    </a:cubicBezTo>
                    <a:cubicBezTo>
                      <a:pt x="1307" y="177"/>
                      <a:pt x="1359" y="156"/>
                      <a:pt x="1411" y="136"/>
                    </a:cubicBezTo>
                    <a:cubicBezTo>
                      <a:pt x="1421" y="136"/>
                      <a:pt x="1442" y="125"/>
                      <a:pt x="1462" y="125"/>
                    </a:cubicBezTo>
                    <a:cubicBezTo>
                      <a:pt x="1483" y="115"/>
                      <a:pt x="1504" y="115"/>
                      <a:pt x="1535" y="104"/>
                    </a:cubicBezTo>
                    <a:cubicBezTo>
                      <a:pt x="1566" y="94"/>
                      <a:pt x="1598" y="94"/>
                      <a:pt x="1618" y="94"/>
                    </a:cubicBezTo>
                    <a:cubicBezTo>
                      <a:pt x="1681" y="83"/>
                      <a:pt x="1732" y="73"/>
                      <a:pt x="1784" y="73"/>
                    </a:cubicBezTo>
                    <a:cubicBezTo>
                      <a:pt x="1826" y="73"/>
                      <a:pt x="1877" y="83"/>
                      <a:pt x="1919" y="83"/>
                    </a:cubicBezTo>
                    <a:cubicBezTo>
                      <a:pt x="1939" y="83"/>
                      <a:pt x="1960" y="73"/>
                      <a:pt x="1960" y="53"/>
                    </a:cubicBezTo>
                    <a:cubicBezTo>
                      <a:pt x="1960" y="32"/>
                      <a:pt x="1950" y="11"/>
                      <a:pt x="1930" y="11"/>
                    </a:cubicBezTo>
                    <a:cubicBezTo>
                      <a:pt x="1877" y="11"/>
                      <a:pt x="1826" y="0"/>
                      <a:pt x="1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355;p49">
                <a:extLst>
                  <a:ext uri="{FF2B5EF4-FFF2-40B4-BE49-F238E27FC236}">
                    <a16:creationId xmlns:a16="http://schemas.microsoft.com/office/drawing/2014/main" id="{D414460B-1927-4053-85D5-33944FE89A92}"/>
                  </a:ext>
                </a:extLst>
              </p:cNvPr>
              <p:cNvSpPr/>
              <p:nvPr/>
            </p:nvSpPr>
            <p:spPr>
              <a:xfrm>
                <a:off x="5412292" y="3670125"/>
                <a:ext cx="1272075" cy="520800"/>
              </a:xfrm>
              <a:custGeom>
                <a:avLst/>
                <a:gdLst/>
                <a:ahLst/>
                <a:cxnLst/>
                <a:rect l="l" t="t" r="r" b="b"/>
                <a:pathLst>
                  <a:path w="28226" h="11556" extrusionOk="0">
                    <a:moveTo>
                      <a:pt x="8382" y="5239"/>
                    </a:moveTo>
                    <a:cubicBezTo>
                      <a:pt x="8390" y="5240"/>
                      <a:pt x="8397" y="5240"/>
                      <a:pt x="8405" y="5241"/>
                    </a:cubicBezTo>
                    <a:lnTo>
                      <a:pt x="8405" y="5241"/>
                    </a:lnTo>
                    <a:lnTo>
                      <a:pt x="8403" y="5239"/>
                    </a:lnTo>
                    <a:close/>
                    <a:moveTo>
                      <a:pt x="384" y="0"/>
                    </a:moveTo>
                    <a:cubicBezTo>
                      <a:pt x="312" y="0"/>
                      <a:pt x="260" y="52"/>
                      <a:pt x="239" y="115"/>
                    </a:cubicBezTo>
                    <a:cubicBezTo>
                      <a:pt x="73" y="685"/>
                      <a:pt x="1" y="1245"/>
                      <a:pt x="1" y="1795"/>
                    </a:cubicBezTo>
                    <a:cubicBezTo>
                      <a:pt x="1" y="2293"/>
                      <a:pt x="84" y="2801"/>
                      <a:pt x="239" y="3299"/>
                    </a:cubicBezTo>
                    <a:cubicBezTo>
                      <a:pt x="530" y="4181"/>
                      <a:pt x="1080" y="5021"/>
                      <a:pt x="1878" y="5778"/>
                    </a:cubicBezTo>
                    <a:cubicBezTo>
                      <a:pt x="2241" y="6110"/>
                      <a:pt x="2646" y="6431"/>
                      <a:pt x="3134" y="6753"/>
                    </a:cubicBezTo>
                    <a:cubicBezTo>
                      <a:pt x="3569" y="7044"/>
                      <a:pt x="4036" y="7303"/>
                      <a:pt x="4575" y="7552"/>
                    </a:cubicBezTo>
                    <a:cubicBezTo>
                      <a:pt x="5052" y="7780"/>
                      <a:pt x="5561" y="7987"/>
                      <a:pt x="6142" y="8185"/>
                    </a:cubicBezTo>
                    <a:cubicBezTo>
                      <a:pt x="6650" y="8361"/>
                      <a:pt x="7189" y="8517"/>
                      <a:pt x="7749" y="8641"/>
                    </a:cubicBezTo>
                    <a:cubicBezTo>
                      <a:pt x="8797" y="8890"/>
                      <a:pt x="9824" y="9025"/>
                      <a:pt x="10820" y="9056"/>
                    </a:cubicBezTo>
                    <a:lnTo>
                      <a:pt x="11110" y="9056"/>
                    </a:lnTo>
                    <a:cubicBezTo>
                      <a:pt x="11639" y="9056"/>
                      <a:pt x="12168" y="9025"/>
                      <a:pt x="12790" y="8973"/>
                    </a:cubicBezTo>
                    <a:cubicBezTo>
                      <a:pt x="13382" y="8921"/>
                      <a:pt x="13984" y="8859"/>
                      <a:pt x="14565" y="8797"/>
                    </a:cubicBezTo>
                    <a:cubicBezTo>
                      <a:pt x="14834" y="8766"/>
                      <a:pt x="15104" y="8734"/>
                      <a:pt x="15363" y="8714"/>
                    </a:cubicBezTo>
                    <a:cubicBezTo>
                      <a:pt x="16370" y="8610"/>
                      <a:pt x="17458" y="8517"/>
                      <a:pt x="18527" y="8517"/>
                    </a:cubicBezTo>
                    <a:cubicBezTo>
                      <a:pt x="18973" y="8517"/>
                      <a:pt x="19388" y="8527"/>
                      <a:pt x="19782" y="8568"/>
                    </a:cubicBezTo>
                    <a:lnTo>
                      <a:pt x="19751" y="8558"/>
                    </a:lnTo>
                    <a:lnTo>
                      <a:pt x="19751" y="8558"/>
                    </a:lnTo>
                    <a:cubicBezTo>
                      <a:pt x="20187" y="8600"/>
                      <a:pt x="20612" y="8651"/>
                      <a:pt x="21006" y="8724"/>
                    </a:cubicBezTo>
                    <a:cubicBezTo>
                      <a:pt x="21442" y="8807"/>
                      <a:pt x="21847" y="8921"/>
                      <a:pt x="22209" y="9046"/>
                    </a:cubicBezTo>
                    <a:cubicBezTo>
                      <a:pt x="22490" y="9160"/>
                      <a:pt x="22769" y="9305"/>
                      <a:pt x="23060" y="9513"/>
                    </a:cubicBezTo>
                    <a:cubicBezTo>
                      <a:pt x="23361" y="9730"/>
                      <a:pt x="23651" y="9979"/>
                      <a:pt x="23921" y="10228"/>
                    </a:cubicBezTo>
                    <a:cubicBezTo>
                      <a:pt x="24159" y="10435"/>
                      <a:pt x="24398" y="10643"/>
                      <a:pt x="24647" y="10840"/>
                    </a:cubicBezTo>
                    <a:cubicBezTo>
                      <a:pt x="24948" y="11069"/>
                      <a:pt x="25228" y="11235"/>
                      <a:pt x="25519" y="11359"/>
                    </a:cubicBezTo>
                    <a:cubicBezTo>
                      <a:pt x="25830" y="11494"/>
                      <a:pt x="26141" y="11556"/>
                      <a:pt x="26452" y="11556"/>
                    </a:cubicBezTo>
                    <a:lnTo>
                      <a:pt x="26524" y="11556"/>
                    </a:lnTo>
                    <a:cubicBezTo>
                      <a:pt x="26815" y="11546"/>
                      <a:pt x="27105" y="11463"/>
                      <a:pt x="27365" y="11297"/>
                    </a:cubicBezTo>
                    <a:cubicBezTo>
                      <a:pt x="27593" y="11162"/>
                      <a:pt x="27790" y="10944"/>
                      <a:pt x="27946" y="10684"/>
                    </a:cubicBezTo>
                    <a:cubicBezTo>
                      <a:pt x="28008" y="10571"/>
                      <a:pt x="28060" y="10446"/>
                      <a:pt x="28112" y="10290"/>
                    </a:cubicBezTo>
                    <a:cubicBezTo>
                      <a:pt x="28153" y="10156"/>
                      <a:pt x="28184" y="10000"/>
                      <a:pt x="28205" y="9824"/>
                    </a:cubicBezTo>
                    <a:cubicBezTo>
                      <a:pt x="28226" y="9523"/>
                      <a:pt x="28184" y="9202"/>
                      <a:pt x="28080" y="8870"/>
                    </a:cubicBezTo>
                    <a:cubicBezTo>
                      <a:pt x="27997" y="8621"/>
                      <a:pt x="27894" y="8372"/>
                      <a:pt x="27759" y="8123"/>
                    </a:cubicBezTo>
                    <a:cubicBezTo>
                      <a:pt x="27635" y="7915"/>
                      <a:pt x="27489" y="7697"/>
                      <a:pt x="27292" y="7469"/>
                    </a:cubicBezTo>
                    <a:cubicBezTo>
                      <a:pt x="26981" y="7085"/>
                      <a:pt x="26577" y="6733"/>
                      <a:pt x="26068" y="6401"/>
                    </a:cubicBezTo>
                    <a:cubicBezTo>
                      <a:pt x="25622" y="6110"/>
                      <a:pt x="25114" y="5861"/>
                      <a:pt x="24512" y="5633"/>
                    </a:cubicBezTo>
                    <a:cubicBezTo>
                      <a:pt x="23983" y="5426"/>
                      <a:pt x="23412" y="5260"/>
                      <a:pt x="22780" y="5115"/>
                    </a:cubicBezTo>
                    <a:cubicBezTo>
                      <a:pt x="21722" y="4876"/>
                      <a:pt x="20591" y="4730"/>
                      <a:pt x="19316" y="4679"/>
                    </a:cubicBezTo>
                    <a:cubicBezTo>
                      <a:pt x="19014" y="4658"/>
                      <a:pt x="18703" y="4658"/>
                      <a:pt x="18392" y="4658"/>
                    </a:cubicBezTo>
                    <a:cubicBezTo>
                      <a:pt x="18122" y="4658"/>
                      <a:pt x="17843" y="4658"/>
                      <a:pt x="17562" y="4668"/>
                    </a:cubicBezTo>
                    <a:cubicBezTo>
                      <a:pt x="16691" y="4700"/>
                      <a:pt x="15830" y="4783"/>
                      <a:pt x="15093" y="4855"/>
                    </a:cubicBezTo>
                    <a:cubicBezTo>
                      <a:pt x="14731" y="4896"/>
                      <a:pt x="14357" y="4938"/>
                      <a:pt x="13984" y="4979"/>
                    </a:cubicBezTo>
                    <a:cubicBezTo>
                      <a:pt x="12594" y="5124"/>
                      <a:pt x="11142" y="5290"/>
                      <a:pt x="9720" y="5290"/>
                    </a:cubicBezTo>
                    <a:cubicBezTo>
                      <a:pt x="9262" y="5290"/>
                      <a:pt x="8823" y="5270"/>
                      <a:pt x="8405" y="5241"/>
                    </a:cubicBezTo>
                    <a:lnTo>
                      <a:pt x="8405" y="5241"/>
                    </a:lnTo>
                    <a:lnTo>
                      <a:pt x="8413" y="5249"/>
                    </a:lnTo>
                    <a:cubicBezTo>
                      <a:pt x="7905" y="5198"/>
                      <a:pt x="7407" y="5124"/>
                      <a:pt x="6940" y="5032"/>
                    </a:cubicBezTo>
                    <a:cubicBezTo>
                      <a:pt x="6442" y="4938"/>
                      <a:pt x="5934" y="4793"/>
                      <a:pt x="5446" y="4617"/>
                    </a:cubicBezTo>
                    <a:lnTo>
                      <a:pt x="5446" y="4617"/>
                    </a:lnTo>
                    <a:lnTo>
                      <a:pt x="5457" y="4627"/>
                    </a:lnTo>
                    <a:cubicBezTo>
                      <a:pt x="4658" y="4326"/>
                      <a:pt x="3890" y="3932"/>
                      <a:pt x="3196" y="3434"/>
                    </a:cubicBezTo>
                    <a:lnTo>
                      <a:pt x="3185" y="3434"/>
                    </a:lnTo>
                    <a:cubicBezTo>
                      <a:pt x="2583" y="2998"/>
                      <a:pt x="2044" y="2501"/>
                      <a:pt x="1588" y="1950"/>
                    </a:cubicBezTo>
                    <a:cubicBezTo>
                      <a:pt x="1246" y="1535"/>
                      <a:pt x="976" y="1111"/>
                      <a:pt x="778" y="685"/>
                    </a:cubicBezTo>
                    <a:cubicBezTo>
                      <a:pt x="695" y="509"/>
                      <a:pt x="623" y="332"/>
                      <a:pt x="571" y="156"/>
                    </a:cubicBezTo>
                    <a:cubicBezTo>
                      <a:pt x="561" y="125"/>
                      <a:pt x="540" y="94"/>
                      <a:pt x="499" y="73"/>
                    </a:cubicBezTo>
                    <a:cubicBezTo>
                      <a:pt x="478" y="42"/>
                      <a:pt x="447" y="21"/>
                      <a:pt x="416" y="11"/>
                    </a:cubicBezTo>
                    <a:cubicBezTo>
                      <a:pt x="395" y="0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356;p49">
                <a:extLst>
                  <a:ext uri="{FF2B5EF4-FFF2-40B4-BE49-F238E27FC236}">
                    <a16:creationId xmlns:a16="http://schemas.microsoft.com/office/drawing/2014/main" id="{7A24A508-D8FA-4426-B8DD-56C12CD167D7}"/>
                  </a:ext>
                </a:extLst>
              </p:cNvPr>
              <p:cNvSpPr/>
              <p:nvPr/>
            </p:nvSpPr>
            <p:spPr>
              <a:xfrm>
                <a:off x="5410895" y="3674767"/>
                <a:ext cx="949978" cy="412999"/>
              </a:xfrm>
              <a:custGeom>
                <a:avLst/>
                <a:gdLst/>
                <a:ahLst/>
                <a:cxnLst/>
                <a:rect l="l" t="t" r="r" b="b"/>
                <a:pathLst>
                  <a:path w="21079" h="9164" extrusionOk="0">
                    <a:moveTo>
                      <a:pt x="385" y="1"/>
                    </a:moveTo>
                    <a:cubicBezTo>
                      <a:pt x="353" y="1"/>
                      <a:pt x="322" y="12"/>
                      <a:pt x="302" y="32"/>
                    </a:cubicBezTo>
                    <a:cubicBezTo>
                      <a:pt x="270" y="63"/>
                      <a:pt x="260" y="95"/>
                      <a:pt x="249" y="136"/>
                    </a:cubicBezTo>
                    <a:cubicBezTo>
                      <a:pt x="32" y="1100"/>
                      <a:pt x="0" y="2107"/>
                      <a:pt x="208" y="3082"/>
                    </a:cubicBezTo>
                    <a:cubicBezTo>
                      <a:pt x="312" y="3539"/>
                      <a:pt x="457" y="3974"/>
                      <a:pt x="654" y="4399"/>
                    </a:cubicBezTo>
                    <a:cubicBezTo>
                      <a:pt x="851" y="4814"/>
                      <a:pt x="1100" y="5208"/>
                      <a:pt x="1380" y="5582"/>
                    </a:cubicBezTo>
                    <a:cubicBezTo>
                      <a:pt x="1971" y="6360"/>
                      <a:pt x="2739" y="6992"/>
                      <a:pt x="3579" y="7501"/>
                    </a:cubicBezTo>
                    <a:cubicBezTo>
                      <a:pt x="4627" y="8123"/>
                      <a:pt x="5779" y="8559"/>
                      <a:pt x="6971" y="8818"/>
                    </a:cubicBezTo>
                    <a:cubicBezTo>
                      <a:pt x="8078" y="9072"/>
                      <a:pt x="9210" y="9164"/>
                      <a:pt x="10345" y="9164"/>
                    </a:cubicBezTo>
                    <a:cubicBezTo>
                      <a:pt x="10465" y="9164"/>
                      <a:pt x="10585" y="9163"/>
                      <a:pt x="10705" y="9161"/>
                    </a:cubicBezTo>
                    <a:cubicBezTo>
                      <a:pt x="11339" y="9140"/>
                      <a:pt x="11971" y="9099"/>
                      <a:pt x="12593" y="9036"/>
                    </a:cubicBezTo>
                    <a:cubicBezTo>
                      <a:pt x="13236" y="8974"/>
                      <a:pt x="13870" y="8880"/>
                      <a:pt x="14502" y="8787"/>
                    </a:cubicBezTo>
                    <a:cubicBezTo>
                      <a:pt x="16629" y="8465"/>
                      <a:pt x="18796" y="8362"/>
                      <a:pt x="20954" y="8279"/>
                    </a:cubicBezTo>
                    <a:cubicBezTo>
                      <a:pt x="20985" y="8269"/>
                      <a:pt x="21027" y="8248"/>
                      <a:pt x="21048" y="8216"/>
                    </a:cubicBezTo>
                    <a:cubicBezTo>
                      <a:pt x="21068" y="8186"/>
                      <a:pt x="21078" y="8144"/>
                      <a:pt x="21068" y="8113"/>
                    </a:cubicBezTo>
                    <a:cubicBezTo>
                      <a:pt x="21058" y="8071"/>
                      <a:pt x="21037" y="8040"/>
                      <a:pt x="21006" y="8020"/>
                    </a:cubicBezTo>
                    <a:cubicBezTo>
                      <a:pt x="20975" y="7988"/>
                      <a:pt x="20944" y="7988"/>
                      <a:pt x="20902" y="7988"/>
                    </a:cubicBezTo>
                    <a:cubicBezTo>
                      <a:pt x="19512" y="8050"/>
                      <a:pt x="18122" y="8113"/>
                      <a:pt x="16733" y="8237"/>
                    </a:cubicBezTo>
                    <a:cubicBezTo>
                      <a:pt x="16037" y="8299"/>
                      <a:pt x="15352" y="8372"/>
                      <a:pt x="14658" y="8476"/>
                    </a:cubicBezTo>
                    <a:cubicBezTo>
                      <a:pt x="14336" y="8518"/>
                      <a:pt x="14004" y="8569"/>
                      <a:pt x="13683" y="8621"/>
                    </a:cubicBezTo>
                    <a:cubicBezTo>
                      <a:pt x="13372" y="8663"/>
                      <a:pt x="13050" y="8704"/>
                      <a:pt x="12738" y="8735"/>
                    </a:cubicBezTo>
                    <a:cubicBezTo>
                      <a:pt x="12137" y="8797"/>
                      <a:pt x="11535" y="8850"/>
                      <a:pt x="10924" y="8870"/>
                    </a:cubicBezTo>
                    <a:cubicBezTo>
                      <a:pt x="10725" y="8876"/>
                      <a:pt x="10526" y="8880"/>
                      <a:pt x="10328" y="8880"/>
                    </a:cubicBezTo>
                    <a:cubicBezTo>
                      <a:pt x="9189" y="8880"/>
                      <a:pt x="8053" y="8775"/>
                      <a:pt x="6940" y="8528"/>
                    </a:cubicBezTo>
                    <a:cubicBezTo>
                      <a:pt x="5954" y="8299"/>
                      <a:pt x="5011" y="7947"/>
                      <a:pt x="4119" y="7480"/>
                    </a:cubicBezTo>
                    <a:lnTo>
                      <a:pt x="4119" y="7480"/>
                    </a:lnTo>
                    <a:lnTo>
                      <a:pt x="4150" y="7501"/>
                    </a:lnTo>
                    <a:cubicBezTo>
                      <a:pt x="3496" y="7148"/>
                      <a:pt x="2874" y="6723"/>
                      <a:pt x="2335" y="6204"/>
                    </a:cubicBezTo>
                    <a:cubicBezTo>
                      <a:pt x="1909" y="5800"/>
                      <a:pt x="1536" y="5353"/>
                      <a:pt x="1224" y="4856"/>
                    </a:cubicBezTo>
                    <a:cubicBezTo>
                      <a:pt x="955" y="4410"/>
                      <a:pt x="747" y="3943"/>
                      <a:pt x="602" y="3456"/>
                    </a:cubicBezTo>
                    <a:lnTo>
                      <a:pt x="602" y="3466"/>
                    </a:lnTo>
                    <a:cubicBezTo>
                      <a:pt x="457" y="2968"/>
                      <a:pt x="374" y="2449"/>
                      <a:pt x="353" y="1930"/>
                    </a:cubicBezTo>
                    <a:cubicBezTo>
                      <a:pt x="343" y="1329"/>
                      <a:pt x="405" y="738"/>
                      <a:pt x="530" y="157"/>
                    </a:cubicBezTo>
                    <a:cubicBezTo>
                      <a:pt x="540" y="125"/>
                      <a:pt x="519" y="84"/>
                      <a:pt x="498" y="53"/>
                    </a:cubicBezTo>
                    <a:cubicBezTo>
                      <a:pt x="478" y="32"/>
                      <a:pt x="436" y="12"/>
                      <a:pt x="40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357;p49">
                <a:extLst>
                  <a:ext uri="{FF2B5EF4-FFF2-40B4-BE49-F238E27FC236}">
                    <a16:creationId xmlns:a16="http://schemas.microsoft.com/office/drawing/2014/main" id="{6DDE2840-E954-4DAC-8506-C0927784406F}"/>
                  </a:ext>
                </a:extLst>
              </p:cNvPr>
              <p:cNvSpPr/>
              <p:nvPr/>
            </p:nvSpPr>
            <p:spPr>
              <a:xfrm>
                <a:off x="5467455" y="3891274"/>
                <a:ext cx="407726" cy="188292"/>
              </a:xfrm>
              <a:custGeom>
                <a:avLst/>
                <a:gdLst/>
                <a:ahLst/>
                <a:cxnLst/>
                <a:rect l="l" t="t" r="r" b="b"/>
                <a:pathLst>
                  <a:path w="9047" h="4178" extrusionOk="0">
                    <a:moveTo>
                      <a:pt x="976" y="1141"/>
                    </a:moveTo>
                    <a:cubicBezTo>
                      <a:pt x="1287" y="1442"/>
                      <a:pt x="1619" y="1743"/>
                      <a:pt x="1972" y="2002"/>
                    </a:cubicBezTo>
                    <a:cubicBezTo>
                      <a:pt x="1712" y="1826"/>
                      <a:pt x="1474" y="1639"/>
                      <a:pt x="1246" y="1421"/>
                    </a:cubicBezTo>
                    <a:lnTo>
                      <a:pt x="1246" y="1421"/>
                    </a:lnTo>
                    <a:cubicBezTo>
                      <a:pt x="1246" y="1421"/>
                      <a:pt x="1246" y="1421"/>
                      <a:pt x="1246" y="1421"/>
                    </a:cubicBezTo>
                    <a:lnTo>
                      <a:pt x="1246" y="1421"/>
                    </a:lnTo>
                    <a:cubicBezTo>
                      <a:pt x="1150" y="1325"/>
                      <a:pt x="1063" y="1238"/>
                      <a:pt x="976" y="1141"/>
                    </a:cubicBezTo>
                    <a:close/>
                    <a:moveTo>
                      <a:pt x="3115" y="2407"/>
                    </a:moveTo>
                    <a:lnTo>
                      <a:pt x="3115" y="2407"/>
                    </a:lnTo>
                    <a:cubicBezTo>
                      <a:pt x="3121" y="2410"/>
                      <a:pt x="3127" y="2413"/>
                      <a:pt x="3134" y="2417"/>
                    </a:cubicBezTo>
                    <a:cubicBezTo>
                      <a:pt x="3134" y="2417"/>
                      <a:pt x="3124" y="2408"/>
                      <a:pt x="3115" y="2407"/>
                    </a:cubicBezTo>
                    <a:close/>
                    <a:moveTo>
                      <a:pt x="156" y="0"/>
                    </a:moveTo>
                    <a:cubicBezTo>
                      <a:pt x="135" y="0"/>
                      <a:pt x="115" y="0"/>
                      <a:pt x="105" y="10"/>
                    </a:cubicBezTo>
                    <a:cubicBezTo>
                      <a:pt x="32" y="42"/>
                      <a:pt x="1" y="125"/>
                      <a:pt x="32" y="197"/>
                    </a:cubicBezTo>
                    <a:cubicBezTo>
                      <a:pt x="478" y="1234"/>
                      <a:pt x="1359" y="2012"/>
                      <a:pt x="2324" y="2573"/>
                    </a:cubicBezTo>
                    <a:cubicBezTo>
                      <a:pt x="3392" y="3195"/>
                      <a:pt x="4586" y="3599"/>
                      <a:pt x="5799" y="3859"/>
                    </a:cubicBezTo>
                    <a:cubicBezTo>
                      <a:pt x="6338" y="3983"/>
                      <a:pt x="6878" y="4066"/>
                      <a:pt x="7428" y="4118"/>
                    </a:cubicBezTo>
                    <a:cubicBezTo>
                      <a:pt x="7797" y="4157"/>
                      <a:pt x="8167" y="4178"/>
                      <a:pt x="8536" y="4178"/>
                    </a:cubicBezTo>
                    <a:cubicBezTo>
                      <a:pt x="8665" y="4178"/>
                      <a:pt x="8793" y="4175"/>
                      <a:pt x="8922" y="4170"/>
                    </a:cubicBezTo>
                    <a:cubicBezTo>
                      <a:pt x="8952" y="4170"/>
                      <a:pt x="8973" y="4159"/>
                      <a:pt x="8994" y="4139"/>
                    </a:cubicBezTo>
                    <a:cubicBezTo>
                      <a:pt x="9015" y="4118"/>
                      <a:pt x="9035" y="4076"/>
                      <a:pt x="9046" y="4046"/>
                    </a:cubicBezTo>
                    <a:cubicBezTo>
                      <a:pt x="9046" y="3963"/>
                      <a:pt x="8994" y="3890"/>
                      <a:pt x="8911" y="3890"/>
                    </a:cubicBezTo>
                    <a:cubicBezTo>
                      <a:pt x="8030" y="3848"/>
                      <a:pt x="7148" y="3724"/>
                      <a:pt x="6287" y="3527"/>
                    </a:cubicBezTo>
                    <a:lnTo>
                      <a:pt x="6287" y="3527"/>
                    </a:lnTo>
                    <a:cubicBezTo>
                      <a:pt x="6288" y="3527"/>
                      <a:pt x="6289" y="3528"/>
                      <a:pt x="6290" y="3528"/>
                    </a:cubicBezTo>
                    <a:lnTo>
                      <a:pt x="6290" y="3528"/>
                    </a:lnTo>
                    <a:cubicBezTo>
                      <a:pt x="5743" y="3405"/>
                      <a:pt x="5205" y="3242"/>
                      <a:pt x="4669" y="3060"/>
                    </a:cubicBezTo>
                    <a:cubicBezTo>
                      <a:pt x="4399" y="2967"/>
                      <a:pt x="4129" y="2863"/>
                      <a:pt x="3860" y="2749"/>
                    </a:cubicBezTo>
                    <a:cubicBezTo>
                      <a:pt x="3621" y="2656"/>
                      <a:pt x="3383" y="2541"/>
                      <a:pt x="3154" y="2427"/>
                    </a:cubicBezTo>
                    <a:cubicBezTo>
                      <a:pt x="3134" y="2417"/>
                      <a:pt x="3123" y="2417"/>
                      <a:pt x="3113" y="2407"/>
                    </a:cubicBezTo>
                    <a:cubicBezTo>
                      <a:pt x="3114" y="2407"/>
                      <a:pt x="3114" y="2407"/>
                      <a:pt x="3115" y="2407"/>
                    </a:cubicBezTo>
                    <a:lnTo>
                      <a:pt x="3115" y="2407"/>
                    </a:lnTo>
                    <a:cubicBezTo>
                      <a:pt x="2790" y="2233"/>
                      <a:pt x="2474" y="2029"/>
                      <a:pt x="2179" y="1805"/>
                    </a:cubicBezTo>
                    <a:cubicBezTo>
                      <a:pt x="1868" y="1566"/>
                      <a:pt x="1567" y="1307"/>
                      <a:pt x="1287" y="1047"/>
                    </a:cubicBezTo>
                    <a:cubicBezTo>
                      <a:pt x="1110" y="881"/>
                      <a:pt x="934" y="705"/>
                      <a:pt x="769" y="529"/>
                    </a:cubicBezTo>
                    <a:cubicBezTo>
                      <a:pt x="737" y="498"/>
                      <a:pt x="706" y="477"/>
                      <a:pt x="665" y="477"/>
                    </a:cubicBezTo>
                    <a:cubicBezTo>
                      <a:pt x="633" y="477"/>
                      <a:pt x="592" y="487"/>
                      <a:pt x="561" y="508"/>
                    </a:cubicBezTo>
                    <a:cubicBezTo>
                      <a:pt x="550" y="519"/>
                      <a:pt x="540" y="529"/>
                      <a:pt x="530" y="549"/>
                    </a:cubicBezTo>
                    <a:cubicBezTo>
                      <a:pt x="530" y="539"/>
                      <a:pt x="520" y="539"/>
                      <a:pt x="520" y="539"/>
                    </a:cubicBezTo>
                    <a:cubicBezTo>
                      <a:pt x="437" y="394"/>
                      <a:pt x="354" y="238"/>
                      <a:pt x="291" y="83"/>
                    </a:cubicBezTo>
                    <a:cubicBezTo>
                      <a:pt x="271" y="31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358;p49">
                <a:extLst>
                  <a:ext uri="{FF2B5EF4-FFF2-40B4-BE49-F238E27FC236}">
                    <a16:creationId xmlns:a16="http://schemas.microsoft.com/office/drawing/2014/main" id="{1E330085-2368-4317-A16C-63C3B271A4AF}"/>
                  </a:ext>
                </a:extLst>
              </p:cNvPr>
              <p:cNvSpPr/>
              <p:nvPr/>
            </p:nvSpPr>
            <p:spPr>
              <a:xfrm>
                <a:off x="5498778" y="3925345"/>
                <a:ext cx="153365" cy="101582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254" extrusionOk="0">
                    <a:moveTo>
                      <a:pt x="1629" y="1339"/>
                    </a:moveTo>
                    <a:cubicBezTo>
                      <a:pt x="1633" y="1341"/>
                      <a:pt x="1637" y="1343"/>
                      <a:pt x="1640" y="1345"/>
                    </a:cubicBezTo>
                    <a:lnTo>
                      <a:pt x="1640" y="1345"/>
                    </a:lnTo>
                    <a:cubicBezTo>
                      <a:pt x="1636" y="1343"/>
                      <a:pt x="1633" y="1341"/>
                      <a:pt x="1629" y="1339"/>
                    </a:cubicBezTo>
                    <a:close/>
                    <a:moveTo>
                      <a:pt x="166" y="1"/>
                    </a:moveTo>
                    <a:cubicBezTo>
                      <a:pt x="146" y="1"/>
                      <a:pt x="125" y="1"/>
                      <a:pt x="104" y="12"/>
                    </a:cubicBezTo>
                    <a:cubicBezTo>
                      <a:pt x="42" y="42"/>
                      <a:pt x="0" y="125"/>
                      <a:pt x="32" y="198"/>
                    </a:cubicBezTo>
                    <a:cubicBezTo>
                      <a:pt x="302" y="789"/>
                      <a:pt x="841" y="1225"/>
                      <a:pt x="1390" y="1536"/>
                    </a:cubicBezTo>
                    <a:cubicBezTo>
                      <a:pt x="1961" y="1858"/>
                      <a:pt x="2573" y="2075"/>
                      <a:pt x="3195" y="2241"/>
                    </a:cubicBezTo>
                    <a:cubicBezTo>
                      <a:pt x="3213" y="2248"/>
                      <a:pt x="3235" y="2254"/>
                      <a:pt x="3256" y="2254"/>
                    </a:cubicBezTo>
                    <a:cubicBezTo>
                      <a:pt x="3271" y="2254"/>
                      <a:pt x="3286" y="2250"/>
                      <a:pt x="3299" y="2241"/>
                    </a:cubicBezTo>
                    <a:cubicBezTo>
                      <a:pt x="3331" y="2232"/>
                      <a:pt x="3361" y="2200"/>
                      <a:pt x="3372" y="2158"/>
                    </a:cubicBezTo>
                    <a:cubicBezTo>
                      <a:pt x="3403" y="2096"/>
                      <a:pt x="3372" y="1993"/>
                      <a:pt x="3289" y="1972"/>
                    </a:cubicBezTo>
                    <a:cubicBezTo>
                      <a:pt x="2732" y="1830"/>
                      <a:pt x="2186" y="1629"/>
                      <a:pt x="1669" y="1360"/>
                    </a:cubicBezTo>
                    <a:lnTo>
                      <a:pt x="1669" y="1360"/>
                    </a:lnTo>
                    <a:cubicBezTo>
                      <a:pt x="1669" y="1360"/>
                      <a:pt x="1670" y="1360"/>
                      <a:pt x="1671" y="1360"/>
                    </a:cubicBezTo>
                    <a:cubicBezTo>
                      <a:pt x="1349" y="1194"/>
                      <a:pt x="1049" y="997"/>
                      <a:pt x="789" y="759"/>
                    </a:cubicBezTo>
                    <a:cubicBezTo>
                      <a:pt x="644" y="613"/>
                      <a:pt x="509" y="457"/>
                      <a:pt x="395" y="281"/>
                    </a:cubicBezTo>
                    <a:cubicBezTo>
                      <a:pt x="364" y="219"/>
                      <a:pt x="332" y="146"/>
                      <a:pt x="302" y="84"/>
                    </a:cubicBezTo>
                    <a:cubicBezTo>
                      <a:pt x="270" y="32"/>
                      <a:pt x="219" y="1"/>
                      <a:pt x="166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359;p49">
                <a:extLst>
                  <a:ext uri="{FF2B5EF4-FFF2-40B4-BE49-F238E27FC236}">
                    <a16:creationId xmlns:a16="http://schemas.microsoft.com/office/drawing/2014/main" id="{B17F507F-9B13-4F47-8CD9-686ED10A9F10}"/>
                  </a:ext>
                </a:extLst>
              </p:cNvPr>
              <p:cNvSpPr/>
              <p:nvPr/>
            </p:nvSpPr>
            <p:spPr>
              <a:xfrm>
                <a:off x="5416979" y="3649529"/>
                <a:ext cx="22939" cy="4772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059" extrusionOk="0">
                    <a:moveTo>
                      <a:pt x="343" y="1"/>
                    </a:moveTo>
                    <a:cubicBezTo>
                      <a:pt x="280" y="1"/>
                      <a:pt x="229" y="42"/>
                      <a:pt x="208" y="95"/>
                    </a:cubicBezTo>
                    <a:cubicBezTo>
                      <a:pt x="125" y="353"/>
                      <a:pt x="63" y="613"/>
                      <a:pt x="1" y="872"/>
                    </a:cubicBezTo>
                    <a:cubicBezTo>
                      <a:pt x="1" y="914"/>
                      <a:pt x="1" y="945"/>
                      <a:pt x="11" y="987"/>
                    </a:cubicBezTo>
                    <a:cubicBezTo>
                      <a:pt x="31" y="1017"/>
                      <a:pt x="63" y="1038"/>
                      <a:pt x="94" y="1049"/>
                    </a:cubicBezTo>
                    <a:cubicBezTo>
                      <a:pt x="110" y="1056"/>
                      <a:pt x="127" y="1059"/>
                      <a:pt x="144" y="1059"/>
                    </a:cubicBezTo>
                    <a:cubicBezTo>
                      <a:pt x="204" y="1059"/>
                      <a:pt x="264" y="1020"/>
                      <a:pt x="280" y="955"/>
                    </a:cubicBezTo>
                    <a:cubicBezTo>
                      <a:pt x="333" y="696"/>
                      <a:pt x="395" y="436"/>
                      <a:pt x="478" y="187"/>
                    </a:cubicBezTo>
                    <a:cubicBezTo>
                      <a:pt x="508" y="115"/>
                      <a:pt x="457" y="32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360;p49">
                <a:extLst>
                  <a:ext uri="{FF2B5EF4-FFF2-40B4-BE49-F238E27FC236}">
                    <a16:creationId xmlns:a16="http://schemas.microsoft.com/office/drawing/2014/main" id="{691AAF1D-9FA9-46E7-B0B2-32BE5B431EA9}"/>
                  </a:ext>
                </a:extLst>
              </p:cNvPr>
              <p:cNvSpPr/>
              <p:nvPr/>
            </p:nvSpPr>
            <p:spPr>
              <a:xfrm>
                <a:off x="5412292" y="3651422"/>
                <a:ext cx="26680" cy="8932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982" extrusionOk="0">
                    <a:moveTo>
                      <a:pt x="437" y="0"/>
                    </a:moveTo>
                    <a:cubicBezTo>
                      <a:pt x="374" y="0"/>
                      <a:pt x="322" y="42"/>
                      <a:pt x="301" y="104"/>
                    </a:cubicBezTo>
                    <a:cubicBezTo>
                      <a:pt x="105" y="664"/>
                      <a:pt x="63" y="1256"/>
                      <a:pt x="11" y="1837"/>
                    </a:cubicBezTo>
                    <a:cubicBezTo>
                      <a:pt x="1" y="1909"/>
                      <a:pt x="73" y="1982"/>
                      <a:pt x="146" y="1982"/>
                    </a:cubicBezTo>
                    <a:cubicBezTo>
                      <a:pt x="229" y="1982"/>
                      <a:pt x="291" y="1920"/>
                      <a:pt x="291" y="1847"/>
                    </a:cubicBezTo>
                    <a:cubicBezTo>
                      <a:pt x="322" y="1505"/>
                      <a:pt x="354" y="1162"/>
                      <a:pt x="416" y="820"/>
                    </a:cubicBezTo>
                    <a:cubicBezTo>
                      <a:pt x="447" y="602"/>
                      <a:pt x="499" y="394"/>
                      <a:pt x="571" y="187"/>
                    </a:cubicBezTo>
                    <a:cubicBezTo>
                      <a:pt x="592" y="115"/>
                      <a:pt x="550" y="32"/>
                      <a:pt x="478" y="11"/>
                    </a:cubicBezTo>
                    <a:cubicBezTo>
                      <a:pt x="467" y="11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361;p49">
                <a:extLst>
                  <a:ext uri="{FF2B5EF4-FFF2-40B4-BE49-F238E27FC236}">
                    <a16:creationId xmlns:a16="http://schemas.microsoft.com/office/drawing/2014/main" id="{1A7DDB70-C254-4EC0-8D3F-A1DC44490706}"/>
                  </a:ext>
                </a:extLst>
              </p:cNvPr>
              <p:cNvSpPr/>
              <p:nvPr/>
            </p:nvSpPr>
            <p:spPr>
              <a:xfrm>
                <a:off x="5413239" y="3663546"/>
                <a:ext cx="22489" cy="9635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2138" extrusionOk="0">
                    <a:moveTo>
                      <a:pt x="343" y="1"/>
                    </a:moveTo>
                    <a:cubicBezTo>
                      <a:pt x="280" y="1"/>
                      <a:pt x="218" y="33"/>
                      <a:pt x="208" y="95"/>
                    </a:cubicBezTo>
                    <a:cubicBezTo>
                      <a:pt x="42" y="717"/>
                      <a:pt x="21" y="1360"/>
                      <a:pt x="1" y="1993"/>
                    </a:cubicBezTo>
                    <a:cubicBezTo>
                      <a:pt x="1" y="2066"/>
                      <a:pt x="63" y="2138"/>
                      <a:pt x="135" y="2138"/>
                    </a:cubicBezTo>
                    <a:cubicBezTo>
                      <a:pt x="218" y="2138"/>
                      <a:pt x="280" y="2076"/>
                      <a:pt x="291" y="2003"/>
                    </a:cubicBezTo>
                    <a:cubicBezTo>
                      <a:pt x="301" y="1505"/>
                      <a:pt x="322" y="1008"/>
                      <a:pt x="405" y="520"/>
                    </a:cubicBezTo>
                    <a:cubicBezTo>
                      <a:pt x="426" y="406"/>
                      <a:pt x="446" y="291"/>
                      <a:pt x="478" y="188"/>
                    </a:cubicBezTo>
                    <a:cubicBezTo>
                      <a:pt x="499" y="105"/>
                      <a:pt x="457" y="33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362;p49">
                <a:extLst>
                  <a:ext uri="{FF2B5EF4-FFF2-40B4-BE49-F238E27FC236}">
                    <a16:creationId xmlns:a16="http://schemas.microsoft.com/office/drawing/2014/main" id="{C71C9C37-5E18-42B9-8872-CA2E72891086}"/>
                  </a:ext>
                </a:extLst>
              </p:cNvPr>
              <p:cNvSpPr/>
              <p:nvPr/>
            </p:nvSpPr>
            <p:spPr>
              <a:xfrm>
                <a:off x="5415582" y="3662193"/>
                <a:ext cx="20145" cy="68277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515" extrusionOk="0">
                    <a:moveTo>
                      <a:pt x="301" y="0"/>
                    </a:moveTo>
                    <a:cubicBezTo>
                      <a:pt x="239" y="0"/>
                      <a:pt x="177" y="42"/>
                      <a:pt x="156" y="104"/>
                    </a:cubicBezTo>
                    <a:cubicBezTo>
                      <a:pt x="62" y="519"/>
                      <a:pt x="21" y="934"/>
                      <a:pt x="0" y="1359"/>
                    </a:cubicBezTo>
                    <a:cubicBezTo>
                      <a:pt x="0" y="1442"/>
                      <a:pt x="62" y="1504"/>
                      <a:pt x="145" y="1515"/>
                    </a:cubicBezTo>
                    <a:cubicBezTo>
                      <a:pt x="218" y="1515"/>
                      <a:pt x="291" y="1452"/>
                      <a:pt x="291" y="1379"/>
                    </a:cubicBezTo>
                    <a:cubicBezTo>
                      <a:pt x="301" y="1058"/>
                      <a:pt x="332" y="747"/>
                      <a:pt x="384" y="436"/>
                    </a:cubicBezTo>
                    <a:cubicBezTo>
                      <a:pt x="394" y="353"/>
                      <a:pt x="415" y="270"/>
                      <a:pt x="436" y="187"/>
                    </a:cubicBezTo>
                    <a:cubicBezTo>
                      <a:pt x="447" y="145"/>
                      <a:pt x="447" y="114"/>
                      <a:pt x="426" y="72"/>
                    </a:cubicBezTo>
                    <a:cubicBezTo>
                      <a:pt x="405" y="42"/>
                      <a:pt x="374" y="21"/>
                      <a:pt x="343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363;p49">
                <a:extLst>
                  <a:ext uri="{FF2B5EF4-FFF2-40B4-BE49-F238E27FC236}">
                    <a16:creationId xmlns:a16="http://schemas.microsoft.com/office/drawing/2014/main" id="{D236E9F9-8526-4188-9CC6-6EAF7BBBBF32}"/>
                  </a:ext>
                </a:extLst>
              </p:cNvPr>
              <p:cNvSpPr/>
              <p:nvPr/>
            </p:nvSpPr>
            <p:spPr>
              <a:xfrm>
                <a:off x="5417430" y="3652819"/>
                <a:ext cx="20596" cy="4741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52" extrusionOk="0">
                    <a:moveTo>
                      <a:pt x="302" y="1"/>
                    </a:moveTo>
                    <a:cubicBezTo>
                      <a:pt x="240" y="1"/>
                      <a:pt x="177" y="42"/>
                      <a:pt x="157" y="105"/>
                    </a:cubicBezTo>
                    <a:cubicBezTo>
                      <a:pt x="94" y="363"/>
                      <a:pt x="42" y="633"/>
                      <a:pt x="11" y="903"/>
                    </a:cubicBezTo>
                    <a:cubicBezTo>
                      <a:pt x="1" y="934"/>
                      <a:pt x="21" y="986"/>
                      <a:pt x="42" y="1007"/>
                    </a:cubicBezTo>
                    <a:cubicBezTo>
                      <a:pt x="74" y="1038"/>
                      <a:pt x="104" y="1048"/>
                      <a:pt x="146" y="1048"/>
                    </a:cubicBezTo>
                    <a:cubicBezTo>
                      <a:pt x="152" y="1050"/>
                      <a:pt x="158" y="1051"/>
                      <a:pt x="165" y="1051"/>
                    </a:cubicBezTo>
                    <a:cubicBezTo>
                      <a:pt x="193" y="1051"/>
                      <a:pt x="225" y="1034"/>
                      <a:pt x="250" y="1017"/>
                    </a:cubicBezTo>
                    <a:cubicBezTo>
                      <a:pt x="281" y="986"/>
                      <a:pt x="291" y="955"/>
                      <a:pt x="291" y="914"/>
                    </a:cubicBezTo>
                    <a:cubicBezTo>
                      <a:pt x="302" y="831"/>
                      <a:pt x="323" y="737"/>
                      <a:pt x="333" y="654"/>
                    </a:cubicBezTo>
                    <a:cubicBezTo>
                      <a:pt x="364" y="499"/>
                      <a:pt x="395" y="343"/>
                      <a:pt x="436" y="188"/>
                    </a:cubicBezTo>
                    <a:cubicBezTo>
                      <a:pt x="457" y="114"/>
                      <a:pt x="416" y="32"/>
                      <a:pt x="343" y="11"/>
                    </a:cubicBezTo>
                    <a:cubicBezTo>
                      <a:pt x="333" y="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364;p49">
                <a:extLst>
                  <a:ext uri="{FF2B5EF4-FFF2-40B4-BE49-F238E27FC236}">
                    <a16:creationId xmlns:a16="http://schemas.microsoft.com/office/drawing/2014/main" id="{579FBBA4-13DE-437E-BD0F-43E7AC589115}"/>
                  </a:ext>
                </a:extLst>
              </p:cNvPr>
              <p:cNvSpPr/>
              <p:nvPr/>
            </p:nvSpPr>
            <p:spPr>
              <a:xfrm>
                <a:off x="5417926" y="3636955"/>
                <a:ext cx="24336" cy="6688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484" extrusionOk="0">
                    <a:moveTo>
                      <a:pt x="384" y="0"/>
                    </a:moveTo>
                    <a:cubicBezTo>
                      <a:pt x="322" y="0"/>
                      <a:pt x="259" y="42"/>
                      <a:pt x="249" y="104"/>
                    </a:cubicBezTo>
                    <a:cubicBezTo>
                      <a:pt x="125" y="498"/>
                      <a:pt x="63" y="913"/>
                      <a:pt x="10" y="1328"/>
                    </a:cubicBezTo>
                    <a:cubicBezTo>
                      <a:pt x="0" y="1411"/>
                      <a:pt x="73" y="1473"/>
                      <a:pt x="146" y="1483"/>
                    </a:cubicBezTo>
                    <a:cubicBezTo>
                      <a:pt x="187" y="1483"/>
                      <a:pt x="229" y="1473"/>
                      <a:pt x="249" y="1442"/>
                    </a:cubicBezTo>
                    <a:cubicBezTo>
                      <a:pt x="280" y="1411"/>
                      <a:pt x="291" y="1379"/>
                      <a:pt x="301" y="1349"/>
                    </a:cubicBezTo>
                    <a:cubicBezTo>
                      <a:pt x="322" y="1151"/>
                      <a:pt x="342" y="964"/>
                      <a:pt x="374" y="768"/>
                    </a:cubicBezTo>
                    <a:cubicBezTo>
                      <a:pt x="415" y="570"/>
                      <a:pt x="457" y="384"/>
                      <a:pt x="519" y="187"/>
                    </a:cubicBezTo>
                    <a:cubicBezTo>
                      <a:pt x="540" y="114"/>
                      <a:pt x="498" y="31"/>
                      <a:pt x="425" y="10"/>
                    </a:cubicBezTo>
                    <a:cubicBezTo>
                      <a:pt x="41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365;p49">
                <a:extLst>
                  <a:ext uri="{FF2B5EF4-FFF2-40B4-BE49-F238E27FC236}">
                    <a16:creationId xmlns:a16="http://schemas.microsoft.com/office/drawing/2014/main" id="{E6097AD5-8B2E-43C9-BE52-77DE62AA5D57}"/>
                  </a:ext>
                </a:extLst>
              </p:cNvPr>
              <p:cNvSpPr/>
              <p:nvPr/>
            </p:nvSpPr>
            <p:spPr>
              <a:xfrm>
                <a:off x="5414185" y="3637857"/>
                <a:ext cx="28528" cy="92118"/>
              </a:xfrm>
              <a:custGeom>
                <a:avLst/>
                <a:gdLst/>
                <a:ahLst/>
                <a:cxnLst/>
                <a:rect l="l" t="t" r="r" b="b"/>
                <a:pathLst>
                  <a:path w="633" h="2044" extrusionOk="0">
                    <a:moveTo>
                      <a:pt x="436" y="841"/>
                    </a:moveTo>
                    <a:lnTo>
                      <a:pt x="436" y="841"/>
                    </a:lnTo>
                    <a:cubicBezTo>
                      <a:pt x="435" y="847"/>
                      <a:pt x="434" y="854"/>
                      <a:pt x="433" y="860"/>
                    </a:cubicBezTo>
                    <a:lnTo>
                      <a:pt x="433" y="860"/>
                    </a:lnTo>
                    <a:cubicBezTo>
                      <a:pt x="435" y="855"/>
                      <a:pt x="436" y="848"/>
                      <a:pt x="436" y="841"/>
                    </a:cubicBezTo>
                    <a:close/>
                    <a:moveTo>
                      <a:pt x="467" y="1"/>
                    </a:moveTo>
                    <a:cubicBezTo>
                      <a:pt x="405" y="1"/>
                      <a:pt x="353" y="42"/>
                      <a:pt x="332" y="94"/>
                    </a:cubicBezTo>
                    <a:cubicBezTo>
                      <a:pt x="135" y="675"/>
                      <a:pt x="83" y="1287"/>
                      <a:pt x="10" y="1889"/>
                    </a:cubicBezTo>
                    <a:cubicBezTo>
                      <a:pt x="0" y="1972"/>
                      <a:pt x="73" y="2044"/>
                      <a:pt x="146" y="2044"/>
                    </a:cubicBezTo>
                    <a:cubicBezTo>
                      <a:pt x="187" y="2044"/>
                      <a:pt x="229" y="2034"/>
                      <a:pt x="249" y="2002"/>
                    </a:cubicBezTo>
                    <a:cubicBezTo>
                      <a:pt x="280" y="1982"/>
                      <a:pt x="291" y="1940"/>
                      <a:pt x="301" y="1910"/>
                    </a:cubicBezTo>
                    <a:cubicBezTo>
                      <a:pt x="342" y="1553"/>
                      <a:pt x="373" y="1207"/>
                      <a:pt x="433" y="860"/>
                    </a:cubicBezTo>
                    <a:lnTo>
                      <a:pt x="433" y="860"/>
                    </a:lnTo>
                    <a:cubicBezTo>
                      <a:pt x="430" y="867"/>
                      <a:pt x="428" y="872"/>
                      <a:pt x="426" y="876"/>
                    </a:cubicBezTo>
                    <a:lnTo>
                      <a:pt x="426" y="876"/>
                    </a:lnTo>
                    <a:cubicBezTo>
                      <a:pt x="468" y="640"/>
                      <a:pt x="530" y="414"/>
                      <a:pt x="602" y="188"/>
                    </a:cubicBezTo>
                    <a:cubicBezTo>
                      <a:pt x="633" y="115"/>
                      <a:pt x="581" y="32"/>
                      <a:pt x="50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366;p49">
                <a:extLst>
                  <a:ext uri="{FF2B5EF4-FFF2-40B4-BE49-F238E27FC236}">
                    <a16:creationId xmlns:a16="http://schemas.microsoft.com/office/drawing/2014/main" id="{8202F489-29F4-4CEE-BA8A-DFDFC99A7766}"/>
                  </a:ext>
                </a:extLst>
              </p:cNvPr>
              <p:cNvSpPr/>
              <p:nvPr/>
            </p:nvSpPr>
            <p:spPr>
              <a:xfrm>
                <a:off x="5414185" y="3651422"/>
                <a:ext cx="24336" cy="81933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818" extrusionOk="0">
                    <a:moveTo>
                      <a:pt x="384" y="0"/>
                    </a:moveTo>
                    <a:cubicBezTo>
                      <a:pt x="322" y="0"/>
                      <a:pt x="259" y="42"/>
                      <a:pt x="239" y="104"/>
                    </a:cubicBezTo>
                    <a:cubicBezTo>
                      <a:pt x="93" y="613"/>
                      <a:pt x="31" y="1141"/>
                      <a:pt x="0" y="1671"/>
                    </a:cubicBezTo>
                    <a:cubicBezTo>
                      <a:pt x="0" y="1754"/>
                      <a:pt x="63" y="1816"/>
                      <a:pt x="135" y="1816"/>
                    </a:cubicBezTo>
                    <a:cubicBezTo>
                      <a:pt x="141" y="1817"/>
                      <a:pt x="146" y="1817"/>
                      <a:pt x="152" y="1817"/>
                    </a:cubicBezTo>
                    <a:cubicBezTo>
                      <a:pt x="226" y="1817"/>
                      <a:pt x="281" y="1758"/>
                      <a:pt x="291" y="1681"/>
                    </a:cubicBezTo>
                    <a:cubicBezTo>
                      <a:pt x="301" y="1370"/>
                      <a:pt x="332" y="1048"/>
                      <a:pt x="384" y="737"/>
                    </a:cubicBezTo>
                    <a:cubicBezTo>
                      <a:pt x="425" y="550"/>
                      <a:pt x="467" y="374"/>
                      <a:pt x="519" y="187"/>
                    </a:cubicBezTo>
                    <a:cubicBezTo>
                      <a:pt x="540" y="115"/>
                      <a:pt x="498" y="32"/>
                      <a:pt x="425" y="11"/>
                    </a:cubicBezTo>
                    <a:cubicBezTo>
                      <a:pt x="40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367;p49">
                <a:extLst>
                  <a:ext uri="{FF2B5EF4-FFF2-40B4-BE49-F238E27FC236}">
                    <a16:creationId xmlns:a16="http://schemas.microsoft.com/office/drawing/2014/main" id="{35810A0E-2C6D-4473-98AE-D6DA6D164DD5}"/>
                  </a:ext>
                </a:extLst>
              </p:cNvPr>
              <p:cNvSpPr/>
              <p:nvPr/>
            </p:nvSpPr>
            <p:spPr>
              <a:xfrm>
                <a:off x="5412292" y="3657957"/>
                <a:ext cx="24382" cy="8324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47" extrusionOk="0">
                    <a:moveTo>
                      <a:pt x="384" y="0"/>
                    </a:moveTo>
                    <a:cubicBezTo>
                      <a:pt x="322" y="0"/>
                      <a:pt x="260" y="32"/>
                      <a:pt x="239" y="94"/>
                    </a:cubicBezTo>
                    <a:cubicBezTo>
                      <a:pt x="73" y="613"/>
                      <a:pt x="22" y="1152"/>
                      <a:pt x="1" y="1692"/>
                    </a:cubicBezTo>
                    <a:cubicBezTo>
                      <a:pt x="1" y="1775"/>
                      <a:pt x="63" y="1837"/>
                      <a:pt x="146" y="1847"/>
                    </a:cubicBezTo>
                    <a:cubicBezTo>
                      <a:pt x="218" y="1847"/>
                      <a:pt x="291" y="1785"/>
                      <a:pt x="291" y="1702"/>
                    </a:cubicBezTo>
                    <a:cubicBezTo>
                      <a:pt x="301" y="1370"/>
                      <a:pt x="333" y="1028"/>
                      <a:pt x="384" y="696"/>
                    </a:cubicBezTo>
                    <a:lnTo>
                      <a:pt x="384" y="727"/>
                    </a:lnTo>
                    <a:cubicBezTo>
                      <a:pt x="416" y="540"/>
                      <a:pt x="457" y="364"/>
                      <a:pt x="520" y="187"/>
                    </a:cubicBezTo>
                    <a:cubicBezTo>
                      <a:pt x="540" y="104"/>
                      <a:pt x="499" y="21"/>
                      <a:pt x="42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368;p49">
                <a:extLst>
                  <a:ext uri="{FF2B5EF4-FFF2-40B4-BE49-F238E27FC236}">
                    <a16:creationId xmlns:a16="http://schemas.microsoft.com/office/drawing/2014/main" id="{3DE08A0A-9C51-43D2-A2AC-9AEC8A0001E6}"/>
                  </a:ext>
                </a:extLst>
              </p:cNvPr>
              <p:cNvSpPr/>
              <p:nvPr/>
            </p:nvSpPr>
            <p:spPr>
              <a:xfrm>
                <a:off x="5412743" y="3667782"/>
                <a:ext cx="20190" cy="986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190" extrusionOk="0">
                    <a:moveTo>
                      <a:pt x="302" y="1"/>
                    </a:moveTo>
                    <a:cubicBezTo>
                      <a:pt x="281" y="1"/>
                      <a:pt x="250" y="1"/>
                      <a:pt x="229" y="11"/>
                    </a:cubicBezTo>
                    <a:cubicBezTo>
                      <a:pt x="208" y="31"/>
                      <a:pt x="167" y="63"/>
                      <a:pt x="167" y="94"/>
                    </a:cubicBezTo>
                    <a:cubicBezTo>
                      <a:pt x="32" y="737"/>
                      <a:pt x="1" y="1391"/>
                      <a:pt x="1" y="2034"/>
                    </a:cubicBezTo>
                    <a:cubicBezTo>
                      <a:pt x="1" y="2117"/>
                      <a:pt x="53" y="2179"/>
                      <a:pt x="136" y="2189"/>
                    </a:cubicBezTo>
                    <a:cubicBezTo>
                      <a:pt x="208" y="2189"/>
                      <a:pt x="281" y="2127"/>
                      <a:pt x="281" y="2044"/>
                    </a:cubicBezTo>
                    <a:cubicBezTo>
                      <a:pt x="291" y="1474"/>
                      <a:pt x="312" y="893"/>
                      <a:pt x="406" y="322"/>
                    </a:cubicBezTo>
                    <a:cubicBezTo>
                      <a:pt x="416" y="280"/>
                      <a:pt x="427" y="229"/>
                      <a:pt x="437" y="187"/>
                    </a:cubicBezTo>
                    <a:cubicBezTo>
                      <a:pt x="447" y="146"/>
                      <a:pt x="447" y="104"/>
                      <a:pt x="427" y="73"/>
                    </a:cubicBezTo>
                    <a:cubicBezTo>
                      <a:pt x="406" y="42"/>
                      <a:pt x="385" y="11"/>
                      <a:pt x="34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369;p49">
                <a:extLst>
                  <a:ext uri="{FF2B5EF4-FFF2-40B4-BE49-F238E27FC236}">
                    <a16:creationId xmlns:a16="http://schemas.microsoft.com/office/drawing/2014/main" id="{99F08035-BCDE-4584-AC77-403E53E38DD9}"/>
                  </a:ext>
                </a:extLst>
              </p:cNvPr>
              <p:cNvSpPr/>
              <p:nvPr/>
            </p:nvSpPr>
            <p:spPr>
              <a:xfrm>
                <a:off x="5413689" y="3710822"/>
                <a:ext cx="14557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49" extrusionOk="0">
                    <a:moveTo>
                      <a:pt x="167" y="0"/>
                    </a:moveTo>
                    <a:cubicBezTo>
                      <a:pt x="94" y="0"/>
                      <a:pt x="32" y="62"/>
                      <a:pt x="21" y="134"/>
                    </a:cubicBezTo>
                    <a:cubicBezTo>
                      <a:pt x="11" y="394"/>
                      <a:pt x="1" y="653"/>
                      <a:pt x="1" y="902"/>
                    </a:cubicBezTo>
                    <a:cubicBezTo>
                      <a:pt x="11" y="985"/>
                      <a:pt x="63" y="1047"/>
                      <a:pt x="146" y="1047"/>
                    </a:cubicBezTo>
                    <a:cubicBezTo>
                      <a:pt x="151" y="1048"/>
                      <a:pt x="157" y="1049"/>
                      <a:pt x="162" y="1049"/>
                    </a:cubicBezTo>
                    <a:cubicBezTo>
                      <a:pt x="229" y="1049"/>
                      <a:pt x="291" y="990"/>
                      <a:pt x="291" y="913"/>
                    </a:cubicBezTo>
                    <a:cubicBezTo>
                      <a:pt x="281" y="664"/>
                      <a:pt x="291" y="404"/>
                      <a:pt x="312" y="145"/>
                    </a:cubicBezTo>
                    <a:cubicBezTo>
                      <a:pt x="323" y="72"/>
                      <a:pt x="250" y="0"/>
                      <a:pt x="17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370;p49">
                <a:extLst>
                  <a:ext uri="{FF2B5EF4-FFF2-40B4-BE49-F238E27FC236}">
                    <a16:creationId xmlns:a16="http://schemas.microsoft.com/office/drawing/2014/main" id="{2097117B-BD10-400B-9326-F5D53562FE26}"/>
                  </a:ext>
                </a:extLst>
              </p:cNvPr>
              <p:cNvSpPr/>
              <p:nvPr/>
            </p:nvSpPr>
            <p:spPr>
              <a:xfrm>
                <a:off x="5412292" y="3636955"/>
                <a:ext cx="1249181" cy="554465"/>
              </a:xfrm>
              <a:custGeom>
                <a:avLst/>
                <a:gdLst/>
                <a:ahLst/>
                <a:cxnLst/>
                <a:rect l="l" t="t" r="r" b="b"/>
                <a:pathLst>
                  <a:path w="27718" h="12303" extrusionOk="0">
                    <a:moveTo>
                      <a:pt x="509" y="0"/>
                    </a:moveTo>
                    <a:cubicBezTo>
                      <a:pt x="447" y="0"/>
                      <a:pt x="384" y="42"/>
                      <a:pt x="364" y="104"/>
                    </a:cubicBezTo>
                    <a:cubicBezTo>
                      <a:pt x="343" y="176"/>
                      <a:pt x="322" y="249"/>
                      <a:pt x="301" y="332"/>
                    </a:cubicBezTo>
                    <a:cubicBezTo>
                      <a:pt x="291" y="394"/>
                      <a:pt x="271" y="457"/>
                      <a:pt x="260" y="519"/>
                    </a:cubicBezTo>
                    <a:lnTo>
                      <a:pt x="250" y="540"/>
                    </a:lnTo>
                    <a:cubicBezTo>
                      <a:pt x="250" y="540"/>
                      <a:pt x="239" y="549"/>
                      <a:pt x="239" y="560"/>
                    </a:cubicBezTo>
                    <a:cubicBezTo>
                      <a:pt x="218" y="623"/>
                      <a:pt x="198" y="685"/>
                      <a:pt x="188" y="747"/>
                    </a:cubicBezTo>
                    <a:cubicBezTo>
                      <a:pt x="177" y="757"/>
                      <a:pt x="177" y="768"/>
                      <a:pt x="167" y="778"/>
                    </a:cubicBezTo>
                    <a:lnTo>
                      <a:pt x="156" y="871"/>
                    </a:lnTo>
                    <a:cubicBezTo>
                      <a:pt x="73" y="1234"/>
                      <a:pt x="22" y="1628"/>
                      <a:pt x="1" y="2158"/>
                    </a:cubicBezTo>
                    <a:cubicBezTo>
                      <a:pt x="1" y="2168"/>
                      <a:pt x="1" y="2188"/>
                      <a:pt x="11" y="2199"/>
                    </a:cubicBezTo>
                    <a:cubicBezTo>
                      <a:pt x="1" y="2303"/>
                      <a:pt x="1" y="2417"/>
                      <a:pt x="1" y="2531"/>
                    </a:cubicBezTo>
                    <a:cubicBezTo>
                      <a:pt x="1" y="2873"/>
                      <a:pt x="32" y="3216"/>
                      <a:pt x="115" y="3558"/>
                    </a:cubicBezTo>
                    <a:cubicBezTo>
                      <a:pt x="125" y="3672"/>
                      <a:pt x="146" y="3797"/>
                      <a:pt x="177" y="3921"/>
                    </a:cubicBezTo>
                    <a:cubicBezTo>
                      <a:pt x="271" y="4378"/>
                      <a:pt x="426" y="4813"/>
                      <a:pt x="623" y="5238"/>
                    </a:cubicBezTo>
                    <a:cubicBezTo>
                      <a:pt x="810" y="5643"/>
                      <a:pt x="1048" y="6037"/>
                      <a:pt x="1349" y="6421"/>
                    </a:cubicBezTo>
                    <a:cubicBezTo>
                      <a:pt x="1910" y="7158"/>
                      <a:pt x="2646" y="7801"/>
                      <a:pt x="3548" y="8340"/>
                    </a:cubicBezTo>
                    <a:cubicBezTo>
                      <a:pt x="4534" y="8931"/>
                      <a:pt x="5675" y="9377"/>
                      <a:pt x="6940" y="9668"/>
                    </a:cubicBezTo>
                    <a:cubicBezTo>
                      <a:pt x="7957" y="9896"/>
                      <a:pt x="9035" y="10010"/>
                      <a:pt x="10249" y="10010"/>
                    </a:cubicBezTo>
                    <a:cubicBezTo>
                      <a:pt x="10384" y="10010"/>
                      <a:pt x="10529" y="10000"/>
                      <a:pt x="10674" y="10000"/>
                    </a:cubicBezTo>
                    <a:cubicBezTo>
                      <a:pt x="11276" y="9989"/>
                      <a:pt x="11898" y="9947"/>
                      <a:pt x="12562" y="9885"/>
                    </a:cubicBezTo>
                    <a:cubicBezTo>
                      <a:pt x="13237" y="9813"/>
                      <a:pt x="13901" y="9719"/>
                      <a:pt x="14471" y="9626"/>
                    </a:cubicBezTo>
                    <a:cubicBezTo>
                      <a:pt x="15540" y="9470"/>
                      <a:pt x="16670" y="9346"/>
                      <a:pt x="18039" y="9263"/>
                    </a:cubicBezTo>
                    <a:cubicBezTo>
                      <a:pt x="18205" y="9253"/>
                      <a:pt x="18361" y="9253"/>
                      <a:pt x="18527" y="9253"/>
                    </a:cubicBezTo>
                    <a:cubicBezTo>
                      <a:pt x="18973" y="9253"/>
                      <a:pt x="19388" y="9274"/>
                      <a:pt x="19782" y="9304"/>
                    </a:cubicBezTo>
                    <a:lnTo>
                      <a:pt x="19751" y="9294"/>
                    </a:lnTo>
                    <a:lnTo>
                      <a:pt x="19751" y="9294"/>
                    </a:lnTo>
                    <a:cubicBezTo>
                      <a:pt x="20208" y="9336"/>
                      <a:pt x="20623" y="9398"/>
                      <a:pt x="21006" y="9470"/>
                    </a:cubicBezTo>
                    <a:cubicBezTo>
                      <a:pt x="21432" y="9553"/>
                      <a:pt x="21836" y="9657"/>
                      <a:pt x="22209" y="9782"/>
                    </a:cubicBezTo>
                    <a:cubicBezTo>
                      <a:pt x="22490" y="9896"/>
                      <a:pt x="22769" y="10041"/>
                      <a:pt x="23060" y="10249"/>
                    </a:cubicBezTo>
                    <a:cubicBezTo>
                      <a:pt x="23371" y="10466"/>
                      <a:pt x="23661" y="10736"/>
                      <a:pt x="23921" y="10964"/>
                    </a:cubicBezTo>
                    <a:lnTo>
                      <a:pt x="23942" y="10985"/>
                    </a:lnTo>
                    <a:cubicBezTo>
                      <a:pt x="24170" y="11182"/>
                      <a:pt x="24398" y="11390"/>
                      <a:pt x="24647" y="11576"/>
                    </a:cubicBezTo>
                    <a:cubicBezTo>
                      <a:pt x="24948" y="11805"/>
                      <a:pt x="25228" y="11981"/>
                      <a:pt x="25519" y="12095"/>
                    </a:cubicBezTo>
                    <a:cubicBezTo>
                      <a:pt x="25830" y="12230"/>
                      <a:pt x="26151" y="12303"/>
                      <a:pt x="26452" y="12303"/>
                    </a:cubicBezTo>
                    <a:lnTo>
                      <a:pt x="26524" y="12303"/>
                    </a:lnTo>
                    <a:cubicBezTo>
                      <a:pt x="26815" y="12292"/>
                      <a:pt x="27105" y="12199"/>
                      <a:pt x="27365" y="12033"/>
                    </a:cubicBezTo>
                    <a:cubicBezTo>
                      <a:pt x="27489" y="11960"/>
                      <a:pt x="27603" y="11867"/>
                      <a:pt x="27718" y="11742"/>
                    </a:cubicBezTo>
                    <a:lnTo>
                      <a:pt x="27718" y="11742"/>
                    </a:lnTo>
                    <a:cubicBezTo>
                      <a:pt x="27686" y="11752"/>
                      <a:pt x="27665" y="11752"/>
                      <a:pt x="27645" y="11752"/>
                    </a:cubicBezTo>
                    <a:cubicBezTo>
                      <a:pt x="27541" y="11773"/>
                      <a:pt x="27437" y="11773"/>
                      <a:pt x="27324" y="11773"/>
                    </a:cubicBezTo>
                    <a:cubicBezTo>
                      <a:pt x="27220" y="11763"/>
                      <a:pt x="27116" y="11752"/>
                      <a:pt x="27012" y="11732"/>
                    </a:cubicBezTo>
                    <a:cubicBezTo>
                      <a:pt x="26898" y="11711"/>
                      <a:pt x="26784" y="11680"/>
                      <a:pt x="26670" y="11639"/>
                    </a:cubicBezTo>
                    <a:cubicBezTo>
                      <a:pt x="26566" y="11607"/>
                      <a:pt x="26462" y="11556"/>
                      <a:pt x="26369" y="11503"/>
                    </a:cubicBezTo>
                    <a:cubicBezTo>
                      <a:pt x="26213" y="11420"/>
                      <a:pt x="26068" y="11317"/>
                      <a:pt x="25923" y="11203"/>
                    </a:cubicBezTo>
                    <a:cubicBezTo>
                      <a:pt x="25798" y="11099"/>
                      <a:pt x="25685" y="10996"/>
                      <a:pt x="25570" y="10871"/>
                    </a:cubicBezTo>
                    <a:cubicBezTo>
                      <a:pt x="25466" y="10747"/>
                      <a:pt x="25363" y="10611"/>
                      <a:pt x="25259" y="10477"/>
                    </a:cubicBezTo>
                    <a:cubicBezTo>
                      <a:pt x="25166" y="10342"/>
                      <a:pt x="25062" y="10207"/>
                      <a:pt x="24968" y="10072"/>
                    </a:cubicBezTo>
                    <a:cubicBezTo>
                      <a:pt x="24875" y="9927"/>
                      <a:pt x="24782" y="9782"/>
                      <a:pt x="24668" y="9636"/>
                    </a:cubicBezTo>
                    <a:cubicBezTo>
                      <a:pt x="24574" y="9502"/>
                      <a:pt x="24471" y="9367"/>
                      <a:pt x="24357" y="9242"/>
                    </a:cubicBezTo>
                    <a:cubicBezTo>
                      <a:pt x="24180" y="9035"/>
                      <a:pt x="23983" y="8838"/>
                      <a:pt x="23776" y="8651"/>
                    </a:cubicBezTo>
                    <a:cubicBezTo>
                      <a:pt x="23661" y="8557"/>
                      <a:pt x="23558" y="8465"/>
                      <a:pt x="23444" y="8371"/>
                    </a:cubicBezTo>
                    <a:lnTo>
                      <a:pt x="23133" y="8153"/>
                    </a:lnTo>
                    <a:cubicBezTo>
                      <a:pt x="22894" y="7997"/>
                      <a:pt x="22656" y="7852"/>
                      <a:pt x="22396" y="7728"/>
                    </a:cubicBezTo>
                    <a:cubicBezTo>
                      <a:pt x="22282" y="7676"/>
                      <a:pt x="22158" y="7614"/>
                      <a:pt x="22033" y="7562"/>
                    </a:cubicBezTo>
                    <a:cubicBezTo>
                      <a:pt x="21898" y="7510"/>
                      <a:pt x="21774" y="7469"/>
                      <a:pt x="21649" y="7416"/>
                    </a:cubicBezTo>
                    <a:lnTo>
                      <a:pt x="21649" y="7416"/>
                    </a:lnTo>
                    <a:lnTo>
                      <a:pt x="21660" y="7427"/>
                    </a:lnTo>
                    <a:cubicBezTo>
                      <a:pt x="21276" y="7292"/>
                      <a:pt x="20892" y="7199"/>
                      <a:pt x="20508" y="7126"/>
                    </a:cubicBezTo>
                    <a:cubicBezTo>
                      <a:pt x="20311" y="7085"/>
                      <a:pt x="20104" y="7064"/>
                      <a:pt x="19906" y="7033"/>
                    </a:cubicBezTo>
                    <a:cubicBezTo>
                      <a:pt x="19699" y="7012"/>
                      <a:pt x="19502" y="6992"/>
                      <a:pt x="19295" y="6981"/>
                    </a:cubicBezTo>
                    <a:cubicBezTo>
                      <a:pt x="19170" y="6971"/>
                      <a:pt x="19046" y="6971"/>
                      <a:pt x="18921" y="6960"/>
                    </a:cubicBezTo>
                    <a:cubicBezTo>
                      <a:pt x="18750" y="6955"/>
                      <a:pt x="18579" y="6952"/>
                      <a:pt x="18408" y="6952"/>
                    </a:cubicBezTo>
                    <a:cubicBezTo>
                      <a:pt x="17915" y="6952"/>
                      <a:pt x="17422" y="6974"/>
                      <a:pt x="16930" y="7012"/>
                    </a:cubicBezTo>
                    <a:cubicBezTo>
                      <a:pt x="16598" y="7033"/>
                      <a:pt x="16266" y="7064"/>
                      <a:pt x="15923" y="7105"/>
                    </a:cubicBezTo>
                    <a:cubicBezTo>
                      <a:pt x="15529" y="7147"/>
                      <a:pt x="15125" y="7188"/>
                      <a:pt x="14731" y="7230"/>
                    </a:cubicBezTo>
                    <a:cubicBezTo>
                      <a:pt x="13901" y="7313"/>
                      <a:pt x="13071" y="7386"/>
                      <a:pt x="12241" y="7416"/>
                    </a:cubicBezTo>
                    <a:cubicBezTo>
                      <a:pt x="11961" y="7427"/>
                      <a:pt x="11683" y="7433"/>
                      <a:pt x="11405" y="7433"/>
                    </a:cubicBezTo>
                    <a:cubicBezTo>
                      <a:pt x="10880" y="7433"/>
                      <a:pt x="10357" y="7412"/>
                      <a:pt x="9835" y="7365"/>
                    </a:cubicBezTo>
                    <a:cubicBezTo>
                      <a:pt x="9430" y="7324"/>
                      <a:pt x="9025" y="7271"/>
                      <a:pt x="8620" y="7199"/>
                    </a:cubicBezTo>
                    <a:cubicBezTo>
                      <a:pt x="8206" y="7126"/>
                      <a:pt x="7801" y="7022"/>
                      <a:pt x="7396" y="6909"/>
                    </a:cubicBezTo>
                    <a:cubicBezTo>
                      <a:pt x="7013" y="6794"/>
                      <a:pt x="6629" y="6670"/>
                      <a:pt x="6255" y="6514"/>
                    </a:cubicBezTo>
                    <a:cubicBezTo>
                      <a:pt x="5903" y="6379"/>
                      <a:pt x="5550" y="6224"/>
                      <a:pt x="5197" y="6058"/>
                    </a:cubicBezTo>
                    <a:cubicBezTo>
                      <a:pt x="4513" y="5715"/>
                      <a:pt x="3849" y="5321"/>
                      <a:pt x="3227" y="4875"/>
                    </a:cubicBezTo>
                    <a:cubicBezTo>
                      <a:pt x="2905" y="4647"/>
                      <a:pt x="2604" y="4408"/>
                      <a:pt x="2304" y="4149"/>
                    </a:cubicBezTo>
                    <a:cubicBezTo>
                      <a:pt x="2158" y="4025"/>
                      <a:pt x="2013" y="3890"/>
                      <a:pt x="1868" y="3744"/>
                    </a:cubicBezTo>
                    <a:cubicBezTo>
                      <a:pt x="1733" y="3620"/>
                      <a:pt x="1608" y="3485"/>
                      <a:pt x="1484" y="3350"/>
                    </a:cubicBezTo>
                    <a:cubicBezTo>
                      <a:pt x="1474" y="3340"/>
                      <a:pt x="1474" y="3329"/>
                      <a:pt x="1474" y="3329"/>
                    </a:cubicBezTo>
                    <a:lnTo>
                      <a:pt x="1474" y="3299"/>
                    </a:lnTo>
                    <a:cubicBezTo>
                      <a:pt x="1463" y="3288"/>
                      <a:pt x="1442" y="3278"/>
                      <a:pt x="1422" y="3267"/>
                    </a:cubicBezTo>
                    <a:lnTo>
                      <a:pt x="1401" y="3246"/>
                    </a:lnTo>
                    <a:cubicBezTo>
                      <a:pt x="1401" y="3237"/>
                      <a:pt x="1401" y="3226"/>
                      <a:pt x="1412" y="3216"/>
                    </a:cubicBezTo>
                    <a:cubicBezTo>
                      <a:pt x="1412" y="3205"/>
                      <a:pt x="1422" y="3195"/>
                      <a:pt x="1442" y="3195"/>
                    </a:cubicBezTo>
                    <a:cubicBezTo>
                      <a:pt x="1442" y="3195"/>
                      <a:pt x="1453" y="3195"/>
                      <a:pt x="1453" y="3205"/>
                    </a:cubicBezTo>
                    <a:cubicBezTo>
                      <a:pt x="2065" y="3578"/>
                      <a:pt x="2666" y="3983"/>
                      <a:pt x="3289" y="4346"/>
                    </a:cubicBezTo>
                    <a:cubicBezTo>
                      <a:pt x="3538" y="4502"/>
                      <a:pt x="3797" y="4647"/>
                      <a:pt x="4056" y="4782"/>
                    </a:cubicBezTo>
                    <a:cubicBezTo>
                      <a:pt x="4233" y="4855"/>
                      <a:pt x="4409" y="4917"/>
                      <a:pt x="4596" y="4989"/>
                    </a:cubicBezTo>
                    <a:cubicBezTo>
                      <a:pt x="4109" y="4751"/>
                      <a:pt x="3641" y="4481"/>
                      <a:pt x="3196" y="4170"/>
                    </a:cubicBezTo>
                    <a:cubicBezTo>
                      <a:pt x="2583" y="3734"/>
                      <a:pt x="2044" y="3237"/>
                      <a:pt x="1588" y="2686"/>
                    </a:cubicBezTo>
                    <a:cubicBezTo>
                      <a:pt x="1256" y="2271"/>
                      <a:pt x="976" y="1847"/>
                      <a:pt x="778" y="1421"/>
                    </a:cubicBezTo>
                    <a:cubicBezTo>
                      <a:pt x="695" y="1234"/>
                      <a:pt x="623" y="1058"/>
                      <a:pt x="571" y="892"/>
                    </a:cubicBezTo>
                    <a:cubicBezTo>
                      <a:pt x="561" y="851"/>
                      <a:pt x="540" y="819"/>
                      <a:pt x="499" y="809"/>
                    </a:cubicBezTo>
                    <a:lnTo>
                      <a:pt x="509" y="768"/>
                    </a:lnTo>
                    <a:lnTo>
                      <a:pt x="530" y="674"/>
                    </a:lnTo>
                    <a:cubicBezTo>
                      <a:pt x="540" y="623"/>
                      <a:pt x="550" y="570"/>
                      <a:pt x="571" y="519"/>
                    </a:cubicBezTo>
                    <a:lnTo>
                      <a:pt x="592" y="466"/>
                    </a:lnTo>
                    <a:lnTo>
                      <a:pt x="592" y="394"/>
                    </a:lnTo>
                    <a:cubicBezTo>
                      <a:pt x="612" y="332"/>
                      <a:pt x="623" y="270"/>
                      <a:pt x="644" y="208"/>
                    </a:cubicBezTo>
                    <a:cubicBezTo>
                      <a:pt x="654" y="176"/>
                      <a:pt x="665" y="145"/>
                      <a:pt x="654" y="125"/>
                    </a:cubicBezTo>
                    <a:cubicBezTo>
                      <a:pt x="644" y="62"/>
                      <a:pt x="603" y="21"/>
                      <a:pt x="550" y="10"/>
                    </a:cubicBezTo>
                    <a:cubicBezTo>
                      <a:pt x="540" y="0"/>
                      <a:pt x="520" y="0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371;p49">
                <a:extLst>
                  <a:ext uri="{FF2B5EF4-FFF2-40B4-BE49-F238E27FC236}">
                    <a16:creationId xmlns:a16="http://schemas.microsoft.com/office/drawing/2014/main" id="{20A60563-C592-4E19-9462-ECB6B20EB361}"/>
                  </a:ext>
                </a:extLst>
              </p:cNvPr>
              <p:cNvSpPr/>
              <p:nvPr/>
            </p:nvSpPr>
            <p:spPr>
              <a:xfrm>
                <a:off x="6455257" y="4004395"/>
                <a:ext cx="45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372;p49">
                <a:extLst>
                  <a:ext uri="{FF2B5EF4-FFF2-40B4-BE49-F238E27FC236}">
                    <a16:creationId xmlns:a16="http://schemas.microsoft.com/office/drawing/2014/main" id="{7025FC94-173B-4E7E-8A7E-6239AB8D1A2C}"/>
                  </a:ext>
                </a:extLst>
              </p:cNvPr>
              <p:cNvSpPr/>
              <p:nvPr/>
            </p:nvSpPr>
            <p:spPr>
              <a:xfrm>
                <a:off x="5469348" y="3773917"/>
                <a:ext cx="820454" cy="146379"/>
              </a:xfrm>
              <a:custGeom>
                <a:avLst/>
                <a:gdLst/>
                <a:ahLst/>
                <a:cxnLst/>
                <a:rect l="l" t="t" r="r" b="b"/>
                <a:pathLst>
                  <a:path w="18205" h="3248" extrusionOk="0">
                    <a:moveTo>
                      <a:pt x="42" y="0"/>
                    </a:moveTo>
                    <a:cubicBezTo>
                      <a:pt x="31" y="0"/>
                      <a:pt x="21" y="11"/>
                      <a:pt x="10" y="21"/>
                    </a:cubicBezTo>
                    <a:cubicBezTo>
                      <a:pt x="0" y="32"/>
                      <a:pt x="0" y="62"/>
                      <a:pt x="21" y="73"/>
                    </a:cubicBezTo>
                    <a:cubicBezTo>
                      <a:pt x="819" y="685"/>
                      <a:pt x="1670" y="1256"/>
                      <a:pt x="2562" y="1733"/>
                    </a:cubicBezTo>
                    <a:cubicBezTo>
                      <a:pt x="3009" y="1971"/>
                      <a:pt x="3465" y="2189"/>
                      <a:pt x="3931" y="2376"/>
                    </a:cubicBezTo>
                    <a:cubicBezTo>
                      <a:pt x="4399" y="2563"/>
                      <a:pt x="4886" y="2729"/>
                      <a:pt x="5374" y="2853"/>
                    </a:cubicBezTo>
                    <a:cubicBezTo>
                      <a:pt x="6462" y="3133"/>
                      <a:pt x="7583" y="3236"/>
                      <a:pt x="8703" y="3247"/>
                    </a:cubicBezTo>
                    <a:cubicBezTo>
                      <a:pt x="9284" y="3247"/>
                      <a:pt x="9865" y="3216"/>
                      <a:pt x="10446" y="3164"/>
                    </a:cubicBezTo>
                    <a:cubicBezTo>
                      <a:pt x="10736" y="3133"/>
                      <a:pt x="11027" y="3091"/>
                      <a:pt x="11307" y="3050"/>
                    </a:cubicBezTo>
                    <a:cubicBezTo>
                      <a:pt x="11607" y="3008"/>
                      <a:pt x="11898" y="2967"/>
                      <a:pt x="12188" y="2925"/>
                    </a:cubicBezTo>
                    <a:cubicBezTo>
                      <a:pt x="12427" y="2895"/>
                      <a:pt x="12665" y="2853"/>
                      <a:pt x="12904" y="2821"/>
                    </a:cubicBezTo>
                    <a:lnTo>
                      <a:pt x="13651" y="2729"/>
                    </a:lnTo>
                    <a:cubicBezTo>
                      <a:pt x="14149" y="2656"/>
                      <a:pt x="14647" y="2604"/>
                      <a:pt x="15155" y="2552"/>
                    </a:cubicBezTo>
                    <a:cubicBezTo>
                      <a:pt x="15653" y="2510"/>
                      <a:pt x="16162" y="2480"/>
                      <a:pt x="16660" y="2459"/>
                    </a:cubicBezTo>
                    <a:cubicBezTo>
                      <a:pt x="17167" y="2448"/>
                      <a:pt x="17676" y="2448"/>
                      <a:pt x="18174" y="2448"/>
                    </a:cubicBezTo>
                    <a:cubicBezTo>
                      <a:pt x="18195" y="2448"/>
                      <a:pt x="18205" y="2427"/>
                      <a:pt x="18205" y="2407"/>
                    </a:cubicBezTo>
                    <a:cubicBezTo>
                      <a:pt x="18205" y="2386"/>
                      <a:pt x="18184" y="2376"/>
                      <a:pt x="18163" y="2376"/>
                    </a:cubicBezTo>
                    <a:cubicBezTo>
                      <a:pt x="17862" y="2381"/>
                      <a:pt x="17562" y="2381"/>
                      <a:pt x="17261" y="2381"/>
                    </a:cubicBezTo>
                    <a:cubicBezTo>
                      <a:pt x="16960" y="2381"/>
                      <a:pt x="16659" y="2381"/>
                      <a:pt x="16358" y="2386"/>
                    </a:cubicBezTo>
                    <a:cubicBezTo>
                      <a:pt x="16058" y="2386"/>
                      <a:pt x="15757" y="2397"/>
                      <a:pt x="15456" y="2407"/>
                    </a:cubicBezTo>
                    <a:cubicBezTo>
                      <a:pt x="15166" y="2427"/>
                      <a:pt x="14865" y="2438"/>
                      <a:pt x="14564" y="2459"/>
                    </a:cubicBezTo>
                    <a:cubicBezTo>
                      <a:pt x="14263" y="2490"/>
                      <a:pt x="13963" y="2510"/>
                      <a:pt x="13672" y="2542"/>
                    </a:cubicBezTo>
                    <a:cubicBezTo>
                      <a:pt x="13371" y="2563"/>
                      <a:pt x="13070" y="2604"/>
                      <a:pt x="12780" y="2635"/>
                    </a:cubicBezTo>
                    <a:cubicBezTo>
                      <a:pt x="12479" y="2666"/>
                      <a:pt x="12178" y="2697"/>
                      <a:pt x="11888" y="2739"/>
                    </a:cubicBezTo>
                    <a:cubicBezTo>
                      <a:pt x="11597" y="2770"/>
                      <a:pt x="11296" y="2812"/>
                      <a:pt x="11006" y="2842"/>
                    </a:cubicBezTo>
                    <a:cubicBezTo>
                      <a:pt x="10570" y="2884"/>
                      <a:pt x="10125" y="2915"/>
                      <a:pt x="9689" y="2925"/>
                    </a:cubicBezTo>
                    <a:cubicBezTo>
                      <a:pt x="9355" y="2940"/>
                      <a:pt x="9022" y="2950"/>
                      <a:pt x="8689" y="2950"/>
                    </a:cubicBezTo>
                    <a:cubicBezTo>
                      <a:pt x="8566" y="2950"/>
                      <a:pt x="8443" y="2949"/>
                      <a:pt x="8320" y="2946"/>
                    </a:cubicBezTo>
                    <a:lnTo>
                      <a:pt x="8361" y="2946"/>
                    </a:lnTo>
                    <a:cubicBezTo>
                      <a:pt x="7707" y="2936"/>
                      <a:pt x="7054" y="2884"/>
                      <a:pt x="6411" y="2791"/>
                    </a:cubicBezTo>
                    <a:cubicBezTo>
                      <a:pt x="5851" y="2718"/>
                      <a:pt x="5301" y="2593"/>
                      <a:pt x="4751" y="2438"/>
                    </a:cubicBezTo>
                    <a:lnTo>
                      <a:pt x="4761" y="2438"/>
                    </a:lnTo>
                    <a:cubicBezTo>
                      <a:pt x="4471" y="2355"/>
                      <a:pt x="4201" y="2272"/>
                      <a:pt x="3921" y="2168"/>
                    </a:cubicBezTo>
                    <a:cubicBezTo>
                      <a:pt x="3641" y="2065"/>
                      <a:pt x="3371" y="1961"/>
                      <a:pt x="3112" y="1836"/>
                    </a:cubicBezTo>
                    <a:cubicBezTo>
                      <a:pt x="2573" y="1597"/>
                      <a:pt x="2054" y="1328"/>
                      <a:pt x="1556" y="1027"/>
                    </a:cubicBezTo>
                    <a:cubicBezTo>
                      <a:pt x="1038" y="716"/>
                      <a:pt x="550" y="373"/>
                      <a:pt x="7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373;p49">
                <a:extLst>
                  <a:ext uri="{FF2B5EF4-FFF2-40B4-BE49-F238E27FC236}">
                    <a16:creationId xmlns:a16="http://schemas.microsoft.com/office/drawing/2014/main" id="{AABF034A-E87A-434E-B8E4-45C5D786F372}"/>
                  </a:ext>
                </a:extLst>
              </p:cNvPr>
              <p:cNvSpPr/>
              <p:nvPr/>
            </p:nvSpPr>
            <p:spPr>
              <a:xfrm>
                <a:off x="5396879" y="2275587"/>
                <a:ext cx="249674" cy="268377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5955" extrusionOk="0">
                    <a:moveTo>
                      <a:pt x="4243" y="1"/>
                    </a:moveTo>
                    <a:cubicBezTo>
                      <a:pt x="4149" y="1"/>
                      <a:pt x="4046" y="11"/>
                      <a:pt x="3942" y="31"/>
                    </a:cubicBezTo>
                    <a:cubicBezTo>
                      <a:pt x="3849" y="63"/>
                      <a:pt x="3755" y="104"/>
                      <a:pt x="3683" y="135"/>
                    </a:cubicBezTo>
                    <a:cubicBezTo>
                      <a:pt x="3610" y="177"/>
                      <a:pt x="3538" y="218"/>
                      <a:pt x="3476" y="270"/>
                    </a:cubicBezTo>
                    <a:cubicBezTo>
                      <a:pt x="3403" y="333"/>
                      <a:pt x="3330" y="395"/>
                      <a:pt x="3257" y="467"/>
                    </a:cubicBezTo>
                    <a:cubicBezTo>
                      <a:pt x="3195" y="550"/>
                      <a:pt x="3133" y="633"/>
                      <a:pt x="3081" y="716"/>
                    </a:cubicBezTo>
                    <a:cubicBezTo>
                      <a:pt x="3029" y="799"/>
                      <a:pt x="2988" y="893"/>
                      <a:pt x="2936" y="1007"/>
                    </a:cubicBezTo>
                    <a:cubicBezTo>
                      <a:pt x="2895" y="1131"/>
                      <a:pt x="2853" y="1255"/>
                      <a:pt x="2832" y="1391"/>
                    </a:cubicBezTo>
                    <a:cubicBezTo>
                      <a:pt x="2791" y="1619"/>
                      <a:pt x="2780" y="1878"/>
                      <a:pt x="2801" y="2158"/>
                    </a:cubicBezTo>
                    <a:lnTo>
                      <a:pt x="2801" y="2221"/>
                    </a:lnTo>
                    <a:cubicBezTo>
                      <a:pt x="2718" y="2127"/>
                      <a:pt x="2625" y="2034"/>
                      <a:pt x="2542" y="1940"/>
                    </a:cubicBezTo>
                    <a:cubicBezTo>
                      <a:pt x="2397" y="1795"/>
                      <a:pt x="2261" y="1670"/>
                      <a:pt x="2127" y="1567"/>
                    </a:cubicBezTo>
                    <a:cubicBezTo>
                      <a:pt x="1950" y="1432"/>
                      <a:pt x="1795" y="1338"/>
                      <a:pt x="1639" y="1266"/>
                    </a:cubicBezTo>
                    <a:cubicBezTo>
                      <a:pt x="1567" y="1225"/>
                      <a:pt x="1484" y="1193"/>
                      <a:pt x="1380" y="1172"/>
                    </a:cubicBezTo>
                    <a:cubicBezTo>
                      <a:pt x="1286" y="1142"/>
                      <a:pt x="1183" y="1131"/>
                      <a:pt x="1100" y="1121"/>
                    </a:cubicBezTo>
                    <a:lnTo>
                      <a:pt x="1037" y="1121"/>
                    </a:lnTo>
                    <a:cubicBezTo>
                      <a:pt x="986" y="1121"/>
                      <a:pt x="924" y="1131"/>
                      <a:pt x="862" y="1142"/>
                    </a:cubicBezTo>
                    <a:cubicBezTo>
                      <a:pt x="758" y="1163"/>
                      <a:pt x="685" y="1183"/>
                      <a:pt x="613" y="1214"/>
                    </a:cubicBezTo>
                    <a:cubicBezTo>
                      <a:pt x="530" y="1255"/>
                      <a:pt x="467" y="1297"/>
                      <a:pt x="415" y="1338"/>
                    </a:cubicBezTo>
                    <a:cubicBezTo>
                      <a:pt x="343" y="1391"/>
                      <a:pt x="291" y="1453"/>
                      <a:pt x="239" y="1515"/>
                    </a:cubicBezTo>
                    <a:cubicBezTo>
                      <a:pt x="156" y="1640"/>
                      <a:pt x="83" y="1785"/>
                      <a:pt x="42" y="1951"/>
                    </a:cubicBezTo>
                    <a:cubicBezTo>
                      <a:pt x="11" y="2096"/>
                      <a:pt x="0" y="2251"/>
                      <a:pt x="21" y="2417"/>
                    </a:cubicBezTo>
                    <a:cubicBezTo>
                      <a:pt x="42" y="2583"/>
                      <a:pt x="94" y="2749"/>
                      <a:pt x="135" y="2874"/>
                    </a:cubicBezTo>
                    <a:cubicBezTo>
                      <a:pt x="228" y="3143"/>
                      <a:pt x="374" y="3413"/>
                      <a:pt x="571" y="3673"/>
                    </a:cubicBezTo>
                    <a:cubicBezTo>
                      <a:pt x="747" y="3911"/>
                      <a:pt x="954" y="4129"/>
                      <a:pt x="1224" y="4357"/>
                    </a:cubicBezTo>
                    <a:cubicBezTo>
                      <a:pt x="1452" y="4554"/>
                      <a:pt x="1712" y="4741"/>
                      <a:pt x="2023" y="4928"/>
                    </a:cubicBezTo>
                    <a:cubicBezTo>
                      <a:pt x="2397" y="5167"/>
                      <a:pt x="2822" y="5374"/>
                      <a:pt x="3289" y="5550"/>
                    </a:cubicBezTo>
                    <a:cubicBezTo>
                      <a:pt x="3693" y="5716"/>
                      <a:pt x="4098" y="5840"/>
                      <a:pt x="4513" y="5934"/>
                    </a:cubicBezTo>
                    <a:cubicBezTo>
                      <a:pt x="4513" y="5934"/>
                      <a:pt x="4513" y="5944"/>
                      <a:pt x="4523" y="5944"/>
                    </a:cubicBezTo>
                    <a:cubicBezTo>
                      <a:pt x="4544" y="5944"/>
                      <a:pt x="4575" y="5955"/>
                      <a:pt x="4596" y="5955"/>
                    </a:cubicBezTo>
                    <a:cubicBezTo>
                      <a:pt x="4617" y="5944"/>
                      <a:pt x="4637" y="5934"/>
                      <a:pt x="4647" y="5903"/>
                    </a:cubicBezTo>
                    <a:lnTo>
                      <a:pt x="4741" y="5685"/>
                    </a:lnTo>
                    <a:cubicBezTo>
                      <a:pt x="4783" y="5571"/>
                      <a:pt x="4824" y="5457"/>
                      <a:pt x="4866" y="5353"/>
                    </a:cubicBezTo>
                    <a:cubicBezTo>
                      <a:pt x="4938" y="5167"/>
                      <a:pt x="5000" y="4980"/>
                      <a:pt x="5083" y="4741"/>
                    </a:cubicBezTo>
                    <a:cubicBezTo>
                      <a:pt x="5228" y="4305"/>
                      <a:pt x="5343" y="3860"/>
                      <a:pt x="5426" y="3424"/>
                    </a:cubicBezTo>
                    <a:cubicBezTo>
                      <a:pt x="5467" y="3206"/>
                      <a:pt x="5498" y="2977"/>
                      <a:pt x="5519" y="2749"/>
                    </a:cubicBezTo>
                    <a:cubicBezTo>
                      <a:pt x="5539" y="2490"/>
                      <a:pt x="5539" y="2283"/>
                      <a:pt x="5539" y="2085"/>
                    </a:cubicBezTo>
                    <a:cubicBezTo>
                      <a:pt x="5519" y="1619"/>
                      <a:pt x="5436" y="1204"/>
                      <a:pt x="5280" y="841"/>
                    </a:cubicBezTo>
                    <a:cubicBezTo>
                      <a:pt x="5228" y="737"/>
                      <a:pt x="5187" y="644"/>
                      <a:pt x="5135" y="550"/>
                    </a:cubicBezTo>
                    <a:cubicBezTo>
                      <a:pt x="5083" y="467"/>
                      <a:pt x="5021" y="395"/>
                      <a:pt x="4938" y="301"/>
                    </a:cubicBezTo>
                    <a:cubicBezTo>
                      <a:pt x="4824" y="177"/>
                      <a:pt x="4668" y="94"/>
                      <a:pt x="4471" y="31"/>
                    </a:cubicBezTo>
                    <a:cubicBezTo>
                      <a:pt x="4398" y="11"/>
                      <a:pt x="4326" y="1"/>
                      <a:pt x="4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374;p49">
                <a:extLst>
                  <a:ext uri="{FF2B5EF4-FFF2-40B4-BE49-F238E27FC236}">
                    <a16:creationId xmlns:a16="http://schemas.microsoft.com/office/drawing/2014/main" id="{A10E83DF-B507-4C82-B9A0-F4D609811938}"/>
                  </a:ext>
                </a:extLst>
              </p:cNvPr>
              <p:cNvSpPr/>
              <p:nvPr/>
            </p:nvSpPr>
            <p:spPr>
              <a:xfrm>
                <a:off x="5494586" y="1943662"/>
                <a:ext cx="159449" cy="182388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4047" extrusionOk="0">
                    <a:moveTo>
                      <a:pt x="2760" y="1"/>
                    </a:moveTo>
                    <a:cubicBezTo>
                      <a:pt x="2666" y="1"/>
                      <a:pt x="2562" y="22"/>
                      <a:pt x="2449" y="73"/>
                    </a:cubicBezTo>
                    <a:cubicBezTo>
                      <a:pt x="2396" y="105"/>
                      <a:pt x="2345" y="135"/>
                      <a:pt x="2283" y="177"/>
                    </a:cubicBezTo>
                    <a:cubicBezTo>
                      <a:pt x="2241" y="218"/>
                      <a:pt x="2189" y="250"/>
                      <a:pt x="2147" y="301"/>
                    </a:cubicBezTo>
                    <a:cubicBezTo>
                      <a:pt x="2054" y="384"/>
                      <a:pt x="1971" y="478"/>
                      <a:pt x="1868" y="612"/>
                    </a:cubicBezTo>
                    <a:cubicBezTo>
                      <a:pt x="1732" y="789"/>
                      <a:pt x="1619" y="997"/>
                      <a:pt x="1515" y="1225"/>
                    </a:cubicBezTo>
                    <a:lnTo>
                      <a:pt x="1504" y="1204"/>
                    </a:lnTo>
                    <a:lnTo>
                      <a:pt x="1494" y="1183"/>
                    </a:lnTo>
                    <a:cubicBezTo>
                      <a:pt x="1442" y="1069"/>
                      <a:pt x="1370" y="965"/>
                      <a:pt x="1287" y="841"/>
                    </a:cubicBezTo>
                    <a:cubicBezTo>
                      <a:pt x="1204" y="727"/>
                      <a:pt x="1121" y="633"/>
                      <a:pt x="1027" y="550"/>
                    </a:cubicBezTo>
                    <a:cubicBezTo>
                      <a:pt x="923" y="467"/>
                      <a:pt x="830" y="405"/>
                      <a:pt x="737" y="364"/>
                    </a:cubicBezTo>
                    <a:cubicBezTo>
                      <a:pt x="674" y="343"/>
                      <a:pt x="623" y="333"/>
                      <a:pt x="571" y="333"/>
                    </a:cubicBezTo>
                    <a:cubicBezTo>
                      <a:pt x="519" y="333"/>
                      <a:pt x="478" y="343"/>
                      <a:pt x="436" y="354"/>
                    </a:cubicBezTo>
                    <a:cubicBezTo>
                      <a:pt x="342" y="395"/>
                      <a:pt x="250" y="467"/>
                      <a:pt x="187" y="582"/>
                    </a:cubicBezTo>
                    <a:cubicBezTo>
                      <a:pt x="146" y="633"/>
                      <a:pt x="125" y="695"/>
                      <a:pt x="93" y="778"/>
                    </a:cubicBezTo>
                    <a:cubicBezTo>
                      <a:pt x="63" y="851"/>
                      <a:pt x="42" y="924"/>
                      <a:pt x="31" y="1007"/>
                    </a:cubicBezTo>
                    <a:cubicBezTo>
                      <a:pt x="11" y="1131"/>
                      <a:pt x="1" y="1276"/>
                      <a:pt x="21" y="1432"/>
                    </a:cubicBezTo>
                    <a:cubicBezTo>
                      <a:pt x="42" y="1661"/>
                      <a:pt x="104" y="1899"/>
                      <a:pt x="229" y="2179"/>
                    </a:cubicBezTo>
                    <a:cubicBezTo>
                      <a:pt x="332" y="2417"/>
                      <a:pt x="467" y="2656"/>
                      <a:pt x="654" y="2926"/>
                    </a:cubicBezTo>
                    <a:cubicBezTo>
                      <a:pt x="810" y="3154"/>
                      <a:pt x="996" y="3372"/>
                      <a:pt x="1204" y="3569"/>
                    </a:cubicBezTo>
                    <a:cubicBezTo>
                      <a:pt x="1401" y="3756"/>
                      <a:pt x="1587" y="3911"/>
                      <a:pt x="1774" y="4026"/>
                    </a:cubicBezTo>
                    <a:cubicBezTo>
                      <a:pt x="1774" y="4026"/>
                      <a:pt x="1785" y="4026"/>
                      <a:pt x="1795" y="4036"/>
                    </a:cubicBezTo>
                    <a:cubicBezTo>
                      <a:pt x="1805" y="4036"/>
                      <a:pt x="1826" y="4046"/>
                      <a:pt x="1836" y="4046"/>
                    </a:cubicBezTo>
                    <a:lnTo>
                      <a:pt x="1857" y="4046"/>
                    </a:lnTo>
                    <a:cubicBezTo>
                      <a:pt x="1888" y="4036"/>
                      <a:pt x="1898" y="4026"/>
                      <a:pt x="1919" y="4005"/>
                    </a:cubicBezTo>
                    <a:cubicBezTo>
                      <a:pt x="1940" y="3973"/>
                      <a:pt x="1961" y="3943"/>
                      <a:pt x="1981" y="3922"/>
                    </a:cubicBezTo>
                    <a:lnTo>
                      <a:pt x="1981" y="3922"/>
                    </a:lnTo>
                    <a:lnTo>
                      <a:pt x="1971" y="3943"/>
                    </a:lnTo>
                    <a:cubicBezTo>
                      <a:pt x="2158" y="3724"/>
                      <a:pt x="2324" y="3517"/>
                      <a:pt x="2479" y="3309"/>
                    </a:cubicBezTo>
                    <a:cubicBezTo>
                      <a:pt x="2698" y="3030"/>
                      <a:pt x="2864" y="2781"/>
                      <a:pt x="3009" y="2542"/>
                    </a:cubicBezTo>
                    <a:cubicBezTo>
                      <a:pt x="3195" y="2241"/>
                      <a:pt x="3320" y="1972"/>
                      <a:pt x="3413" y="1702"/>
                    </a:cubicBezTo>
                    <a:cubicBezTo>
                      <a:pt x="3465" y="1578"/>
                      <a:pt x="3496" y="1432"/>
                      <a:pt x="3517" y="1276"/>
                    </a:cubicBezTo>
                    <a:cubicBezTo>
                      <a:pt x="3537" y="1152"/>
                      <a:pt x="3537" y="1017"/>
                      <a:pt x="3527" y="872"/>
                    </a:cubicBezTo>
                    <a:cubicBezTo>
                      <a:pt x="3517" y="748"/>
                      <a:pt x="3475" y="612"/>
                      <a:pt x="3413" y="488"/>
                    </a:cubicBezTo>
                    <a:cubicBezTo>
                      <a:pt x="3382" y="416"/>
                      <a:pt x="3341" y="354"/>
                      <a:pt x="3299" y="301"/>
                    </a:cubicBezTo>
                    <a:cubicBezTo>
                      <a:pt x="3258" y="239"/>
                      <a:pt x="3205" y="188"/>
                      <a:pt x="3143" y="135"/>
                    </a:cubicBezTo>
                    <a:cubicBezTo>
                      <a:pt x="3050" y="52"/>
                      <a:pt x="2936" y="11"/>
                      <a:pt x="2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375;p49">
                <a:extLst>
                  <a:ext uri="{FF2B5EF4-FFF2-40B4-BE49-F238E27FC236}">
                    <a16:creationId xmlns:a16="http://schemas.microsoft.com/office/drawing/2014/main" id="{621C9101-9A1B-4412-8CD5-64AA4608BB08}"/>
                  </a:ext>
                </a:extLst>
              </p:cNvPr>
              <p:cNvSpPr/>
              <p:nvPr/>
            </p:nvSpPr>
            <p:spPr>
              <a:xfrm>
                <a:off x="7815681" y="1849244"/>
                <a:ext cx="157601" cy="18982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212" extrusionOk="0">
                    <a:moveTo>
                      <a:pt x="903" y="1"/>
                    </a:moveTo>
                    <a:cubicBezTo>
                      <a:pt x="892" y="1"/>
                      <a:pt x="872" y="1"/>
                      <a:pt x="862" y="10"/>
                    </a:cubicBezTo>
                    <a:cubicBezTo>
                      <a:pt x="809" y="10"/>
                      <a:pt x="747" y="21"/>
                      <a:pt x="685" y="52"/>
                    </a:cubicBezTo>
                    <a:cubicBezTo>
                      <a:pt x="571" y="104"/>
                      <a:pt x="468" y="197"/>
                      <a:pt x="405" y="259"/>
                    </a:cubicBezTo>
                    <a:cubicBezTo>
                      <a:pt x="302" y="363"/>
                      <a:pt x="229" y="478"/>
                      <a:pt x="166" y="602"/>
                    </a:cubicBezTo>
                    <a:cubicBezTo>
                      <a:pt x="53" y="830"/>
                      <a:pt x="0" y="1100"/>
                      <a:pt x="11" y="1432"/>
                    </a:cubicBezTo>
                    <a:cubicBezTo>
                      <a:pt x="21" y="1702"/>
                      <a:pt x="83" y="2002"/>
                      <a:pt x="187" y="2345"/>
                    </a:cubicBezTo>
                    <a:cubicBezTo>
                      <a:pt x="270" y="2624"/>
                      <a:pt x="385" y="2905"/>
                      <a:pt x="540" y="3247"/>
                    </a:cubicBezTo>
                    <a:cubicBezTo>
                      <a:pt x="664" y="3517"/>
                      <a:pt x="809" y="3818"/>
                      <a:pt x="1007" y="4170"/>
                    </a:cubicBezTo>
                    <a:cubicBezTo>
                      <a:pt x="1028" y="4201"/>
                      <a:pt x="1058" y="4212"/>
                      <a:pt x="1100" y="4212"/>
                    </a:cubicBezTo>
                    <a:lnTo>
                      <a:pt x="1131" y="4212"/>
                    </a:lnTo>
                    <a:cubicBezTo>
                      <a:pt x="1141" y="4212"/>
                      <a:pt x="1152" y="4201"/>
                      <a:pt x="1162" y="4201"/>
                    </a:cubicBezTo>
                    <a:cubicBezTo>
                      <a:pt x="1867" y="3756"/>
                      <a:pt x="2448" y="3216"/>
                      <a:pt x="2884" y="2583"/>
                    </a:cubicBezTo>
                    <a:cubicBezTo>
                      <a:pt x="3112" y="2251"/>
                      <a:pt x="3289" y="1909"/>
                      <a:pt x="3403" y="1566"/>
                    </a:cubicBezTo>
                    <a:cubicBezTo>
                      <a:pt x="3444" y="1421"/>
                      <a:pt x="3476" y="1276"/>
                      <a:pt x="3486" y="1142"/>
                    </a:cubicBezTo>
                    <a:cubicBezTo>
                      <a:pt x="3496" y="1027"/>
                      <a:pt x="3496" y="923"/>
                      <a:pt x="3476" y="830"/>
                    </a:cubicBezTo>
                    <a:cubicBezTo>
                      <a:pt x="3455" y="757"/>
                      <a:pt x="3423" y="664"/>
                      <a:pt x="3351" y="591"/>
                    </a:cubicBezTo>
                    <a:cubicBezTo>
                      <a:pt x="3289" y="529"/>
                      <a:pt x="3206" y="488"/>
                      <a:pt x="3133" y="478"/>
                    </a:cubicBezTo>
                    <a:cubicBezTo>
                      <a:pt x="3091" y="467"/>
                      <a:pt x="3050" y="467"/>
                      <a:pt x="3019" y="467"/>
                    </a:cubicBezTo>
                    <a:cubicBezTo>
                      <a:pt x="2957" y="467"/>
                      <a:pt x="2916" y="467"/>
                      <a:pt x="2863" y="478"/>
                    </a:cubicBezTo>
                    <a:cubicBezTo>
                      <a:pt x="2780" y="498"/>
                      <a:pt x="2697" y="529"/>
                      <a:pt x="2594" y="581"/>
                    </a:cubicBezTo>
                    <a:cubicBezTo>
                      <a:pt x="2490" y="633"/>
                      <a:pt x="2386" y="695"/>
                      <a:pt x="2314" y="747"/>
                    </a:cubicBezTo>
                    <a:cubicBezTo>
                      <a:pt x="2241" y="810"/>
                      <a:pt x="2158" y="882"/>
                      <a:pt x="2075" y="955"/>
                    </a:cubicBezTo>
                    <a:cubicBezTo>
                      <a:pt x="1930" y="1100"/>
                      <a:pt x="1816" y="1245"/>
                      <a:pt x="1722" y="1400"/>
                    </a:cubicBezTo>
                    <a:lnTo>
                      <a:pt x="1722" y="1370"/>
                    </a:lnTo>
                    <a:lnTo>
                      <a:pt x="1722" y="1349"/>
                    </a:lnTo>
                    <a:cubicBezTo>
                      <a:pt x="1681" y="1100"/>
                      <a:pt x="1629" y="893"/>
                      <a:pt x="1556" y="695"/>
                    </a:cubicBezTo>
                    <a:cubicBezTo>
                      <a:pt x="1494" y="519"/>
                      <a:pt x="1411" y="301"/>
                      <a:pt x="1245" y="146"/>
                    </a:cubicBezTo>
                    <a:cubicBezTo>
                      <a:pt x="1162" y="84"/>
                      <a:pt x="1079" y="31"/>
                      <a:pt x="996" y="10"/>
                    </a:cubicBezTo>
                    <a:cubicBezTo>
                      <a:pt x="965" y="10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376;p49">
                <a:extLst>
                  <a:ext uri="{FF2B5EF4-FFF2-40B4-BE49-F238E27FC236}">
                    <a16:creationId xmlns:a16="http://schemas.microsoft.com/office/drawing/2014/main" id="{2EB1CDA2-FCDF-4206-95C7-2D61B0561A87}"/>
                  </a:ext>
                </a:extLst>
              </p:cNvPr>
              <p:cNvSpPr/>
              <p:nvPr/>
            </p:nvSpPr>
            <p:spPr>
              <a:xfrm>
                <a:off x="7989148" y="2262968"/>
                <a:ext cx="120150" cy="15710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486" extrusionOk="0">
                    <a:moveTo>
                      <a:pt x="954" y="0"/>
                    </a:moveTo>
                    <a:cubicBezTo>
                      <a:pt x="902" y="0"/>
                      <a:pt x="840" y="11"/>
                      <a:pt x="778" y="32"/>
                    </a:cubicBezTo>
                    <a:cubicBezTo>
                      <a:pt x="643" y="83"/>
                      <a:pt x="508" y="177"/>
                      <a:pt x="394" y="322"/>
                    </a:cubicBezTo>
                    <a:cubicBezTo>
                      <a:pt x="311" y="436"/>
                      <a:pt x="238" y="560"/>
                      <a:pt x="176" y="696"/>
                    </a:cubicBezTo>
                    <a:cubicBezTo>
                      <a:pt x="72" y="945"/>
                      <a:pt x="21" y="1235"/>
                      <a:pt x="10" y="1598"/>
                    </a:cubicBezTo>
                    <a:cubicBezTo>
                      <a:pt x="0" y="1878"/>
                      <a:pt x="21" y="2179"/>
                      <a:pt x="83" y="2563"/>
                    </a:cubicBezTo>
                    <a:cubicBezTo>
                      <a:pt x="125" y="2863"/>
                      <a:pt x="187" y="3154"/>
                      <a:pt x="249" y="3423"/>
                    </a:cubicBezTo>
                    <a:cubicBezTo>
                      <a:pt x="259" y="3455"/>
                      <a:pt x="291" y="3486"/>
                      <a:pt x="332" y="3486"/>
                    </a:cubicBezTo>
                    <a:lnTo>
                      <a:pt x="384" y="3486"/>
                    </a:lnTo>
                    <a:cubicBezTo>
                      <a:pt x="623" y="3403"/>
                      <a:pt x="861" y="3278"/>
                      <a:pt x="1141" y="3112"/>
                    </a:cubicBezTo>
                    <a:cubicBezTo>
                      <a:pt x="1276" y="3029"/>
                      <a:pt x="1411" y="2936"/>
                      <a:pt x="1545" y="2833"/>
                    </a:cubicBezTo>
                    <a:cubicBezTo>
                      <a:pt x="1691" y="2718"/>
                      <a:pt x="1815" y="2614"/>
                      <a:pt x="1939" y="2511"/>
                    </a:cubicBezTo>
                    <a:cubicBezTo>
                      <a:pt x="2054" y="2397"/>
                      <a:pt x="2168" y="2282"/>
                      <a:pt x="2261" y="2158"/>
                    </a:cubicBezTo>
                    <a:cubicBezTo>
                      <a:pt x="2365" y="2033"/>
                      <a:pt x="2448" y="1920"/>
                      <a:pt x="2510" y="1805"/>
                    </a:cubicBezTo>
                    <a:cubicBezTo>
                      <a:pt x="2573" y="1681"/>
                      <a:pt x="2624" y="1556"/>
                      <a:pt x="2645" y="1432"/>
                    </a:cubicBezTo>
                    <a:cubicBezTo>
                      <a:pt x="2666" y="1287"/>
                      <a:pt x="2666" y="1183"/>
                      <a:pt x="2624" y="1100"/>
                    </a:cubicBezTo>
                    <a:cubicBezTo>
                      <a:pt x="2603" y="1038"/>
                      <a:pt x="2583" y="996"/>
                      <a:pt x="2541" y="965"/>
                    </a:cubicBezTo>
                    <a:cubicBezTo>
                      <a:pt x="2500" y="934"/>
                      <a:pt x="2458" y="903"/>
                      <a:pt x="2396" y="892"/>
                    </a:cubicBezTo>
                    <a:cubicBezTo>
                      <a:pt x="2365" y="882"/>
                      <a:pt x="2324" y="872"/>
                      <a:pt x="2282" y="872"/>
                    </a:cubicBezTo>
                    <a:lnTo>
                      <a:pt x="2251" y="872"/>
                    </a:lnTo>
                    <a:cubicBezTo>
                      <a:pt x="2199" y="872"/>
                      <a:pt x="2147" y="882"/>
                      <a:pt x="2075" y="903"/>
                    </a:cubicBezTo>
                    <a:cubicBezTo>
                      <a:pt x="1971" y="924"/>
                      <a:pt x="1856" y="975"/>
                      <a:pt x="1722" y="1048"/>
                    </a:cubicBezTo>
                    <a:cubicBezTo>
                      <a:pt x="1618" y="1100"/>
                      <a:pt x="1515" y="1173"/>
                      <a:pt x="1400" y="1256"/>
                    </a:cubicBezTo>
                    <a:lnTo>
                      <a:pt x="1379" y="1266"/>
                    </a:lnTo>
                    <a:lnTo>
                      <a:pt x="1349" y="1287"/>
                    </a:lnTo>
                    <a:lnTo>
                      <a:pt x="1411" y="1100"/>
                    </a:lnTo>
                    <a:cubicBezTo>
                      <a:pt x="1442" y="1007"/>
                      <a:pt x="1452" y="903"/>
                      <a:pt x="1462" y="789"/>
                    </a:cubicBezTo>
                    <a:cubicBezTo>
                      <a:pt x="1473" y="696"/>
                      <a:pt x="1462" y="581"/>
                      <a:pt x="1442" y="467"/>
                    </a:cubicBezTo>
                    <a:cubicBezTo>
                      <a:pt x="1421" y="384"/>
                      <a:pt x="1400" y="311"/>
                      <a:pt x="1359" y="239"/>
                    </a:cubicBezTo>
                    <a:cubicBezTo>
                      <a:pt x="1317" y="177"/>
                      <a:pt x="1266" y="115"/>
                      <a:pt x="1193" y="63"/>
                    </a:cubicBezTo>
                    <a:cubicBezTo>
                      <a:pt x="1141" y="32"/>
                      <a:pt x="1068" y="11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377;p49">
                <a:extLst>
                  <a:ext uri="{FF2B5EF4-FFF2-40B4-BE49-F238E27FC236}">
                    <a16:creationId xmlns:a16="http://schemas.microsoft.com/office/drawing/2014/main" id="{D25848D6-D173-4FD4-A1A6-04BDE12DAA44}"/>
                  </a:ext>
                </a:extLst>
              </p:cNvPr>
              <p:cNvSpPr/>
              <p:nvPr/>
            </p:nvSpPr>
            <p:spPr>
              <a:xfrm>
                <a:off x="7826452" y="2262968"/>
                <a:ext cx="67376" cy="84186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868" extrusionOk="0">
                    <a:moveTo>
                      <a:pt x="1110" y="0"/>
                    </a:moveTo>
                    <a:cubicBezTo>
                      <a:pt x="1068" y="0"/>
                      <a:pt x="1038" y="11"/>
                      <a:pt x="996" y="42"/>
                    </a:cubicBezTo>
                    <a:cubicBezTo>
                      <a:pt x="975" y="53"/>
                      <a:pt x="955" y="63"/>
                      <a:pt x="944" y="83"/>
                    </a:cubicBezTo>
                    <a:cubicBezTo>
                      <a:pt x="923" y="104"/>
                      <a:pt x="902" y="125"/>
                      <a:pt x="892" y="145"/>
                    </a:cubicBezTo>
                    <a:cubicBezTo>
                      <a:pt x="861" y="187"/>
                      <a:pt x="840" y="228"/>
                      <a:pt x="830" y="281"/>
                    </a:cubicBezTo>
                    <a:cubicBezTo>
                      <a:pt x="799" y="343"/>
                      <a:pt x="789" y="405"/>
                      <a:pt x="768" y="457"/>
                    </a:cubicBezTo>
                    <a:cubicBezTo>
                      <a:pt x="768" y="498"/>
                      <a:pt x="757" y="540"/>
                      <a:pt x="747" y="581"/>
                    </a:cubicBezTo>
                    <a:cubicBezTo>
                      <a:pt x="695" y="509"/>
                      <a:pt x="643" y="447"/>
                      <a:pt x="591" y="394"/>
                    </a:cubicBezTo>
                    <a:cubicBezTo>
                      <a:pt x="560" y="353"/>
                      <a:pt x="508" y="322"/>
                      <a:pt x="467" y="291"/>
                    </a:cubicBezTo>
                    <a:cubicBezTo>
                      <a:pt x="415" y="270"/>
                      <a:pt x="363" y="249"/>
                      <a:pt x="312" y="249"/>
                    </a:cubicBezTo>
                    <a:lnTo>
                      <a:pt x="249" y="249"/>
                    </a:lnTo>
                    <a:cubicBezTo>
                      <a:pt x="218" y="260"/>
                      <a:pt x="197" y="270"/>
                      <a:pt x="176" y="281"/>
                    </a:cubicBezTo>
                    <a:cubicBezTo>
                      <a:pt x="166" y="291"/>
                      <a:pt x="146" y="311"/>
                      <a:pt x="125" y="322"/>
                    </a:cubicBezTo>
                    <a:cubicBezTo>
                      <a:pt x="93" y="353"/>
                      <a:pt x="73" y="384"/>
                      <a:pt x="63" y="405"/>
                    </a:cubicBezTo>
                    <a:cubicBezTo>
                      <a:pt x="42" y="447"/>
                      <a:pt x="21" y="488"/>
                      <a:pt x="10" y="540"/>
                    </a:cubicBezTo>
                    <a:cubicBezTo>
                      <a:pt x="0" y="581"/>
                      <a:pt x="10" y="633"/>
                      <a:pt x="21" y="696"/>
                    </a:cubicBezTo>
                    <a:cubicBezTo>
                      <a:pt x="31" y="789"/>
                      <a:pt x="73" y="882"/>
                      <a:pt x="155" y="996"/>
                    </a:cubicBezTo>
                    <a:cubicBezTo>
                      <a:pt x="218" y="1100"/>
                      <a:pt x="291" y="1194"/>
                      <a:pt x="404" y="1307"/>
                    </a:cubicBezTo>
                    <a:cubicBezTo>
                      <a:pt x="487" y="1401"/>
                      <a:pt x="581" y="1494"/>
                      <a:pt x="695" y="1598"/>
                    </a:cubicBezTo>
                    <a:cubicBezTo>
                      <a:pt x="819" y="1701"/>
                      <a:pt x="934" y="1795"/>
                      <a:pt x="1038" y="1867"/>
                    </a:cubicBezTo>
                    <a:lnTo>
                      <a:pt x="1089" y="1867"/>
                    </a:lnTo>
                    <a:cubicBezTo>
                      <a:pt x="1110" y="1867"/>
                      <a:pt x="1121" y="1857"/>
                      <a:pt x="1131" y="1837"/>
                    </a:cubicBezTo>
                    <a:cubicBezTo>
                      <a:pt x="1193" y="1733"/>
                      <a:pt x="1245" y="1629"/>
                      <a:pt x="1307" y="1484"/>
                    </a:cubicBezTo>
                    <a:cubicBezTo>
                      <a:pt x="1328" y="1411"/>
                      <a:pt x="1349" y="1339"/>
                      <a:pt x="1380" y="1277"/>
                    </a:cubicBezTo>
                    <a:cubicBezTo>
                      <a:pt x="1400" y="1183"/>
                      <a:pt x="1421" y="1111"/>
                      <a:pt x="1442" y="1028"/>
                    </a:cubicBezTo>
                    <a:cubicBezTo>
                      <a:pt x="1483" y="862"/>
                      <a:pt x="1494" y="716"/>
                      <a:pt x="1494" y="571"/>
                    </a:cubicBezTo>
                    <a:cubicBezTo>
                      <a:pt x="1483" y="509"/>
                      <a:pt x="1483" y="447"/>
                      <a:pt x="1462" y="374"/>
                    </a:cubicBezTo>
                    <a:cubicBezTo>
                      <a:pt x="1453" y="322"/>
                      <a:pt x="1421" y="260"/>
                      <a:pt x="1390" y="198"/>
                    </a:cubicBezTo>
                    <a:cubicBezTo>
                      <a:pt x="1349" y="145"/>
                      <a:pt x="1307" y="94"/>
                      <a:pt x="1266" y="63"/>
                    </a:cubicBezTo>
                    <a:cubicBezTo>
                      <a:pt x="1245" y="53"/>
                      <a:pt x="1224" y="32"/>
                      <a:pt x="1204" y="21"/>
                    </a:cubicBezTo>
                    <a:cubicBezTo>
                      <a:pt x="1183" y="11"/>
                      <a:pt x="1151" y="0"/>
                      <a:pt x="1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378;p49">
                <a:extLst>
                  <a:ext uri="{FF2B5EF4-FFF2-40B4-BE49-F238E27FC236}">
                    <a16:creationId xmlns:a16="http://schemas.microsoft.com/office/drawing/2014/main" id="{D3F4FF12-E1AF-48F0-BA37-9793A2192864}"/>
                  </a:ext>
                </a:extLst>
              </p:cNvPr>
              <p:cNvSpPr/>
              <p:nvPr/>
            </p:nvSpPr>
            <p:spPr>
              <a:xfrm>
                <a:off x="6322982" y="1379862"/>
                <a:ext cx="105683" cy="13236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937" extrusionOk="0">
                    <a:moveTo>
                      <a:pt x="1806" y="1"/>
                    </a:moveTo>
                    <a:cubicBezTo>
                      <a:pt x="1743" y="1"/>
                      <a:pt x="1681" y="11"/>
                      <a:pt x="1619" y="42"/>
                    </a:cubicBezTo>
                    <a:cubicBezTo>
                      <a:pt x="1587" y="63"/>
                      <a:pt x="1557" y="84"/>
                      <a:pt x="1525" y="115"/>
                    </a:cubicBezTo>
                    <a:cubicBezTo>
                      <a:pt x="1494" y="135"/>
                      <a:pt x="1463" y="177"/>
                      <a:pt x="1442" y="208"/>
                    </a:cubicBezTo>
                    <a:cubicBezTo>
                      <a:pt x="1401" y="271"/>
                      <a:pt x="1359" y="333"/>
                      <a:pt x="1328" y="405"/>
                    </a:cubicBezTo>
                    <a:cubicBezTo>
                      <a:pt x="1287" y="499"/>
                      <a:pt x="1245" y="592"/>
                      <a:pt x="1225" y="686"/>
                    </a:cubicBezTo>
                    <a:cubicBezTo>
                      <a:pt x="1204" y="748"/>
                      <a:pt x="1193" y="810"/>
                      <a:pt x="1172" y="872"/>
                    </a:cubicBezTo>
                    <a:cubicBezTo>
                      <a:pt x="1100" y="758"/>
                      <a:pt x="1027" y="654"/>
                      <a:pt x="944" y="561"/>
                    </a:cubicBezTo>
                    <a:cubicBezTo>
                      <a:pt x="893" y="499"/>
                      <a:pt x="830" y="447"/>
                      <a:pt x="757" y="395"/>
                    </a:cubicBezTo>
                    <a:cubicBezTo>
                      <a:pt x="685" y="343"/>
                      <a:pt x="602" y="312"/>
                      <a:pt x="529" y="301"/>
                    </a:cubicBezTo>
                    <a:lnTo>
                      <a:pt x="416" y="301"/>
                    </a:lnTo>
                    <a:cubicBezTo>
                      <a:pt x="374" y="312"/>
                      <a:pt x="342" y="322"/>
                      <a:pt x="312" y="343"/>
                    </a:cubicBezTo>
                    <a:cubicBezTo>
                      <a:pt x="280" y="354"/>
                      <a:pt x="250" y="374"/>
                      <a:pt x="218" y="405"/>
                    </a:cubicBezTo>
                    <a:cubicBezTo>
                      <a:pt x="167" y="447"/>
                      <a:pt x="135" y="488"/>
                      <a:pt x="104" y="530"/>
                    </a:cubicBezTo>
                    <a:cubicBezTo>
                      <a:pt x="63" y="582"/>
                      <a:pt x="31" y="654"/>
                      <a:pt x="21" y="727"/>
                    </a:cubicBezTo>
                    <a:cubicBezTo>
                      <a:pt x="1" y="799"/>
                      <a:pt x="1" y="882"/>
                      <a:pt x="11" y="965"/>
                    </a:cubicBezTo>
                    <a:cubicBezTo>
                      <a:pt x="21" y="1121"/>
                      <a:pt x="84" y="1287"/>
                      <a:pt x="187" y="1474"/>
                    </a:cubicBezTo>
                    <a:cubicBezTo>
                      <a:pt x="280" y="1629"/>
                      <a:pt x="384" y="1785"/>
                      <a:pt x="550" y="1993"/>
                    </a:cubicBezTo>
                    <a:cubicBezTo>
                      <a:pt x="664" y="2138"/>
                      <a:pt x="810" y="2293"/>
                      <a:pt x="976" y="2470"/>
                    </a:cubicBezTo>
                    <a:cubicBezTo>
                      <a:pt x="1162" y="2646"/>
                      <a:pt x="1328" y="2802"/>
                      <a:pt x="1494" y="2926"/>
                    </a:cubicBezTo>
                    <a:cubicBezTo>
                      <a:pt x="1504" y="2936"/>
                      <a:pt x="1515" y="2936"/>
                      <a:pt x="1525" y="2936"/>
                    </a:cubicBezTo>
                    <a:cubicBezTo>
                      <a:pt x="1536" y="2936"/>
                      <a:pt x="1546" y="2936"/>
                      <a:pt x="1557" y="2926"/>
                    </a:cubicBezTo>
                    <a:lnTo>
                      <a:pt x="1567" y="2926"/>
                    </a:lnTo>
                    <a:cubicBezTo>
                      <a:pt x="1572" y="2928"/>
                      <a:pt x="1578" y="2929"/>
                      <a:pt x="1583" y="2929"/>
                    </a:cubicBezTo>
                    <a:cubicBezTo>
                      <a:pt x="1608" y="2929"/>
                      <a:pt x="1631" y="2912"/>
                      <a:pt x="1640" y="2895"/>
                    </a:cubicBezTo>
                    <a:cubicBezTo>
                      <a:pt x="1753" y="2739"/>
                      <a:pt x="1847" y="2573"/>
                      <a:pt x="1951" y="2355"/>
                    </a:cubicBezTo>
                    <a:cubicBezTo>
                      <a:pt x="2002" y="2242"/>
                      <a:pt x="2044" y="2138"/>
                      <a:pt x="2085" y="2034"/>
                    </a:cubicBezTo>
                    <a:cubicBezTo>
                      <a:pt x="2137" y="1899"/>
                      <a:pt x="2179" y="1774"/>
                      <a:pt x="2220" y="1650"/>
                    </a:cubicBezTo>
                    <a:cubicBezTo>
                      <a:pt x="2293" y="1401"/>
                      <a:pt x="2334" y="1163"/>
                      <a:pt x="2345" y="935"/>
                    </a:cubicBezTo>
                    <a:cubicBezTo>
                      <a:pt x="2345" y="841"/>
                      <a:pt x="2334" y="737"/>
                      <a:pt x="2324" y="633"/>
                    </a:cubicBezTo>
                    <a:cubicBezTo>
                      <a:pt x="2303" y="540"/>
                      <a:pt x="2272" y="447"/>
                      <a:pt x="2220" y="343"/>
                    </a:cubicBezTo>
                    <a:cubicBezTo>
                      <a:pt x="2168" y="250"/>
                      <a:pt x="2106" y="177"/>
                      <a:pt x="2044" y="115"/>
                    </a:cubicBezTo>
                    <a:cubicBezTo>
                      <a:pt x="2013" y="84"/>
                      <a:pt x="1981" y="63"/>
                      <a:pt x="1951" y="42"/>
                    </a:cubicBezTo>
                    <a:cubicBezTo>
                      <a:pt x="1909" y="22"/>
                      <a:pt x="1868" y="1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4524;p78">
            <a:extLst>
              <a:ext uri="{FF2B5EF4-FFF2-40B4-BE49-F238E27FC236}">
                <a16:creationId xmlns:a16="http://schemas.microsoft.com/office/drawing/2014/main" id="{4958573C-5D24-41B7-ABB7-BCE5A53C0A46}"/>
              </a:ext>
            </a:extLst>
          </p:cNvPr>
          <p:cNvSpPr txBox="1">
            <a:spLocks/>
          </p:cNvSpPr>
          <p:nvPr/>
        </p:nvSpPr>
        <p:spPr>
          <a:xfrm>
            <a:off x="901379" y="4232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IN" dirty="0"/>
              <a:t>Our team</a:t>
            </a:r>
          </a:p>
        </p:txBody>
      </p:sp>
      <p:sp>
        <p:nvSpPr>
          <p:cNvPr id="297" name="Google Shape;4525;p78">
            <a:extLst>
              <a:ext uri="{FF2B5EF4-FFF2-40B4-BE49-F238E27FC236}">
                <a16:creationId xmlns:a16="http://schemas.microsoft.com/office/drawing/2014/main" id="{9CEEC051-1B87-47A0-8067-1A35C02FC681}"/>
              </a:ext>
            </a:extLst>
          </p:cNvPr>
          <p:cNvSpPr txBox="1">
            <a:spLocks/>
          </p:cNvSpPr>
          <p:nvPr/>
        </p:nvSpPr>
        <p:spPr>
          <a:xfrm>
            <a:off x="871028" y="3070857"/>
            <a:ext cx="23997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dirty="0">
                <a:latin typeface="Hind Madurai" panose="020B0604020202020204" charset="0"/>
                <a:cs typeface="Hind Madurai" panose="020B0604020202020204" charset="0"/>
              </a:rPr>
              <a:t>VISHAL</a:t>
            </a:r>
          </a:p>
        </p:txBody>
      </p:sp>
      <p:sp>
        <p:nvSpPr>
          <p:cNvPr id="299" name="Google Shape;4527;p78">
            <a:extLst>
              <a:ext uri="{FF2B5EF4-FFF2-40B4-BE49-F238E27FC236}">
                <a16:creationId xmlns:a16="http://schemas.microsoft.com/office/drawing/2014/main" id="{2A4A8EB9-94DE-4009-AA58-06376B2CF9AC}"/>
              </a:ext>
            </a:extLst>
          </p:cNvPr>
          <p:cNvSpPr txBox="1">
            <a:spLocks/>
          </p:cNvSpPr>
          <p:nvPr/>
        </p:nvSpPr>
        <p:spPr>
          <a:xfrm>
            <a:off x="3446728" y="2088150"/>
            <a:ext cx="23997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dirty="0">
                <a:latin typeface="Hind Madurai" panose="020B0604020202020204" charset="0"/>
                <a:cs typeface="Hind Madurai" panose="020B0604020202020204" charset="0"/>
              </a:rPr>
              <a:t>NIKHIL</a:t>
            </a:r>
          </a:p>
        </p:txBody>
      </p:sp>
      <p:sp>
        <p:nvSpPr>
          <p:cNvPr id="300" name="Google Shape;4528;p78">
            <a:extLst>
              <a:ext uri="{FF2B5EF4-FFF2-40B4-BE49-F238E27FC236}">
                <a16:creationId xmlns:a16="http://schemas.microsoft.com/office/drawing/2014/main" id="{F9C9E399-32C5-434A-B1E9-FFAADBBC0A0C}"/>
              </a:ext>
            </a:extLst>
          </p:cNvPr>
          <p:cNvSpPr txBox="1">
            <a:spLocks/>
          </p:cNvSpPr>
          <p:nvPr/>
        </p:nvSpPr>
        <p:spPr>
          <a:xfrm>
            <a:off x="3372150" y="2044871"/>
            <a:ext cx="239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1" name="Google Shape;4529;p78">
            <a:extLst>
              <a:ext uri="{FF2B5EF4-FFF2-40B4-BE49-F238E27FC236}">
                <a16:creationId xmlns:a16="http://schemas.microsoft.com/office/drawing/2014/main" id="{08B6F383-F06F-4C9F-9B40-E6D8544EB043}"/>
              </a:ext>
            </a:extLst>
          </p:cNvPr>
          <p:cNvSpPr txBox="1">
            <a:spLocks/>
          </p:cNvSpPr>
          <p:nvPr/>
        </p:nvSpPr>
        <p:spPr>
          <a:xfrm>
            <a:off x="6069932" y="3192376"/>
            <a:ext cx="23997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dirty="0">
                <a:latin typeface="Hind Madurai" panose="020B0604020202020204" charset="0"/>
                <a:cs typeface="Hind Madurai" panose="020B0604020202020204" charset="0"/>
              </a:rPr>
              <a:t>HEMANTH</a:t>
            </a:r>
          </a:p>
        </p:txBody>
      </p:sp>
      <p:sp>
        <p:nvSpPr>
          <p:cNvPr id="302" name="Google Shape;4530;p78">
            <a:extLst>
              <a:ext uri="{FF2B5EF4-FFF2-40B4-BE49-F238E27FC236}">
                <a16:creationId xmlns:a16="http://schemas.microsoft.com/office/drawing/2014/main" id="{28DE879E-5B13-43F1-971A-5AB84BE7F65B}"/>
              </a:ext>
            </a:extLst>
          </p:cNvPr>
          <p:cNvSpPr txBox="1">
            <a:spLocks/>
          </p:cNvSpPr>
          <p:nvPr/>
        </p:nvSpPr>
        <p:spPr>
          <a:xfrm>
            <a:off x="6031075" y="3397871"/>
            <a:ext cx="239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3" name="Google Shape;4531;p78">
            <a:extLst>
              <a:ext uri="{FF2B5EF4-FFF2-40B4-BE49-F238E27FC236}">
                <a16:creationId xmlns:a16="http://schemas.microsoft.com/office/drawing/2014/main" id="{25EDC201-6AC3-4A5E-A3A9-D374D27842C1}"/>
              </a:ext>
            </a:extLst>
          </p:cNvPr>
          <p:cNvSpPr/>
          <p:nvPr/>
        </p:nvSpPr>
        <p:spPr>
          <a:xfrm>
            <a:off x="4145810" y="3192376"/>
            <a:ext cx="1350496" cy="1219233"/>
          </a:xfrm>
          <a:custGeom>
            <a:avLst/>
            <a:gdLst/>
            <a:ahLst/>
            <a:cxnLst/>
            <a:rect l="l" t="t" r="r" b="b"/>
            <a:pathLst>
              <a:path w="6459" h="5831" extrusionOk="0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4532;p78">
            <a:extLst>
              <a:ext uri="{FF2B5EF4-FFF2-40B4-BE49-F238E27FC236}">
                <a16:creationId xmlns:a16="http://schemas.microsoft.com/office/drawing/2014/main" id="{785361F7-5F9D-4A16-B7DC-563D9D243C84}"/>
              </a:ext>
            </a:extLst>
          </p:cNvPr>
          <p:cNvSpPr/>
          <p:nvPr/>
        </p:nvSpPr>
        <p:spPr>
          <a:xfrm>
            <a:off x="6658931" y="1327914"/>
            <a:ext cx="1350496" cy="1219218"/>
          </a:xfrm>
          <a:custGeom>
            <a:avLst/>
            <a:gdLst/>
            <a:ahLst/>
            <a:cxnLst/>
            <a:rect l="l" t="t" r="r" b="b"/>
            <a:pathLst>
              <a:path w="6459" h="5831" extrusionOk="0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4533;p78">
            <a:extLst>
              <a:ext uri="{FF2B5EF4-FFF2-40B4-BE49-F238E27FC236}">
                <a16:creationId xmlns:a16="http://schemas.microsoft.com/office/drawing/2014/main" id="{62F65C12-12E4-4326-A6C7-814BC9ABD90B}"/>
              </a:ext>
            </a:extLst>
          </p:cNvPr>
          <p:cNvSpPr/>
          <p:nvPr/>
        </p:nvSpPr>
        <p:spPr>
          <a:xfrm>
            <a:off x="1237824" y="1461825"/>
            <a:ext cx="1350496" cy="1219218"/>
          </a:xfrm>
          <a:custGeom>
            <a:avLst/>
            <a:gdLst/>
            <a:ahLst/>
            <a:cxnLst/>
            <a:rect l="l" t="t" r="r" b="b"/>
            <a:pathLst>
              <a:path w="6459" h="5831" extrusionOk="0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" name="Google Shape;3960;p68">
            <a:extLst>
              <a:ext uri="{FF2B5EF4-FFF2-40B4-BE49-F238E27FC236}">
                <a16:creationId xmlns:a16="http://schemas.microsoft.com/office/drawing/2014/main" id="{7F9D6566-B798-4F8C-B6AE-BB40A00A6EF0}"/>
              </a:ext>
            </a:extLst>
          </p:cNvPr>
          <p:cNvGrpSpPr/>
          <p:nvPr/>
        </p:nvGrpSpPr>
        <p:grpSpPr>
          <a:xfrm rot="-2394364">
            <a:off x="6175920" y="669808"/>
            <a:ext cx="269136" cy="205932"/>
            <a:chOff x="-1165325" y="1368300"/>
            <a:chExt cx="157550" cy="120525"/>
          </a:xfrm>
        </p:grpSpPr>
        <p:sp>
          <p:nvSpPr>
            <p:cNvPr id="307" name="Google Shape;3961;p68">
              <a:extLst>
                <a:ext uri="{FF2B5EF4-FFF2-40B4-BE49-F238E27FC236}">
                  <a16:creationId xmlns:a16="http://schemas.microsoft.com/office/drawing/2014/main" id="{EEAE609F-9E3A-494E-BDD8-7A66E73B8A9D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962;p68">
              <a:extLst>
                <a:ext uri="{FF2B5EF4-FFF2-40B4-BE49-F238E27FC236}">
                  <a16:creationId xmlns:a16="http://schemas.microsoft.com/office/drawing/2014/main" id="{27AC9FFC-3CE0-45E1-B496-06C607273916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963;p68">
              <a:extLst>
                <a:ext uri="{FF2B5EF4-FFF2-40B4-BE49-F238E27FC236}">
                  <a16:creationId xmlns:a16="http://schemas.microsoft.com/office/drawing/2014/main" id="{DF6ADD54-2DA7-4A9E-A6E5-7B0A177691FC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964;p68">
              <a:extLst>
                <a:ext uri="{FF2B5EF4-FFF2-40B4-BE49-F238E27FC236}">
                  <a16:creationId xmlns:a16="http://schemas.microsoft.com/office/drawing/2014/main" id="{335A19B9-D5C1-4EAD-B7EA-0383193C20D3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965;p68">
              <a:extLst>
                <a:ext uri="{FF2B5EF4-FFF2-40B4-BE49-F238E27FC236}">
                  <a16:creationId xmlns:a16="http://schemas.microsoft.com/office/drawing/2014/main" id="{1C83153F-8A21-4410-B3D1-6BD3EEAF49FE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1022;p47">
            <a:extLst>
              <a:ext uri="{FF2B5EF4-FFF2-40B4-BE49-F238E27FC236}">
                <a16:creationId xmlns:a16="http://schemas.microsoft.com/office/drawing/2014/main" id="{468C34F5-1EF3-4548-9E41-6DE57692A619}"/>
              </a:ext>
            </a:extLst>
          </p:cNvPr>
          <p:cNvGrpSpPr/>
          <p:nvPr/>
        </p:nvGrpSpPr>
        <p:grpSpPr>
          <a:xfrm rot="-2394364">
            <a:off x="8694103" y="2483093"/>
            <a:ext cx="269136" cy="205931"/>
            <a:chOff x="-1165325" y="1368300"/>
            <a:chExt cx="157550" cy="120525"/>
          </a:xfrm>
        </p:grpSpPr>
        <p:sp>
          <p:nvSpPr>
            <p:cNvPr id="313" name="Google Shape;1023;p47">
              <a:extLst>
                <a:ext uri="{FF2B5EF4-FFF2-40B4-BE49-F238E27FC236}">
                  <a16:creationId xmlns:a16="http://schemas.microsoft.com/office/drawing/2014/main" id="{255188FD-D273-4796-96E7-66785FCA7772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24;p47">
              <a:extLst>
                <a:ext uri="{FF2B5EF4-FFF2-40B4-BE49-F238E27FC236}">
                  <a16:creationId xmlns:a16="http://schemas.microsoft.com/office/drawing/2014/main" id="{1D2CD8EB-BC29-48D9-A530-DF50E8670ECC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25;p47">
              <a:extLst>
                <a:ext uri="{FF2B5EF4-FFF2-40B4-BE49-F238E27FC236}">
                  <a16:creationId xmlns:a16="http://schemas.microsoft.com/office/drawing/2014/main" id="{B3674AC1-01D0-4286-81EB-2C99A6C0D2B5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26;p47">
              <a:extLst>
                <a:ext uri="{FF2B5EF4-FFF2-40B4-BE49-F238E27FC236}">
                  <a16:creationId xmlns:a16="http://schemas.microsoft.com/office/drawing/2014/main" id="{EA29E029-3239-44A5-AC27-D533652345E3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27;p47">
              <a:extLst>
                <a:ext uri="{FF2B5EF4-FFF2-40B4-BE49-F238E27FC236}">
                  <a16:creationId xmlns:a16="http://schemas.microsoft.com/office/drawing/2014/main" id="{EE70C8D4-7DAA-4883-B639-41A509B50097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5" name="Picture 324">
            <a:extLst>
              <a:ext uri="{FF2B5EF4-FFF2-40B4-BE49-F238E27FC236}">
                <a16:creationId xmlns:a16="http://schemas.microsoft.com/office/drawing/2014/main" id="{860EDD40-2855-4532-866E-5ADFD0A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9" t="28455" r="17802" b="2736"/>
          <a:stretch/>
        </p:blipFill>
        <p:spPr>
          <a:xfrm>
            <a:off x="1168873" y="1048157"/>
            <a:ext cx="1666423" cy="1820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E335FEB-7068-4CD0-8CB4-D2187F30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288" y="831106"/>
            <a:ext cx="1588827" cy="2121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A5E23D3-EF6F-4D35-AADF-C2C007229C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54" t="28746" r="10164" b="18149"/>
          <a:stretch/>
        </p:blipFill>
        <p:spPr>
          <a:xfrm>
            <a:off x="3719063" y="2625709"/>
            <a:ext cx="2008136" cy="206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7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531;p78">
            <a:extLst>
              <a:ext uri="{FF2B5EF4-FFF2-40B4-BE49-F238E27FC236}">
                <a16:creationId xmlns:a16="http://schemas.microsoft.com/office/drawing/2014/main" id="{24A4D6A9-A7D6-4534-8C00-CEEE75F462A7}"/>
              </a:ext>
            </a:extLst>
          </p:cNvPr>
          <p:cNvSpPr/>
          <p:nvPr/>
        </p:nvSpPr>
        <p:spPr>
          <a:xfrm>
            <a:off x="-1089867" y="4604140"/>
            <a:ext cx="1350496" cy="1219233"/>
          </a:xfrm>
          <a:custGeom>
            <a:avLst/>
            <a:gdLst/>
            <a:ahLst/>
            <a:cxnLst/>
            <a:rect l="l" t="t" r="r" b="b"/>
            <a:pathLst>
              <a:path w="6459" h="5831" extrusionOk="0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403A6-1FCD-480A-90B9-EB7B5006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96" y="1189819"/>
            <a:ext cx="7704000" cy="572700"/>
          </a:xfrm>
        </p:spPr>
        <p:txBody>
          <a:bodyPr/>
          <a:lstStyle/>
          <a:p>
            <a:r>
              <a:rPr lang="en-US" sz="7200" dirty="0"/>
              <a:t>THANK </a:t>
            </a:r>
            <a:endParaRPr lang="en-IN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D1628-E75D-4536-AFCA-91517511CF5A}"/>
              </a:ext>
            </a:extLst>
          </p:cNvPr>
          <p:cNvSpPr txBox="1"/>
          <p:nvPr/>
        </p:nvSpPr>
        <p:spPr>
          <a:xfrm>
            <a:off x="3635477" y="2187029"/>
            <a:ext cx="446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exend" panose="020B0604020202020204" charset="0"/>
              </a:rPr>
              <a:t>YOU</a:t>
            </a:r>
            <a:endParaRPr lang="en-IN" sz="4400" dirty="0">
              <a:latin typeface="Lexend" panose="020B0604020202020204" charset="0"/>
            </a:endParaRPr>
          </a:p>
        </p:txBody>
      </p:sp>
      <p:grpSp>
        <p:nvGrpSpPr>
          <p:cNvPr id="4" name="Google Shape;1022;p47">
            <a:extLst>
              <a:ext uri="{FF2B5EF4-FFF2-40B4-BE49-F238E27FC236}">
                <a16:creationId xmlns:a16="http://schemas.microsoft.com/office/drawing/2014/main" id="{965B7282-E330-4C7A-A940-CA7D59492AA8}"/>
              </a:ext>
            </a:extLst>
          </p:cNvPr>
          <p:cNvGrpSpPr/>
          <p:nvPr/>
        </p:nvGrpSpPr>
        <p:grpSpPr>
          <a:xfrm rot="-2394364">
            <a:off x="526439" y="3766267"/>
            <a:ext cx="269136" cy="205931"/>
            <a:chOff x="-1165325" y="1368300"/>
            <a:chExt cx="157550" cy="120525"/>
          </a:xfrm>
        </p:grpSpPr>
        <p:sp>
          <p:nvSpPr>
            <p:cNvPr id="5" name="Google Shape;1023;p47">
              <a:extLst>
                <a:ext uri="{FF2B5EF4-FFF2-40B4-BE49-F238E27FC236}">
                  <a16:creationId xmlns:a16="http://schemas.microsoft.com/office/drawing/2014/main" id="{412483F0-B620-4BB3-B0B9-196DA4392646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024;p47">
              <a:extLst>
                <a:ext uri="{FF2B5EF4-FFF2-40B4-BE49-F238E27FC236}">
                  <a16:creationId xmlns:a16="http://schemas.microsoft.com/office/drawing/2014/main" id="{78FA0937-9157-4841-B94F-025750684009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5;p47">
              <a:extLst>
                <a:ext uri="{FF2B5EF4-FFF2-40B4-BE49-F238E27FC236}">
                  <a16:creationId xmlns:a16="http://schemas.microsoft.com/office/drawing/2014/main" id="{5AC5D25C-A4E8-48D2-B0A7-A467BDC3DFC0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6;p47">
              <a:extLst>
                <a:ext uri="{FF2B5EF4-FFF2-40B4-BE49-F238E27FC236}">
                  <a16:creationId xmlns:a16="http://schemas.microsoft.com/office/drawing/2014/main" id="{8E73589A-9F8A-4D0E-9BEE-6AE438B06DC9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7;p47">
              <a:extLst>
                <a:ext uri="{FF2B5EF4-FFF2-40B4-BE49-F238E27FC236}">
                  <a16:creationId xmlns:a16="http://schemas.microsoft.com/office/drawing/2014/main" id="{7893995D-34E5-4B16-A465-9778A3CFD8FE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022;p47">
            <a:extLst>
              <a:ext uri="{FF2B5EF4-FFF2-40B4-BE49-F238E27FC236}">
                <a16:creationId xmlns:a16="http://schemas.microsoft.com/office/drawing/2014/main" id="{AF4E28C8-F142-4A3A-A41F-F4029E10392F}"/>
              </a:ext>
            </a:extLst>
          </p:cNvPr>
          <p:cNvGrpSpPr/>
          <p:nvPr/>
        </p:nvGrpSpPr>
        <p:grpSpPr>
          <a:xfrm rot="-2394364">
            <a:off x="8711794" y="3112703"/>
            <a:ext cx="269136" cy="205931"/>
            <a:chOff x="-1165325" y="1368300"/>
            <a:chExt cx="157550" cy="120525"/>
          </a:xfrm>
        </p:grpSpPr>
        <p:sp>
          <p:nvSpPr>
            <p:cNvPr id="11" name="Google Shape;1023;p47">
              <a:extLst>
                <a:ext uri="{FF2B5EF4-FFF2-40B4-BE49-F238E27FC236}">
                  <a16:creationId xmlns:a16="http://schemas.microsoft.com/office/drawing/2014/main" id="{999E60BA-864F-40E5-A782-82EE3142C4C2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024;p47">
              <a:extLst>
                <a:ext uri="{FF2B5EF4-FFF2-40B4-BE49-F238E27FC236}">
                  <a16:creationId xmlns:a16="http://schemas.microsoft.com/office/drawing/2014/main" id="{33CFB828-99BD-47EF-BC98-933057A2CEEE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5;p47">
              <a:extLst>
                <a:ext uri="{FF2B5EF4-FFF2-40B4-BE49-F238E27FC236}">
                  <a16:creationId xmlns:a16="http://schemas.microsoft.com/office/drawing/2014/main" id="{40B4F57E-225A-4C77-9EB1-B37C459ADA3A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6;p47">
              <a:extLst>
                <a:ext uri="{FF2B5EF4-FFF2-40B4-BE49-F238E27FC236}">
                  <a16:creationId xmlns:a16="http://schemas.microsoft.com/office/drawing/2014/main" id="{5CFBEA8B-8374-4D74-AC21-46ADE8ED29D1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27;p47">
              <a:extLst>
                <a:ext uri="{FF2B5EF4-FFF2-40B4-BE49-F238E27FC236}">
                  <a16:creationId xmlns:a16="http://schemas.microsoft.com/office/drawing/2014/main" id="{7910F0BC-A55D-4483-9B24-8B12D2464365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022;p47">
            <a:extLst>
              <a:ext uri="{FF2B5EF4-FFF2-40B4-BE49-F238E27FC236}">
                <a16:creationId xmlns:a16="http://schemas.microsoft.com/office/drawing/2014/main" id="{B19F4567-F8F2-456E-9CE4-581FDFB32F92}"/>
              </a:ext>
            </a:extLst>
          </p:cNvPr>
          <p:cNvGrpSpPr/>
          <p:nvPr/>
        </p:nvGrpSpPr>
        <p:grpSpPr>
          <a:xfrm rot="-2394364">
            <a:off x="6010381" y="283189"/>
            <a:ext cx="269136" cy="205931"/>
            <a:chOff x="-1165325" y="1368300"/>
            <a:chExt cx="157550" cy="120525"/>
          </a:xfrm>
        </p:grpSpPr>
        <p:sp>
          <p:nvSpPr>
            <p:cNvPr id="17" name="Google Shape;1023;p47">
              <a:extLst>
                <a:ext uri="{FF2B5EF4-FFF2-40B4-BE49-F238E27FC236}">
                  <a16:creationId xmlns:a16="http://schemas.microsoft.com/office/drawing/2014/main" id="{932A2604-8170-44CB-8E95-C1914C82680D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24;p47">
              <a:extLst>
                <a:ext uri="{FF2B5EF4-FFF2-40B4-BE49-F238E27FC236}">
                  <a16:creationId xmlns:a16="http://schemas.microsoft.com/office/drawing/2014/main" id="{8AC0E259-D285-46D9-82D6-A3C3A369A7EC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5;p47">
              <a:extLst>
                <a:ext uri="{FF2B5EF4-FFF2-40B4-BE49-F238E27FC236}">
                  <a16:creationId xmlns:a16="http://schemas.microsoft.com/office/drawing/2014/main" id="{114D07CD-8FD4-4AF8-A3D1-90C3C191866D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26;p47">
              <a:extLst>
                <a:ext uri="{FF2B5EF4-FFF2-40B4-BE49-F238E27FC236}">
                  <a16:creationId xmlns:a16="http://schemas.microsoft.com/office/drawing/2014/main" id="{B98AD6FA-B247-4AF7-8B7F-B9E664A9F2F9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27;p47">
              <a:extLst>
                <a:ext uri="{FF2B5EF4-FFF2-40B4-BE49-F238E27FC236}">
                  <a16:creationId xmlns:a16="http://schemas.microsoft.com/office/drawing/2014/main" id="{2F76B7E7-B057-4F52-B6B9-78F26B9B3DC8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960;p68">
            <a:extLst>
              <a:ext uri="{FF2B5EF4-FFF2-40B4-BE49-F238E27FC236}">
                <a16:creationId xmlns:a16="http://schemas.microsoft.com/office/drawing/2014/main" id="{707A422F-42D2-4441-BF93-40A62A7A1322}"/>
              </a:ext>
            </a:extLst>
          </p:cNvPr>
          <p:cNvGrpSpPr/>
          <p:nvPr/>
        </p:nvGrpSpPr>
        <p:grpSpPr>
          <a:xfrm rot="-2394364">
            <a:off x="3331627" y="2531339"/>
            <a:ext cx="269136" cy="205931"/>
            <a:chOff x="-1165325" y="1368300"/>
            <a:chExt cx="157550" cy="120525"/>
          </a:xfrm>
        </p:grpSpPr>
        <p:sp>
          <p:nvSpPr>
            <p:cNvPr id="23" name="Google Shape;3961;p68">
              <a:extLst>
                <a:ext uri="{FF2B5EF4-FFF2-40B4-BE49-F238E27FC236}">
                  <a16:creationId xmlns:a16="http://schemas.microsoft.com/office/drawing/2014/main" id="{5976085E-910F-400A-8D71-6BE09DF6F2B2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62;p68">
              <a:extLst>
                <a:ext uri="{FF2B5EF4-FFF2-40B4-BE49-F238E27FC236}">
                  <a16:creationId xmlns:a16="http://schemas.microsoft.com/office/drawing/2014/main" id="{4802D8D4-5E23-418E-AFF2-40E8F0579084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3;p68">
              <a:extLst>
                <a:ext uri="{FF2B5EF4-FFF2-40B4-BE49-F238E27FC236}">
                  <a16:creationId xmlns:a16="http://schemas.microsoft.com/office/drawing/2014/main" id="{BBB1F322-F01E-4008-9364-843AAE104BF2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64;p68">
              <a:extLst>
                <a:ext uri="{FF2B5EF4-FFF2-40B4-BE49-F238E27FC236}">
                  <a16:creationId xmlns:a16="http://schemas.microsoft.com/office/drawing/2014/main" id="{D86EF8EC-A357-4E6A-AD8B-5302987BF3DE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65;p68">
              <a:extLst>
                <a:ext uri="{FF2B5EF4-FFF2-40B4-BE49-F238E27FC236}">
                  <a16:creationId xmlns:a16="http://schemas.microsoft.com/office/drawing/2014/main" id="{328722FE-75F8-4099-BCF0-1FA5B874C233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960;p68">
            <a:extLst>
              <a:ext uri="{FF2B5EF4-FFF2-40B4-BE49-F238E27FC236}">
                <a16:creationId xmlns:a16="http://schemas.microsoft.com/office/drawing/2014/main" id="{7C77252D-CE6E-46A6-81F3-E5542BDECEF8}"/>
              </a:ext>
            </a:extLst>
          </p:cNvPr>
          <p:cNvGrpSpPr/>
          <p:nvPr/>
        </p:nvGrpSpPr>
        <p:grpSpPr>
          <a:xfrm rot="-2394364">
            <a:off x="1784476" y="96038"/>
            <a:ext cx="269136" cy="205931"/>
            <a:chOff x="-1165325" y="1368300"/>
            <a:chExt cx="157550" cy="120525"/>
          </a:xfrm>
        </p:grpSpPr>
        <p:sp>
          <p:nvSpPr>
            <p:cNvPr id="29" name="Google Shape;3961;p68">
              <a:extLst>
                <a:ext uri="{FF2B5EF4-FFF2-40B4-BE49-F238E27FC236}">
                  <a16:creationId xmlns:a16="http://schemas.microsoft.com/office/drawing/2014/main" id="{2D69F09E-208C-45E1-9676-A4F496E3D637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62;p68">
              <a:extLst>
                <a:ext uri="{FF2B5EF4-FFF2-40B4-BE49-F238E27FC236}">
                  <a16:creationId xmlns:a16="http://schemas.microsoft.com/office/drawing/2014/main" id="{3F0CA48F-3E94-4F1F-A781-51EED8EE5B3C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63;p68">
              <a:extLst>
                <a:ext uri="{FF2B5EF4-FFF2-40B4-BE49-F238E27FC236}">
                  <a16:creationId xmlns:a16="http://schemas.microsoft.com/office/drawing/2014/main" id="{8CBB41B7-3655-45B9-9503-22E7E709EA49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64;p68">
              <a:extLst>
                <a:ext uri="{FF2B5EF4-FFF2-40B4-BE49-F238E27FC236}">
                  <a16:creationId xmlns:a16="http://schemas.microsoft.com/office/drawing/2014/main" id="{EDE22DE1-D71D-4D57-9411-F46FB3ADBDF2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65;p68">
              <a:extLst>
                <a:ext uri="{FF2B5EF4-FFF2-40B4-BE49-F238E27FC236}">
                  <a16:creationId xmlns:a16="http://schemas.microsoft.com/office/drawing/2014/main" id="{5CCC478B-D7DE-49FD-B805-CF59D89DF31D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960;p68">
            <a:extLst>
              <a:ext uri="{FF2B5EF4-FFF2-40B4-BE49-F238E27FC236}">
                <a16:creationId xmlns:a16="http://schemas.microsoft.com/office/drawing/2014/main" id="{C60A4B2D-4564-409E-A52D-82725A1F9BF5}"/>
              </a:ext>
            </a:extLst>
          </p:cNvPr>
          <p:cNvGrpSpPr/>
          <p:nvPr/>
        </p:nvGrpSpPr>
        <p:grpSpPr>
          <a:xfrm rot="-2394364">
            <a:off x="6549841" y="4875220"/>
            <a:ext cx="269136" cy="205931"/>
            <a:chOff x="-1165325" y="1368300"/>
            <a:chExt cx="157550" cy="120525"/>
          </a:xfrm>
        </p:grpSpPr>
        <p:sp>
          <p:nvSpPr>
            <p:cNvPr id="35" name="Google Shape;3961;p68">
              <a:extLst>
                <a:ext uri="{FF2B5EF4-FFF2-40B4-BE49-F238E27FC236}">
                  <a16:creationId xmlns:a16="http://schemas.microsoft.com/office/drawing/2014/main" id="{497B3C29-0511-4B2A-9BA3-6BAF7977BB56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62;p68">
              <a:extLst>
                <a:ext uri="{FF2B5EF4-FFF2-40B4-BE49-F238E27FC236}">
                  <a16:creationId xmlns:a16="http://schemas.microsoft.com/office/drawing/2014/main" id="{E8D822A8-5E9E-44B8-A6CB-52E0A2084B48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63;p68">
              <a:extLst>
                <a:ext uri="{FF2B5EF4-FFF2-40B4-BE49-F238E27FC236}">
                  <a16:creationId xmlns:a16="http://schemas.microsoft.com/office/drawing/2014/main" id="{5F7C95B8-904C-42A8-9F12-ACB34AB8164C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64;p68">
              <a:extLst>
                <a:ext uri="{FF2B5EF4-FFF2-40B4-BE49-F238E27FC236}">
                  <a16:creationId xmlns:a16="http://schemas.microsoft.com/office/drawing/2014/main" id="{8222CD0A-FA3F-4B5F-A89F-37DCC7B65D2B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65;p68">
              <a:extLst>
                <a:ext uri="{FF2B5EF4-FFF2-40B4-BE49-F238E27FC236}">
                  <a16:creationId xmlns:a16="http://schemas.microsoft.com/office/drawing/2014/main" id="{973F8B63-2E9A-4D5E-BA37-E920D6F060E4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15FDEC4D-50C1-4FA2-82CC-6CA8B1F9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66" y="3557961"/>
            <a:ext cx="2143125" cy="21431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F0976-AAF6-4EE1-AFF4-EFBA76571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74" t="23319" r="-1" b="19096"/>
          <a:stretch/>
        </p:blipFill>
        <p:spPr>
          <a:xfrm>
            <a:off x="728924" y="3966425"/>
            <a:ext cx="1007845" cy="12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6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7"/>
          <p:cNvSpPr/>
          <p:nvPr/>
        </p:nvSpPr>
        <p:spPr>
          <a:xfrm>
            <a:off x="5978155" y="1155151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7"/>
          <p:cNvSpPr/>
          <p:nvPr/>
        </p:nvSpPr>
        <p:spPr>
          <a:xfrm>
            <a:off x="3321205" y="1155151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7"/>
          <p:cNvSpPr/>
          <p:nvPr/>
        </p:nvSpPr>
        <p:spPr>
          <a:xfrm>
            <a:off x="553934" y="1155151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7"/>
          <p:cNvSpPr/>
          <p:nvPr/>
        </p:nvSpPr>
        <p:spPr>
          <a:xfrm>
            <a:off x="3321205" y="3002276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7"/>
          <p:cNvSpPr/>
          <p:nvPr/>
        </p:nvSpPr>
        <p:spPr>
          <a:xfrm>
            <a:off x="553934" y="3002276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04" name="Google Shape;1004;p47"/>
          <p:cNvSpPr txBox="1">
            <a:spLocks noGrp="1"/>
          </p:cNvSpPr>
          <p:nvPr>
            <p:ph type="title" idx="2"/>
          </p:nvPr>
        </p:nvSpPr>
        <p:spPr>
          <a:xfrm>
            <a:off x="7131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1005" name="Google Shape;1005;p47"/>
          <p:cNvSpPr txBox="1">
            <a:spLocks noGrp="1"/>
          </p:cNvSpPr>
          <p:nvPr>
            <p:ph type="subTitle" idx="1"/>
          </p:nvPr>
        </p:nvSpPr>
        <p:spPr>
          <a:xfrm>
            <a:off x="713099" y="2175128"/>
            <a:ext cx="260810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Info about Web Application</a:t>
            </a:r>
            <a:endParaRPr sz="1400" dirty="0"/>
          </a:p>
        </p:txBody>
      </p:sp>
      <p:sp>
        <p:nvSpPr>
          <p:cNvPr id="1006" name="Google Shape;1006;p47"/>
          <p:cNvSpPr txBox="1">
            <a:spLocks noGrp="1"/>
          </p:cNvSpPr>
          <p:nvPr>
            <p:ph type="title" idx="3"/>
          </p:nvPr>
        </p:nvSpPr>
        <p:spPr>
          <a:xfrm>
            <a:off x="341582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Survey</a:t>
            </a:r>
            <a:br>
              <a:rPr lang="en-IN" dirty="0"/>
            </a:br>
            <a:endParaRPr dirty="0"/>
          </a:p>
        </p:txBody>
      </p:sp>
      <p:sp>
        <p:nvSpPr>
          <p:cNvPr id="1007" name="Google Shape;1007;p47"/>
          <p:cNvSpPr txBox="1">
            <a:spLocks noGrp="1"/>
          </p:cNvSpPr>
          <p:nvPr>
            <p:ph type="subTitle" idx="4"/>
          </p:nvPr>
        </p:nvSpPr>
        <p:spPr>
          <a:xfrm>
            <a:off x="3415825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we have collected for the project</a:t>
            </a:r>
            <a:endParaRPr sz="1400" dirty="0"/>
          </a:p>
        </p:txBody>
      </p:sp>
      <p:sp>
        <p:nvSpPr>
          <p:cNvPr id="1008" name="Google Shape;1008;p47"/>
          <p:cNvSpPr txBox="1">
            <a:spLocks noGrp="1"/>
          </p:cNvSpPr>
          <p:nvPr>
            <p:ph type="title" idx="5"/>
          </p:nvPr>
        </p:nvSpPr>
        <p:spPr>
          <a:xfrm>
            <a:off x="713100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Benfits </a:t>
            </a:r>
            <a:endParaRPr dirty="0"/>
          </a:p>
        </p:txBody>
      </p:sp>
      <p:sp>
        <p:nvSpPr>
          <p:cNvPr id="1009" name="Google Shape;1009;p47"/>
          <p:cNvSpPr txBox="1">
            <a:spLocks noGrp="1"/>
          </p:cNvSpPr>
          <p:nvPr>
            <p:ph type="subTitle" idx="6"/>
          </p:nvPr>
        </p:nvSpPr>
        <p:spPr>
          <a:xfrm>
            <a:off x="713100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Tips session</a:t>
            </a:r>
            <a:endParaRPr sz="1400" dirty="0"/>
          </a:p>
        </p:txBody>
      </p:sp>
      <p:sp>
        <p:nvSpPr>
          <p:cNvPr id="1010" name="Google Shape;1010;p47"/>
          <p:cNvSpPr txBox="1">
            <a:spLocks noGrp="1"/>
          </p:cNvSpPr>
          <p:nvPr>
            <p:ph type="title" idx="7"/>
          </p:nvPr>
        </p:nvSpPr>
        <p:spPr>
          <a:xfrm>
            <a:off x="3415825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Accessories</a:t>
            </a:r>
            <a:endParaRPr dirty="0"/>
          </a:p>
        </p:txBody>
      </p:sp>
      <p:sp>
        <p:nvSpPr>
          <p:cNvPr id="1011" name="Google Shape;1011;p47"/>
          <p:cNvSpPr txBox="1">
            <a:spLocks noGrp="1"/>
          </p:cNvSpPr>
          <p:nvPr>
            <p:ph type="subTitle" idx="8"/>
          </p:nvPr>
        </p:nvSpPr>
        <p:spPr>
          <a:xfrm>
            <a:off x="3415825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Requirements for the pets</a:t>
            </a:r>
            <a:endParaRPr sz="1400" dirty="0"/>
          </a:p>
        </p:txBody>
      </p:sp>
      <p:sp>
        <p:nvSpPr>
          <p:cNvPr id="1012" name="Google Shape;1012;p47"/>
          <p:cNvSpPr txBox="1">
            <a:spLocks noGrp="1"/>
          </p:cNvSpPr>
          <p:nvPr>
            <p:ph type="title" idx="9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Popular pets </a:t>
            </a:r>
          </a:p>
        </p:txBody>
      </p:sp>
      <p:sp>
        <p:nvSpPr>
          <p:cNvPr id="1013" name="Google Shape;1013;p47"/>
          <p:cNvSpPr txBox="1">
            <a:spLocks noGrp="1"/>
          </p:cNvSpPr>
          <p:nvPr>
            <p:ph type="subTitle" idx="13"/>
          </p:nvPr>
        </p:nvSpPr>
        <p:spPr>
          <a:xfrm>
            <a:off x="6118545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According to the collected data</a:t>
            </a:r>
            <a:endParaRPr sz="1400" dirty="0"/>
          </a:p>
        </p:txBody>
      </p:sp>
      <p:sp>
        <p:nvSpPr>
          <p:cNvPr id="1014" name="Google Shape;1014;p47"/>
          <p:cNvSpPr txBox="1">
            <a:spLocks noGrp="1"/>
          </p:cNvSpPr>
          <p:nvPr>
            <p:ph type="title" idx="14"/>
          </p:nvPr>
        </p:nvSpPr>
        <p:spPr>
          <a:xfrm>
            <a:off x="6118545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endParaRPr dirty="0"/>
          </a:p>
        </p:txBody>
      </p:sp>
      <p:sp>
        <p:nvSpPr>
          <p:cNvPr id="1015" name="Google Shape;1015;p47"/>
          <p:cNvSpPr txBox="1">
            <a:spLocks noGrp="1"/>
          </p:cNvSpPr>
          <p:nvPr>
            <p:ph type="subTitle" idx="15"/>
          </p:nvPr>
        </p:nvSpPr>
        <p:spPr>
          <a:xfrm>
            <a:off x="6118545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17" name="Google Shape;1017;p47"/>
          <p:cNvSpPr txBox="1">
            <a:spLocks noGrp="1"/>
          </p:cNvSpPr>
          <p:nvPr>
            <p:ph type="title" idx="17"/>
          </p:nvPr>
        </p:nvSpPr>
        <p:spPr>
          <a:xfrm>
            <a:off x="3415825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18" name="Google Shape;1018;p47"/>
          <p:cNvSpPr txBox="1">
            <a:spLocks noGrp="1"/>
          </p:cNvSpPr>
          <p:nvPr>
            <p:ph type="title" idx="18"/>
          </p:nvPr>
        </p:nvSpPr>
        <p:spPr>
          <a:xfrm>
            <a:off x="713100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title" idx="19"/>
          </p:nvPr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0" name="Google Shape;1020;p47"/>
          <p:cNvSpPr txBox="1">
            <a:spLocks noGrp="1"/>
          </p:cNvSpPr>
          <p:nvPr>
            <p:ph type="title" idx="20"/>
          </p:nvPr>
        </p:nvSpPr>
        <p:spPr>
          <a:xfrm>
            <a:off x="3415825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1" name="Google Shape;1021;p47"/>
          <p:cNvSpPr txBox="1">
            <a:spLocks noGrp="1"/>
          </p:cNvSpPr>
          <p:nvPr>
            <p:ph type="title" idx="21"/>
          </p:nvPr>
        </p:nvSpPr>
        <p:spPr>
          <a:xfrm>
            <a:off x="6118545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 rot="-2394364">
            <a:off x="1479888" y="3165956"/>
            <a:ext cx="269136" cy="205931"/>
            <a:chOff x="-1165325" y="1368300"/>
            <a:chExt cx="157550" cy="120525"/>
          </a:xfrm>
        </p:grpSpPr>
        <p:sp>
          <p:nvSpPr>
            <p:cNvPr id="1023" name="Google Shape;1023;p47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 rot="-2394364">
            <a:off x="4247163" y="3165956"/>
            <a:ext cx="269136" cy="205931"/>
            <a:chOff x="-1165325" y="1368300"/>
            <a:chExt cx="157550" cy="120525"/>
          </a:xfrm>
        </p:grpSpPr>
        <p:sp>
          <p:nvSpPr>
            <p:cNvPr id="1029" name="Google Shape;1029;p47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9"/>
          <p:cNvSpPr/>
          <p:nvPr/>
        </p:nvSpPr>
        <p:spPr>
          <a:xfrm>
            <a:off x="401527" y="576255"/>
            <a:ext cx="1997650" cy="1182794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9"/>
          <p:cNvSpPr/>
          <p:nvPr/>
        </p:nvSpPr>
        <p:spPr>
          <a:xfrm>
            <a:off x="6370801" y="6186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9"/>
          <p:cNvSpPr txBox="1">
            <a:spLocks noGrp="1"/>
          </p:cNvSpPr>
          <p:nvPr>
            <p:ph type="title"/>
          </p:nvPr>
        </p:nvSpPr>
        <p:spPr>
          <a:xfrm>
            <a:off x="1005080" y="1287412"/>
            <a:ext cx="5491625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</a:t>
            </a:r>
            <a:endParaRPr sz="3600" dirty="0"/>
          </a:p>
        </p:txBody>
      </p:sp>
      <p:sp>
        <p:nvSpPr>
          <p:cNvPr id="1132" name="Google Shape;1132;p49"/>
          <p:cNvSpPr txBox="1">
            <a:spLocks noGrp="1"/>
          </p:cNvSpPr>
          <p:nvPr>
            <p:ph type="title" idx="2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33" name="Google Shape;1133;p49"/>
          <p:cNvSpPr txBox="1">
            <a:spLocks noGrp="1"/>
          </p:cNvSpPr>
          <p:nvPr>
            <p:ph type="subTitle" idx="1"/>
          </p:nvPr>
        </p:nvSpPr>
        <p:spPr>
          <a:xfrm>
            <a:off x="713100" y="3903725"/>
            <a:ext cx="4218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Details of Web Application </a:t>
            </a:r>
            <a:endParaRPr sz="1400" dirty="0"/>
          </a:p>
        </p:txBody>
      </p:sp>
      <p:grpSp>
        <p:nvGrpSpPr>
          <p:cNvPr id="1134" name="Google Shape;1134;p49"/>
          <p:cNvGrpSpPr/>
          <p:nvPr/>
        </p:nvGrpSpPr>
        <p:grpSpPr>
          <a:xfrm>
            <a:off x="5536697" y="1471912"/>
            <a:ext cx="2653749" cy="2586886"/>
            <a:chOff x="5222945" y="1203150"/>
            <a:chExt cx="3097641" cy="3019594"/>
          </a:xfrm>
        </p:grpSpPr>
        <p:sp>
          <p:nvSpPr>
            <p:cNvPr id="1135" name="Google Shape;1135;p49"/>
            <p:cNvSpPr/>
            <p:nvPr/>
          </p:nvSpPr>
          <p:spPr>
            <a:xfrm>
              <a:off x="5222945" y="1203473"/>
              <a:ext cx="3097625" cy="3018968"/>
            </a:xfrm>
            <a:custGeom>
              <a:avLst/>
              <a:gdLst/>
              <a:ahLst/>
              <a:cxnLst/>
              <a:rect l="l" t="t" r="r" b="b"/>
              <a:pathLst>
                <a:path w="26110" h="25447" extrusionOk="0">
                  <a:moveTo>
                    <a:pt x="17811" y="1"/>
                  </a:moveTo>
                  <a:cubicBezTo>
                    <a:pt x="17437" y="11"/>
                    <a:pt x="17043" y="31"/>
                    <a:pt x="16577" y="94"/>
                  </a:cubicBezTo>
                  <a:cubicBezTo>
                    <a:pt x="16058" y="156"/>
                    <a:pt x="15498" y="260"/>
                    <a:pt x="14823" y="416"/>
                  </a:cubicBezTo>
                  <a:cubicBezTo>
                    <a:pt x="14699" y="446"/>
                    <a:pt x="14554" y="478"/>
                    <a:pt x="14388" y="519"/>
                  </a:cubicBezTo>
                  <a:lnTo>
                    <a:pt x="14274" y="550"/>
                  </a:lnTo>
                  <a:cubicBezTo>
                    <a:pt x="14170" y="571"/>
                    <a:pt x="14056" y="602"/>
                    <a:pt x="13952" y="623"/>
                  </a:cubicBezTo>
                  <a:cubicBezTo>
                    <a:pt x="13818" y="654"/>
                    <a:pt x="13682" y="685"/>
                    <a:pt x="13527" y="706"/>
                  </a:cubicBezTo>
                  <a:cubicBezTo>
                    <a:pt x="13516" y="706"/>
                    <a:pt x="13496" y="695"/>
                    <a:pt x="13475" y="685"/>
                  </a:cubicBezTo>
                  <a:cubicBezTo>
                    <a:pt x="13454" y="675"/>
                    <a:pt x="13433" y="675"/>
                    <a:pt x="13413" y="665"/>
                  </a:cubicBezTo>
                  <a:lnTo>
                    <a:pt x="13423" y="665"/>
                  </a:lnTo>
                  <a:cubicBezTo>
                    <a:pt x="13392" y="654"/>
                    <a:pt x="13350" y="644"/>
                    <a:pt x="13320" y="633"/>
                  </a:cubicBezTo>
                  <a:cubicBezTo>
                    <a:pt x="13237" y="592"/>
                    <a:pt x="13175" y="550"/>
                    <a:pt x="13112" y="509"/>
                  </a:cubicBezTo>
                  <a:lnTo>
                    <a:pt x="13050" y="446"/>
                  </a:lnTo>
                  <a:lnTo>
                    <a:pt x="13039" y="446"/>
                  </a:lnTo>
                  <a:lnTo>
                    <a:pt x="13039" y="436"/>
                  </a:lnTo>
                  <a:lnTo>
                    <a:pt x="12967" y="363"/>
                  </a:lnTo>
                  <a:cubicBezTo>
                    <a:pt x="12936" y="333"/>
                    <a:pt x="12905" y="312"/>
                    <a:pt x="12873" y="291"/>
                  </a:cubicBezTo>
                  <a:cubicBezTo>
                    <a:pt x="12853" y="280"/>
                    <a:pt x="12832" y="280"/>
                    <a:pt x="12822" y="280"/>
                  </a:cubicBezTo>
                  <a:lnTo>
                    <a:pt x="12790" y="280"/>
                  </a:lnTo>
                  <a:cubicBezTo>
                    <a:pt x="12770" y="280"/>
                    <a:pt x="12760" y="291"/>
                    <a:pt x="12749" y="291"/>
                  </a:cubicBezTo>
                  <a:cubicBezTo>
                    <a:pt x="12728" y="301"/>
                    <a:pt x="12697" y="333"/>
                    <a:pt x="12697" y="363"/>
                  </a:cubicBezTo>
                  <a:cubicBezTo>
                    <a:pt x="12687" y="395"/>
                    <a:pt x="12687" y="426"/>
                    <a:pt x="12707" y="467"/>
                  </a:cubicBezTo>
                  <a:lnTo>
                    <a:pt x="12707" y="478"/>
                  </a:lnTo>
                  <a:lnTo>
                    <a:pt x="12697" y="467"/>
                  </a:lnTo>
                  <a:cubicBezTo>
                    <a:pt x="12656" y="446"/>
                    <a:pt x="12624" y="426"/>
                    <a:pt x="12594" y="416"/>
                  </a:cubicBezTo>
                  <a:cubicBezTo>
                    <a:pt x="12552" y="405"/>
                    <a:pt x="12521" y="395"/>
                    <a:pt x="12500" y="395"/>
                  </a:cubicBezTo>
                  <a:lnTo>
                    <a:pt x="12490" y="395"/>
                  </a:lnTo>
                  <a:cubicBezTo>
                    <a:pt x="12458" y="395"/>
                    <a:pt x="12417" y="416"/>
                    <a:pt x="12396" y="436"/>
                  </a:cubicBezTo>
                  <a:cubicBezTo>
                    <a:pt x="12375" y="457"/>
                    <a:pt x="12375" y="467"/>
                    <a:pt x="12365" y="488"/>
                  </a:cubicBezTo>
                  <a:lnTo>
                    <a:pt x="12365" y="550"/>
                  </a:lnTo>
                  <a:cubicBezTo>
                    <a:pt x="12375" y="561"/>
                    <a:pt x="12375" y="582"/>
                    <a:pt x="12386" y="592"/>
                  </a:cubicBezTo>
                  <a:cubicBezTo>
                    <a:pt x="12396" y="612"/>
                    <a:pt x="12417" y="623"/>
                    <a:pt x="12428" y="644"/>
                  </a:cubicBezTo>
                  <a:lnTo>
                    <a:pt x="12438" y="654"/>
                  </a:lnTo>
                  <a:cubicBezTo>
                    <a:pt x="12428" y="654"/>
                    <a:pt x="12417" y="654"/>
                    <a:pt x="12407" y="665"/>
                  </a:cubicBezTo>
                  <a:cubicBezTo>
                    <a:pt x="12355" y="675"/>
                    <a:pt x="12292" y="706"/>
                    <a:pt x="12230" y="737"/>
                  </a:cubicBezTo>
                  <a:cubicBezTo>
                    <a:pt x="12168" y="768"/>
                    <a:pt x="12116" y="810"/>
                    <a:pt x="12064" y="851"/>
                  </a:cubicBezTo>
                  <a:cubicBezTo>
                    <a:pt x="11847" y="861"/>
                    <a:pt x="11619" y="861"/>
                    <a:pt x="11370" y="861"/>
                  </a:cubicBezTo>
                  <a:cubicBezTo>
                    <a:pt x="10861" y="861"/>
                    <a:pt x="10353" y="851"/>
                    <a:pt x="9855" y="831"/>
                  </a:cubicBezTo>
                  <a:cubicBezTo>
                    <a:pt x="9357" y="810"/>
                    <a:pt x="8849" y="799"/>
                    <a:pt x="8341" y="799"/>
                  </a:cubicBezTo>
                  <a:cubicBezTo>
                    <a:pt x="7438" y="799"/>
                    <a:pt x="6670" y="861"/>
                    <a:pt x="5976" y="997"/>
                  </a:cubicBezTo>
                  <a:cubicBezTo>
                    <a:pt x="5259" y="1131"/>
                    <a:pt x="4565" y="1359"/>
                    <a:pt x="3932" y="1691"/>
                  </a:cubicBezTo>
                  <a:cubicBezTo>
                    <a:pt x="3662" y="1826"/>
                    <a:pt x="3382" y="1992"/>
                    <a:pt x="3113" y="2179"/>
                  </a:cubicBezTo>
                  <a:cubicBezTo>
                    <a:pt x="2853" y="2366"/>
                    <a:pt x="2615" y="2562"/>
                    <a:pt x="2397" y="2760"/>
                  </a:cubicBezTo>
                  <a:cubicBezTo>
                    <a:pt x="2179" y="2967"/>
                    <a:pt x="1972" y="3196"/>
                    <a:pt x="1785" y="3445"/>
                  </a:cubicBezTo>
                  <a:cubicBezTo>
                    <a:pt x="1608" y="3673"/>
                    <a:pt x="1453" y="3922"/>
                    <a:pt x="1329" y="4191"/>
                  </a:cubicBezTo>
                  <a:cubicBezTo>
                    <a:pt x="1193" y="4461"/>
                    <a:pt x="1100" y="4731"/>
                    <a:pt x="1038" y="5001"/>
                  </a:cubicBezTo>
                  <a:cubicBezTo>
                    <a:pt x="976" y="5291"/>
                    <a:pt x="955" y="5581"/>
                    <a:pt x="976" y="5872"/>
                  </a:cubicBezTo>
                  <a:cubicBezTo>
                    <a:pt x="976" y="5996"/>
                    <a:pt x="997" y="6131"/>
                    <a:pt x="1027" y="6308"/>
                  </a:cubicBezTo>
                  <a:cubicBezTo>
                    <a:pt x="1059" y="6463"/>
                    <a:pt x="1100" y="6619"/>
                    <a:pt x="1152" y="6774"/>
                  </a:cubicBezTo>
                  <a:lnTo>
                    <a:pt x="1183" y="6868"/>
                  </a:lnTo>
                  <a:cubicBezTo>
                    <a:pt x="1246" y="7044"/>
                    <a:pt x="1329" y="7210"/>
                    <a:pt x="1432" y="7376"/>
                  </a:cubicBezTo>
                  <a:cubicBezTo>
                    <a:pt x="1494" y="7479"/>
                    <a:pt x="1567" y="7573"/>
                    <a:pt x="1670" y="7698"/>
                  </a:cubicBezTo>
                  <a:cubicBezTo>
                    <a:pt x="1753" y="7790"/>
                    <a:pt x="1847" y="7894"/>
                    <a:pt x="1951" y="7998"/>
                  </a:cubicBezTo>
                  <a:cubicBezTo>
                    <a:pt x="2106" y="8143"/>
                    <a:pt x="2272" y="8288"/>
                    <a:pt x="2438" y="8424"/>
                  </a:cubicBezTo>
                  <a:cubicBezTo>
                    <a:pt x="2480" y="8465"/>
                    <a:pt x="2521" y="8496"/>
                    <a:pt x="2562" y="8537"/>
                  </a:cubicBezTo>
                  <a:cubicBezTo>
                    <a:pt x="2719" y="8673"/>
                    <a:pt x="2915" y="8839"/>
                    <a:pt x="3092" y="9035"/>
                  </a:cubicBezTo>
                  <a:lnTo>
                    <a:pt x="3081" y="9035"/>
                  </a:lnTo>
                  <a:cubicBezTo>
                    <a:pt x="3040" y="9035"/>
                    <a:pt x="3009" y="9035"/>
                    <a:pt x="2967" y="9046"/>
                  </a:cubicBezTo>
                  <a:cubicBezTo>
                    <a:pt x="2926" y="9056"/>
                    <a:pt x="2894" y="9077"/>
                    <a:pt x="2864" y="9087"/>
                  </a:cubicBezTo>
                  <a:cubicBezTo>
                    <a:pt x="2843" y="9097"/>
                    <a:pt x="2811" y="9118"/>
                    <a:pt x="2791" y="9139"/>
                  </a:cubicBezTo>
                  <a:cubicBezTo>
                    <a:pt x="2760" y="9160"/>
                    <a:pt x="2728" y="9191"/>
                    <a:pt x="2708" y="9212"/>
                  </a:cubicBezTo>
                  <a:cubicBezTo>
                    <a:pt x="2677" y="9243"/>
                    <a:pt x="2656" y="9274"/>
                    <a:pt x="2636" y="9305"/>
                  </a:cubicBezTo>
                  <a:cubicBezTo>
                    <a:pt x="2615" y="9336"/>
                    <a:pt x="2604" y="9378"/>
                    <a:pt x="2583" y="9419"/>
                  </a:cubicBezTo>
                  <a:cubicBezTo>
                    <a:pt x="2562" y="9461"/>
                    <a:pt x="2553" y="9512"/>
                    <a:pt x="2542" y="9565"/>
                  </a:cubicBezTo>
                  <a:cubicBezTo>
                    <a:pt x="2521" y="9648"/>
                    <a:pt x="2521" y="9751"/>
                    <a:pt x="2532" y="9855"/>
                  </a:cubicBezTo>
                  <a:lnTo>
                    <a:pt x="2532" y="9876"/>
                  </a:lnTo>
                  <a:cubicBezTo>
                    <a:pt x="2500" y="9844"/>
                    <a:pt x="2470" y="9803"/>
                    <a:pt x="2428" y="9772"/>
                  </a:cubicBezTo>
                  <a:cubicBezTo>
                    <a:pt x="2376" y="9720"/>
                    <a:pt x="2324" y="9668"/>
                    <a:pt x="2272" y="9627"/>
                  </a:cubicBezTo>
                  <a:cubicBezTo>
                    <a:pt x="2210" y="9585"/>
                    <a:pt x="2148" y="9544"/>
                    <a:pt x="2085" y="9512"/>
                  </a:cubicBezTo>
                  <a:cubicBezTo>
                    <a:pt x="2065" y="9502"/>
                    <a:pt x="2034" y="9492"/>
                    <a:pt x="1992" y="9482"/>
                  </a:cubicBezTo>
                  <a:cubicBezTo>
                    <a:pt x="1951" y="9471"/>
                    <a:pt x="1919" y="9461"/>
                    <a:pt x="1889" y="9461"/>
                  </a:cubicBezTo>
                  <a:lnTo>
                    <a:pt x="1868" y="9461"/>
                  </a:lnTo>
                  <a:cubicBezTo>
                    <a:pt x="1836" y="9461"/>
                    <a:pt x="1816" y="9461"/>
                    <a:pt x="1795" y="9471"/>
                  </a:cubicBezTo>
                  <a:cubicBezTo>
                    <a:pt x="1753" y="9471"/>
                    <a:pt x="1723" y="9482"/>
                    <a:pt x="1702" y="9502"/>
                  </a:cubicBezTo>
                  <a:cubicBezTo>
                    <a:pt x="1670" y="9512"/>
                    <a:pt x="1640" y="9523"/>
                    <a:pt x="1619" y="9544"/>
                  </a:cubicBezTo>
                  <a:cubicBezTo>
                    <a:pt x="1598" y="9565"/>
                    <a:pt x="1577" y="9585"/>
                    <a:pt x="1557" y="9616"/>
                  </a:cubicBezTo>
                  <a:cubicBezTo>
                    <a:pt x="1525" y="9658"/>
                    <a:pt x="1504" y="9710"/>
                    <a:pt x="1484" y="9772"/>
                  </a:cubicBezTo>
                  <a:cubicBezTo>
                    <a:pt x="1474" y="9834"/>
                    <a:pt x="1463" y="9897"/>
                    <a:pt x="1474" y="9948"/>
                  </a:cubicBezTo>
                  <a:cubicBezTo>
                    <a:pt x="1484" y="10021"/>
                    <a:pt x="1504" y="10083"/>
                    <a:pt x="1515" y="10125"/>
                  </a:cubicBezTo>
                  <a:cubicBezTo>
                    <a:pt x="1557" y="10229"/>
                    <a:pt x="1608" y="10332"/>
                    <a:pt x="1681" y="10436"/>
                  </a:cubicBezTo>
                  <a:cubicBezTo>
                    <a:pt x="1753" y="10519"/>
                    <a:pt x="1826" y="10602"/>
                    <a:pt x="1930" y="10695"/>
                  </a:cubicBezTo>
                  <a:cubicBezTo>
                    <a:pt x="2013" y="10768"/>
                    <a:pt x="2117" y="10840"/>
                    <a:pt x="2231" y="10913"/>
                  </a:cubicBezTo>
                  <a:cubicBezTo>
                    <a:pt x="2376" y="10996"/>
                    <a:pt x="2542" y="11079"/>
                    <a:pt x="2719" y="11141"/>
                  </a:cubicBezTo>
                  <a:cubicBezTo>
                    <a:pt x="2874" y="11204"/>
                    <a:pt x="3030" y="11255"/>
                    <a:pt x="3175" y="11287"/>
                  </a:cubicBezTo>
                  <a:cubicBezTo>
                    <a:pt x="3185" y="11287"/>
                    <a:pt x="3185" y="11297"/>
                    <a:pt x="3185" y="11297"/>
                  </a:cubicBezTo>
                  <a:lnTo>
                    <a:pt x="3216" y="11297"/>
                  </a:lnTo>
                  <a:lnTo>
                    <a:pt x="3237" y="11276"/>
                  </a:lnTo>
                  <a:lnTo>
                    <a:pt x="3268" y="11193"/>
                  </a:lnTo>
                  <a:cubicBezTo>
                    <a:pt x="3279" y="11151"/>
                    <a:pt x="3299" y="11110"/>
                    <a:pt x="3320" y="11068"/>
                  </a:cubicBezTo>
                  <a:cubicBezTo>
                    <a:pt x="3341" y="10996"/>
                    <a:pt x="3372" y="10923"/>
                    <a:pt x="3392" y="10830"/>
                  </a:cubicBezTo>
                  <a:cubicBezTo>
                    <a:pt x="3455" y="10674"/>
                    <a:pt x="3496" y="10498"/>
                    <a:pt x="3528" y="10332"/>
                  </a:cubicBezTo>
                  <a:cubicBezTo>
                    <a:pt x="3538" y="10249"/>
                    <a:pt x="3558" y="10166"/>
                    <a:pt x="3558" y="10083"/>
                  </a:cubicBezTo>
                  <a:cubicBezTo>
                    <a:pt x="3569" y="9980"/>
                    <a:pt x="3569" y="9897"/>
                    <a:pt x="3569" y="9824"/>
                  </a:cubicBezTo>
                  <a:lnTo>
                    <a:pt x="3569" y="9751"/>
                  </a:lnTo>
                  <a:cubicBezTo>
                    <a:pt x="3704" y="10063"/>
                    <a:pt x="3797" y="10363"/>
                    <a:pt x="3849" y="10664"/>
                  </a:cubicBezTo>
                  <a:cubicBezTo>
                    <a:pt x="3880" y="10923"/>
                    <a:pt x="3890" y="11183"/>
                    <a:pt x="3849" y="11432"/>
                  </a:cubicBezTo>
                  <a:cubicBezTo>
                    <a:pt x="3807" y="11711"/>
                    <a:pt x="3714" y="12002"/>
                    <a:pt x="3579" y="12303"/>
                  </a:cubicBezTo>
                  <a:cubicBezTo>
                    <a:pt x="3517" y="12438"/>
                    <a:pt x="3434" y="12573"/>
                    <a:pt x="3351" y="12707"/>
                  </a:cubicBezTo>
                  <a:cubicBezTo>
                    <a:pt x="3299" y="12749"/>
                    <a:pt x="3247" y="12790"/>
                    <a:pt x="3185" y="12832"/>
                  </a:cubicBezTo>
                  <a:cubicBezTo>
                    <a:pt x="3133" y="12770"/>
                    <a:pt x="3071" y="12707"/>
                    <a:pt x="3019" y="12645"/>
                  </a:cubicBezTo>
                  <a:cubicBezTo>
                    <a:pt x="2811" y="12438"/>
                    <a:pt x="2636" y="12282"/>
                    <a:pt x="2459" y="12158"/>
                  </a:cubicBezTo>
                  <a:cubicBezTo>
                    <a:pt x="2355" y="12096"/>
                    <a:pt x="2251" y="12033"/>
                    <a:pt x="2158" y="12002"/>
                  </a:cubicBezTo>
                  <a:cubicBezTo>
                    <a:pt x="2055" y="11960"/>
                    <a:pt x="1961" y="11940"/>
                    <a:pt x="1857" y="11940"/>
                  </a:cubicBezTo>
                  <a:lnTo>
                    <a:pt x="1847" y="11940"/>
                  </a:lnTo>
                  <a:cubicBezTo>
                    <a:pt x="1826" y="11940"/>
                    <a:pt x="1795" y="11940"/>
                    <a:pt x="1764" y="11950"/>
                  </a:cubicBezTo>
                  <a:lnTo>
                    <a:pt x="1764" y="11940"/>
                  </a:lnTo>
                  <a:cubicBezTo>
                    <a:pt x="1712" y="11950"/>
                    <a:pt x="1650" y="11971"/>
                    <a:pt x="1587" y="12002"/>
                  </a:cubicBezTo>
                  <a:cubicBezTo>
                    <a:pt x="1515" y="12033"/>
                    <a:pt x="1453" y="12085"/>
                    <a:pt x="1391" y="12158"/>
                  </a:cubicBezTo>
                  <a:cubicBezTo>
                    <a:pt x="1287" y="12282"/>
                    <a:pt x="1204" y="12438"/>
                    <a:pt x="1142" y="12656"/>
                  </a:cubicBezTo>
                  <a:cubicBezTo>
                    <a:pt x="1090" y="12822"/>
                    <a:pt x="1048" y="13018"/>
                    <a:pt x="1027" y="13257"/>
                  </a:cubicBezTo>
                  <a:cubicBezTo>
                    <a:pt x="1007" y="13433"/>
                    <a:pt x="997" y="13620"/>
                    <a:pt x="997" y="13807"/>
                  </a:cubicBezTo>
                  <a:cubicBezTo>
                    <a:pt x="1007" y="13984"/>
                    <a:pt x="1017" y="14160"/>
                    <a:pt x="1048" y="14336"/>
                  </a:cubicBezTo>
                  <a:cubicBezTo>
                    <a:pt x="1080" y="14564"/>
                    <a:pt x="1142" y="14793"/>
                    <a:pt x="1214" y="15010"/>
                  </a:cubicBezTo>
                  <a:cubicBezTo>
                    <a:pt x="1246" y="15093"/>
                    <a:pt x="1276" y="15176"/>
                    <a:pt x="1308" y="15249"/>
                  </a:cubicBezTo>
                  <a:cubicBezTo>
                    <a:pt x="976" y="15653"/>
                    <a:pt x="737" y="16017"/>
                    <a:pt x="540" y="16379"/>
                  </a:cubicBezTo>
                  <a:cubicBezTo>
                    <a:pt x="416" y="16618"/>
                    <a:pt x="312" y="16877"/>
                    <a:pt x="229" y="17126"/>
                  </a:cubicBezTo>
                  <a:cubicBezTo>
                    <a:pt x="146" y="17365"/>
                    <a:pt x="94" y="17624"/>
                    <a:pt x="63" y="17915"/>
                  </a:cubicBezTo>
                  <a:cubicBezTo>
                    <a:pt x="1" y="18423"/>
                    <a:pt x="52" y="18942"/>
                    <a:pt x="197" y="19440"/>
                  </a:cubicBezTo>
                  <a:cubicBezTo>
                    <a:pt x="270" y="19668"/>
                    <a:pt x="374" y="19906"/>
                    <a:pt x="509" y="20145"/>
                  </a:cubicBezTo>
                  <a:cubicBezTo>
                    <a:pt x="623" y="20353"/>
                    <a:pt x="778" y="20549"/>
                    <a:pt x="976" y="20768"/>
                  </a:cubicBezTo>
                  <a:cubicBezTo>
                    <a:pt x="1142" y="20954"/>
                    <a:pt x="1338" y="21141"/>
                    <a:pt x="1567" y="21296"/>
                  </a:cubicBezTo>
                  <a:cubicBezTo>
                    <a:pt x="1577" y="21307"/>
                    <a:pt x="1587" y="21307"/>
                    <a:pt x="1598" y="21317"/>
                  </a:cubicBezTo>
                  <a:lnTo>
                    <a:pt x="1598" y="21328"/>
                  </a:lnTo>
                  <a:lnTo>
                    <a:pt x="1598" y="21338"/>
                  </a:lnTo>
                  <a:lnTo>
                    <a:pt x="1598" y="21473"/>
                  </a:lnTo>
                  <a:cubicBezTo>
                    <a:pt x="1598" y="21597"/>
                    <a:pt x="1608" y="21732"/>
                    <a:pt x="1640" y="21856"/>
                  </a:cubicBezTo>
                  <a:cubicBezTo>
                    <a:pt x="1650" y="21898"/>
                    <a:pt x="1650" y="21950"/>
                    <a:pt x="1660" y="22002"/>
                  </a:cubicBezTo>
                  <a:cubicBezTo>
                    <a:pt x="1702" y="22168"/>
                    <a:pt x="1753" y="22333"/>
                    <a:pt x="1836" y="22499"/>
                  </a:cubicBezTo>
                  <a:cubicBezTo>
                    <a:pt x="1878" y="22603"/>
                    <a:pt x="1940" y="22707"/>
                    <a:pt x="2013" y="22811"/>
                  </a:cubicBezTo>
                  <a:cubicBezTo>
                    <a:pt x="976" y="23080"/>
                    <a:pt x="384" y="23382"/>
                    <a:pt x="384" y="23703"/>
                  </a:cubicBezTo>
                  <a:cubicBezTo>
                    <a:pt x="384" y="24679"/>
                    <a:pt x="5808" y="25446"/>
                    <a:pt x="12550" y="25446"/>
                  </a:cubicBezTo>
                  <a:cubicBezTo>
                    <a:pt x="12685" y="25446"/>
                    <a:pt x="12820" y="25446"/>
                    <a:pt x="12956" y="25445"/>
                  </a:cubicBezTo>
                  <a:cubicBezTo>
                    <a:pt x="19885" y="25404"/>
                    <a:pt x="25518" y="24574"/>
                    <a:pt x="25508" y="23578"/>
                  </a:cubicBezTo>
                  <a:cubicBezTo>
                    <a:pt x="25508" y="23205"/>
                    <a:pt x="24699" y="22852"/>
                    <a:pt x="23309" y="22572"/>
                  </a:cubicBezTo>
                  <a:cubicBezTo>
                    <a:pt x="23309" y="22562"/>
                    <a:pt x="23319" y="22562"/>
                    <a:pt x="23319" y="22552"/>
                  </a:cubicBezTo>
                  <a:cubicBezTo>
                    <a:pt x="23361" y="22479"/>
                    <a:pt x="23402" y="22407"/>
                    <a:pt x="23433" y="22324"/>
                  </a:cubicBezTo>
                  <a:cubicBezTo>
                    <a:pt x="23827" y="22230"/>
                    <a:pt x="24191" y="22105"/>
                    <a:pt x="24502" y="21939"/>
                  </a:cubicBezTo>
                  <a:cubicBezTo>
                    <a:pt x="24689" y="21836"/>
                    <a:pt x="24875" y="21711"/>
                    <a:pt x="25041" y="21566"/>
                  </a:cubicBezTo>
                  <a:cubicBezTo>
                    <a:pt x="25196" y="21431"/>
                    <a:pt x="25342" y="21265"/>
                    <a:pt x="25477" y="21079"/>
                  </a:cubicBezTo>
                  <a:cubicBezTo>
                    <a:pt x="25528" y="20996"/>
                    <a:pt x="25581" y="20913"/>
                    <a:pt x="25643" y="20809"/>
                  </a:cubicBezTo>
                  <a:cubicBezTo>
                    <a:pt x="25705" y="20685"/>
                    <a:pt x="25767" y="20539"/>
                    <a:pt x="25830" y="20373"/>
                  </a:cubicBezTo>
                  <a:cubicBezTo>
                    <a:pt x="25933" y="20093"/>
                    <a:pt x="26006" y="19782"/>
                    <a:pt x="26047" y="19429"/>
                  </a:cubicBezTo>
                  <a:cubicBezTo>
                    <a:pt x="26109" y="18942"/>
                    <a:pt x="26068" y="18412"/>
                    <a:pt x="25943" y="17863"/>
                  </a:cubicBezTo>
                  <a:cubicBezTo>
                    <a:pt x="25819" y="17354"/>
                    <a:pt x="25611" y="16847"/>
                    <a:pt x="25311" y="16349"/>
                  </a:cubicBezTo>
                  <a:cubicBezTo>
                    <a:pt x="25083" y="15964"/>
                    <a:pt x="24782" y="15612"/>
                    <a:pt x="24491" y="15259"/>
                  </a:cubicBezTo>
                  <a:cubicBezTo>
                    <a:pt x="24440" y="15197"/>
                    <a:pt x="24398" y="15145"/>
                    <a:pt x="24346" y="15083"/>
                  </a:cubicBezTo>
                  <a:cubicBezTo>
                    <a:pt x="24304" y="15042"/>
                    <a:pt x="24263" y="14989"/>
                    <a:pt x="24221" y="14938"/>
                  </a:cubicBezTo>
                  <a:lnTo>
                    <a:pt x="24263" y="14938"/>
                  </a:lnTo>
                  <a:cubicBezTo>
                    <a:pt x="24304" y="14938"/>
                    <a:pt x="24357" y="14927"/>
                    <a:pt x="24408" y="14906"/>
                  </a:cubicBezTo>
                  <a:cubicBezTo>
                    <a:pt x="24440" y="14896"/>
                    <a:pt x="24460" y="14876"/>
                    <a:pt x="24491" y="14865"/>
                  </a:cubicBezTo>
                  <a:cubicBezTo>
                    <a:pt x="24512" y="14844"/>
                    <a:pt x="24533" y="14834"/>
                    <a:pt x="24553" y="14813"/>
                  </a:cubicBezTo>
                  <a:cubicBezTo>
                    <a:pt x="24585" y="14782"/>
                    <a:pt x="24616" y="14740"/>
                    <a:pt x="24647" y="14710"/>
                  </a:cubicBezTo>
                  <a:lnTo>
                    <a:pt x="24668" y="14689"/>
                  </a:lnTo>
                  <a:cubicBezTo>
                    <a:pt x="24668" y="14678"/>
                    <a:pt x="24678" y="14668"/>
                    <a:pt x="24689" y="14657"/>
                  </a:cubicBezTo>
                  <a:cubicBezTo>
                    <a:pt x="24719" y="14616"/>
                    <a:pt x="24751" y="14595"/>
                    <a:pt x="24782" y="14574"/>
                  </a:cubicBezTo>
                  <a:cubicBezTo>
                    <a:pt x="24792" y="14564"/>
                    <a:pt x="24802" y="14554"/>
                    <a:pt x="24823" y="14544"/>
                  </a:cubicBezTo>
                  <a:lnTo>
                    <a:pt x="24844" y="14544"/>
                  </a:lnTo>
                  <a:cubicBezTo>
                    <a:pt x="24844" y="14533"/>
                    <a:pt x="24855" y="14533"/>
                    <a:pt x="24855" y="14533"/>
                  </a:cubicBezTo>
                  <a:lnTo>
                    <a:pt x="24875" y="14533"/>
                  </a:lnTo>
                  <a:cubicBezTo>
                    <a:pt x="24885" y="14533"/>
                    <a:pt x="24896" y="14523"/>
                    <a:pt x="24906" y="14523"/>
                  </a:cubicBezTo>
                  <a:lnTo>
                    <a:pt x="24989" y="14523"/>
                  </a:lnTo>
                  <a:cubicBezTo>
                    <a:pt x="25031" y="14523"/>
                    <a:pt x="25072" y="14533"/>
                    <a:pt x="25104" y="14544"/>
                  </a:cubicBezTo>
                  <a:lnTo>
                    <a:pt x="25114" y="14544"/>
                  </a:lnTo>
                  <a:lnTo>
                    <a:pt x="25114" y="14554"/>
                  </a:lnTo>
                  <a:lnTo>
                    <a:pt x="25124" y="14554"/>
                  </a:lnTo>
                  <a:cubicBezTo>
                    <a:pt x="25124" y="14554"/>
                    <a:pt x="25134" y="14554"/>
                    <a:pt x="25134" y="14564"/>
                  </a:cubicBezTo>
                  <a:lnTo>
                    <a:pt x="25145" y="14564"/>
                  </a:lnTo>
                  <a:cubicBezTo>
                    <a:pt x="25155" y="14564"/>
                    <a:pt x="25176" y="14574"/>
                    <a:pt x="25187" y="14585"/>
                  </a:cubicBezTo>
                  <a:cubicBezTo>
                    <a:pt x="25196" y="14585"/>
                    <a:pt x="25207" y="14595"/>
                    <a:pt x="25207" y="14595"/>
                  </a:cubicBezTo>
                  <a:cubicBezTo>
                    <a:pt x="25196" y="14585"/>
                    <a:pt x="25176" y="14564"/>
                    <a:pt x="25166" y="14544"/>
                  </a:cubicBezTo>
                  <a:cubicBezTo>
                    <a:pt x="25134" y="14523"/>
                    <a:pt x="25114" y="14502"/>
                    <a:pt x="25083" y="14481"/>
                  </a:cubicBezTo>
                  <a:cubicBezTo>
                    <a:pt x="25083" y="14481"/>
                    <a:pt x="25072" y="14471"/>
                    <a:pt x="25062" y="14471"/>
                  </a:cubicBezTo>
                  <a:lnTo>
                    <a:pt x="25062" y="14461"/>
                  </a:lnTo>
                  <a:lnTo>
                    <a:pt x="25051" y="14461"/>
                  </a:lnTo>
                  <a:cubicBezTo>
                    <a:pt x="25041" y="14450"/>
                    <a:pt x="25031" y="14450"/>
                    <a:pt x="25021" y="14440"/>
                  </a:cubicBezTo>
                  <a:cubicBezTo>
                    <a:pt x="25031" y="14440"/>
                    <a:pt x="25041" y="14440"/>
                    <a:pt x="25051" y="14429"/>
                  </a:cubicBezTo>
                  <a:lnTo>
                    <a:pt x="25166" y="14429"/>
                  </a:lnTo>
                  <a:cubicBezTo>
                    <a:pt x="25207" y="14440"/>
                    <a:pt x="25249" y="14450"/>
                    <a:pt x="25290" y="14450"/>
                  </a:cubicBezTo>
                  <a:cubicBezTo>
                    <a:pt x="25259" y="14429"/>
                    <a:pt x="25228" y="14408"/>
                    <a:pt x="25207" y="14388"/>
                  </a:cubicBezTo>
                  <a:cubicBezTo>
                    <a:pt x="25166" y="14367"/>
                    <a:pt x="25124" y="14346"/>
                    <a:pt x="25093" y="14336"/>
                  </a:cubicBezTo>
                  <a:cubicBezTo>
                    <a:pt x="25051" y="14325"/>
                    <a:pt x="25010" y="14316"/>
                    <a:pt x="24968" y="14316"/>
                  </a:cubicBezTo>
                  <a:cubicBezTo>
                    <a:pt x="24927" y="14316"/>
                    <a:pt x="24885" y="14325"/>
                    <a:pt x="24844" y="14346"/>
                  </a:cubicBezTo>
                  <a:cubicBezTo>
                    <a:pt x="24751" y="14378"/>
                    <a:pt x="24678" y="14440"/>
                    <a:pt x="24606" y="14502"/>
                  </a:cubicBezTo>
                  <a:cubicBezTo>
                    <a:pt x="24574" y="14533"/>
                    <a:pt x="24533" y="14564"/>
                    <a:pt x="24491" y="14595"/>
                  </a:cubicBezTo>
                  <a:cubicBezTo>
                    <a:pt x="24450" y="14616"/>
                    <a:pt x="24419" y="14637"/>
                    <a:pt x="24387" y="14647"/>
                  </a:cubicBezTo>
                  <a:cubicBezTo>
                    <a:pt x="24357" y="14657"/>
                    <a:pt x="24325" y="14668"/>
                    <a:pt x="24294" y="14668"/>
                  </a:cubicBezTo>
                  <a:lnTo>
                    <a:pt x="24284" y="14668"/>
                  </a:lnTo>
                  <a:cubicBezTo>
                    <a:pt x="24263" y="14668"/>
                    <a:pt x="24242" y="14668"/>
                    <a:pt x="24221" y="14657"/>
                  </a:cubicBezTo>
                  <a:cubicBezTo>
                    <a:pt x="24201" y="14657"/>
                    <a:pt x="24180" y="14647"/>
                    <a:pt x="24159" y="14637"/>
                  </a:cubicBezTo>
                  <a:cubicBezTo>
                    <a:pt x="24138" y="14627"/>
                    <a:pt x="24108" y="14606"/>
                    <a:pt x="24087" y="14585"/>
                  </a:cubicBezTo>
                  <a:cubicBezTo>
                    <a:pt x="24045" y="14544"/>
                    <a:pt x="24004" y="14502"/>
                    <a:pt x="23972" y="14461"/>
                  </a:cubicBezTo>
                  <a:cubicBezTo>
                    <a:pt x="23963" y="14440"/>
                    <a:pt x="23942" y="14419"/>
                    <a:pt x="23931" y="14399"/>
                  </a:cubicBezTo>
                  <a:cubicBezTo>
                    <a:pt x="23910" y="14388"/>
                    <a:pt x="23900" y="14367"/>
                    <a:pt x="23889" y="14346"/>
                  </a:cubicBezTo>
                  <a:cubicBezTo>
                    <a:pt x="23910" y="14325"/>
                    <a:pt x="23942" y="14305"/>
                    <a:pt x="23963" y="14284"/>
                  </a:cubicBezTo>
                  <a:cubicBezTo>
                    <a:pt x="24066" y="14191"/>
                    <a:pt x="24149" y="14097"/>
                    <a:pt x="24221" y="13984"/>
                  </a:cubicBezTo>
                  <a:cubicBezTo>
                    <a:pt x="24221" y="13984"/>
                    <a:pt x="24221" y="13973"/>
                    <a:pt x="24232" y="13963"/>
                  </a:cubicBezTo>
                  <a:cubicBezTo>
                    <a:pt x="24263" y="13911"/>
                    <a:pt x="24294" y="13848"/>
                    <a:pt x="24315" y="13776"/>
                  </a:cubicBezTo>
                  <a:cubicBezTo>
                    <a:pt x="24346" y="13703"/>
                    <a:pt x="24357" y="13641"/>
                    <a:pt x="24357" y="13569"/>
                  </a:cubicBezTo>
                  <a:lnTo>
                    <a:pt x="24357" y="13486"/>
                  </a:lnTo>
                  <a:cubicBezTo>
                    <a:pt x="24346" y="13454"/>
                    <a:pt x="24336" y="13423"/>
                    <a:pt x="24325" y="13403"/>
                  </a:cubicBezTo>
                  <a:cubicBezTo>
                    <a:pt x="24304" y="13361"/>
                    <a:pt x="24284" y="13330"/>
                    <a:pt x="24232" y="13278"/>
                  </a:cubicBezTo>
                  <a:cubicBezTo>
                    <a:pt x="24211" y="13257"/>
                    <a:pt x="24180" y="13226"/>
                    <a:pt x="24149" y="13205"/>
                  </a:cubicBezTo>
                  <a:lnTo>
                    <a:pt x="24118" y="13174"/>
                  </a:lnTo>
                  <a:cubicBezTo>
                    <a:pt x="24055" y="13133"/>
                    <a:pt x="24014" y="13091"/>
                    <a:pt x="23983" y="13050"/>
                  </a:cubicBezTo>
                  <a:cubicBezTo>
                    <a:pt x="23972" y="13039"/>
                    <a:pt x="23972" y="13029"/>
                    <a:pt x="23963" y="13029"/>
                  </a:cubicBezTo>
                  <a:lnTo>
                    <a:pt x="23963" y="13018"/>
                  </a:lnTo>
                  <a:cubicBezTo>
                    <a:pt x="23910" y="12956"/>
                    <a:pt x="23869" y="12884"/>
                    <a:pt x="23827" y="12790"/>
                  </a:cubicBezTo>
                  <a:cubicBezTo>
                    <a:pt x="23797" y="12728"/>
                    <a:pt x="23776" y="12656"/>
                    <a:pt x="23755" y="12594"/>
                  </a:cubicBezTo>
                  <a:lnTo>
                    <a:pt x="23724" y="12500"/>
                  </a:lnTo>
                  <a:cubicBezTo>
                    <a:pt x="23755" y="12490"/>
                    <a:pt x="23776" y="12469"/>
                    <a:pt x="23776" y="12448"/>
                  </a:cubicBezTo>
                  <a:cubicBezTo>
                    <a:pt x="23776" y="12407"/>
                    <a:pt x="23734" y="12375"/>
                    <a:pt x="23651" y="12345"/>
                  </a:cubicBezTo>
                  <a:cubicBezTo>
                    <a:pt x="23599" y="12230"/>
                    <a:pt x="23537" y="12126"/>
                    <a:pt x="23454" y="12023"/>
                  </a:cubicBezTo>
                  <a:cubicBezTo>
                    <a:pt x="23402" y="11960"/>
                    <a:pt x="23340" y="11898"/>
                    <a:pt x="23278" y="11847"/>
                  </a:cubicBezTo>
                  <a:cubicBezTo>
                    <a:pt x="23309" y="11732"/>
                    <a:pt x="23350" y="11608"/>
                    <a:pt x="23392" y="11483"/>
                  </a:cubicBezTo>
                  <a:cubicBezTo>
                    <a:pt x="23454" y="11287"/>
                    <a:pt x="23548" y="11079"/>
                    <a:pt x="23672" y="10809"/>
                  </a:cubicBezTo>
                  <a:cubicBezTo>
                    <a:pt x="23786" y="10570"/>
                    <a:pt x="23910" y="10332"/>
                    <a:pt x="24025" y="10093"/>
                  </a:cubicBezTo>
                  <a:lnTo>
                    <a:pt x="24149" y="9844"/>
                  </a:lnTo>
                  <a:cubicBezTo>
                    <a:pt x="24191" y="9772"/>
                    <a:pt x="24221" y="9699"/>
                    <a:pt x="24263" y="9627"/>
                  </a:cubicBezTo>
                  <a:lnTo>
                    <a:pt x="24263" y="9616"/>
                  </a:lnTo>
                  <a:cubicBezTo>
                    <a:pt x="24274" y="9595"/>
                    <a:pt x="24284" y="9585"/>
                    <a:pt x="24284" y="9575"/>
                  </a:cubicBezTo>
                  <a:cubicBezTo>
                    <a:pt x="24419" y="9305"/>
                    <a:pt x="24533" y="9067"/>
                    <a:pt x="24636" y="8848"/>
                  </a:cubicBezTo>
                  <a:cubicBezTo>
                    <a:pt x="24979" y="8081"/>
                    <a:pt x="25196" y="7438"/>
                    <a:pt x="25311" y="6836"/>
                  </a:cubicBezTo>
                  <a:cubicBezTo>
                    <a:pt x="25373" y="6483"/>
                    <a:pt x="25404" y="6131"/>
                    <a:pt x="25394" y="5789"/>
                  </a:cubicBezTo>
                  <a:cubicBezTo>
                    <a:pt x="25383" y="5446"/>
                    <a:pt x="25332" y="5083"/>
                    <a:pt x="25228" y="4731"/>
                  </a:cubicBezTo>
                  <a:cubicBezTo>
                    <a:pt x="25145" y="4430"/>
                    <a:pt x="25010" y="4108"/>
                    <a:pt x="24823" y="3756"/>
                  </a:cubicBezTo>
                  <a:cubicBezTo>
                    <a:pt x="24689" y="3496"/>
                    <a:pt x="24523" y="3237"/>
                    <a:pt x="24325" y="2977"/>
                  </a:cubicBezTo>
                  <a:cubicBezTo>
                    <a:pt x="24149" y="2739"/>
                    <a:pt x="23942" y="2490"/>
                    <a:pt x="23714" y="2262"/>
                  </a:cubicBezTo>
                  <a:cubicBezTo>
                    <a:pt x="23495" y="2044"/>
                    <a:pt x="23257" y="1836"/>
                    <a:pt x="22997" y="1629"/>
                  </a:cubicBezTo>
                  <a:cubicBezTo>
                    <a:pt x="22490" y="1235"/>
                    <a:pt x="21919" y="903"/>
                    <a:pt x="21307" y="644"/>
                  </a:cubicBezTo>
                  <a:cubicBezTo>
                    <a:pt x="20985" y="509"/>
                    <a:pt x="20632" y="384"/>
                    <a:pt x="20270" y="291"/>
                  </a:cubicBezTo>
                  <a:cubicBezTo>
                    <a:pt x="19896" y="187"/>
                    <a:pt x="19491" y="104"/>
                    <a:pt x="19035" y="52"/>
                  </a:cubicBezTo>
                  <a:cubicBezTo>
                    <a:pt x="18714" y="11"/>
                    <a:pt x="18382" y="1"/>
                    <a:pt x="18018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49"/>
            <p:cNvGrpSpPr/>
            <p:nvPr/>
          </p:nvGrpSpPr>
          <p:grpSpPr>
            <a:xfrm>
              <a:off x="5222961" y="1203150"/>
              <a:ext cx="3097624" cy="3019594"/>
              <a:chOff x="5222961" y="1203150"/>
              <a:chExt cx="3097624" cy="3019594"/>
            </a:xfrm>
          </p:grpSpPr>
          <p:sp>
            <p:nvSpPr>
              <p:cNvPr id="1137" name="Google Shape;1137;p49"/>
              <p:cNvSpPr/>
              <p:nvPr/>
            </p:nvSpPr>
            <p:spPr>
              <a:xfrm>
                <a:off x="5222961" y="1203150"/>
                <a:ext cx="3097624" cy="2667996"/>
              </a:xfrm>
              <a:custGeom>
                <a:avLst/>
                <a:gdLst/>
                <a:ahLst/>
                <a:cxnLst/>
                <a:rect l="l" t="t" r="r" b="b"/>
                <a:pathLst>
                  <a:path w="68733" h="59200" extrusionOk="0">
                    <a:moveTo>
                      <a:pt x="46887" y="1"/>
                    </a:moveTo>
                    <a:cubicBezTo>
                      <a:pt x="45912" y="22"/>
                      <a:pt x="44885" y="105"/>
                      <a:pt x="43650" y="260"/>
                    </a:cubicBezTo>
                    <a:cubicBezTo>
                      <a:pt x="42271" y="426"/>
                      <a:pt x="40798" y="696"/>
                      <a:pt x="39024" y="1100"/>
                    </a:cubicBezTo>
                    <a:cubicBezTo>
                      <a:pt x="38692" y="1173"/>
                      <a:pt x="38329" y="1266"/>
                      <a:pt x="37873" y="1380"/>
                    </a:cubicBezTo>
                    <a:lnTo>
                      <a:pt x="37572" y="1453"/>
                    </a:lnTo>
                    <a:cubicBezTo>
                      <a:pt x="37302" y="1525"/>
                      <a:pt x="37022" y="1588"/>
                      <a:pt x="36742" y="1650"/>
                    </a:cubicBezTo>
                    <a:cubicBezTo>
                      <a:pt x="36057" y="1806"/>
                      <a:pt x="35310" y="1940"/>
                      <a:pt x="34470" y="2044"/>
                    </a:cubicBezTo>
                    <a:lnTo>
                      <a:pt x="34450" y="2044"/>
                    </a:lnTo>
                    <a:lnTo>
                      <a:pt x="34439" y="2055"/>
                    </a:lnTo>
                    <a:cubicBezTo>
                      <a:pt x="33080" y="2210"/>
                      <a:pt x="31649" y="2283"/>
                      <a:pt x="29927" y="2283"/>
                    </a:cubicBezTo>
                    <a:cubicBezTo>
                      <a:pt x="28599" y="2283"/>
                      <a:pt x="27251" y="2231"/>
                      <a:pt x="25944" y="2189"/>
                    </a:cubicBezTo>
                    <a:cubicBezTo>
                      <a:pt x="24637" y="2148"/>
                      <a:pt x="23278" y="2106"/>
                      <a:pt x="21950" y="2106"/>
                    </a:cubicBezTo>
                    <a:cubicBezTo>
                      <a:pt x="19596" y="2106"/>
                      <a:pt x="17562" y="2272"/>
                      <a:pt x="15737" y="2615"/>
                    </a:cubicBezTo>
                    <a:cubicBezTo>
                      <a:pt x="13838" y="2978"/>
                      <a:pt x="12023" y="3590"/>
                      <a:pt x="10343" y="4451"/>
                    </a:cubicBezTo>
                    <a:cubicBezTo>
                      <a:pt x="9627" y="4814"/>
                      <a:pt x="8911" y="5250"/>
                      <a:pt x="8195" y="5748"/>
                    </a:cubicBezTo>
                    <a:cubicBezTo>
                      <a:pt x="7521" y="6225"/>
                      <a:pt x="6878" y="6743"/>
                      <a:pt x="6297" y="7283"/>
                    </a:cubicBezTo>
                    <a:cubicBezTo>
                      <a:pt x="5726" y="7822"/>
                      <a:pt x="5187" y="8424"/>
                      <a:pt x="4689" y="9077"/>
                    </a:cubicBezTo>
                    <a:cubicBezTo>
                      <a:pt x="4223" y="9679"/>
                      <a:pt x="3818" y="10342"/>
                      <a:pt x="3486" y="11038"/>
                    </a:cubicBezTo>
                    <a:cubicBezTo>
                      <a:pt x="3144" y="11753"/>
                      <a:pt x="2895" y="12469"/>
                      <a:pt x="2739" y="13185"/>
                    </a:cubicBezTo>
                    <a:cubicBezTo>
                      <a:pt x="2573" y="13932"/>
                      <a:pt x="2511" y="14699"/>
                      <a:pt x="2552" y="15467"/>
                    </a:cubicBezTo>
                    <a:cubicBezTo>
                      <a:pt x="2573" y="15799"/>
                      <a:pt x="2625" y="16162"/>
                      <a:pt x="2697" y="16608"/>
                    </a:cubicBezTo>
                    <a:cubicBezTo>
                      <a:pt x="2770" y="17013"/>
                      <a:pt x="2884" y="17428"/>
                      <a:pt x="3029" y="17832"/>
                    </a:cubicBezTo>
                    <a:lnTo>
                      <a:pt x="3123" y="18081"/>
                    </a:lnTo>
                    <a:cubicBezTo>
                      <a:pt x="3278" y="18548"/>
                      <a:pt x="3506" y="18994"/>
                      <a:pt x="3776" y="19429"/>
                    </a:cubicBezTo>
                    <a:cubicBezTo>
                      <a:pt x="3932" y="19689"/>
                      <a:pt x="4129" y="19959"/>
                      <a:pt x="4409" y="20280"/>
                    </a:cubicBezTo>
                    <a:cubicBezTo>
                      <a:pt x="4617" y="20529"/>
                      <a:pt x="4866" y="20778"/>
                      <a:pt x="5135" y="21058"/>
                    </a:cubicBezTo>
                    <a:cubicBezTo>
                      <a:pt x="5550" y="21452"/>
                      <a:pt x="5986" y="21826"/>
                      <a:pt x="6411" y="22189"/>
                    </a:cubicBezTo>
                    <a:cubicBezTo>
                      <a:pt x="6525" y="22282"/>
                      <a:pt x="6639" y="22386"/>
                      <a:pt x="6754" y="22479"/>
                    </a:cubicBezTo>
                    <a:cubicBezTo>
                      <a:pt x="7199" y="22873"/>
                      <a:pt x="7780" y="23392"/>
                      <a:pt x="8289" y="23963"/>
                    </a:cubicBezTo>
                    <a:cubicBezTo>
                      <a:pt x="8506" y="24222"/>
                      <a:pt x="8704" y="24481"/>
                      <a:pt x="8880" y="24751"/>
                    </a:cubicBezTo>
                    <a:cubicBezTo>
                      <a:pt x="9066" y="25051"/>
                      <a:pt x="9222" y="25363"/>
                      <a:pt x="9368" y="25653"/>
                    </a:cubicBezTo>
                    <a:cubicBezTo>
                      <a:pt x="9741" y="26462"/>
                      <a:pt x="10000" y="27282"/>
                      <a:pt x="10135" y="28080"/>
                    </a:cubicBezTo>
                    <a:cubicBezTo>
                      <a:pt x="10228" y="28755"/>
                      <a:pt x="10228" y="29440"/>
                      <a:pt x="10135" y="30104"/>
                    </a:cubicBezTo>
                    <a:cubicBezTo>
                      <a:pt x="10021" y="30840"/>
                      <a:pt x="9783" y="31607"/>
                      <a:pt x="9419" y="32386"/>
                    </a:cubicBezTo>
                    <a:cubicBezTo>
                      <a:pt x="8621" y="34045"/>
                      <a:pt x="7428" y="35498"/>
                      <a:pt x="6266" y="36835"/>
                    </a:cubicBezTo>
                    <a:lnTo>
                      <a:pt x="6307" y="36805"/>
                    </a:lnTo>
                    <a:lnTo>
                      <a:pt x="6307" y="36805"/>
                    </a:lnTo>
                    <a:cubicBezTo>
                      <a:pt x="6038" y="37105"/>
                      <a:pt x="5768" y="37416"/>
                      <a:pt x="5498" y="37717"/>
                    </a:cubicBezTo>
                    <a:cubicBezTo>
                      <a:pt x="4896" y="38412"/>
                      <a:pt x="4264" y="39138"/>
                      <a:pt x="3672" y="39864"/>
                    </a:cubicBezTo>
                    <a:cubicBezTo>
                      <a:pt x="2687" y="41067"/>
                      <a:pt x="1971" y="42105"/>
                      <a:pt x="1432" y="43132"/>
                    </a:cubicBezTo>
                    <a:cubicBezTo>
                      <a:pt x="1090" y="43764"/>
                      <a:pt x="809" y="44428"/>
                      <a:pt x="592" y="45103"/>
                    </a:cubicBezTo>
                    <a:cubicBezTo>
                      <a:pt x="395" y="45735"/>
                      <a:pt x="249" y="46420"/>
                      <a:pt x="156" y="47188"/>
                    </a:cubicBezTo>
                    <a:cubicBezTo>
                      <a:pt x="0" y="48505"/>
                      <a:pt x="125" y="49885"/>
                      <a:pt x="530" y="51182"/>
                    </a:cubicBezTo>
                    <a:cubicBezTo>
                      <a:pt x="717" y="51793"/>
                      <a:pt x="986" y="52416"/>
                      <a:pt x="1339" y="53038"/>
                    </a:cubicBezTo>
                    <a:cubicBezTo>
                      <a:pt x="1650" y="53577"/>
                      <a:pt x="2044" y="54128"/>
                      <a:pt x="2563" y="54698"/>
                    </a:cubicBezTo>
                    <a:cubicBezTo>
                      <a:pt x="2999" y="55186"/>
                      <a:pt x="3538" y="55652"/>
                      <a:pt x="4140" y="56088"/>
                    </a:cubicBezTo>
                    <a:cubicBezTo>
                      <a:pt x="4751" y="56523"/>
                      <a:pt x="5426" y="56908"/>
                      <a:pt x="6131" y="57219"/>
                    </a:cubicBezTo>
                    <a:cubicBezTo>
                      <a:pt x="7614" y="57872"/>
                      <a:pt x="9336" y="58277"/>
                      <a:pt x="11401" y="58453"/>
                    </a:cubicBezTo>
                    <a:cubicBezTo>
                      <a:pt x="12044" y="58515"/>
                      <a:pt x="12718" y="58536"/>
                      <a:pt x="13413" y="58536"/>
                    </a:cubicBezTo>
                    <a:cubicBezTo>
                      <a:pt x="14575" y="58536"/>
                      <a:pt x="15788" y="58473"/>
                      <a:pt x="17240" y="58318"/>
                    </a:cubicBezTo>
                    <a:cubicBezTo>
                      <a:pt x="19222" y="58111"/>
                      <a:pt x="21203" y="57779"/>
                      <a:pt x="23132" y="57468"/>
                    </a:cubicBezTo>
                    <a:cubicBezTo>
                      <a:pt x="24730" y="57198"/>
                      <a:pt x="26389" y="56928"/>
                      <a:pt x="28039" y="56721"/>
                    </a:cubicBezTo>
                    <a:cubicBezTo>
                      <a:pt x="28900" y="56627"/>
                      <a:pt x="29761" y="56544"/>
                      <a:pt x="30580" y="56503"/>
                    </a:cubicBezTo>
                    <a:cubicBezTo>
                      <a:pt x="31525" y="56440"/>
                      <a:pt x="32520" y="56420"/>
                      <a:pt x="33547" y="56420"/>
                    </a:cubicBezTo>
                    <a:lnTo>
                      <a:pt x="33807" y="56420"/>
                    </a:lnTo>
                    <a:cubicBezTo>
                      <a:pt x="35808" y="56420"/>
                      <a:pt x="37852" y="56555"/>
                      <a:pt x="40061" y="56814"/>
                    </a:cubicBezTo>
                    <a:cubicBezTo>
                      <a:pt x="41617" y="57011"/>
                      <a:pt x="43297" y="57270"/>
                      <a:pt x="45196" y="57634"/>
                    </a:cubicBezTo>
                    <a:lnTo>
                      <a:pt x="45891" y="57758"/>
                    </a:lnTo>
                    <a:cubicBezTo>
                      <a:pt x="46845" y="57945"/>
                      <a:pt x="47831" y="58132"/>
                      <a:pt x="48806" y="58298"/>
                    </a:cubicBezTo>
                    <a:cubicBezTo>
                      <a:pt x="50258" y="58556"/>
                      <a:pt x="51607" y="58754"/>
                      <a:pt x="52924" y="58909"/>
                    </a:cubicBezTo>
                    <a:cubicBezTo>
                      <a:pt x="54428" y="59086"/>
                      <a:pt x="55787" y="59179"/>
                      <a:pt x="57084" y="59190"/>
                    </a:cubicBezTo>
                    <a:cubicBezTo>
                      <a:pt x="57177" y="59200"/>
                      <a:pt x="57270" y="59200"/>
                      <a:pt x="57363" y="59200"/>
                    </a:cubicBezTo>
                    <a:cubicBezTo>
                      <a:pt x="58681" y="59200"/>
                      <a:pt x="59936" y="59096"/>
                      <a:pt x="61077" y="58899"/>
                    </a:cubicBezTo>
                    <a:cubicBezTo>
                      <a:pt x="62363" y="58671"/>
                      <a:pt x="63515" y="58287"/>
                      <a:pt x="64511" y="57758"/>
                    </a:cubicBezTo>
                    <a:cubicBezTo>
                      <a:pt x="65009" y="57488"/>
                      <a:pt x="65486" y="57166"/>
                      <a:pt x="65931" y="56783"/>
                    </a:cubicBezTo>
                    <a:cubicBezTo>
                      <a:pt x="66346" y="56430"/>
                      <a:pt x="66731" y="55995"/>
                      <a:pt x="67073" y="55507"/>
                    </a:cubicBezTo>
                    <a:cubicBezTo>
                      <a:pt x="67229" y="55299"/>
                      <a:pt x="67363" y="55071"/>
                      <a:pt x="67498" y="54801"/>
                    </a:cubicBezTo>
                    <a:cubicBezTo>
                      <a:pt x="67685" y="54460"/>
                      <a:pt x="67851" y="54086"/>
                      <a:pt x="68017" y="53650"/>
                    </a:cubicBezTo>
                    <a:cubicBezTo>
                      <a:pt x="68287" y="52914"/>
                      <a:pt x="68473" y="52104"/>
                      <a:pt x="68587" y="51171"/>
                    </a:cubicBezTo>
                    <a:cubicBezTo>
                      <a:pt x="68732" y="49875"/>
                      <a:pt x="68639" y="48485"/>
                      <a:pt x="68297" y="47032"/>
                    </a:cubicBezTo>
                    <a:cubicBezTo>
                      <a:pt x="67975" y="45694"/>
                      <a:pt x="67425" y="44356"/>
                      <a:pt x="66648" y="43059"/>
                    </a:cubicBezTo>
                    <a:cubicBezTo>
                      <a:pt x="66035" y="42043"/>
                      <a:pt x="65247" y="41099"/>
                      <a:pt x="64490" y="40186"/>
                    </a:cubicBezTo>
                    <a:cubicBezTo>
                      <a:pt x="64355" y="40030"/>
                      <a:pt x="64230" y="39875"/>
                      <a:pt x="64106" y="39719"/>
                    </a:cubicBezTo>
                    <a:cubicBezTo>
                      <a:pt x="63722" y="39263"/>
                      <a:pt x="63245" y="38661"/>
                      <a:pt x="62799" y="38039"/>
                    </a:cubicBezTo>
                    <a:cubicBezTo>
                      <a:pt x="62384" y="37468"/>
                      <a:pt x="62042" y="36888"/>
                      <a:pt x="61762" y="36317"/>
                    </a:cubicBezTo>
                    <a:cubicBezTo>
                      <a:pt x="61616" y="35985"/>
                      <a:pt x="61482" y="35653"/>
                      <a:pt x="61367" y="35321"/>
                    </a:cubicBezTo>
                    <a:cubicBezTo>
                      <a:pt x="61264" y="34979"/>
                      <a:pt x="61171" y="34605"/>
                      <a:pt x="61108" y="34201"/>
                    </a:cubicBezTo>
                    <a:cubicBezTo>
                      <a:pt x="61056" y="33859"/>
                      <a:pt x="61035" y="33516"/>
                      <a:pt x="61035" y="33174"/>
                    </a:cubicBezTo>
                    <a:cubicBezTo>
                      <a:pt x="61025" y="32831"/>
                      <a:pt x="61056" y="32469"/>
                      <a:pt x="61108" y="32054"/>
                    </a:cubicBezTo>
                    <a:cubicBezTo>
                      <a:pt x="61212" y="31462"/>
                      <a:pt x="61357" y="30871"/>
                      <a:pt x="61586" y="30238"/>
                    </a:cubicBezTo>
                    <a:cubicBezTo>
                      <a:pt x="61762" y="29719"/>
                      <a:pt x="61990" y="29180"/>
                      <a:pt x="62312" y="28475"/>
                    </a:cubicBezTo>
                    <a:cubicBezTo>
                      <a:pt x="62612" y="27842"/>
                      <a:pt x="62944" y="27199"/>
                      <a:pt x="63255" y="26577"/>
                    </a:cubicBezTo>
                    <a:cubicBezTo>
                      <a:pt x="63359" y="26369"/>
                      <a:pt x="63473" y="26151"/>
                      <a:pt x="63577" y="25934"/>
                    </a:cubicBezTo>
                    <a:cubicBezTo>
                      <a:pt x="64096" y="24917"/>
                      <a:pt x="64500" y="24076"/>
                      <a:pt x="64853" y="23299"/>
                    </a:cubicBezTo>
                    <a:cubicBezTo>
                      <a:pt x="65776" y="21276"/>
                      <a:pt x="66346" y="19595"/>
                      <a:pt x="66637" y="17998"/>
                    </a:cubicBezTo>
                    <a:cubicBezTo>
                      <a:pt x="66803" y="17064"/>
                      <a:pt x="66876" y="16141"/>
                      <a:pt x="66855" y="15259"/>
                    </a:cubicBezTo>
                    <a:cubicBezTo>
                      <a:pt x="66834" y="14346"/>
                      <a:pt x="66689" y="13403"/>
                      <a:pt x="66419" y="12459"/>
                    </a:cubicBezTo>
                    <a:cubicBezTo>
                      <a:pt x="66201" y="11660"/>
                      <a:pt x="65848" y="10820"/>
                      <a:pt x="65361" y="9886"/>
                    </a:cubicBezTo>
                    <a:cubicBezTo>
                      <a:pt x="64998" y="9212"/>
                      <a:pt x="64562" y="8517"/>
                      <a:pt x="64054" y="7832"/>
                    </a:cubicBezTo>
                    <a:cubicBezTo>
                      <a:pt x="63587" y="7210"/>
                      <a:pt x="63038" y="6577"/>
                      <a:pt x="62425" y="5955"/>
                    </a:cubicBezTo>
                    <a:cubicBezTo>
                      <a:pt x="61865" y="5384"/>
                      <a:pt x="61233" y="4835"/>
                      <a:pt x="60548" y="4295"/>
                    </a:cubicBezTo>
                    <a:cubicBezTo>
                      <a:pt x="59200" y="3268"/>
                      <a:pt x="57706" y="2397"/>
                      <a:pt x="56109" y="1712"/>
                    </a:cubicBezTo>
                    <a:cubicBezTo>
                      <a:pt x="55237" y="1339"/>
                      <a:pt x="54324" y="1018"/>
                      <a:pt x="53370" y="758"/>
                    </a:cubicBezTo>
                    <a:cubicBezTo>
                      <a:pt x="52395" y="488"/>
                      <a:pt x="51326" y="291"/>
                      <a:pt x="50113" y="146"/>
                    </a:cubicBezTo>
                    <a:cubicBezTo>
                      <a:pt x="49262" y="42"/>
                      <a:pt x="48391" y="1"/>
                      <a:pt x="47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5268345" y="3794964"/>
                <a:ext cx="2982116" cy="427781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9492" extrusionOk="0">
                    <a:moveTo>
                      <a:pt x="34200" y="0"/>
                    </a:moveTo>
                    <a:cubicBezTo>
                      <a:pt x="33816" y="0"/>
                      <a:pt x="33443" y="10"/>
                      <a:pt x="33058" y="10"/>
                    </a:cubicBezTo>
                    <a:cubicBezTo>
                      <a:pt x="27592" y="31"/>
                      <a:pt x="22436" y="249"/>
                      <a:pt x="17893" y="612"/>
                    </a:cubicBezTo>
                    <a:cubicBezTo>
                      <a:pt x="17344" y="685"/>
                      <a:pt x="16794" y="747"/>
                      <a:pt x="16233" y="809"/>
                    </a:cubicBezTo>
                    <a:cubicBezTo>
                      <a:pt x="15279" y="902"/>
                      <a:pt x="14428" y="975"/>
                      <a:pt x="13640" y="1006"/>
                    </a:cubicBezTo>
                    <a:cubicBezTo>
                      <a:pt x="5373" y="1909"/>
                      <a:pt x="0" y="3330"/>
                      <a:pt x="0" y="4906"/>
                    </a:cubicBezTo>
                    <a:cubicBezTo>
                      <a:pt x="10" y="7469"/>
                      <a:pt x="14232" y="9491"/>
                      <a:pt x="31959" y="9491"/>
                    </a:cubicBezTo>
                    <a:cubicBezTo>
                      <a:pt x="32343" y="9491"/>
                      <a:pt x="32717" y="9481"/>
                      <a:pt x="33100" y="9481"/>
                    </a:cubicBezTo>
                    <a:cubicBezTo>
                      <a:pt x="51357" y="9398"/>
                      <a:pt x="66169" y="7199"/>
                      <a:pt x="66159" y="4585"/>
                    </a:cubicBezTo>
                    <a:cubicBezTo>
                      <a:pt x="66149" y="3433"/>
                      <a:pt x="63276" y="2396"/>
                      <a:pt x="58493" y="1598"/>
                    </a:cubicBezTo>
                    <a:cubicBezTo>
                      <a:pt x="57809" y="1660"/>
                      <a:pt x="57093" y="1691"/>
                      <a:pt x="56356" y="1691"/>
                    </a:cubicBezTo>
                    <a:cubicBezTo>
                      <a:pt x="56263" y="1691"/>
                      <a:pt x="56170" y="1691"/>
                      <a:pt x="56077" y="1681"/>
                    </a:cubicBezTo>
                    <a:cubicBezTo>
                      <a:pt x="54780" y="1670"/>
                      <a:pt x="53421" y="1577"/>
                      <a:pt x="51917" y="1400"/>
                    </a:cubicBezTo>
                    <a:cubicBezTo>
                      <a:pt x="50600" y="1245"/>
                      <a:pt x="49251" y="1047"/>
                      <a:pt x="47799" y="789"/>
                    </a:cubicBezTo>
                    <a:cubicBezTo>
                      <a:pt x="46845" y="623"/>
                      <a:pt x="45880" y="446"/>
                      <a:pt x="44946" y="270"/>
                    </a:cubicBezTo>
                    <a:cubicBezTo>
                      <a:pt x="41596" y="93"/>
                      <a:pt x="37975" y="0"/>
                      <a:pt x="34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5883073" y="3807087"/>
                <a:ext cx="2021458" cy="64086"/>
              </a:xfrm>
              <a:custGeom>
                <a:avLst/>
                <a:gdLst/>
                <a:ahLst/>
                <a:cxnLst/>
                <a:rect l="l" t="t" r="r" b="b"/>
                <a:pathLst>
                  <a:path w="44854" h="1422" extrusionOk="0">
                    <a:moveTo>
                      <a:pt x="4253" y="343"/>
                    </a:moveTo>
                    <a:lnTo>
                      <a:pt x="4253" y="343"/>
                    </a:lnTo>
                    <a:cubicBezTo>
                      <a:pt x="2759" y="457"/>
                      <a:pt x="1339" y="592"/>
                      <a:pt x="0" y="737"/>
                    </a:cubicBezTo>
                    <a:cubicBezTo>
                      <a:pt x="788" y="706"/>
                      <a:pt x="1639" y="633"/>
                      <a:pt x="2593" y="540"/>
                    </a:cubicBezTo>
                    <a:cubicBezTo>
                      <a:pt x="3154" y="478"/>
                      <a:pt x="3704" y="416"/>
                      <a:pt x="4253" y="343"/>
                    </a:cubicBezTo>
                    <a:close/>
                    <a:moveTo>
                      <a:pt x="31306" y="1"/>
                    </a:moveTo>
                    <a:lnTo>
                      <a:pt x="31306" y="1"/>
                    </a:lnTo>
                    <a:cubicBezTo>
                      <a:pt x="32240" y="177"/>
                      <a:pt x="33205" y="354"/>
                      <a:pt x="34159" y="520"/>
                    </a:cubicBezTo>
                    <a:cubicBezTo>
                      <a:pt x="35611" y="778"/>
                      <a:pt x="36960" y="976"/>
                      <a:pt x="38277" y="1131"/>
                    </a:cubicBezTo>
                    <a:cubicBezTo>
                      <a:pt x="39781" y="1308"/>
                      <a:pt x="41140" y="1401"/>
                      <a:pt x="42437" y="1412"/>
                    </a:cubicBezTo>
                    <a:cubicBezTo>
                      <a:pt x="42530" y="1422"/>
                      <a:pt x="42623" y="1422"/>
                      <a:pt x="42716" y="1422"/>
                    </a:cubicBezTo>
                    <a:cubicBezTo>
                      <a:pt x="43453" y="1422"/>
                      <a:pt x="44169" y="1391"/>
                      <a:pt x="44853" y="1329"/>
                    </a:cubicBezTo>
                    <a:cubicBezTo>
                      <a:pt x="41275" y="727"/>
                      <a:pt x="36617" y="260"/>
                      <a:pt x="31306" y="1"/>
                    </a:cubicBezTo>
                    <a:close/>
                  </a:path>
                </a:pathLst>
              </a:custGeom>
              <a:solidFill>
                <a:srgbClr val="353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7236917" y="2517783"/>
                <a:ext cx="733068" cy="1113573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24709" extrusionOk="0">
                    <a:moveTo>
                      <a:pt x="1795" y="24283"/>
                    </a:moveTo>
                    <a:cubicBezTo>
                      <a:pt x="1812" y="24289"/>
                      <a:pt x="1826" y="24291"/>
                      <a:pt x="1840" y="24294"/>
                    </a:cubicBezTo>
                    <a:lnTo>
                      <a:pt x="1840" y="24294"/>
                    </a:lnTo>
                    <a:cubicBezTo>
                      <a:pt x="1832" y="24294"/>
                      <a:pt x="1824" y="24294"/>
                      <a:pt x="1816" y="24294"/>
                    </a:cubicBezTo>
                    <a:lnTo>
                      <a:pt x="1795" y="24283"/>
                    </a:lnTo>
                    <a:close/>
                    <a:moveTo>
                      <a:pt x="11120" y="0"/>
                    </a:moveTo>
                    <a:cubicBezTo>
                      <a:pt x="10550" y="0"/>
                      <a:pt x="9949" y="62"/>
                      <a:pt x="9336" y="166"/>
                    </a:cubicBezTo>
                    <a:cubicBezTo>
                      <a:pt x="8144" y="373"/>
                      <a:pt x="6982" y="778"/>
                      <a:pt x="5882" y="1358"/>
                    </a:cubicBezTo>
                    <a:cubicBezTo>
                      <a:pt x="5343" y="1649"/>
                      <a:pt x="4834" y="1971"/>
                      <a:pt x="4357" y="2324"/>
                    </a:cubicBezTo>
                    <a:cubicBezTo>
                      <a:pt x="3880" y="2676"/>
                      <a:pt x="3414" y="3091"/>
                      <a:pt x="2999" y="3558"/>
                    </a:cubicBezTo>
                    <a:cubicBezTo>
                      <a:pt x="2584" y="4004"/>
                      <a:pt x="2210" y="4512"/>
                      <a:pt x="1878" y="5062"/>
                    </a:cubicBezTo>
                    <a:cubicBezTo>
                      <a:pt x="1546" y="5591"/>
                      <a:pt x="1287" y="6162"/>
                      <a:pt x="1090" y="6742"/>
                    </a:cubicBezTo>
                    <a:cubicBezTo>
                      <a:pt x="893" y="7344"/>
                      <a:pt x="779" y="7946"/>
                      <a:pt x="737" y="8527"/>
                    </a:cubicBezTo>
                    <a:cubicBezTo>
                      <a:pt x="727" y="8838"/>
                      <a:pt x="727" y="9138"/>
                      <a:pt x="758" y="9439"/>
                    </a:cubicBezTo>
                    <a:cubicBezTo>
                      <a:pt x="779" y="9730"/>
                      <a:pt x="830" y="10030"/>
                      <a:pt x="913" y="10342"/>
                    </a:cubicBezTo>
                    <a:cubicBezTo>
                      <a:pt x="1059" y="10902"/>
                      <a:pt x="1298" y="11462"/>
                      <a:pt x="1639" y="12001"/>
                    </a:cubicBezTo>
                    <a:cubicBezTo>
                      <a:pt x="1961" y="12520"/>
                      <a:pt x="2356" y="12976"/>
                      <a:pt x="2729" y="13391"/>
                    </a:cubicBezTo>
                    <a:cubicBezTo>
                      <a:pt x="2874" y="13547"/>
                      <a:pt x="3019" y="13713"/>
                      <a:pt x="3165" y="13868"/>
                    </a:cubicBezTo>
                    <a:cubicBezTo>
                      <a:pt x="3787" y="14553"/>
                      <a:pt x="4430" y="15248"/>
                      <a:pt x="4876" y="16078"/>
                    </a:cubicBezTo>
                    <a:lnTo>
                      <a:pt x="4887" y="16099"/>
                    </a:lnTo>
                    <a:lnTo>
                      <a:pt x="4897" y="16109"/>
                    </a:lnTo>
                    <a:cubicBezTo>
                      <a:pt x="4980" y="16286"/>
                      <a:pt x="5063" y="16462"/>
                      <a:pt x="5125" y="16628"/>
                    </a:cubicBezTo>
                    <a:cubicBezTo>
                      <a:pt x="5198" y="16814"/>
                      <a:pt x="5260" y="17012"/>
                      <a:pt x="5311" y="17261"/>
                    </a:cubicBezTo>
                    <a:cubicBezTo>
                      <a:pt x="5405" y="17717"/>
                      <a:pt x="5447" y="18184"/>
                      <a:pt x="5436" y="18640"/>
                    </a:cubicBezTo>
                    <a:lnTo>
                      <a:pt x="5436" y="18651"/>
                    </a:lnTo>
                    <a:cubicBezTo>
                      <a:pt x="5415" y="19107"/>
                      <a:pt x="5332" y="19553"/>
                      <a:pt x="5208" y="19988"/>
                    </a:cubicBezTo>
                    <a:cubicBezTo>
                      <a:pt x="5073" y="20435"/>
                      <a:pt x="4876" y="20860"/>
                      <a:pt x="4638" y="21254"/>
                    </a:cubicBezTo>
                    <a:cubicBezTo>
                      <a:pt x="4389" y="21638"/>
                      <a:pt x="4098" y="22001"/>
                      <a:pt x="3766" y="22312"/>
                    </a:cubicBezTo>
                    <a:lnTo>
                      <a:pt x="3746" y="22333"/>
                    </a:lnTo>
                    <a:cubicBezTo>
                      <a:pt x="3444" y="22602"/>
                      <a:pt x="3112" y="22841"/>
                      <a:pt x="2771" y="23028"/>
                    </a:cubicBezTo>
                    <a:cubicBezTo>
                      <a:pt x="2356" y="23236"/>
                      <a:pt x="1909" y="23391"/>
                      <a:pt x="1526" y="23505"/>
                    </a:cubicBezTo>
                    <a:lnTo>
                      <a:pt x="1121" y="23630"/>
                    </a:lnTo>
                    <a:cubicBezTo>
                      <a:pt x="789" y="23723"/>
                      <a:pt x="436" y="23827"/>
                      <a:pt x="94" y="23951"/>
                    </a:cubicBezTo>
                    <a:cubicBezTo>
                      <a:pt x="63" y="23962"/>
                      <a:pt x="32" y="23992"/>
                      <a:pt x="11" y="24024"/>
                    </a:cubicBezTo>
                    <a:cubicBezTo>
                      <a:pt x="0" y="24055"/>
                      <a:pt x="0" y="24096"/>
                      <a:pt x="11" y="24138"/>
                    </a:cubicBezTo>
                    <a:cubicBezTo>
                      <a:pt x="21" y="24158"/>
                      <a:pt x="32" y="24179"/>
                      <a:pt x="53" y="24190"/>
                    </a:cubicBezTo>
                    <a:cubicBezTo>
                      <a:pt x="74" y="24231"/>
                      <a:pt x="104" y="24262"/>
                      <a:pt x="146" y="24273"/>
                    </a:cubicBezTo>
                    <a:cubicBezTo>
                      <a:pt x="1328" y="24563"/>
                      <a:pt x="2511" y="24709"/>
                      <a:pt x="3663" y="24709"/>
                    </a:cubicBezTo>
                    <a:cubicBezTo>
                      <a:pt x="4264" y="24709"/>
                      <a:pt x="4855" y="24667"/>
                      <a:pt x="5426" y="24584"/>
                    </a:cubicBezTo>
                    <a:cubicBezTo>
                      <a:pt x="6328" y="24460"/>
                      <a:pt x="7179" y="24231"/>
                      <a:pt x="7967" y="23889"/>
                    </a:cubicBezTo>
                    <a:cubicBezTo>
                      <a:pt x="8797" y="23536"/>
                      <a:pt x="9534" y="23059"/>
                      <a:pt x="10166" y="22478"/>
                    </a:cubicBezTo>
                    <a:cubicBezTo>
                      <a:pt x="10488" y="22178"/>
                      <a:pt x="10788" y="21835"/>
                      <a:pt x="11069" y="21452"/>
                    </a:cubicBezTo>
                    <a:cubicBezTo>
                      <a:pt x="11369" y="21037"/>
                      <a:pt x="11639" y="20590"/>
                      <a:pt x="11878" y="20124"/>
                    </a:cubicBezTo>
                    <a:cubicBezTo>
                      <a:pt x="12386" y="19096"/>
                      <a:pt x="12646" y="18080"/>
                      <a:pt x="12635" y="17116"/>
                    </a:cubicBezTo>
                    <a:cubicBezTo>
                      <a:pt x="12625" y="16597"/>
                      <a:pt x="12531" y="16088"/>
                      <a:pt x="12355" y="15601"/>
                    </a:cubicBezTo>
                    <a:cubicBezTo>
                      <a:pt x="12199" y="15165"/>
                      <a:pt x="11950" y="14730"/>
                      <a:pt x="11608" y="14273"/>
                    </a:cubicBezTo>
                    <a:cubicBezTo>
                      <a:pt x="11048" y="13526"/>
                      <a:pt x="10301" y="12925"/>
                      <a:pt x="9575" y="12395"/>
                    </a:cubicBezTo>
                    <a:cubicBezTo>
                      <a:pt x="9440" y="12292"/>
                      <a:pt x="9306" y="12199"/>
                      <a:pt x="9170" y="12105"/>
                    </a:cubicBezTo>
                    <a:cubicBezTo>
                      <a:pt x="8859" y="11877"/>
                      <a:pt x="8538" y="11649"/>
                      <a:pt x="8237" y="11410"/>
                    </a:cubicBezTo>
                    <a:lnTo>
                      <a:pt x="8237" y="11410"/>
                    </a:lnTo>
                    <a:lnTo>
                      <a:pt x="8241" y="11419"/>
                    </a:lnTo>
                    <a:lnTo>
                      <a:pt x="8241" y="11419"/>
                    </a:lnTo>
                    <a:cubicBezTo>
                      <a:pt x="7983" y="11211"/>
                      <a:pt x="7752" y="11020"/>
                      <a:pt x="7542" y="10829"/>
                    </a:cubicBezTo>
                    <a:cubicBezTo>
                      <a:pt x="7438" y="10726"/>
                      <a:pt x="7314" y="10611"/>
                      <a:pt x="7199" y="10487"/>
                    </a:cubicBezTo>
                    <a:cubicBezTo>
                      <a:pt x="7116" y="10394"/>
                      <a:pt x="7003" y="10269"/>
                      <a:pt x="6899" y="10145"/>
                    </a:cubicBezTo>
                    <a:cubicBezTo>
                      <a:pt x="6784" y="9989"/>
                      <a:pt x="6701" y="9834"/>
                      <a:pt x="6639" y="9678"/>
                    </a:cubicBezTo>
                    <a:cubicBezTo>
                      <a:pt x="6577" y="9543"/>
                      <a:pt x="6546" y="9408"/>
                      <a:pt x="6526" y="9263"/>
                    </a:cubicBezTo>
                    <a:cubicBezTo>
                      <a:pt x="6515" y="9138"/>
                      <a:pt x="6515" y="9004"/>
                      <a:pt x="6526" y="8869"/>
                    </a:cubicBezTo>
                    <a:cubicBezTo>
                      <a:pt x="6546" y="8723"/>
                      <a:pt x="6588" y="8578"/>
                      <a:pt x="6650" y="8433"/>
                    </a:cubicBezTo>
                    <a:lnTo>
                      <a:pt x="6650" y="8412"/>
                    </a:lnTo>
                    <a:cubicBezTo>
                      <a:pt x="6733" y="8225"/>
                      <a:pt x="6847" y="8029"/>
                      <a:pt x="7003" y="7831"/>
                    </a:cubicBezTo>
                    <a:cubicBezTo>
                      <a:pt x="7210" y="7572"/>
                      <a:pt x="7469" y="7323"/>
                      <a:pt x="7780" y="7084"/>
                    </a:cubicBezTo>
                    <a:cubicBezTo>
                      <a:pt x="8174" y="6794"/>
                      <a:pt x="8631" y="6535"/>
                      <a:pt x="9119" y="6338"/>
                    </a:cubicBezTo>
                    <a:cubicBezTo>
                      <a:pt x="9554" y="6162"/>
                      <a:pt x="9969" y="6047"/>
                      <a:pt x="10374" y="5996"/>
                    </a:cubicBezTo>
                    <a:cubicBezTo>
                      <a:pt x="10509" y="5975"/>
                      <a:pt x="10633" y="5975"/>
                      <a:pt x="10758" y="5975"/>
                    </a:cubicBezTo>
                    <a:lnTo>
                      <a:pt x="10799" y="5975"/>
                    </a:lnTo>
                    <a:cubicBezTo>
                      <a:pt x="10820" y="5996"/>
                      <a:pt x="10851" y="6006"/>
                      <a:pt x="10882" y="6006"/>
                    </a:cubicBezTo>
                    <a:cubicBezTo>
                      <a:pt x="10892" y="6006"/>
                      <a:pt x="10903" y="6006"/>
                      <a:pt x="10913" y="5996"/>
                    </a:cubicBezTo>
                    <a:cubicBezTo>
                      <a:pt x="10944" y="5996"/>
                      <a:pt x="10975" y="5975"/>
                      <a:pt x="10996" y="5943"/>
                    </a:cubicBezTo>
                    <a:lnTo>
                      <a:pt x="11017" y="5923"/>
                    </a:lnTo>
                    <a:lnTo>
                      <a:pt x="11027" y="5902"/>
                    </a:lnTo>
                    <a:cubicBezTo>
                      <a:pt x="11256" y="5643"/>
                      <a:pt x="11546" y="5394"/>
                      <a:pt x="11940" y="5124"/>
                    </a:cubicBezTo>
                    <a:cubicBezTo>
                      <a:pt x="12282" y="4885"/>
                      <a:pt x="12635" y="4678"/>
                      <a:pt x="12978" y="4481"/>
                    </a:cubicBezTo>
                    <a:cubicBezTo>
                      <a:pt x="13123" y="4387"/>
                      <a:pt x="13278" y="4294"/>
                      <a:pt x="13423" y="4211"/>
                    </a:cubicBezTo>
                    <a:cubicBezTo>
                      <a:pt x="13973" y="3869"/>
                      <a:pt x="14430" y="3558"/>
                      <a:pt x="14824" y="3184"/>
                    </a:cubicBezTo>
                    <a:cubicBezTo>
                      <a:pt x="15073" y="2956"/>
                      <a:pt x="15270" y="2718"/>
                      <a:pt x="15426" y="2469"/>
                    </a:cubicBezTo>
                    <a:cubicBezTo>
                      <a:pt x="15571" y="2220"/>
                      <a:pt x="15685" y="1960"/>
                      <a:pt x="15747" y="1690"/>
                    </a:cubicBezTo>
                    <a:lnTo>
                      <a:pt x="16027" y="1909"/>
                    </a:lnTo>
                    <a:cubicBezTo>
                      <a:pt x="16058" y="1929"/>
                      <a:pt x="16089" y="1939"/>
                      <a:pt x="16120" y="1939"/>
                    </a:cubicBezTo>
                    <a:cubicBezTo>
                      <a:pt x="16162" y="1939"/>
                      <a:pt x="16203" y="1929"/>
                      <a:pt x="16235" y="1888"/>
                    </a:cubicBezTo>
                    <a:cubicBezTo>
                      <a:pt x="16255" y="1867"/>
                      <a:pt x="16265" y="1826"/>
                      <a:pt x="16265" y="1784"/>
                    </a:cubicBezTo>
                    <a:cubicBezTo>
                      <a:pt x="16255" y="1743"/>
                      <a:pt x="16245" y="1711"/>
                      <a:pt x="16214" y="1690"/>
                    </a:cubicBezTo>
                    <a:cubicBezTo>
                      <a:pt x="15737" y="1307"/>
                      <a:pt x="15207" y="985"/>
                      <a:pt x="14647" y="726"/>
                    </a:cubicBezTo>
                    <a:cubicBezTo>
                      <a:pt x="14129" y="487"/>
                      <a:pt x="13548" y="300"/>
                      <a:pt x="12946" y="176"/>
                    </a:cubicBezTo>
                    <a:cubicBezTo>
                      <a:pt x="12386" y="62"/>
                      <a:pt x="11784" y="10"/>
                      <a:pt x="11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7236466" y="2710809"/>
                <a:ext cx="416559" cy="920549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20426" extrusionOk="0">
                    <a:moveTo>
                      <a:pt x="2396" y="1"/>
                    </a:moveTo>
                    <a:lnTo>
                      <a:pt x="2396" y="1"/>
                    </a:lnTo>
                    <a:cubicBezTo>
                      <a:pt x="2220" y="250"/>
                      <a:pt x="2044" y="509"/>
                      <a:pt x="1878" y="768"/>
                    </a:cubicBezTo>
                    <a:cubicBezTo>
                      <a:pt x="1556" y="1308"/>
                      <a:pt x="1297" y="1879"/>
                      <a:pt x="1100" y="2459"/>
                    </a:cubicBezTo>
                    <a:cubicBezTo>
                      <a:pt x="903" y="3050"/>
                      <a:pt x="778" y="3652"/>
                      <a:pt x="747" y="4244"/>
                    </a:cubicBezTo>
                    <a:cubicBezTo>
                      <a:pt x="727" y="4555"/>
                      <a:pt x="737" y="4855"/>
                      <a:pt x="757" y="5156"/>
                    </a:cubicBezTo>
                    <a:cubicBezTo>
                      <a:pt x="789" y="5447"/>
                      <a:pt x="840" y="5747"/>
                      <a:pt x="923" y="6059"/>
                    </a:cubicBezTo>
                    <a:cubicBezTo>
                      <a:pt x="1059" y="6619"/>
                      <a:pt x="1308" y="7179"/>
                      <a:pt x="1649" y="7718"/>
                    </a:cubicBezTo>
                    <a:cubicBezTo>
                      <a:pt x="1971" y="8237"/>
                      <a:pt x="2366" y="8693"/>
                      <a:pt x="2728" y="9108"/>
                    </a:cubicBezTo>
                    <a:cubicBezTo>
                      <a:pt x="2873" y="9264"/>
                      <a:pt x="3019" y="9430"/>
                      <a:pt x="3175" y="9585"/>
                    </a:cubicBezTo>
                    <a:cubicBezTo>
                      <a:pt x="3797" y="10270"/>
                      <a:pt x="4440" y="10975"/>
                      <a:pt x="4886" y="11795"/>
                    </a:cubicBezTo>
                    <a:lnTo>
                      <a:pt x="4897" y="11816"/>
                    </a:lnTo>
                    <a:lnTo>
                      <a:pt x="4907" y="11826"/>
                    </a:lnTo>
                    <a:cubicBezTo>
                      <a:pt x="4990" y="12013"/>
                      <a:pt x="5073" y="12179"/>
                      <a:pt x="5135" y="12345"/>
                    </a:cubicBezTo>
                    <a:cubicBezTo>
                      <a:pt x="5208" y="12542"/>
                      <a:pt x="5259" y="12739"/>
                      <a:pt x="5321" y="12978"/>
                    </a:cubicBezTo>
                    <a:cubicBezTo>
                      <a:pt x="5415" y="13434"/>
                      <a:pt x="5457" y="13891"/>
                      <a:pt x="5446" y="14357"/>
                    </a:cubicBezTo>
                    <a:lnTo>
                      <a:pt x="5436" y="14378"/>
                    </a:lnTo>
                    <a:cubicBezTo>
                      <a:pt x="5415" y="14824"/>
                      <a:pt x="5342" y="15270"/>
                      <a:pt x="5218" y="15705"/>
                    </a:cubicBezTo>
                    <a:cubicBezTo>
                      <a:pt x="5073" y="16141"/>
                      <a:pt x="4886" y="16567"/>
                      <a:pt x="4648" y="16961"/>
                    </a:cubicBezTo>
                    <a:cubicBezTo>
                      <a:pt x="4399" y="17355"/>
                      <a:pt x="4108" y="17708"/>
                      <a:pt x="3776" y="18029"/>
                    </a:cubicBezTo>
                    <a:lnTo>
                      <a:pt x="3756" y="18050"/>
                    </a:lnTo>
                    <a:cubicBezTo>
                      <a:pt x="3454" y="18319"/>
                      <a:pt x="3122" y="18548"/>
                      <a:pt x="2781" y="18734"/>
                    </a:cubicBezTo>
                    <a:cubicBezTo>
                      <a:pt x="2366" y="18953"/>
                      <a:pt x="1919" y="19098"/>
                      <a:pt x="1536" y="19222"/>
                    </a:cubicBezTo>
                    <a:cubicBezTo>
                      <a:pt x="1400" y="19264"/>
                      <a:pt x="1266" y="19295"/>
                      <a:pt x="1131" y="19336"/>
                    </a:cubicBezTo>
                    <a:cubicBezTo>
                      <a:pt x="810" y="19430"/>
                      <a:pt x="457" y="19544"/>
                      <a:pt x="104" y="19668"/>
                    </a:cubicBezTo>
                    <a:cubicBezTo>
                      <a:pt x="73" y="19679"/>
                      <a:pt x="42" y="19700"/>
                      <a:pt x="21" y="19741"/>
                    </a:cubicBezTo>
                    <a:cubicBezTo>
                      <a:pt x="1" y="19772"/>
                      <a:pt x="1" y="19813"/>
                      <a:pt x="21" y="19855"/>
                    </a:cubicBezTo>
                    <a:cubicBezTo>
                      <a:pt x="21" y="19875"/>
                      <a:pt x="42" y="19896"/>
                      <a:pt x="63" y="19917"/>
                    </a:cubicBezTo>
                    <a:cubicBezTo>
                      <a:pt x="73" y="19948"/>
                      <a:pt x="114" y="19979"/>
                      <a:pt x="146" y="19990"/>
                    </a:cubicBezTo>
                    <a:cubicBezTo>
                      <a:pt x="1338" y="20280"/>
                      <a:pt x="2521" y="20426"/>
                      <a:pt x="3673" y="20426"/>
                    </a:cubicBezTo>
                    <a:cubicBezTo>
                      <a:pt x="4274" y="20426"/>
                      <a:pt x="4865" y="20384"/>
                      <a:pt x="5436" y="20311"/>
                    </a:cubicBezTo>
                    <a:cubicBezTo>
                      <a:pt x="6338" y="20177"/>
                      <a:pt x="7199" y="19948"/>
                      <a:pt x="7988" y="19606"/>
                    </a:cubicBezTo>
                    <a:cubicBezTo>
                      <a:pt x="8009" y="19596"/>
                      <a:pt x="8029" y="19585"/>
                      <a:pt x="8060" y="19575"/>
                    </a:cubicBezTo>
                    <a:cubicBezTo>
                      <a:pt x="8195" y="19398"/>
                      <a:pt x="8330" y="19212"/>
                      <a:pt x="8444" y="19015"/>
                    </a:cubicBezTo>
                    <a:cubicBezTo>
                      <a:pt x="8496" y="18911"/>
                      <a:pt x="8548" y="18817"/>
                      <a:pt x="8599" y="18714"/>
                    </a:cubicBezTo>
                    <a:cubicBezTo>
                      <a:pt x="8652" y="18610"/>
                      <a:pt x="8703" y="18506"/>
                      <a:pt x="8745" y="18402"/>
                    </a:cubicBezTo>
                    <a:lnTo>
                      <a:pt x="8745" y="18413"/>
                    </a:lnTo>
                    <a:cubicBezTo>
                      <a:pt x="8848" y="18154"/>
                      <a:pt x="8942" y="17895"/>
                      <a:pt x="9014" y="17625"/>
                    </a:cubicBezTo>
                    <a:cubicBezTo>
                      <a:pt x="9046" y="17480"/>
                      <a:pt x="9087" y="17334"/>
                      <a:pt x="9108" y="17189"/>
                    </a:cubicBezTo>
                    <a:cubicBezTo>
                      <a:pt x="9139" y="17054"/>
                      <a:pt x="9160" y="16909"/>
                      <a:pt x="9180" y="16774"/>
                    </a:cubicBezTo>
                    <a:lnTo>
                      <a:pt x="9180" y="16784"/>
                    </a:lnTo>
                    <a:cubicBezTo>
                      <a:pt x="9222" y="16473"/>
                      <a:pt x="9242" y="16152"/>
                      <a:pt x="9242" y="15830"/>
                    </a:cubicBezTo>
                    <a:cubicBezTo>
                      <a:pt x="9242" y="15685"/>
                      <a:pt x="9242" y="15530"/>
                      <a:pt x="9233" y="15374"/>
                    </a:cubicBezTo>
                    <a:cubicBezTo>
                      <a:pt x="9222" y="15228"/>
                      <a:pt x="9212" y="15083"/>
                      <a:pt x="9191" y="14938"/>
                    </a:cubicBezTo>
                    <a:cubicBezTo>
                      <a:pt x="9160" y="14710"/>
                      <a:pt x="9118" y="14472"/>
                      <a:pt x="9056" y="14243"/>
                    </a:cubicBezTo>
                    <a:cubicBezTo>
                      <a:pt x="9025" y="14140"/>
                      <a:pt x="8994" y="14025"/>
                      <a:pt x="8952" y="13921"/>
                    </a:cubicBezTo>
                    <a:cubicBezTo>
                      <a:pt x="8911" y="13797"/>
                      <a:pt x="8869" y="13683"/>
                      <a:pt x="8818" y="13569"/>
                    </a:cubicBezTo>
                    <a:lnTo>
                      <a:pt x="8818" y="13579"/>
                    </a:lnTo>
                    <a:cubicBezTo>
                      <a:pt x="8724" y="13340"/>
                      <a:pt x="8610" y="13123"/>
                      <a:pt x="8486" y="12905"/>
                    </a:cubicBezTo>
                    <a:cubicBezTo>
                      <a:pt x="8413" y="12791"/>
                      <a:pt x="8350" y="12687"/>
                      <a:pt x="8278" y="12584"/>
                    </a:cubicBezTo>
                    <a:cubicBezTo>
                      <a:pt x="8216" y="12490"/>
                      <a:pt x="8143" y="12397"/>
                      <a:pt x="8081" y="12303"/>
                    </a:cubicBezTo>
                    <a:lnTo>
                      <a:pt x="8071" y="12303"/>
                    </a:lnTo>
                    <a:cubicBezTo>
                      <a:pt x="7843" y="12003"/>
                      <a:pt x="7583" y="11733"/>
                      <a:pt x="7313" y="11473"/>
                    </a:cubicBezTo>
                    <a:cubicBezTo>
                      <a:pt x="7043" y="11224"/>
                      <a:pt x="6764" y="10986"/>
                      <a:pt x="6473" y="10758"/>
                    </a:cubicBezTo>
                    <a:lnTo>
                      <a:pt x="6463" y="10758"/>
                    </a:lnTo>
                    <a:cubicBezTo>
                      <a:pt x="6027" y="10415"/>
                      <a:pt x="5570" y="10104"/>
                      <a:pt x="5114" y="9783"/>
                    </a:cubicBezTo>
                    <a:cubicBezTo>
                      <a:pt x="5000" y="9700"/>
                      <a:pt x="4876" y="9617"/>
                      <a:pt x="4761" y="9534"/>
                    </a:cubicBezTo>
                    <a:cubicBezTo>
                      <a:pt x="4637" y="9451"/>
                      <a:pt x="4523" y="9368"/>
                      <a:pt x="4409" y="9285"/>
                    </a:cubicBezTo>
                    <a:cubicBezTo>
                      <a:pt x="4201" y="9129"/>
                      <a:pt x="4005" y="8963"/>
                      <a:pt x="3807" y="8797"/>
                    </a:cubicBezTo>
                    <a:cubicBezTo>
                      <a:pt x="3579" y="8600"/>
                      <a:pt x="3351" y="8393"/>
                      <a:pt x="3133" y="8165"/>
                    </a:cubicBezTo>
                    <a:cubicBezTo>
                      <a:pt x="3029" y="8061"/>
                      <a:pt x="2915" y="7936"/>
                      <a:pt x="2822" y="7822"/>
                    </a:cubicBezTo>
                    <a:cubicBezTo>
                      <a:pt x="2728" y="7718"/>
                      <a:pt x="2635" y="7605"/>
                      <a:pt x="2552" y="7490"/>
                    </a:cubicBezTo>
                    <a:cubicBezTo>
                      <a:pt x="2200" y="7044"/>
                      <a:pt x="1909" y="6556"/>
                      <a:pt x="1691" y="6028"/>
                    </a:cubicBezTo>
                    <a:cubicBezTo>
                      <a:pt x="1587" y="5758"/>
                      <a:pt x="1494" y="5478"/>
                      <a:pt x="1421" y="5198"/>
                    </a:cubicBezTo>
                    <a:cubicBezTo>
                      <a:pt x="1359" y="4908"/>
                      <a:pt x="1308" y="4617"/>
                      <a:pt x="1287" y="4327"/>
                    </a:cubicBezTo>
                    <a:cubicBezTo>
                      <a:pt x="1255" y="4005"/>
                      <a:pt x="1255" y="3684"/>
                      <a:pt x="1276" y="3362"/>
                    </a:cubicBezTo>
                    <a:cubicBezTo>
                      <a:pt x="1297" y="3040"/>
                      <a:pt x="1338" y="2729"/>
                      <a:pt x="1400" y="2428"/>
                    </a:cubicBezTo>
                    <a:cubicBezTo>
                      <a:pt x="1473" y="2107"/>
                      <a:pt x="1566" y="1796"/>
                      <a:pt x="1681" y="1484"/>
                    </a:cubicBezTo>
                    <a:cubicBezTo>
                      <a:pt x="1795" y="1183"/>
                      <a:pt x="1919" y="883"/>
                      <a:pt x="2064" y="602"/>
                    </a:cubicBezTo>
                    <a:cubicBezTo>
                      <a:pt x="2168" y="395"/>
                      <a:pt x="2283" y="198"/>
                      <a:pt x="2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7406147" y="2644919"/>
                <a:ext cx="64131" cy="6642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474" extrusionOk="0">
                    <a:moveTo>
                      <a:pt x="779" y="0"/>
                    </a:moveTo>
                    <a:cubicBezTo>
                      <a:pt x="654" y="21"/>
                      <a:pt x="540" y="73"/>
                      <a:pt x="426" y="135"/>
                    </a:cubicBezTo>
                    <a:cubicBezTo>
                      <a:pt x="323" y="208"/>
                      <a:pt x="240" y="301"/>
                      <a:pt x="157" y="436"/>
                    </a:cubicBezTo>
                    <a:cubicBezTo>
                      <a:pt x="115" y="498"/>
                      <a:pt x="84" y="561"/>
                      <a:pt x="53" y="644"/>
                    </a:cubicBezTo>
                    <a:cubicBezTo>
                      <a:pt x="11" y="747"/>
                      <a:pt x="1" y="851"/>
                      <a:pt x="1" y="965"/>
                    </a:cubicBezTo>
                    <a:cubicBezTo>
                      <a:pt x="1" y="986"/>
                      <a:pt x="11" y="1006"/>
                      <a:pt x="21" y="1017"/>
                    </a:cubicBezTo>
                    <a:cubicBezTo>
                      <a:pt x="21" y="1038"/>
                      <a:pt x="21" y="1059"/>
                      <a:pt x="32" y="1079"/>
                    </a:cubicBezTo>
                    <a:cubicBezTo>
                      <a:pt x="53" y="1162"/>
                      <a:pt x="94" y="1245"/>
                      <a:pt x="166" y="1317"/>
                    </a:cubicBezTo>
                    <a:cubicBezTo>
                      <a:pt x="219" y="1380"/>
                      <a:pt x="291" y="1421"/>
                      <a:pt x="385" y="1453"/>
                    </a:cubicBezTo>
                    <a:cubicBezTo>
                      <a:pt x="426" y="1463"/>
                      <a:pt x="457" y="1473"/>
                      <a:pt x="498" y="1473"/>
                    </a:cubicBezTo>
                    <a:cubicBezTo>
                      <a:pt x="551" y="1473"/>
                      <a:pt x="613" y="1463"/>
                      <a:pt x="675" y="1442"/>
                    </a:cubicBezTo>
                    <a:cubicBezTo>
                      <a:pt x="800" y="1411"/>
                      <a:pt x="913" y="1317"/>
                      <a:pt x="986" y="1255"/>
                    </a:cubicBezTo>
                    <a:cubicBezTo>
                      <a:pt x="1090" y="1162"/>
                      <a:pt x="1183" y="1048"/>
                      <a:pt x="1277" y="903"/>
                    </a:cubicBezTo>
                    <a:cubicBezTo>
                      <a:pt x="1328" y="820"/>
                      <a:pt x="1401" y="685"/>
                      <a:pt x="1411" y="540"/>
                    </a:cubicBezTo>
                    <a:cubicBezTo>
                      <a:pt x="1422" y="415"/>
                      <a:pt x="1391" y="312"/>
                      <a:pt x="1339" y="218"/>
                    </a:cubicBezTo>
                    <a:cubicBezTo>
                      <a:pt x="1287" y="135"/>
                      <a:pt x="1194" y="73"/>
                      <a:pt x="1090" y="31"/>
                    </a:cubicBezTo>
                    <a:cubicBezTo>
                      <a:pt x="1017" y="10"/>
                      <a:pt x="94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7486098" y="2649111"/>
                <a:ext cx="48673" cy="46329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028" extrusionOk="0">
                    <a:moveTo>
                      <a:pt x="768" y="0"/>
                    </a:moveTo>
                    <a:cubicBezTo>
                      <a:pt x="716" y="0"/>
                      <a:pt x="654" y="21"/>
                      <a:pt x="592" y="42"/>
                    </a:cubicBezTo>
                    <a:lnTo>
                      <a:pt x="582" y="42"/>
                    </a:lnTo>
                    <a:cubicBezTo>
                      <a:pt x="561" y="42"/>
                      <a:pt x="550" y="42"/>
                      <a:pt x="529" y="53"/>
                    </a:cubicBezTo>
                    <a:cubicBezTo>
                      <a:pt x="363" y="104"/>
                      <a:pt x="239" y="177"/>
                      <a:pt x="135" y="281"/>
                    </a:cubicBezTo>
                    <a:cubicBezTo>
                      <a:pt x="104" y="322"/>
                      <a:pt x="73" y="374"/>
                      <a:pt x="42" y="426"/>
                    </a:cubicBezTo>
                    <a:cubicBezTo>
                      <a:pt x="11" y="488"/>
                      <a:pt x="11" y="551"/>
                      <a:pt x="1" y="602"/>
                    </a:cubicBezTo>
                    <a:cubicBezTo>
                      <a:pt x="1" y="696"/>
                      <a:pt x="31" y="800"/>
                      <a:pt x="94" y="872"/>
                    </a:cubicBezTo>
                    <a:cubicBezTo>
                      <a:pt x="177" y="966"/>
                      <a:pt x="270" y="1017"/>
                      <a:pt x="363" y="1028"/>
                    </a:cubicBezTo>
                    <a:lnTo>
                      <a:pt x="426" y="1028"/>
                    </a:lnTo>
                    <a:cubicBezTo>
                      <a:pt x="519" y="1028"/>
                      <a:pt x="612" y="996"/>
                      <a:pt x="706" y="945"/>
                    </a:cubicBezTo>
                    <a:cubicBezTo>
                      <a:pt x="810" y="872"/>
                      <a:pt x="903" y="758"/>
                      <a:pt x="997" y="581"/>
                    </a:cubicBezTo>
                    <a:cubicBezTo>
                      <a:pt x="1027" y="519"/>
                      <a:pt x="1048" y="457"/>
                      <a:pt x="1069" y="385"/>
                    </a:cubicBezTo>
                    <a:cubicBezTo>
                      <a:pt x="1080" y="332"/>
                      <a:pt x="1080" y="270"/>
                      <a:pt x="1059" y="198"/>
                    </a:cubicBezTo>
                    <a:cubicBezTo>
                      <a:pt x="1048" y="156"/>
                      <a:pt x="1017" y="104"/>
                      <a:pt x="976" y="73"/>
                    </a:cubicBezTo>
                    <a:cubicBezTo>
                      <a:pt x="944" y="42"/>
                      <a:pt x="893" y="21"/>
                      <a:pt x="831" y="11"/>
                    </a:cubicBezTo>
                    <a:cubicBezTo>
                      <a:pt x="810" y="11"/>
                      <a:pt x="78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7502954" y="2587863"/>
                <a:ext cx="48177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40" extrusionOk="0">
                    <a:moveTo>
                      <a:pt x="674" y="1"/>
                    </a:moveTo>
                    <a:cubicBezTo>
                      <a:pt x="664" y="1"/>
                      <a:pt x="643" y="11"/>
                      <a:pt x="633" y="11"/>
                    </a:cubicBezTo>
                    <a:cubicBezTo>
                      <a:pt x="374" y="84"/>
                      <a:pt x="104" y="229"/>
                      <a:pt x="31" y="499"/>
                    </a:cubicBezTo>
                    <a:cubicBezTo>
                      <a:pt x="0" y="603"/>
                      <a:pt x="21" y="696"/>
                      <a:pt x="72" y="789"/>
                    </a:cubicBezTo>
                    <a:cubicBezTo>
                      <a:pt x="125" y="862"/>
                      <a:pt x="218" y="924"/>
                      <a:pt x="311" y="935"/>
                    </a:cubicBezTo>
                    <a:cubicBezTo>
                      <a:pt x="332" y="938"/>
                      <a:pt x="352" y="940"/>
                      <a:pt x="372" y="940"/>
                    </a:cubicBezTo>
                    <a:cubicBezTo>
                      <a:pt x="462" y="940"/>
                      <a:pt x="547" y="904"/>
                      <a:pt x="633" y="862"/>
                    </a:cubicBezTo>
                    <a:cubicBezTo>
                      <a:pt x="685" y="831"/>
                      <a:pt x="736" y="779"/>
                      <a:pt x="789" y="737"/>
                    </a:cubicBezTo>
                    <a:cubicBezTo>
                      <a:pt x="840" y="686"/>
                      <a:pt x="892" y="613"/>
                      <a:pt x="934" y="550"/>
                    </a:cubicBezTo>
                    <a:cubicBezTo>
                      <a:pt x="996" y="447"/>
                      <a:pt x="1068" y="333"/>
                      <a:pt x="1058" y="208"/>
                    </a:cubicBezTo>
                    <a:cubicBezTo>
                      <a:pt x="1047" y="105"/>
                      <a:pt x="964" y="22"/>
                      <a:pt x="861" y="11"/>
                    </a:cubicBezTo>
                    <a:cubicBezTo>
                      <a:pt x="847" y="8"/>
                      <a:pt x="832" y="6"/>
                      <a:pt x="817" y="6"/>
                    </a:cubicBezTo>
                    <a:cubicBezTo>
                      <a:pt x="786" y="6"/>
                      <a:pt x="754" y="11"/>
                      <a:pt x="726" y="11"/>
                    </a:cubicBezTo>
                    <a:cubicBezTo>
                      <a:pt x="715" y="11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7368741" y="2786568"/>
                <a:ext cx="48222" cy="5683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261" extrusionOk="0">
                    <a:moveTo>
                      <a:pt x="789" y="0"/>
                    </a:moveTo>
                    <a:cubicBezTo>
                      <a:pt x="779" y="0"/>
                      <a:pt x="768" y="0"/>
                      <a:pt x="758" y="11"/>
                    </a:cubicBezTo>
                    <a:cubicBezTo>
                      <a:pt x="685" y="11"/>
                      <a:pt x="634" y="42"/>
                      <a:pt x="582" y="73"/>
                    </a:cubicBezTo>
                    <a:cubicBezTo>
                      <a:pt x="519" y="104"/>
                      <a:pt x="478" y="145"/>
                      <a:pt x="436" y="187"/>
                    </a:cubicBezTo>
                    <a:cubicBezTo>
                      <a:pt x="385" y="228"/>
                      <a:pt x="343" y="270"/>
                      <a:pt x="302" y="322"/>
                    </a:cubicBezTo>
                    <a:cubicBezTo>
                      <a:pt x="229" y="415"/>
                      <a:pt x="167" y="530"/>
                      <a:pt x="125" y="633"/>
                    </a:cubicBezTo>
                    <a:cubicBezTo>
                      <a:pt x="74" y="716"/>
                      <a:pt x="42" y="809"/>
                      <a:pt x="21" y="892"/>
                    </a:cubicBezTo>
                    <a:cubicBezTo>
                      <a:pt x="1" y="1007"/>
                      <a:pt x="32" y="1131"/>
                      <a:pt x="125" y="1193"/>
                    </a:cubicBezTo>
                    <a:cubicBezTo>
                      <a:pt x="186" y="1234"/>
                      <a:pt x="264" y="1261"/>
                      <a:pt x="340" y="1261"/>
                    </a:cubicBezTo>
                    <a:cubicBezTo>
                      <a:pt x="380" y="1261"/>
                      <a:pt x="421" y="1253"/>
                      <a:pt x="457" y="1235"/>
                    </a:cubicBezTo>
                    <a:cubicBezTo>
                      <a:pt x="561" y="1193"/>
                      <a:pt x="644" y="1110"/>
                      <a:pt x="727" y="1017"/>
                    </a:cubicBezTo>
                    <a:cubicBezTo>
                      <a:pt x="821" y="913"/>
                      <a:pt x="893" y="799"/>
                      <a:pt x="955" y="685"/>
                    </a:cubicBezTo>
                    <a:cubicBezTo>
                      <a:pt x="1017" y="571"/>
                      <a:pt x="1059" y="457"/>
                      <a:pt x="1070" y="322"/>
                    </a:cubicBezTo>
                    <a:cubicBezTo>
                      <a:pt x="1070" y="281"/>
                      <a:pt x="1059" y="228"/>
                      <a:pt x="1049" y="187"/>
                    </a:cubicBezTo>
                    <a:cubicBezTo>
                      <a:pt x="1038" y="156"/>
                      <a:pt x="1017" y="135"/>
                      <a:pt x="1007" y="115"/>
                    </a:cubicBezTo>
                    <a:cubicBezTo>
                      <a:pt x="976" y="83"/>
                      <a:pt x="955" y="62"/>
                      <a:pt x="914" y="32"/>
                    </a:cubicBezTo>
                    <a:cubicBezTo>
                      <a:pt x="872" y="11"/>
                      <a:pt x="831" y="0"/>
                      <a:pt x="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7392627" y="2683272"/>
                <a:ext cx="447385" cy="938756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20830" extrusionOk="0">
                    <a:moveTo>
                      <a:pt x="7375" y="0"/>
                    </a:moveTo>
                    <a:cubicBezTo>
                      <a:pt x="7178" y="0"/>
                      <a:pt x="6950" y="10"/>
                      <a:pt x="6690" y="31"/>
                    </a:cubicBezTo>
                    <a:cubicBezTo>
                      <a:pt x="6296" y="62"/>
                      <a:pt x="5913" y="114"/>
                      <a:pt x="5549" y="187"/>
                    </a:cubicBezTo>
                    <a:cubicBezTo>
                      <a:pt x="5176" y="270"/>
                      <a:pt x="4855" y="363"/>
                      <a:pt x="4553" y="466"/>
                    </a:cubicBezTo>
                    <a:cubicBezTo>
                      <a:pt x="3827" y="726"/>
                      <a:pt x="3143" y="1079"/>
                      <a:pt x="2531" y="1504"/>
                    </a:cubicBezTo>
                    <a:cubicBezTo>
                      <a:pt x="2251" y="1690"/>
                      <a:pt x="2012" y="1877"/>
                      <a:pt x="1784" y="2075"/>
                    </a:cubicBezTo>
                    <a:cubicBezTo>
                      <a:pt x="1660" y="2188"/>
                      <a:pt x="1545" y="2292"/>
                      <a:pt x="1452" y="2396"/>
                    </a:cubicBezTo>
                    <a:cubicBezTo>
                      <a:pt x="1349" y="2500"/>
                      <a:pt x="1255" y="2603"/>
                      <a:pt x="1162" y="2707"/>
                    </a:cubicBezTo>
                    <a:cubicBezTo>
                      <a:pt x="996" y="2905"/>
                      <a:pt x="861" y="3080"/>
                      <a:pt x="747" y="3257"/>
                    </a:cubicBezTo>
                    <a:cubicBezTo>
                      <a:pt x="623" y="3444"/>
                      <a:pt x="508" y="3631"/>
                      <a:pt x="425" y="3817"/>
                    </a:cubicBezTo>
                    <a:cubicBezTo>
                      <a:pt x="332" y="3993"/>
                      <a:pt x="270" y="4159"/>
                      <a:pt x="218" y="4325"/>
                    </a:cubicBezTo>
                    <a:cubicBezTo>
                      <a:pt x="155" y="4502"/>
                      <a:pt x="104" y="4678"/>
                      <a:pt x="72" y="4855"/>
                    </a:cubicBezTo>
                    <a:cubicBezTo>
                      <a:pt x="42" y="5041"/>
                      <a:pt x="10" y="5217"/>
                      <a:pt x="10" y="5383"/>
                    </a:cubicBezTo>
                    <a:cubicBezTo>
                      <a:pt x="0" y="5477"/>
                      <a:pt x="0" y="5560"/>
                      <a:pt x="0" y="5653"/>
                    </a:cubicBezTo>
                    <a:cubicBezTo>
                      <a:pt x="0" y="5736"/>
                      <a:pt x="10" y="5819"/>
                      <a:pt x="10" y="5902"/>
                    </a:cubicBezTo>
                    <a:cubicBezTo>
                      <a:pt x="31" y="6089"/>
                      <a:pt x="62" y="6275"/>
                      <a:pt x="93" y="6452"/>
                    </a:cubicBezTo>
                    <a:cubicBezTo>
                      <a:pt x="125" y="6566"/>
                      <a:pt x="145" y="6660"/>
                      <a:pt x="176" y="6743"/>
                    </a:cubicBezTo>
                    <a:cubicBezTo>
                      <a:pt x="197" y="6826"/>
                      <a:pt x="228" y="6918"/>
                      <a:pt x="259" y="7001"/>
                    </a:cubicBezTo>
                    <a:cubicBezTo>
                      <a:pt x="321" y="7188"/>
                      <a:pt x="394" y="7344"/>
                      <a:pt x="466" y="7499"/>
                    </a:cubicBezTo>
                    <a:cubicBezTo>
                      <a:pt x="540" y="7635"/>
                      <a:pt x="623" y="7769"/>
                      <a:pt x="705" y="7894"/>
                    </a:cubicBezTo>
                    <a:cubicBezTo>
                      <a:pt x="809" y="8050"/>
                      <a:pt x="923" y="8184"/>
                      <a:pt x="1047" y="8319"/>
                    </a:cubicBezTo>
                    <a:cubicBezTo>
                      <a:pt x="1151" y="8444"/>
                      <a:pt x="1286" y="8568"/>
                      <a:pt x="1421" y="8682"/>
                    </a:cubicBezTo>
                    <a:cubicBezTo>
                      <a:pt x="1909" y="9108"/>
                      <a:pt x="2469" y="9440"/>
                      <a:pt x="2946" y="9709"/>
                    </a:cubicBezTo>
                    <a:lnTo>
                      <a:pt x="3237" y="9875"/>
                    </a:lnTo>
                    <a:lnTo>
                      <a:pt x="3257" y="9885"/>
                    </a:lnTo>
                    <a:cubicBezTo>
                      <a:pt x="3548" y="10051"/>
                      <a:pt x="3880" y="10238"/>
                      <a:pt x="4191" y="10425"/>
                    </a:cubicBezTo>
                    <a:cubicBezTo>
                      <a:pt x="4419" y="10581"/>
                      <a:pt x="4606" y="10705"/>
                      <a:pt x="4772" y="10830"/>
                    </a:cubicBezTo>
                    <a:cubicBezTo>
                      <a:pt x="4979" y="10985"/>
                      <a:pt x="5155" y="11130"/>
                      <a:pt x="5300" y="11265"/>
                    </a:cubicBezTo>
                    <a:cubicBezTo>
                      <a:pt x="5394" y="11358"/>
                      <a:pt x="5477" y="11452"/>
                      <a:pt x="5549" y="11535"/>
                    </a:cubicBezTo>
                    <a:cubicBezTo>
                      <a:pt x="5653" y="11639"/>
                      <a:pt x="5736" y="11742"/>
                      <a:pt x="5819" y="11846"/>
                    </a:cubicBezTo>
                    <a:cubicBezTo>
                      <a:pt x="5996" y="12095"/>
                      <a:pt x="6151" y="12323"/>
                      <a:pt x="6275" y="12561"/>
                    </a:cubicBezTo>
                    <a:cubicBezTo>
                      <a:pt x="6400" y="12810"/>
                      <a:pt x="6514" y="13070"/>
                      <a:pt x="6597" y="13319"/>
                    </a:cubicBezTo>
                    <a:cubicBezTo>
                      <a:pt x="6690" y="13589"/>
                      <a:pt x="6753" y="13858"/>
                      <a:pt x="6794" y="14117"/>
                    </a:cubicBezTo>
                    <a:cubicBezTo>
                      <a:pt x="6836" y="14398"/>
                      <a:pt x="6846" y="14668"/>
                      <a:pt x="6846" y="14926"/>
                    </a:cubicBezTo>
                    <a:cubicBezTo>
                      <a:pt x="6846" y="15207"/>
                      <a:pt x="6826" y="15487"/>
                      <a:pt x="6773" y="15756"/>
                    </a:cubicBezTo>
                    <a:cubicBezTo>
                      <a:pt x="6732" y="16026"/>
                      <a:pt x="6670" y="16296"/>
                      <a:pt x="6587" y="16555"/>
                    </a:cubicBezTo>
                    <a:cubicBezTo>
                      <a:pt x="6535" y="16711"/>
                      <a:pt x="6483" y="16846"/>
                      <a:pt x="6431" y="16970"/>
                    </a:cubicBezTo>
                    <a:cubicBezTo>
                      <a:pt x="6379" y="17116"/>
                      <a:pt x="6317" y="17240"/>
                      <a:pt x="6265" y="17354"/>
                    </a:cubicBezTo>
                    <a:cubicBezTo>
                      <a:pt x="6151" y="17593"/>
                      <a:pt x="6006" y="17842"/>
                      <a:pt x="5851" y="18091"/>
                    </a:cubicBezTo>
                    <a:cubicBezTo>
                      <a:pt x="5695" y="18329"/>
                      <a:pt x="5529" y="18547"/>
                      <a:pt x="5363" y="18744"/>
                    </a:cubicBezTo>
                    <a:cubicBezTo>
                      <a:pt x="5187" y="18951"/>
                      <a:pt x="5021" y="19138"/>
                      <a:pt x="4834" y="19315"/>
                    </a:cubicBezTo>
                    <a:cubicBezTo>
                      <a:pt x="4647" y="19501"/>
                      <a:pt x="4450" y="19677"/>
                      <a:pt x="4242" y="19833"/>
                    </a:cubicBezTo>
                    <a:cubicBezTo>
                      <a:pt x="3838" y="20145"/>
                      <a:pt x="3402" y="20414"/>
                      <a:pt x="2946" y="20632"/>
                    </a:cubicBezTo>
                    <a:cubicBezTo>
                      <a:pt x="2790" y="20705"/>
                      <a:pt x="2635" y="20767"/>
                      <a:pt x="2500" y="20829"/>
                    </a:cubicBezTo>
                    <a:cubicBezTo>
                      <a:pt x="3205" y="20705"/>
                      <a:pt x="3880" y="20497"/>
                      <a:pt x="4523" y="20228"/>
                    </a:cubicBezTo>
                    <a:cubicBezTo>
                      <a:pt x="5332" y="19875"/>
                      <a:pt x="6079" y="19398"/>
                      <a:pt x="6711" y="18806"/>
                    </a:cubicBezTo>
                    <a:cubicBezTo>
                      <a:pt x="7033" y="18506"/>
                      <a:pt x="7344" y="18163"/>
                      <a:pt x="7614" y="17789"/>
                    </a:cubicBezTo>
                    <a:cubicBezTo>
                      <a:pt x="7925" y="17375"/>
                      <a:pt x="8195" y="16918"/>
                      <a:pt x="8433" y="16452"/>
                    </a:cubicBezTo>
                    <a:cubicBezTo>
                      <a:pt x="8942" y="15424"/>
                      <a:pt x="9201" y="14419"/>
                      <a:pt x="9191" y="13444"/>
                    </a:cubicBezTo>
                    <a:cubicBezTo>
                      <a:pt x="9180" y="12925"/>
                      <a:pt x="9087" y="12406"/>
                      <a:pt x="8910" y="11929"/>
                    </a:cubicBezTo>
                    <a:cubicBezTo>
                      <a:pt x="8755" y="11493"/>
                      <a:pt x="8506" y="11058"/>
                      <a:pt x="8163" y="10591"/>
                    </a:cubicBezTo>
                    <a:cubicBezTo>
                      <a:pt x="7603" y="9844"/>
                      <a:pt x="6846" y="9253"/>
                      <a:pt x="6120" y="8713"/>
                    </a:cubicBezTo>
                    <a:cubicBezTo>
                      <a:pt x="5985" y="8620"/>
                      <a:pt x="5851" y="8516"/>
                      <a:pt x="5715" y="8423"/>
                    </a:cubicBezTo>
                    <a:lnTo>
                      <a:pt x="5705" y="8412"/>
                    </a:lnTo>
                    <a:cubicBezTo>
                      <a:pt x="5404" y="8195"/>
                      <a:pt x="5093" y="7967"/>
                      <a:pt x="4792" y="7738"/>
                    </a:cubicBezTo>
                    <a:lnTo>
                      <a:pt x="4792" y="7759"/>
                    </a:lnTo>
                    <a:cubicBezTo>
                      <a:pt x="4450" y="7458"/>
                      <a:pt x="4253" y="7292"/>
                      <a:pt x="4097" y="7147"/>
                    </a:cubicBezTo>
                    <a:cubicBezTo>
                      <a:pt x="3983" y="7043"/>
                      <a:pt x="3869" y="6929"/>
                      <a:pt x="3755" y="6805"/>
                    </a:cubicBezTo>
                    <a:cubicBezTo>
                      <a:pt x="3661" y="6711"/>
                      <a:pt x="3548" y="6587"/>
                      <a:pt x="3454" y="6462"/>
                    </a:cubicBezTo>
                    <a:cubicBezTo>
                      <a:pt x="3340" y="6317"/>
                      <a:pt x="3257" y="6162"/>
                      <a:pt x="3184" y="6006"/>
                    </a:cubicBezTo>
                    <a:cubicBezTo>
                      <a:pt x="3133" y="5860"/>
                      <a:pt x="3101" y="5726"/>
                      <a:pt x="3081" y="5591"/>
                    </a:cubicBezTo>
                    <a:cubicBezTo>
                      <a:pt x="3060" y="5456"/>
                      <a:pt x="3071" y="5332"/>
                      <a:pt x="3081" y="5197"/>
                    </a:cubicBezTo>
                    <a:cubicBezTo>
                      <a:pt x="3101" y="5051"/>
                      <a:pt x="3143" y="4906"/>
                      <a:pt x="3195" y="4761"/>
                    </a:cubicBezTo>
                    <a:lnTo>
                      <a:pt x="3205" y="4740"/>
                    </a:lnTo>
                    <a:cubicBezTo>
                      <a:pt x="3288" y="4553"/>
                      <a:pt x="3412" y="4357"/>
                      <a:pt x="3558" y="4170"/>
                    </a:cubicBezTo>
                    <a:cubicBezTo>
                      <a:pt x="3765" y="3900"/>
                      <a:pt x="4025" y="3651"/>
                      <a:pt x="4325" y="3423"/>
                    </a:cubicBezTo>
                    <a:cubicBezTo>
                      <a:pt x="4730" y="3122"/>
                      <a:pt x="5187" y="2873"/>
                      <a:pt x="5674" y="2666"/>
                    </a:cubicBezTo>
                    <a:cubicBezTo>
                      <a:pt x="6109" y="2490"/>
                      <a:pt x="6514" y="2386"/>
                      <a:pt x="6919" y="2334"/>
                    </a:cubicBezTo>
                    <a:cubicBezTo>
                      <a:pt x="7043" y="2313"/>
                      <a:pt x="7178" y="2313"/>
                      <a:pt x="7313" y="2313"/>
                    </a:cubicBezTo>
                    <a:lnTo>
                      <a:pt x="7333" y="2313"/>
                    </a:lnTo>
                    <a:cubicBezTo>
                      <a:pt x="7365" y="2334"/>
                      <a:pt x="7396" y="2344"/>
                      <a:pt x="7427" y="2344"/>
                    </a:cubicBezTo>
                    <a:cubicBezTo>
                      <a:pt x="7437" y="2344"/>
                      <a:pt x="7448" y="2344"/>
                      <a:pt x="7458" y="2334"/>
                    </a:cubicBezTo>
                    <a:cubicBezTo>
                      <a:pt x="7499" y="2324"/>
                      <a:pt x="7520" y="2303"/>
                      <a:pt x="7552" y="2271"/>
                    </a:cubicBezTo>
                    <a:lnTo>
                      <a:pt x="7562" y="2261"/>
                    </a:lnTo>
                    <a:lnTo>
                      <a:pt x="7582" y="2241"/>
                    </a:lnTo>
                    <a:cubicBezTo>
                      <a:pt x="7811" y="1981"/>
                      <a:pt x="8091" y="1732"/>
                      <a:pt x="8495" y="1462"/>
                    </a:cubicBezTo>
                    <a:cubicBezTo>
                      <a:pt x="8848" y="1224"/>
                      <a:pt x="9211" y="996"/>
                      <a:pt x="9512" y="819"/>
                    </a:cubicBezTo>
                    <a:cubicBezTo>
                      <a:pt x="9657" y="736"/>
                      <a:pt x="9792" y="653"/>
                      <a:pt x="9927" y="570"/>
                    </a:cubicBezTo>
                    <a:cubicBezTo>
                      <a:pt x="9875" y="529"/>
                      <a:pt x="9823" y="498"/>
                      <a:pt x="9740" y="456"/>
                    </a:cubicBezTo>
                    <a:cubicBezTo>
                      <a:pt x="9574" y="373"/>
                      <a:pt x="9398" y="311"/>
                      <a:pt x="9221" y="259"/>
                    </a:cubicBezTo>
                    <a:cubicBezTo>
                      <a:pt x="9055" y="208"/>
                      <a:pt x="8879" y="155"/>
                      <a:pt x="8672" y="114"/>
                    </a:cubicBezTo>
                    <a:cubicBezTo>
                      <a:pt x="8267" y="42"/>
                      <a:pt x="7831" y="0"/>
                      <a:pt x="7375" y="0"/>
                    </a:cubicBezTo>
                    <a:close/>
                  </a:path>
                </a:pathLst>
              </a:custGeom>
              <a:solidFill>
                <a:srgbClr val="C8B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9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9"/>
              <p:cNvSpPr/>
              <p:nvPr/>
            </p:nvSpPr>
            <p:spPr>
              <a:xfrm>
                <a:off x="7634282" y="2683272"/>
                <a:ext cx="205733" cy="119204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2645" extrusionOk="0">
                    <a:moveTo>
                      <a:pt x="2013" y="0"/>
                    </a:moveTo>
                    <a:cubicBezTo>
                      <a:pt x="1805" y="0"/>
                      <a:pt x="1567" y="10"/>
                      <a:pt x="1328" y="31"/>
                    </a:cubicBezTo>
                    <a:cubicBezTo>
                      <a:pt x="934" y="62"/>
                      <a:pt x="551" y="114"/>
                      <a:pt x="187" y="187"/>
                    </a:cubicBezTo>
                    <a:lnTo>
                      <a:pt x="94" y="217"/>
                    </a:lnTo>
                    <a:cubicBezTo>
                      <a:pt x="32" y="508"/>
                      <a:pt x="1" y="819"/>
                      <a:pt x="11" y="1120"/>
                    </a:cubicBezTo>
                    <a:cubicBezTo>
                      <a:pt x="32" y="1494"/>
                      <a:pt x="104" y="1856"/>
                      <a:pt x="208" y="2220"/>
                    </a:cubicBezTo>
                    <a:lnTo>
                      <a:pt x="208" y="2199"/>
                    </a:lnTo>
                    <a:cubicBezTo>
                      <a:pt x="260" y="2344"/>
                      <a:pt x="312" y="2500"/>
                      <a:pt x="374" y="2645"/>
                    </a:cubicBezTo>
                    <a:cubicBezTo>
                      <a:pt x="789" y="2479"/>
                      <a:pt x="1173" y="2375"/>
                      <a:pt x="1557" y="2334"/>
                    </a:cubicBezTo>
                    <a:cubicBezTo>
                      <a:pt x="1681" y="2313"/>
                      <a:pt x="1816" y="2303"/>
                      <a:pt x="1951" y="2303"/>
                    </a:cubicBezTo>
                    <a:lnTo>
                      <a:pt x="1971" y="2303"/>
                    </a:lnTo>
                    <a:cubicBezTo>
                      <a:pt x="2003" y="2324"/>
                      <a:pt x="2034" y="2334"/>
                      <a:pt x="2065" y="2334"/>
                    </a:cubicBezTo>
                    <a:lnTo>
                      <a:pt x="2096" y="2334"/>
                    </a:lnTo>
                    <a:cubicBezTo>
                      <a:pt x="2137" y="2324"/>
                      <a:pt x="2158" y="2303"/>
                      <a:pt x="2190" y="2271"/>
                    </a:cubicBezTo>
                    <a:lnTo>
                      <a:pt x="2200" y="2251"/>
                    </a:lnTo>
                    <a:lnTo>
                      <a:pt x="2210" y="2241"/>
                    </a:lnTo>
                    <a:cubicBezTo>
                      <a:pt x="2439" y="1981"/>
                      <a:pt x="2729" y="1732"/>
                      <a:pt x="3123" y="1462"/>
                    </a:cubicBezTo>
                    <a:cubicBezTo>
                      <a:pt x="3476" y="1224"/>
                      <a:pt x="3829" y="1006"/>
                      <a:pt x="4150" y="819"/>
                    </a:cubicBezTo>
                    <a:cubicBezTo>
                      <a:pt x="4295" y="726"/>
                      <a:pt x="4430" y="653"/>
                      <a:pt x="4565" y="560"/>
                    </a:cubicBezTo>
                    <a:cubicBezTo>
                      <a:pt x="4502" y="529"/>
                      <a:pt x="4440" y="487"/>
                      <a:pt x="4378" y="456"/>
                    </a:cubicBezTo>
                    <a:cubicBezTo>
                      <a:pt x="4212" y="383"/>
                      <a:pt x="4036" y="311"/>
                      <a:pt x="3859" y="259"/>
                    </a:cubicBezTo>
                    <a:cubicBezTo>
                      <a:pt x="3693" y="208"/>
                      <a:pt x="3507" y="155"/>
                      <a:pt x="3310" y="125"/>
                    </a:cubicBezTo>
                    <a:cubicBezTo>
                      <a:pt x="2905" y="42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9"/>
              <p:cNvSpPr/>
              <p:nvPr/>
            </p:nvSpPr>
            <p:spPr>
              <a:xfrm>
                <a:off x="7537521" y="2694494"/>
                <a:ext cx="107576" cy="1379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3060" extrusionOk="0">
                    <a:moveTo>
                      <a:pt x="94" y="1183"/>
                    </a:moveTo>
                    <a:cubicBezTo>
                      <a:pt x="94" y="1185"/>
                      <a:pt x="95" y="1187"/>
                      <a:pt x="96" y="1189"/>
                    </a:cubicBezTo>
                    <a:lnTo>
                      <a:pt x="96" y="1189"/>
                    </a:lnTo>
                    <a:cubicBezTo>
                      <a:pt x="95" y="1187"/>
                      <a:pt x="94" y="1185"/>
                      <a:pt x="94" y="1183"/>
                    </a:cubicBezTo>
                    <a:close/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1816" y="62"/>
                      <a:pt x="1567" y="134"/>
                      <a:pt x="1338" y="217"/>
                    </a:cubicBezTo>
                    <a:cubicBezTo>
                      <a:pt x="872" y="383"/>
                      <a:pt x="426" y="591"/>
                      <a:pt x="1" y="830"/>
                    </a:cubicBezTo>
                    <a:cubicBezTo>
                      <a:pt x="31" y="952"/>
                      <a:pt x="62" y="1074"/>
                      <a:pt x="102" y="1196"/>
                    </a:cubicBezTo>
                    <a:lnTo>
                      <a:pt x="102" y="1196"/>
                    </a:lnTo>
                    <a:cubicBezTo>
                      <a:pt x="100" y="1193"/>
                      <a:pt x="98" y="1191"/>
                      <a:pt x="96" y="1189"/>
                    </a:cubicBezTo>
                    <a:lnTo>
                      <a:pt x="96" y="1189"/>
                    </a:lnTo>
                    <a:cubicBezTo>
                      <a:pt x="220" y="1581"/>
                      <a:pt x="406" y="1941"/>
                      <a:pt x="623" y="2292"/>
                    </a:cubicBezTo>
                    <a:cubicBezTo>
                      <a:pt x="810" y="2573"/>
                      <a:pt x="1017" y="2831"/>
                      <a:pt x="1266" y="3060"/>
                    </a:cubicBezTo>
                    <a:cubicBezTo>
                      <a:pt x="1608" y="2821"/>
                      <a:pt x="1982" y="2614"/>
                      <a:pt x="2387" y="2448"/>
                    </a:cubicBezTo>
                    <a:cubicBezTo>
                      <a:pt x="2210" y="2022"/>
                      <a:pt x="2075" y="1577"/>
                      <a:pt x="2034" y="1120"/>
                    </a:cubicBezTo>
                    <a:cubicBezTo>
                      <a:pt x="2013" y="861"/>
                      <a:pt x="2002" y="591"/>
                      <a:pt x="2034" y="321"/>
                    </a:cubicBezTo>
                    <a:cubicBezTo>
                      <a:pt x="2044" y="217"/>
                      <a:pt x="2065" y="104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9"/>
              <p:cNvSpPr/>
              <p:nvPr/>
            </p:nvSpPr>
            <p:spPr>
              <a:xfrm>
                <a:off x="7454325" y="2735145"/>
                <a:ext cx="134662" cy="148678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3299" extrusionOk="0">
                    <a:moveTo>
                      <a:pt x="1722" y="0"/>
                    </a:moveTo>
                    <a:cubicBezTo>
                      <a:pt x="1525" y="104"/>
                      <a:pt x="1338" y="228"/>
                      <a:pt x="1162" y="353"/>
                    </a:cubicBezTo>
                    <a:cubicBezTo>
                      <a:pt x="882" y="539"/>
                      <a:pt x="643" y="726"/>
                      <a:pt x="425" y="924"/>
                    </a:cubicBezTo>
                    <a:cubicBezTo>
                      <a:pt x="301" y="1037"/>
                      <a:pt x="187" y="1141"/>
                      <a:pt x="83" y="1245"/>
                    </a:cubicBezTo>
                    <a:cubicBezTo>
                      <a:pt x="52" y="1276"/>
                      <a:pt x="31" y="1307"/>
                      <a:pt x="0" y="1339"/>
                    </a:cubicBezTo>
                    <a:cubicBezTo>
                      <a:pt x="73" y="1484"/>
                      <a:pt x="146" y="1629"/>
                      <a:pt x="239" y="1774"/>
                    </a:cubicBezTo>
                    <a:cubicBezTo>
                      <a:pt x="425" y="2054"/>
                      <a:pt x="643" y="2293"/>
                      <a:pt x="882" y="2521"/>
                    </a:cubicBezTo>
                    <a:lnTo>
                      <a:pt x="892" y="2521"/>
                    </a:lnTo>
                    <a:cubicBezTo>
                      <a:pt x="892" y="2521"/>
                      <a:pt x="892" y="2521"/>
                      <a:pt x="892" y="2521"/>
                    </a:cubicBezTo>
                    <a:lnTo>
                      <a:pt x="892" y="2521"/>
                    </a:lnTo>
                    <a:cubicBezTo>
                      <a:pt x="892" y="2531"/>
                      <a:pt x="892" y="2531"/>
                      <a:pt x="902" y="2531"/>
                    </a:cubicBezTo>
                    <a:lnTo>
                      <a:pt x="892" y="2521"/>
                    </a:lnTo>
                    <a:lnTo>
                      <a:pt x="892" y="2521"/>
                    </a:lnTo>
                    <a:cubicBezTo>
                      <a:pt x="1224" y="2822"/>
                      <a:pt x="1598" y="3070"/>
                      <a:pt x="1992" y="3299"/>
                    </a:cubicBezTo>
                    <a:cubicBezTo>
                      <a:pt x="2043" y="3206"/>
                      <a:pt x="2106" y="3112"/>
                      <a:pt x="2179" y="3019"/>
                    </a:cubicBezTo>
                    <a:cubicBezTo>
                      <a:pt x="2396" y="2749"/>
                      <a:pt x="2656" y="2500"/>
                      <a:pt x="2956" y="2272"/>
                    </a:cubicBezTo>
                    <a:cubicBezTo>
                      <a:pt x="2967" y="2261"/>
                      <a:pt x="2977" y="2251"/>
                      <a:pt x="2988" y="2251"/>
                    </a:cubicBezTo>
                    <a:cubicBezTo>
                      <a:pt x="2873" y="2137"/>
                      <a:pt x="2760" y="2012"/>
                      <a:pt x="2666" y="1888"/>
                    </a:cubicBezTo>
                    <a:cubicBezTo>
                      <a:pt x="2469" y="1660"/>
                      <a:pt x="2303" y="1401"/>
                      <a:pt x="2158" y="1131"/>
                    </a:cubicBezTo>
                    <a:cubicBezTo>
                      <a:pt x="2013" y="871"/>
                      <a:pt x="1888" y="592"/>
                      <a:pt x="1794" y="301"/>
                    </a:cubicBezTo>
                    <a:cubicBezTo>
                      <a:pt x="1774" y="198"/>
                      <a:pt x="1743" y="104"/>
                      <a:pt x="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9"/>
              <p:cNvSpPr/>
              <p:nvPr/>
            </p:nvSpPr>
            <p:spPr>
              <a:xfrm>
                <a:off x="7397720" y="2800584"/>
                <a:ext cx="143089" cy="12069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678" extrusionOk="0">
                    <a:moveTo>
                      <a:pt x="1153" y="0"/>
                    </a:moveTo>
                    <a:lnTo>
                      <a:pt x="1049" y="104"/>
                    </a:lnTo>
                    <a:cubicBezTo>
                      <a:pt x="893" y="302"/>
                      <a:pt x="748" y="477"/>
                      <a:pt x="634" y="654"/>
                    </a:cubicBezTo>
                    <a:cubicBezTo>
                      <a:pt x="510" y="841"/>
                      <a:pt x="406" y="1028"/>
                      <a:pt x="312" y="1214"/>
                    </a:cubicBezTo>
                    <a:cubicBezTo>
                      <a:pt x="229" y="1390"/>
                      <a:pt x="157" y="1556"/>
                      <a:pt x="105" y="1722"/>
                    </a:cubicBezTo>
                    <a:cubicBezTo>
                      <a:pt x="63" y="1837"/>
                      <a:pt x="32" y="1950"/>
                      <a:pt x="1" y="2065"/>
                    </a:cubicBezTo>
                    <a:cubicBezTo>
                      <a:pt x="105" y="2127"/>
                      <a:pt x="208" y="2189"/>
                      <a:pt x="323" y="2241"/>
                    </a:cubicBezTo>
                    <a:cubicBezTo>
                      <a:pt x="644" y="2397"/>
                      <a:pt x="987" y="2501"/>
                      <a:pt x="1339" y="2573"/>
                    </a:cubicBezTo>
                    <a:lnTo>
                      <a:pt x="1329" y="2563"/>
                    </a:lnTo>
                    <a:lnTo>
                      <a:pt x="1329" y="2563"/>
                    </a:lnTo>
                    <a:cubicBezTo>
                      <a:pt x="1736" y="2641"/>
                      <a:pt x="2150" y="2678"/>
                      <a:pt x="2561" y="2678"/>
                    </a:cubicBezTo>
                    <a:cubicBezTo>
                      <a:pt x="2693" y="2678"/>
                      <a:pt x="2826" y="2674"/>
                      <a:pt x="2958" y="2667"/>
                    </a:cubicBezTo>
                    <a:cubicBezTo>
                      <a:pt x="2958" y="2646"/>
                      <a:pt x="2968" y="2614"/>
                      <a:pt x="2968" y="2594"/>
                    </a:cubicBezTo>
                    <a:cubicBezTo>
                      <a:pt x="2988" y="2448"/>
                      <a:pt x="3030" y="2303"/>
                      <a:pt x="3082" y="2158"/>
                    </a:cubicBezTo>
                    <a:lnTo>
                      <a:pt x="3092" y="2137"/>
                    </a:lnTo>
                    <a:cubicBezTo>
                      <a:pt x="3113" y="2086"/>
                      <a:pt x="3144" y="2023"/>
                      <a:pt x="3175" y="1971"/>
                    </a:cubicBezTo>
                    <a:cubicBezTo>
                      <a:pt x="2760" y="1722"/>
                      <a:pt x="2356" y="1463"/>
                      <a:pt x="2003" y="1131"/>
                    </a:cubicBezTo>
                    <a:cubicBezTo>
                      <a:pt x="1785" y="924"/>
                      <a:pt x="1578" y="706"/>
                      <a:pt x="1412" y="457"/>
                    </a:cubicBezTo>
                    <a:cubicBezTo>
                      <a:pt x="1329" y="332"/>
                      <a:pt x="1246" y="198"/>
                      <a:pt x="1183" y="53"/>
                    </a:cubicBezTo>
                    <a:cubicBezTo>
                      <a:pt x="1173" y="42"/>
                      <a:pt x="1163" y="21"/>
                      <a:pt x="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9"/>
              <p:cNvSpPr/>
              <p:nvPr/>
            </p:nvSpPr>
            <p:spPr>
              <a:xfrm>
                <a:off x="7392627" y="2900184"/>
                <a:ext cx="144036" cy="11785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615" extrusionOk="0">
                    <a:moveTo>
                      <a:pt x="83" y="0"/>
                    </a:moveTo>
                    <a:cubicBezTo>
                      <a:pt x="83" y="10"/>
                      <a:pt x="72" y="31"/>
                      <a:pt x="72" y="42"/>
                    </a:cubicBezTo>
                    <a:cubicBezTo>
                      <a:pt x="42" y="228"/>
                      <a:pt x="21" y="404"/>
                      <a:pt x="10" y="570"/>
                    </a:cubicBezTo>
                    <a:cubicBezTo>
                      <a:pt x="0" y="664"/>
                      <a:pt x="0" y="747"/>
                      <a:pt x="0" y="840"/>
                    </a:cubicBezTo>
                    <a:cubicBezTo>
                      <a:pt x="10" y="923"/>
                      <a:pt x="10" y="1006"/>
                      <a:pt x="21" y="1089"/>
                    </a:cubicBezTo>
                    <a:cubicBezTo>
                      <a:pt x="31" y="1276"/>
                      <a:pt x="62" y="1462"/>
                      <a:pt x="104" y="1639"/>
                    </a:cubicBezTo>
                    <a:cubicBezTo>
                      <a:pt x="125" y="1753"/>
                      <a:pt x="145" y="1847"/>
                      <a:pt x="176" y="1930"/>
                    </a:cubicBezTo>
                    <a:cubicBezTo>
                      <a:pt x="197" y="2013"/>
                      <a:pt x="228" y="2105"/>
                      <a:pt x="259" y="2188"/>
                    </a:cubicBezTo>
                    <a:cubicBezTo>
                      <a:pt x="311" y="2344"/>
                      <a:pt x="374" y="2490"/>
                      <a:pt x="436" y="2614"/>
                    </a:cubicBezTo>
                    <a:cubicBezTo>
                      <a:pt x="643" y="2583"/>
                      <a:pt x="851" y="2541"/>
                      <a:pt x="1058" y="2490"/>
                    </a:cubicBezTo>
                    <a:lnTo>
                      <a:pt x="1037" y="2490"/>
                    </a:lnTo>
                    <a:cubicBezTo>
                      <a:pt x="1452" y="2375"/>
                      <a:pt x="1856" y="2220"/>
                      <a:pt x="2241" y="2002"/>
                    </a:cubicBezTo>
                    <a:lnTo>
                      <a:pt x="2241" y="1992"/>
                    </a:lnTo>
                    <a:cubicBezTo>
                      <a:pt x="2531" y="1826"/>
                      <a:pt x="2801" y="1618"/>
                      <a:pt x="3039" y="1379"/>
                    </a:cubicBezTo>
                    <a:cubicBezTo>
                      <a:pt x="3091" y="1328"/>
                      <a:pt x="3143" y="1276"/>
                      <a:pt x="3195" y="1213"/>
                    </a:cubicBezTo>
                    <a:cubicBezTo>
                      <a:pt x="3195" y="1203"/>
                      <a:pt x="3184" y="1193"/>
                      <a:pt x="3184" y="1193"/>
                    </a:cubicBezTo>
                    <a:cubicBezTo>
                      <a:pt x="3133" y="1058"/>
                      <a:pt x="3101" y="913"/>
                      <a:pt x="3081" y="778"/>
                    </a:cubicBezTo>
                    <a:cubicBezTo>
                      <a:pt x="3071" y="715"/>
                      <a:pt x="3071" y="664"/>
                      <a:pt x="3071" y="602"/>
                    </a:cubicBezTo>
                    <a:cubicBezTo>
                      <a:pt x="2956" y="607"/>
                      <a:pt x="2845" y="609"/>
                      <a:pt x="2733" y="609"/>
                    </a:cubicBezTo>
                    <a:cubicBezTo>
                      <a:pt x="2622" y="609"/>
                      <a:pt x="2510" y="607"/>
                      <a:pt x="2396" y="602"/>
                    </a:cubicBezTo>
                    <a:cubicBezTo>
                      <a:pt x="2105" y="591"/>
                      <a:pt x="1805" y="570"/>
                      <a:pt x="1515" y="519"/>
                    </a:cubicBezTo>
                    <a:cubicBezTo>
                      <a:pt x="1017" y="425"/>
                      <a:pt x="519" y="28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7415476" y="2960936"/>
                <a:ext cx="170716" cy="141242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3134" extrusionOk="0">
                    <a:moveTo>
                      <a:pt x="2750" y="1"/>
                    </a:moveTo>
                    <a:cubicBezTo>
                      <a:pt x="2594" y="197"/>
                      <a:pt x="2408" y="363"/>
                      <a:pt x="2200" y="509"/>
                    </a:cubicBezTo>
                    <a:cubicBezTo>
                      <a:pt x="1920" y="716"/>
                      <a:pt x="1609" y="893"/>
                      <a:pt x="1287" y="1027"/>
                    </a:cubicBezTo>
                    <a:cubicBezTo>
                      <a:pt x="872" y="1204"/>
                      <a:pt x="437" y="1328"/>
                      <a:pt x="1" y="1401"/>
                    </a:cubicBezTo>
                    <a:cubicBezTo>
                      <a:pt x="53" y="1515"/>
                      <a:pt x="125" y="1619"/>
                      <a:pt x="198" y="1733"/>
                    </a:cubicBezTo>
                    <a:cubicBezTo>
                      <a:pt x="302" y="1878"/>
                      <a:pt x="416" y="2023"/>
                      <a:pt x="540" y="2158"/>
                    </a:cubicBezTo>
                    <a:cubicBezTo>
                      <a:pt x="655" y="2283"/>
                      <a:pt x="779" y="2407"/>
                      <a:pt x="914" y="2521"/>
                    </a:cubicBezTo>
                    <a:cubicBezTo>
                      <a:pt x="1174" y="2749"/>
                      <a:pt x="1453" y="2947"/>
                      <a:pt x="1744" y="3133"/>
                    </a:cubicBezTo>
                    <a:cubicBezTo>
                      <a:pt x="2179" y="2832"/>
                      <a:pt x="2584" y="2480"/>
                      <a:pt x="2957" y="2107"/>
                    </a:cubicBezTo>
                    <a:lnTo>
                      <a:pt x="2957" y="2107"/>
                    </a:lnTo>
                    <a:cubicBezTo>
                      <a:pt x="2947" y="2117"/>
                      <a:pt x="2947" y="2117"/>
                      <a:pt x="2937" y="2117"/>
                    </a:cubicBezTo>
                    <a:cubicBezTo>
                      <a:pt x="3237" y="1816"/>
                      <a:pt x="3518" y="1494"/>
                      <a:pt x="3788" y="1172"/>
                    </a:cubicBezTo>
                    <a:cubicBezTo>
                      <a:pt x="3715" y="1100"/>
                      <a:pt x="3652" y="1048"/>
                      <a:pt x="3590" y="986"/>
                    </a:cubicBezTo>
                    <a:cubicBezTo>
                      <a:pt x="3476" y="893"/>
                      <a:pt x="3362" y="778"/>
                      <a:pt x="3248" y="654"/>
                    </a:cubicBezTo>
                    <a:cubicBezTo>
                      <a:pt x="3154" y="550"/>
                      <a:pt x="3041" y="436"/>
                      <a:pt x="2947" y="301"/>
                    </a:cubicBezTo>
                    <a:cubicBezTo>
                      <a:pt x="2875" y="208"/>
                      <a:pt x="2812" y="104"/>
                      <a:pt x="2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7500114" y="3017992"/>
                <a:ext cx="159449" cy="139349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3092" extrusionOk="0">
                    <a:moveTo>
                      <a:pt x="2013" y="0"/>
                    </a:moveTo>
                    <a:cubicBezTo>
                      <a:pt x="1691" y="394"/>
                      <a:pt x="1359" y="778"/>
                      <a:pt x="986" y="1130"/>
                    </a:cubicBezTo>
                    <a:cubicBezTo>
                      <a:pt x="778" y="1328"/>
                      <a:pt x="561" y="1525"/>
                      <a:pt x="333" y="1701"/>
                    </a:cubicBezTo>
                    <a:cubicBezTo>
                      <a:pt x="218" y="1784"/>
                      <a:pt x="105" y="1867"/>
                      <a:pt x="1" y="1950"/>
                    </a:cubicBezTo>
                    <a:cubicBezTo>
                      <a:pt x="188" y="2064"/>
                      <a:pt x="384" y="2179"/>
                      <a:pt x="571" y="2282"/>
                    </a:cubicBezTo>
                    <a:lnTo>
                      <a:pt x="852" y="2448"/>
                    </a:lnTo>
                    <a:cubicBezTo>
                      <a:pt x="1173" y="2624"/>
                      <a:pt x="1495" y="2811"/>
                      <a:pt x="1806" y="2998"/>
                    </a:cubicBezTo>
                    <a:cubicBezTo>
                      <a:pt x="1857" y="3029"/>
                      <a:pt x="1899" y="3060"/>
                      <a:pt x="1951" y="3091"/>
                    </a:cubicBezTo>
                    <a:cubicBezTo>
                      <a:pt x="2106" y="2769"/>
                      <a:pt x="2293" y="2469"/>
                      <a:pt x="2511" y="2188"/>
                    </a:cubicBezTo>
                    <a:cubicBezTo>
                      <a:pt x="2802" y="1794"/>
                      <a:pt x="3154" y="1442"/>
                      <a:pt x="3538" y="1151"/>
                    </a:cubicBezTo>
                    <a:cubicBezTo>
                      <a:pt x="3475" y="1100"/>
                      <a:pt x="3403" y="1047"/>
                      <a:pt x="3330" y="996"/>
                    </a:cubicBezTo>
                    <a:lnTo>
                      <a:pt x="3320" y="985"/>
                    </a:lnTo>
                    <a:cubicBezTo>
                      <a:pt x="3030" y="789"/>
                      <a:pt x="2708" y="550"/>
                      <a:pt x="2407" y="311"/>
                    </a:cubicBezTo>
                    <a:lnTo>
                      <a:pt x="2407" y="332"/>
                    </a:lnTo>
                    <a:cubicBezTo>
                      <a:pt x="2251" y="208"/>
                      <a:pt x="2127" y="93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7593135" y="3073606"/>
                <a:ext cx="141242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884" extrusionOk="0">
                    <a:moveTo>
                      <a:pt x="1598" y="0"/>
                    </a:moveTo>
                    <a:cubicBezTo>
                      <a:pt x="1381" y="166"/>
                      <a:pt x="1173" y="343"/>
                      <a:pt x="987" y="540"/>
                    </a:cubicBezTo>
                    <a:lnTo>
                      <a:pt x="996" y="530"/>
                    </a:lnTo>
                    <a:lnTo>
                      <a:pt x="996" y="530"/>
                    </a:lnTo>
                    <a:cubicBezTo>
                      <a:pt x="664" y="862"/>
                      <a:pt x="385" y="1245"/>
                      <a:pt x="157" y="1650"/>
                    </a:cubicBezTo>
                    <a:cubicBezTo>
                      <a:pt x="104" y="1743"/>
                      <a:pt x="53" y="1837"/>
                      <a:pt x="1" y="1940"/>
                    </a:cubicBezTo>
                    <a:cubicBezTo>
                      <a:pt x="125" y="2013"/>
                      <a:pt x="229" y="2086"/>
                      <a:pt x="323" y="2169"/>
                    </a:cubicBezTo>
                    <a:cubicBezTo>
                      <a:pt x="530" y="2314"/>
                      <a:pt x="696" y="2459"/>
                      <a:pt x="851" y="2604"/>
                    </a:cubicBezTo>
                    <a:cubicBezTo>
                      <a:pt x="955" y="2708"/>
                      <a:pt x="1038" y="2791"/>
                      <a:pt x="1111" y="2874"/>
                    </a:cubicBezTo>
                    <a:lnTo>
                      <a:pt x="1121" y="2884"/>
                    </a:lnTo>
                    <a:cubicBezTo>
                      <a:pt x="1308" y="2614"/>
                      <a:pt x="1547" y="2376"/>
                      <a:pt x="1796" y="2169"/>
                    </a:cubicBezTo>
                    <a:cubicBezTo>
                      <a:pt x="2211" y="1816"/>
                      <a:pt x="2667" y="1535"/>
                      <a:pt x="3133" y="1276"/>
                    </a:cubicBezTo>
                    <a:cubicBezTo>
                      <a:pt x="2677" y="820"/>
                      <a:pt x="2169" y="426"/>
                      <a:pt x="1671" y="62"/>
                    </a:cubicBezTo>
                    <a:cubicBezTo>
                      <a:pt x="1650" y="42"/>
                      <a:pt x="1619" y="21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7647847" y="3135800"/>
                <a:ext cx="147776" cy="128127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843" extrusionOk="0">
                    <a:moveTo>
                      <a:pt x="2023" y="0"/>
                    </a:moveTo>
                    <a:cubicBezTo>
                      <a:pt x="1940" y="42"/>
                      <a:pt x="1868" y="83"/>
                      <a:pt x="1785" y="135"/>
                    </a:cubicBezTo>
                    <a:lnTo>
                      <a:pt x="1806" y="125"/>
                    </a:lnTo>
                    <a:lnTo>
                      <a:pt x="1806" y="125"/>
                    </a:lnTo>
                    <a:cubicBezTo>
                      <a:pt x="1287" y="425"/>
                      <a:pt x="778" y="757"/>
                      <a:pt x="363" y="1183"/>
                    </a:cubicBezTo>
                    <a:cubicBezTo>
                      <a:pt x="229" y="1317"/>
                      <a:pt x="114" y="1462"/>
                      <a:pt x="1" y="1618"/>
                    </a:cubicBezTo>
                    <a:lnTo>
                      <a:pt x="156" y="1805"/>
                    </a:lnTo>
                    <a:cubicBezTo>
                      <a:pt x="343" y="2054"/>
                      <a:pt x="488" y="2282"/>
                      <a:pt x="612" y="2520"/>
                    </a:cubicBezTo>
                    <a:cubicBezTo>
                      <a:pt x="665" y="2624"/>
                      <a:pt x="716" y="2728"/>
                      <a:pt x="768" y="2842"/>
                    </a:cubicBezTo>
                    <a:cubicBezTo>
                      <a:pt x="1027" y="2656"/>
                      <a:pt x="1297" y="2510"/>
                      <a:pt x="1587" y="2375"/>
                    </a:cubicBezTo>
                    <a:cubicBezTo>
                      <a:pt x="2117" y="2147"/>
                      <a:pt x="2698" y="2002"/>
                      <a:pt x="3279" y="1971"/>
                    </a:cubicBezTo>
                    <a:cubicBezTo>
                      <a:pt x="3268" y="1940"/>
                      <a:pt x="3258" y="1919"/>
                      <a:pt x="3247" y="1888"/>
                    </a:cubicBezTo>
                    <a:cubicBezTo>
                      <a:pt x="3081" y="1452"/>
                      <a:pt x="2843" y="1017"/>
                      <a:pt x="2500" y="560"/>
                    </a:cubicBezTo>
                    <a:cubicBezTo>
                      <a:pt x="2355" y="363"/>
                      <a:pt x="2189" y="176"/>
                      <a:pt x="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7684758" y="3231163"/>
                <a:ext cx="122088" cy="97256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158" extrusionOk="0">
                    <a:moveTo>
                      <a:pt x="2501" y="0"/>
                    </a:moveTo>
                    <a:cubicBezTo>
                      <a:pt x="2184" y="10"/>
                      <a:pt x="1857" y="61"/>
                      <a:pt x="1550" y="142"/>
                    </a:cubicBezTo>
                    <a:lnTo>
                      <a:pt x="1550" y="142"/>
                    </a:lnTo>
                    <a:cubicBezTo>
                      <a:pt x="1552" y="140"/>
                      <a:pt x="1554" y="138"/>
                      <a:pt x="1557" y="135"/>
                    </a:cubicBezTo>
                    <a:lnTo>
                      <a:pt x="1557" y="135"/>
                    </a:lnTo>
                    <a:cubicBezTo>
                      <a:pt x="1132" y="249"/>
                      <a:pt x="727" y="415"/>
                      <a:pt x="344" y="633"/>
                    </a:cubicBezTo>
                    <a:lnTo>
                      <a:pt x="344" y="643"/>
                    </a:lnTo>
                    <a:cubicBezTo>
                      <a:pt x="229" y="706"/>
                      <a:pt x="115" y="778"/>
                      <a:pt x="1" y="861"/>
                    </a:cubicBezTo>
                    <a:cubicBezTo>
                      <a:pt x="42" y="955"/>
                      <a:pt x="84" y="1058"/>
                      <a:pt x="115" y="1162"/>
                    </a:cubicBezTo>
                    <a:cubicBezTo>
                      <a:pt x="208" y="1432"/>
                      <a:pt x="271" y="1701"/>
                      <a:pt x="312" y="1960"/>
                    </a:cubicBezTo>
                    <a:cubicBezTo>
                      <a:pt x="323" y="2033"/>
                      <a:pt x="333" y="2096"/>
                      <a:pt x="333" y="2158"/>
                    </a:cubicBezTo>
                    <a:lnTo>
                      <a:pt x="395" y="2126"/>
                    </a:lnTo>
                    <a:cubicBezTo>
                      <a:pt x="696" y="2023"/>
                      <a:pt x="1017" y="1960"/>
                      <a:pt x="1329" y="1930"/>
                    </a:cubicBezTo>
                    <a:cubicBezTo>
                      <a:pt x="1453" y="1919"/>
                      <a:pt x="1578" y="1919"/>
                      <a:pt x="1702" y="1919"/>
                    </a:cubicBezTo>
                    <a:cubicBezTo>
                      <a:pt x="1900" y="1919"/>
                      <a:pt x="2096" y="1930"/>
                      <a:pt x="2294" y="1960"/>
                    </a:cubicBezTo>
                    <a:cubicBezTo>
                      <a:pt x="2418" y="1971"/>
                      <a:pt x="2543" y="1992"/>
                      <a:pt x="2656" y="2023"/>
                    </a:cubicBezTo>
                    <a:cubicBezTo>
                      <a:pt x="2688" y="1774"/>
                      <a:pt x="2709" y="1536"/>
                      <a:pt x="2698" y="1287"/>
                    </a:cubicBezTo>
                    <a:cubicBezTo>
                      <a:pt x="2698" y="851"/>
                      <a:pt x="2626" y="415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7700216" y="3259646"/>
                <a:ext cx="45" cy="5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7505748" y="3324184"/>
                <a:ext cx="298302" cy="297851"/>
              </a:xfrm>
              <a:custGeom>
                <a:avLst/>
                <a:gdLst/>
                <a:ahLst/>
                <a:cxnLst/>
                <a:rect l="l" t="t" r="r" b="b"/>
                <a:pathLst>
                  <a:path w="6619" h="6609" extrusionOk="0">
                    <a:moveTo>
                      <a:pt x="5664" y="0"/>
                    </a:moveTo>
                    <a:cubicBezTo>
                      <a:pt x="5332" y="0"/>
                      <a:pt x="5010" y="32"/>
                      <a:pt x="4689" y="115"/>
                    </a:cubicBezTo>
                    <a:lnTo>
                      <a:pt x="4699" y="115"/>
                    </a:lnTo>
                    <a:cubicBezTo>
                      <a:pt x="4565" y="145"/>
                      <a:pt x="4440" y="187"/>
                      <a:pt x="4326" y="239"/>
                    </a:cubicBezTo>
                    <a:cubicBezTo>
                      <a:pt x="4336" y="394"/>
                      <a:pt x="4346" y="550"/>
                      <a:pt x="4336" y="705"/>
                    </a:cubicBezTo>
                    <a:cubicBezTo>
                      <a:pt x="4336" y="986"/>
                      <a:pt x="4316" y="1266"/>
                      <a:pt x="4274" y="1535"/>
                    </a:cubicBezTo>
                    <a:cubicBezTo>
                      <a:pt x="4222" y="1805"/>
                      <a:pt x="4160" y="2075"/>
                      <a:pt x="4077" y="2334"/>
                    </a:cubicBezTo>
                    <a:cubicBezTo>
                      <a:pt x="4025" y="2480"/>
                      <a:pt x="3973" y="2625"/>
                      <a:pt x="3921" y="2749"/>
                    </a:cubicBezTo>
                    <a:cubicBezTo>
                      <a:pt x="3869" y="2884"/>
                      <a:pt x="3818" y="3008"/>
                      <a:pt x="3755" y="3133"/>
                    </a:cubicBezTo>
                    <a:cubicBezTo>
                      <a:pt x="3641" y="3382"/>
                      <a:pt x="3496" y="3621"/>
                      <a:pt x="3341" y="3870"/>
                    </a:cubicBezTo>
                    <a:cubicBezTo>
                      <a:pt x="3185" y="4108"/>
                      <a:pt x="3019" y="4326"/>
                      <a:pt x="2853" y="4523"/>
                    </a:cubicBezTo>
                    <a:cubicBezTo>
                      <a:pt x="2677" y="4741"/>
                      <a:pt x="2511" y="4928"/>
                      <a:pt x="2334" y="5094"/>
                    </a:cubicBezTo>
                    <a:cubicBezTo>
                      <a:pt x="2137" y="5280"/>
                      <a:pt x="1940" y="5456"/>
                      <a:pt x="1743" y="5612"/>
                    </a:cubicBezTo>
                    <a:cubicBezTo>
                      <a:pt x="1328" y="5924"/>
                      <a:pt x="892" y="6193"/>
                      <a:pt x="436" y="6411"/>
                    </a:cubicBezTo>
                    <a:cubicBezTo>
                      <a:pt x="291" y="6484"/>
                      <a:pt x="135" y="6546"/>
                      <a:pt x="0" y="6608"/>
                    </a:cubicBezTo>
                    <a:cubicBezTo>
                      <a:pt x="695" y="6473"/>
                      <a:pt x="1380" y="6276"/>
                      <a:pt x="2013" y="6007"/>
                    </a:cubicBezTo>
                    <a:cubicBezTo>
                      <a:pt x="2822" y="5654"/>
                      <a:pt x="3569" y="5177"/>
                      <a:pt x="4201" y="4585"/>
                    </a:cubicBezTo>
                    <a:cubicBezTo>
                      <a:pt x="4523" y="4285"/>
                      <a:pt x="4823" y="3942"/>
                      <a:pt x="5104" y="3568"/>
                    </a:cubicBezTo>
                    <a:cubicBezTo>
                      <a:pt x="5415" y="3154"/>
                      <a:pt x="5685" y="2697"/>
                      <a:pt x="5913" y="2231"/>
                    </a:cubicBezTo>
                    <a:cubicBezTo>
                      <a:pt x="6276" y="1515"/>
                      <a:pt x="6515" y="799"/>
                      <a:pt x="6618" y="104"/>
                    </a:cubicBezTo>
                    <a:cubicBezTo>
                      <a:pt x="6296" y="32"/>
                      <a:pt x="5985" y="0"/>
                      <a:pt x="5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9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>
                <a:off x="7664703" y="2683272"/>
                <a:ext cx="175313" cy="112669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2500" extrusionOk="0">
                    <a:moveTo>
                      <a:pt x="1338" y="0"/>
                    </a:moveTo>
                    <a:cubicBezTo>
                      <a:pt x="1141" y="0"/>
                      <a:pt x="913" y="10"/>
                      <a:pt x="653" y="31"/>
                    </a:cubicBezTo>
                    <a:cubicBezTo>
                      <a:pt x="570" y="31"/>
                      <a:pt x="487" y="42"/>
                      <a:pt x="404" y="52"/>
                    </a:cubicBezTo>
                    <a:cubicBezTo>
                      <a:pt x="353" y="145"/>
                      <a:pt x="311" y="238"/>
                      <a:pt x="270" y="342"/>
                    </a:cubicBezTo>
                    <a:lnTo>
                      <a:pt x="270" y="332"/>
                    </a:lnTo>
                    <a:cubicBezTo>
                      <a:pt x="155" y="602"/>
                      <a:pt x="83" y="892"/>
                      <a:pt x="42" y="1183"/>
                    </a:cubicBezTo>
                    <a:lnTo>
                      <a:pt x="42" y="1172"/>
                    </a:lnTo>
                    <a:cubicBezTo>
                      <a:pt x="0" y="1515"/>
                      <a:pt x="0" y="1856"/>
                      <a:pt x="42" y="2188"/>
                    </a:cubicBezTo>
                    <a:lnTo>
                      <a:pt x="42" y="2178"/>
                    </a:lnTo>
                    <a:cubicBezTo>
                      <a:pt x="62" y="2292"/>
                      <a:pt x="83" y="2396"/>
                      <a:pt x="104" y="2500"/>
                    </a:cubicBezTo>
                    <a:cubicBezTo>
                      <a:pt x="374" y="2417"/>
                      <a:pt x="623" y="2365"/>
                      <a:pt x="882" y="2334"/>
                    </a:cubicBezTo>
                    <a:cubicBezTo>
                      <a:pt x="1006" y="2313"/>
                      <a:pt x="1141" y="2313"/>
                      <a:pt x="1276" y="2313"/>
                    </a:cubicBezTo>
                    <a:lnTo>
                      <a:pt x="1296" y="2313"/>
                    </a:lnTo>
                    <a:cubicBezTo>
                      <a:pt x="1328" y="2334"/>
                      <a:pt x="1359" y="2344"/>
                      <a:pt x="1390" y="2344"/>
                    </a:cubicBezTo>
                    <a:cubicBezTo>
                      <a:pt x="1400" y="2344"/>
                      <a:pt x="1411" y="2344"/>
                      <a:pt x="1421" y="2334"/>
                    </a:cubicBezTo>
                    <a:cubicBezTo>
                      <a:pt x="1462" y="2324"/>
                      <a:pt x="1483" y="2303"/>
                      <a:pt x="1515" y="2271"/>
                    </a:cubicBezTo>
                    <a:lnTo>
                      <a:pt x="1525" y="2261"/>
                    </a:lnTo>
                    <a:lnTo>
                      <a:pt x="1545" y="2241"/>
                    </a:lnTo>
                    <a:cubicBezTo>
                      <a:pt x="1764" y="1981"/>
                      <a:pt x="2054" y="1732"/>
                      <a:pt x="2458" y="1462"/>
                    </a:cubicBezTo>
                    <a:cubicBezTo>
                      <a:pt x="2811" y="1224"/>
                      <a:pt x="3174" y="996"/>
                      <a:pt x="3475" y="819"/>
                    </a:cubicBezTo>
                    <a:cubicBezTo>
                      <a:pt x="3620" y="736"/>
                      <a:pt x="3755" y="653"/>
                      <a:pt x="3890" y="570"/>
                    </a:cubicBezTo>
                    <a:cubicBezTo>
                      <a:pt x="3838" y="529"/>
                      <a:pt x="3786" y="498"/>
                      <a:pt x="3703" y="456"/>
                    </a:cubicBezTo>
                    <a:cubicBezTo>
                      <a:pt x="3537" y="373"/>
                      <a:pt x="3361" y="311"/>
                      <a:pt x="3184" y="259"/>
                    </a:cubicBezTo>
                    <a:cubicBezTo>
                      <a:pt x="3018" y="208"/>
                      <a:pt x="2842" y="155"/>
                      <a:pt x="2635" y="114"/>
                    </a:cubicBezTo>
                    <a:cubicBezTo>
                      <a:pt x="2230" y="42"/>
                      <a:pt x="1794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>
                <a:off x="7689941" y="2559831"/>
                <a:ext cx="423589" cy="393665"/>
              </a:xfrm>
              <a:custGeom>
                <a:avLst/>
                <a:gdLst/>
                <a:ahLst/>
                <a:cxnLst/>
                <a:rect l="l" t="t" r="r" b="b"/>
                <a:pathLst>
                  <a:path w="9399" h="8735" extrusionOk="0">
                    <a:moveTo>
                      <a:pt x="3807" y="1"/>
                    </a:moveTo>
                    <a:cubicBezTo>
                      <a:pt x="3610" y="1"/>
                      <a:pt x="3403" y="21"/>
                      <a:pt x="3195" y="63"/>
                    </a:cubicBezTo>
                    <a:cubicBezTo>
                      <a:pt x="2583" y="167"/>
                      <a:pt x="2002" y="457"/>
                      <a:pt x="1525" y="893"/>
                    </a:cubicBezTo>
                    <a:cubicBezTo>
                      <a:pt x="1266" y="1131"/>
                      <a:pt x="1048" y="1411"/>
                      <a:pt x="851" y="1743"/>
                    </a:cubicBezTo>
                    <a:cubicBezTo>
                      <a:pt x="768" y="1888"/>
                      <a:pt x="695" y="2044"/>
                      <a:pt x="623" y="2200"/>
                    </a:cubicBezTo>
                    <a:lnTo>
                      <a:pt x="633" y="2200"/>
                    </a:lnTo>
                    <a:cubicBezTo>
                      <a:pt x="644" y="2200"/>
                      <a:pt x="653" y="2210"/>
                      <a:pt x="653" y="2230"/>
                    </a:cubicBezTo>
                    <a:cubicBezTo>
                      <a:pt x="674" y="2230"/>
                      <a:pt x="685" y="2251"/>
                      <a:pt x="685" y="2272"/>
                    </a:cubicBezTo>
                    <a:cubicBezTo>
                      <a:pt x="674" y="2283"/>
                      <a:pt x="674" y="2293"/>
                      <a:pt x="664" y="2303"/>
                    </a:cubicBezTo>
                    <a:cubicBezTo>
                      <a:pt x="674" y="2313"/>
                      <a:pt x="685" y="2324"/>
                      <a:pt x="674" y="2334"/>
                    </a:cubicBezTo>
                    <a:cubicBezTo>
                      <a:pt x="674" y="2355"/>
                      <a:pt x="664" y="2366"/>
                      <a:pt x="664" y="2376"/>
                    </a:cubicBezTo>
                    <a:lnTo>
                      <a:pt x="664" y="2396"/>
                    </a:lnTo>
                    <a:cubicBezTo>
                      <a:pt x="664" y="2407"/>
                      <a:pt x="653" y="2417"/>
                      <a:pt x="653" y="2417"/>
                    </a:cubicBezTo>
                    <a:cubicBezTo>
                      <a:pt x="653" y="2428"/>
                      <a:pt x="653" y="2428"/>
                      <a:pt x="664" y="2428"/>
                    </a:cubicBezTo>
                    <a:cubicBezTo>
                      <a:pt x="664" y="2438"/>
                      <a:pt x="653" y="2449"/>
                      <a:pt x="653" y="2459"/>
                    </a:cubicBezTo>
                    <a:cubicBezTo>
                      <a:pt x="653" y="2469"/>
                      <a:pt x="644" y="2479"/>
                      <a:pt x="644" y="2490"/>
                    </a:cubicBezTo>
                    <a:cubicBezTo>
                      <a:pt x="644" y="2500"/>
                      <a:pt x="644" y="2500"/>
                      <a:pt x="633" y="2511"/>
                    </a:cubicBezTo>
                    <a:cubicBezTo>
                      <a:pt x="529" y="2749"/>
                      <a:pt x="415" y="2988"/>
                      <a:pt x="301" y="3226"/>
                    </a:cubicBezTo>
                    <a:cubicBezTo>
                      <a:pt x="218" y="3434"/>
                      <a:pt x="146" y="3652"/>
                      <a:pt x="104" y="3880"/>
                    </a:cubicBezTo>
                    <a:cubicBezTo>
                      <a:pt x="31" y="4181"/>
                      <a:pt x="0" y="4502"/>
                      <a:pt x="0" y="4834"/>
                    </a:cubicBezTo>
                    <a:cubicBezTo>
                      <a:pt x="0" y="5457"/>
                      <a:pt x="156" y="6079"/>
                      <a:pt x="446" y="6629"/>
                    </a:cubicBezTo>
                    <a:cubicBezTo>
                      <a:pt x="736" y="7179"/>
                      <a:pt x="1183" y="7645"/>
                      <a:pt x="1722" y="7988"/>
                    </a:cubicBezTo>
                    <a:cubicBezTo>
                      <a:pt x="1992" y="8154"/>
                      <a:pt x="2313" y="8288"/>
                      <a:pt x="2718" y="8424"/>
                    </a:cubicBezTo>
                    <a:cubicBezTo>
                      <a:pt x="3081" y="8548"/>
                      <a:pt x="3475" y="8631"/>
                      <a:pt x="3911" y="8682"/>
                    </a:cubicBezTo>
                    <a:cubicBezTo>
                      <a:pt x="4180" y="8724"/>
                      <a:pt x="4461" y="8735"/>
                      <a:pt x="4740" y="8735"/>
                    </a:cubicBezTo>
                    <a:cubicBezTo>
                      <a:pt x="5291" y="8735"/>
                      <a:pt x="5830" y="8672"/>
                      <a:pt x="6349" y="8537"/>
                    </a:cubicBezTo>
                    <a:cubicBezTo>
                      <a:pt x="6743" y="8433"/>
                      <a:pt x="7106" y="8299"/>
                      <a:pt x="7437" y="8133"/>
                    </a:cubicBezTo>
                    <a:cubicBezTo>
                      <a:pt x="7759" y="7967"/>
                      <a:pt x="8071" y="7760"/>
                      <a:pt x="8350" y="7521"/>
                    </a:cubicBezTo>
                    <a:cubicBezTo>
                      <a:pt x="8631" y="7272"/>
                      <a:pt x="8869" y="6981"/>
                      <a:pt x="9056" y="6681"/>
                    </a:cubicBezTo>
                    <a:cubicBezTo>
                      <a:pt x="9149" y="6525"/>
                      <a:pt x="9222" y="6359"/>
                      <a:pt x="9284" y="6183"/>
                    </a:cubicBezTo>
                    <a:cubicBezTo>
                      <a:pt x="9346" y="5996"/>
                      <a:pt x="9388" y="5809"/>
                      <a:pt x="9398" y="5633"/>
                    </a:cubicBezTo>
                    <a:cubicBezTo>
                      <a:pt x="9398" y="5561"/>
                      <a:pt x="9388" y="5488"/>
                      <a:pt x="9378" y="5405"/>
                    </a:cubicBezTo>
                    <a:cubicBezTo>
                      <a:pt x="9367" y="5322"/>
                      <a:pt x="9336" y="5249"/>
                      <a:pt x="9305" y="5187"/>
                    </a:cubicBezTo>
                    <a:cubicBezTo>
                      <a:pt x="9263" y="5083"/>
                      <a:pt x="9191" y="4990"/>
                      <a:pt x="9076" y="4876"/>
                    </a:cubicBezTo>
                    <a:cubicBezTo>
                      <a:pt x="8993" y="4803"/>
                      <a:pt x="8910" y="4731"/>
                      <a:pt x="8827" y="4668"/>
                    </a:cubicBezTo>
                    <a:lnTo>
                      <a:pt x="8755" y="4606"/>
                    </a:lnTo>
                    <a:cubicBezTo>
                      <a:pt x="8610" y="4482"/>
                      <a:pt x="8495" y="4367"/>
                      <a:pt x="8392" y="4254"/>
                    </a:cubicBezTo>
                    <a:cubicBezTo>
                      <a:pt x="8382" y="4243"/>
                      <a:pt x="8361" y="4222"/>
                      <a:pt x="8350" y="4201"/>
                    </a:cubicBezTo>
                    <a:lnTo>
                      <a:pt x="8340" y="4191"/>
                    </a:lnTo>
                    <a:cubicBezTo>
                      <a:pt x="8216" y="4025"/>
                      <a:pt x="8101" y="3828"/>
                      <a:pt x="7998" y="3579"/>
                    </a:cubicBezTo>
                    <a:cubicBezTo>
                      <a:pt x="7925" y="3413"/>
                      <a:pt x="7863" y="3237"/>
                      <a:pt x="7801" y="3071"/>
                    </a:cubicBezTo>
                    <a:cubicBezTo>
                      <a:pt x="7739" y="2884"/>
                      <a:pt x="7666" y="2698"/>
                      <a:pt x="7593" y="2521"/>
                    </a:cubicBezTo>
                    <a:cubicBezTo>
                      <a:pt x="7448" y="2189"/>
                      <a:pt x="7251" y="1868"/>
                      <a:pt x="7002" y="1566"/>
                    </a:cubicBezTo>
                    <a:cubicBezTo>
                      <a:pt x="6784" y="1287"/>
                      <a:pt x="6504" y="1027"/>
                      <a:pt x="6183" y="799"/>
                    </a:cubicBezTo>
                    <a:cubicBezTo>
                      <a:pt x="5892" y="591"/>
                      <a:pt x="5570" y="416"/>
                      <a:pt x="5208" y="270"/>
                    </a:cubicBezTo>
                    <a:cubicBezTo>
                      <a:pt x="4886" y="146"/>
                      <a:pt x="4533" y="63"/>
                      <a:pt x="4180" y="21"/>
                    </a:cubicBezTo>
                    <a:cubicBezTo>
                      <a:pt x="4056" y="11"/>
                      <a:pt x="3931" y="1"/>
                      <a:pt x="3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>
                <a:off x="7689445" y="2677143"/>
                <a:ext cx="407681" cy="276805"/>
              </a:xfrm>
              <a:custGeom>
                <a:avLst/>
                <a:gdLst/>
                <a:ahLst/>
                <a:cxnLst/>
                <a:rect l="l" t="t" r="r" b="b"/>
                <a:pathLst>
                  <a:path w="9046" h="6142" extrusionOk="0">
                    <a:moveTo>
                      <a:pt x="602" y="1"/>
                    </a:moveTo>
                    <a:lnTo>
                      <a:pt x="602" y="1"/>
                    </a:lnTo>
                    <a:cubicBezTo>
                      <a:pt x="509" y="208"/>
                      <a:pt x="406" y="416"/>
                      <a:pt x="323" y="602"/>
                    </a:cubicBezTo>
                    <a:lnTo>
                      <a:pt x="312" y="623"/>
                    </a:lnTo>
                    <a:cubicBezTo>
                      <a:pt x="229" y="831"/>
                      <a:pt x="157" y="1049"/>
                      <a:pt x="104" y="1266"/>
                    </a:cubicBezTo>
                    <a:cubicBezTo>
                      <a:pt x="42" y="1578"/>
                      <a:pt x="1" y="1899"/>
                      <a:pt x="11" y="2231"/>
                    </a:cubicBezTo>
                    <a:cubicBezTo>
                      <a:pt x="11" y="2854"/>
                      <a:pt x="167" y="3476"/>
                      <a:pt x="457" y="4026"/>
                    </a:cubicBezTo>
                    <a:cubicBezTo>
                      <a:pt x="747" y="4576"/>
                      <a:pt x="1194" y="5042"/>
                      <a:pt x="1733" y="5385"/>
                    </a:cubicBezTo>
                    <a:cubicBezTo>
                      <a:pt x="2003" y="5551"/>
                      <a:pt x="2324" y="5696"/>
                      <a:pt x="2729" y="5821"/>
                    </a:cubicBezTo>
                    <a:cubicBezTo>
                      <a:pt x="3092" y="5945"/>
                      <a:pt x="3486" y="6028"/>
                      <a:pt x="3922" y="6090"/>
                    </a:cubicBezTo>
                    <a:cubicBezTo>
                      <a:pt x="4202" y="6121"/>
                      <a:pt x="4482" y="6142"/>
                      <a:pt x="4751" y="6142"/>
                    </a:cubicBezTo>
                    <a:cubicBezTo>
                      <a:pt x="5302" y="6142"/>
                      <a:pt x="5841" y="6069"/>
                      <a:pt x="6360" y="5934"/>
                    </a:cubicBezTo>
                    <a:cubicBezTo>
                      <a:pt x="6754" y="5841"/>
                      <a:pt x="7117" y="5696"/>
                      <a:pt x="7448" y="5530"/>
                    </a:cubicBezTo>
                    <a:cubicBezTo>
                      <a:pt x="7770" y="5364"/>
                      <a:pt x="8082" y="5157"/>
                      <a:pt x="8361" y="4918"/>
                    </a:cubicBezTo>
                    <a:cubicBezTo>
                      <a:pt x="8631" y="4679"/>
                      <a:pt x="8870" y="4410"/>
                      <a:pt x="9046" y="4119"/>
                    </a:cubicBezTo>
                    <a:lnTo>
                      <a:pt x="9046" y="4119"/>
                    </a:lnTo>
                    <a:cubicBezTo>
                      <a:pt x="8704" y="4461"/>
                      <a:pt x="8299" y="4742"/>
                      <a:pt x="7863" y="4949"/>
                    </a:cubicBezTo>
                    <a:cubicBezTo>
                      <a:pt x="7708" y="5021"/>
                      <a:pt x="7563" y="5084"/>
                      <a:pt x="7407" y="5146"/>
                    </a:cubicBezTo>
                    <a:cubicBezTo>
                      <a:pt x="7252" y="5198"/>
                      <a:pt x="7096" y="5250"/>
                      <a:pt x="6930" y="5291"/>
                    </a:cubicBezTo>
                    <a:cubicBezTo>
                      <a:pt x="6639" y="5364"/>
                      <a:pt x="6349" y="5426"/>
                      <a:pt x="6058" y="5457"/>
                    </a:cubicBezTo>
                    <a:cubicBezTo>
                      <a:pt x="5747" y="5509"/>
                      <a:pt x="5436" y="5530"/>
                      <a:pt x="5125" y="5540"/>
                    </a:cubicBezTo>
                    <a:cubicBezTo>
                      <a:pt x="4804" y="5540"/>
                      <a:pt x="4472" y="5530"/>
                      <a:pt x="4161" y="5489"/>
                    </a:cubicBezTo>
                    <a:cubicBezTo>
                      <a:pt x="3839" y="5447"/>
                      <a:pt x="3527" y="5395"/>
                      <a:pt x="3227" y="5302"/>
                    </a:cubicBezTo>
                    <a:cubicBezTo>
                      <a:pt x="2926" y="5219"/>
                      <a:pt x="2635" y="5104"/>
                      <a:pt x="2366" y="4959"/>
                    </a:cubicBezTo>
                    <a:cubicBezTo>
                      <a:pt x="2096" y="4814"/>
                      <a:pt x="1847" y="4648"/>
                      <a:pt x="1630" y="4440"/>
                    </a:cubicBezTo>
                    <a:cubicBezTo>
                      <a:pt x="1401" y="4223"/>
                      <a:pt x="1204" y="3984"/>
                      <a:pt x="1049" y="3714"/>
                    </a:cubicBezTo>
                    <a:cubicBezTo>
                      <a:pt x="883" y="3424"/>
                      <a:pt x="758" y="3113"/>
                      <a:pt x="675" y="2802"/>
                    </a:cubicBezTo>
                    <a:cubicBezTo>
                      <a:pt x="581" y="2460"/>
                      <a:pt x="530" y="2117"/>
                      <a:pt x="499" y="1764"/>
                    </a:cubicBezTo>
                    <a:cubicBezTo>
                      <a:pt x="468" y="1412"/>
                      <a:pt x="468" y="1059"/>
                      <a:pt x="499" y="706"/>
                    </a:cubicBezTo>
                    <a:cubicBezTo>
                      <a:pt x="519" y="468"/>
                      <a:pt x="551" y="22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>
                <a:off x="7757272" y="2552350"/>
                <a:ext cx="103340" cy="6129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360" extrusionOk="0">
                    <a:moveTo>
                      <a:pt x="851" y="1"/>
                    </a:moveTo>
                    <a:cubicBezTo>
                      <a:pt x="705" y="1"/>
                      <a:pt x="570" y="31"/>
                      <a:pt x="446" y="73"/>
                    </a:cubicBezTo>
                    <a:cubicBezTo>
                      <a:pt x="321" y="114"/>
                      <a:pt x="218" y="197"/>
                      <a:pt x="135" y="312"/>
                    </a:cubicBezTo>
                    <a:cubicBezTo>
                      <a:pt x="42" y="436"/>
                      <a:pt x="0" y="571"/>
                      <a:pt x="0" y="695"/>
                    </a:cubicBezTo>
                    <a:cubicBezTo>
                      <a:pt x="10" y="747"/>
                      <a:pt x="21" y="799"/>
                      <a:pt x="42" y="851"/>
                    </a:cubicBezTo>
                    <a:cubicBezTo>
                      <a:pt x="72" y="903"/>
                      <a:pt x="104" y="955"/>
                      <a:pt x="155" y="1006"/>
                    </a:cubicBezTo>
                    <a:cubicBezTo>
                      <a:pt x="197" y="1048"/>
                      <a:pt x="238" y="1079"/>
                      <a:pt x="280" y="1100"/>
                    </a:cubicBezTo>
                    <a:cubicBezTo>
                      <a:pt x="332" y="1142"/>
                      <a:pt x="394" y="1172"/>
                      <a:pt x="446" y="1193"/>
                    </a:cubicBezTo>
                    <a:cubicBezTo>
                      <a:pt x="549" y="1245"/>
                      <a:pt x="674" y="1276"/>
                      <a:pt x="819" y="1308"/>
                    </a:cubicBezTo>
                    <a:cubicBezTo>
                      <a:pt x="934" y="1338"/>
                      <a:pt x="1037" y="1349"/>
                      <a:pt x="1151" y="1359"/>
                    </a:cubicBezTo>
                    <a:lnTo>
                      <a:pt x="1234" y="1359"/>
                    </a:lnTo>
                    <a:cubicBezTo>
                      <a:pt x="1359" y="1359"/>
                      <a:pt x="1473" y="1349"/>
                      <a:pt x="1587" y="1328"/>
                    </a:cubicBezTo>
                    <a:cubicBezTo>
                      <a:pt x="1743" y="1287"/>
                      <a:pt x="1877" y="1245"/>
                      <a:pt x="1981" y="1172"/>
                    </a:cubicBezTo>
                    <a:cubicBezTo>
                      <a:pt x="2147" y="1069"/>
                      <a:pt x="2292" y="872"/>
                      <a:pt x="2251" y="654"/>
                    </a:cubicBezTo>
                    <a:cubicBezTo>
                      <a:pt x="2230" y="602"/>
                      <a:pt x="2220" y="550"/>
                      <a:pt x="2188" y="499"/>
                    </a:cubicBezTo>
                    <a:cubicBezTo>
                      <a:pt x="2168" y="467"/>
                      <a:pt x="2158" y="446"/>
                      <a:pt x="2137" y="425"/>
                    </a:cubicBezTo>
                    <a:cubicBezTo>
                      <a:pt x="2126" y="395"/>
                      <a:pt x="2105" y="374"/>
                      <a:pt x="2095" y="353"/>
                    </a:cubicBezTo>
                    <a:cubicBezTo>
                      <a:pt x="2064" y="343"/>
                      <a:pt x="2033" y="322"/>
                      <a:pt x="2012" y="301"/>
                    </a:cubicBezTo>
                    <a:lnTo>
                      <a:pt x="1950" y="270"/>
                    </a:lnTo>
                    <a:cubicBezTo>
                      <a:pt x="1909" y="239"/>
                      <a:pt x="1856" y="218"/>
                      <a:pt x="1794" y="197"/>
                    </a:cubicBezTo>
                    <a:cubicBezTo>
                      <a:pt x="1764" y="177"/>
                      <a:pt x="1732" y="167"/>
                      <a:pt x="1701" y="167"/>
                    </a:cubicBezTo>
                    <a:cubicBezTo>
                      <a:pt x="1587" y="125"/>
                      <a:pt x="1462" y="84"/>
                      <a:pt x="1328" y="52"/>
                    </a:cubicBezTo>
                    <a:cubicBezTo>
                      <a:pt x="1172" y="21"/>
                      <a:pt x="1017" y="11"/>
                      <a:pt x="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7717477" y="2613146"/>
                <a:ext cx="66925" cy="467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038" extrusionOk="0">
                    <a:moveTo>
                      <a:pt x="520" y="0"/>
                    </a:moveTo>
                    <a:cubicBezTo>
                      <a:pt x="457" y="0"/>
                      <a:pt x="395" y="0"/>
                      <a:pt x="344" y="21"/>
                    </a:cubicBezTo>
                    <a:cubicBezTo>
                      <a:pt x="178" y="62"/>
                      <a:pt x="53" y="208"/>
                      <a:pt x="22" y="383"/>
                    </a:cubicBezTo>
                    <a:cubicBezTo>
                      <a:pt x="1" y="457"/>
                      <a:pt x="12" y="540"/>
                      <a:pt x="33" y="632"/>
                    </a:cubicBezTo>
                    <a:cubicBezTo>
                      <a:pt x="63" y="715"/>
                      <a:pt x="105" y="788"/>
                      <a:pt x="178" y="861"/>
                    </a:cubicBezTo>
                    <a:cubicBezTo>
                      <a:pt x="281" y="975"/>
                      <a:pt x="447" y="1037"/>
                      <a:pt x="644" y="1037"/>
                    </a:cubicBezTo>
                    <a:lnTo>
                      <a:pt x="717" y="1037"/>
                    </a:lnTo>
                    <a:cubicBezTo>
                      <a:pt x="779" y="1027"/>
                      <a:pt x="852" y="1017"/>
                      <a:pt x="945" y="985"/>
                    </a:cubicBezTo>
                    <a:cubicBezTo>
                      <a:pt x="1049" y="954"/>
                      <a:pt x="1142" y="913"/>
                      <a:pt x="1246" y="851"/>
                    </a:cubicBezTo>
                    <a:cubicBezTo>
                      <a:pt x="1329" y="798"/>
                      <a:pt x="1402" y="726"/>
                      <a:pt x="1443" y="653"/>
                    </a:cubicBezTo>
                    <a:cubicBezTo>
                      <a:pt x="1474" y="581"/>
                      <a:pt x="1485" y="487"/>
                      <a:pt x="1453" y="404"/>
                    </a:cubicBezTo>
                    <a:cubicBezTo>
                      <a:pt x="1381" y="238"/>
                      <a:pt x="1194" y="166"/>
                      <a:pt x="1038" y="114"/>
                    </a:cubicBezTo>
                    <a:cubicBezTo>
                      <a:pt x="987" y="93"/>
                      <a:pt x="935" y="83"/>
                      <a:pt x="883" y="83"/>
                    </a:cubicBezTo>
                    <a:cubicBezTo>
                      <a:pt x="800" y="52"/>
                      <a:pt x="727" y="21"/>
                      <a:pt x="655" y="10"/>
                    </a:cubicBezTo>
                    <a:cubicBezTo>
                      <a:pt x="613" y="0"/>
                      <a:pt x="561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>
                <a:off x="7672635" y="2554693"/>
                <a:ext cx="41147" cy="3159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701" extrusionOk="0">
                    <a:moveTo>
                      <a:pt x="509" y="0"/>
                    </a:moveTo>
                    <a:cubicBezTo>
                      <a:pt x="457" y="0"/>
                      <a:pt x="415" y="11"/>
                      <a:pt x="364" y="21"/>
                    </a:cubicBezTo>
                    <a:cubicBezTo>
                      <a:pt x="301" y="32"/>
                      <a:pt x="239" y="62"/>
                      <a:pt x="177" y="94"/>
                    </a:cubicBezTo>
                    <a:cubicBezTo>
                      <a:pt x="115" y="125"/>
                      <a:pt x="62" y="187"/>
                      <a:pt x="32" y="249"/>
                    </a:cubicBezTo>
                    <a:cubicBezTo>
                      <a:pt x="0" y="311"/>
                      <a:pt x="0" y="373"/>
                      <a:pt x="21" y="436"/>
                    </a:cubicBezTo>
                    <a:cubicBezTo>
                      <a:pt x="42" y="488"/>
                      <a:pt x="83" y="530"/>
                      <a:pt x="125" y="560"/>
                    </a:cubicBezTo>
                    <a:cubicBezTo>
                      <a:pt x="135" y="592"/>
                      <a:pt x="156" y="612"/>
                      <a:pt x="187" y="622"/>
                    </a:cubicBezTo>
                    <a:cubicBezTo>
                      <a:pt x="289" y="665"/>
                      <a:pt x="405" y="701"/>
                      <a:pt x="523" y="701"/>
                    </a:cubicBezTo>
                    <a:cubicBezTo>
                      <a:pt x="550" y="701"/>
                      <a:pt x="576" y="699"/>
                      <a:pt x="602" y="695"/>
                    </a:cubicBezTo>
                    <a:cubicBezTo>
                      <a:pt x="664" y="685"/>
                      <a:pt x="706" y="664"/>
                      <a:pt x="758" y="633"/>
                    </a:cubicBezTo>
                    <a:cubicBezTo>
                      <a:pt x="809" y="612"/>
                      <a:pt x="841" y="571"/>
                      <a:pt x="872" y="519"/>
                    </a:cubicBezTo>
                    <a:cubicBezTo>
                      <a:pt x="892" y="488"/>
                      <a:pt x="903" y="447"/>
                      <a:pt x="903" y="415"/>
                    </a:cubicBezTo>
                    <a:cubicBezTo>
                      <a:pt x="913" y="353"/>
                      <a:pt x="903" y="311"/>
                      <a:pt x="892" y="260"/>
                    </a:cubicBezTo>
                    <a:cubicBezTo>
                      <a:pt x="862" y="166"/>
                      <a:pt x="789" y="94"/>
                      <a:pt x="706" y="42"/>
                    </a:cubicBezTo>
                    <a:cubicBezTo>
                      <a:pt x="643" y="11"/>
                      <a:pt x="571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8005011" y="2876794"/>
                <a:ext cx="218352" cy="99149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200" extrusionOk="0">
                    <a:moveTo>
                      <a:pt x="312" y="1"/>
                    </a:moveTo>
                    <a:cubicBezTo>
                      <a:pt x="301" y="10"/>
                      <a:pt x="291" y="10"/>
                      <a:pt x="291" y="21"/>
                    </a:cubicBezTo>
                    <a:cubicBezTo>
                      <a:pt x="271" y="31"/>
                      <a:pt x="250" y="52"/>
                      <a:pt x="229" y="63"/>
                    </a:cubicBezTo>
                    <a:cubicBezTo>
                      <a:pt x="208" y="73"/>
                      <a:pt x="188" y="84"/>
                      <a:pt x="167" y="84"/>
                    </a:cubicBezTo>
                    <a:cubicBezTo>
                      <a:pt x="167" y="84"/>
                      <a:pt x="156" y="84"/>
                      <a:pt x="146" y="93"/>
                    </a:cubicBezTo>
                    <a:lnTo>
                      <a:pt x="105" y="93"/>
                    </a:lnTo>
                    <a:cubicBezTo>
                      <a:pt x="94" y="93"/>
                      <a:pt x="84" y="93"/>
                      <a:pt x="84" y="84"/>
                    </a:cubicBezTo>
                    <a:cubicBezTo>
                      <a:pt x="73" y="93"/>
                      <a:pt x="73" y="93"/>
                      <a:pt x="63" y="93"/>
                    </a:cubicBezTo>
                    <a:cubicBezTo>
                      <a:pt x="42" y="104"/>
                      <a:pt x="32" y="125"/>
                      <a:pt x="32" y="146"/>
                    </a:cubicBezTo>
                    <a:cubicBezTo>
                      <a:pt x="11" y="156"/>
                      <a:pt x="1" y="166"/>
                      <a:pt x="1" y="176"/>
                    </a:cubicBezTo>
                    <a:cubicBezTo>
                      <a:pt x="11" y="187"/>
                      <a:pt x="11" y="187"/>
                      <a:pt x="22" y="187"/>
                    </a:cubicBezTo>
                    <a:cubicBezTo>
                      <a:pt x="32" y="187"/>
                      <a:pt x="32" y="187"/>
                      <a:pt x="42" y="197"/>
                    </a:cubicBezTo>
                    <a:cubicBezTo>
                      <a:pt x="94" y="218"/>
                      <a:pt x="135" y="249"/>
                      <a:pt x="177" y="280"/>
                    </a:cubicBezTo>
                    <a:cubicBezTo>
                      <a:pt x="188" y="291"/>
                      <a:pt x="188" y="291"/>
                      <a:pt x="197" y="291"/>
                    </a:cubicBezTo>
                    <a:cubicBezTo>
                      <a:pt x="208" y="301"/>
                      <a:pt x="218" y="312"/>
                      <a:pt x="229" y="312"/>
                    </a:cubicBezTo>
                    <a:lnTo>
                      <a:pt x="322" y="374"/>
                    </a:lnTo>
                    <a:lnTo>
                      <a:pt x="395" y="446"/>
                    </a:lnTo>
                    <a:cubicBezTo>
                      <a:pt x="395" y="446"/>
                      <a:pt x="405" y="446"/>
                      <a:pt x="405" y="457"/>
                    </a:cubicBezTo>
                    <a:cubicBezTo>
                      <a:pt x="529" y="581"/>
                      <a:pt x="633" y="727"/>
                      <a:pt x="727" y="872"/>
                    </a:cubicBezTo>
                    <a:cubicBezTo>
                      <a:pt x="789" y="955"/>
                      <a:pt x="841" y="1048"/>
                      <a:pt x="903" y="1142"/>
                    </a:cubicBezTo>
                    <a:cubicBezTo>
                      <a:pt x="986" y="1276"/>
                      <a:pt x="1080" y="1421"/>
                      <a:pt x="1183" y="1556"/>
                    </a:cubicBezTo>
                    <a:cubicBezTo>
                      <a:pt x="1276" y="1681"/>
                      <a:pt x="1359" y="1785"/>
                      <a:pt x="1453" y="1878"/>
                    </a:cubicBezTo>
                    <a:cubicBezTo>
                      <a:pt x="1546" y="1971"/>
                      <a:pt x="1650" y="2044"/>
                      <a:pt x="1753" y="2106"/>
                    </a:cubicBezTo>
                    <a:cubicBezTo>
                      <a:pt x="1816" y="2127"/>
                      <a:pt x="1868" y="2147"/>
                      <a:pt x="1919" y="2168"/>
                    </a:cubicBezTo>
                    <a:cubicBezTo>
                      <a:pt x="1982" y="2189"/>
                      <a:pt x="2055" y="2200"/>
                      <a:pt x="2117" y="2200"/>
                    </a:cubicBezTo>
                    <a:lnTo>
                      <a:pt x="2148" y="2200"/>
                    </a:lnTo>
                    <a:cubicBezTo>
                      <a:pt x="2272" y="2200"/>
                      <a:pt x="2397" y="2168"/>
                      <a:pt x="2532" y="2117"/>
                    </a:cubicBezTo>
                    <a:cubicBezTo>
                      <a:pt x="2604" y="2085"/>
                      <a:pt x="2677" y="2044"/>
                      <a:pt x="2739" y="2002"/>
                    </a:cubicBezTo>
                    <a:cubicBezTo>
                      <a:pt x="2802" y="1961"/>
                      <a:pt x="2853" y="1919"/>
                      <a:pt x="2915" y="1857"/>
                    </a:cubicBezTo>
                    <a:cubicBezTo>
                      <a:pt x="3009" y="1774"/>
                      <a:pt x="3081" y="1681"/>
                      <a:pt x="3154" y="1598"/>
                    </a:cubicBezTo>
                    <a:lnTo>
                      <a:pt x="3206" y="1536"/>
                    </a:lnTo>
                    <a:cubicBezTo>
                      <a:pt x="3226" y="1504"/>
                      <a:pt x="3247" y="1483"/>
                      <a:pt x="3268" y="1463"/>
                    </a:cubicBezTo>
                    <a:cubicBezTo>
                      <a:pt x="3362" y="1359"/>
                      <a:pt x="3434" y="1287"/>
                      <a:pt x="3507" y="1234"/>
                    </a:cubicBezTo>
                    <a:cubicBezTo>
                      <a:pt x="3548" y="1214"/>
                      <a:pt x="3579" y="1193"/>
                      <a:pt x="3611" y="1172"/>
                    </a:cubicBezTo>
                    <a:lnTo>
                      <a:pt x="3621" y="1172"/>
                    </a:lnTo>
                    <a:cubicBezTo>
                      <a:pt x="3631" y="1162"/>
                      <a:pt x="3652" y="1162"/>
                      <a:pt x="3662" y="1152"/>
                    </a:cubicBezTo>
                    <a:cubicBezTo>
                      <a:pt x="3673" y="1152"/>
                      <a:pt x="3683" y="1142"/>
                      <a:pt x="3683" y="1142"/>
                    </a:cubicBezTo>
                    <a:cubicBezTo>
                      <a:pt x="3756" y="1121"/>
                      <a:pt x="3828" y="1110"/>
                      <a:pt x="3911" y="1100"/>
                    </a:cubicBezTo>
                    <a:lnTo>
                      <a:pt x="4067" y="1100"/>
                    </a:lnTo>
                    <a:cubicBezTo>
                      <a:pt x="4181" y="1110"/>
                      <a:pt x="4305" y="1142"/>
                      <a:pt x="4409" y="1183"/>
                    </a:cubicBezTo>
                    <a:cubicBezTo>
                      <a:pt x="4440" y="1193"/>
                      <a:pt x="4461" y="1204"/>
                      <a:pt x="4482" y="1214"/>
                    </a:cubicBezTo>
                    <a:cubicBezTo>
                      <a:pt x="4420" y="1162"/>
                      <a:pt x="4347" y="1100"/>
                      <a:pt x="4264" y="1048"/>
                    </a:cubicBezTo>
                    <a:cubicBezTo>
                      <a:pt x="4222" y="1017"/>
                      <a:pt x="4171" y="996"/>
                      <a:pt x="4129" y="965"/>
                    </a:cubicBezTo>
                    <a:cubicBezTo>
                      <a:pt x="4118" y="965"/>
                      <a:pt x="4118" y="965"/>
                      <a:pt x="4118" y="955"/>
                    </a:cubicBezTo>
                    <a:cubicBezTo>
                      <a:pt x="4109" y="955"/>
                      <a:pt x="4098" y="944"/>
                      <a:pt x="4098" y="944"/>
                    </a:cubicBezTo>
                    <a:lnTo>
                      <a:pt x="4098" y="913"/>
                    </a:lnTo>
                    <a:cubicBezTo>
                      <a:pt x="4098" y="903"/>
                      <a:pt x="4109" y="893"/>
                      <a:pt x="4118" y="893"/>
                    </a:cubicBezTo>
                    <a:cubicBezTo>
                      <a:pt x="4160" y="882"/>
                      <a:pt x="4192" y="882"/>
                      <a:pt x="4233" y="872"/>
                    </a:cubicBezTo>
                    <a:cubicBezTo>
                      <a:pt x="4264" y="872"/>
                      <a:pt x="4295" y="861"/>
                      <a:pt x="4337" y="861"/>
                    </a:cubicBezTo>
                    <a:lnTo>
                      <a:pt x="4367" y="861"/>
                    </a:lnTo>
                    <a:cubicBezTo>
                      <a:pt x="4420" y="861"/>
                      <a:pt x="4471" y="872"/>
                      <a:pt x="4523" y="872"/>
                    </a:cubicBezTo>
                    <a:cubicBezTo>
                      <a:pt x="4627" y="882"/>
                      <a:pt x="4741" y="903"/>
                      <a:pt x="4845" y="923"/>
                    </a:cubicBezTo>
                    <a:cubicBezTo>
                      <a:pt x="4772" y="861"/>
                      <a:pt x="4699" y="810"/>
                      <a:pt x="4627" y="757"/>
                    </a:cubicBezTo>
                    <a:cubicBezTo>
                      <a:pt x="4533" y="695"/>
                      <a:pt x="4430" y="654"/>
                      <a:pt x="4326" y="612"/>
                    </a:cubicBezTo>
                    <a:cubicBezTo>
                      <a:pt x="4233" y="591"/>
                      <a:pt x="4129" y="571"/>
                      <a:pt x="4026" y="571"/>
                    </a:cubicBezTo>
                    <a:cubicBezTo>
                      <a:pt x="3901" y="571"/>
                      <a:pt x="3787" y="591"/>
                      <a:pt x="3673" y="633"/>
                    </a:cubicBezTo>
                    <a:cubicBezTo>
                      <a:pt x="3434" y="716"/>
                      <a:pt x="3247" y="882"/>
                      <a:pt x="3060" y="1048"/>
                    </a:cubicBezTo>
                    <a:cubicBezTo>
                      <a:pt x="2957" y="1131"/>
                      <a:pt x="2853" y="1225"/>
                      <a:pt x="2749" y="1297"/>
                    </a:cubicBezTo>
                    <a:cubicBezTo>
                      <a:pt x="2646" y="1359"/>
                      <a:pt x="2563" y="1400"/>
                      <a:pt x="2470" y="1442"/>
                    </a:cubicBezTo>
                    <a:cubicBezTo>
                      <a:pt x="2397" y="1463"/>
                      <a:pt x="2314" y="1473"/>
                      <a:pt x="2241" y="1483"/>
                    </a:cubicBezTo>
                    <a:lnTo>
                      <a:pt x="2200" y="1483"/>
                    </a:lnTo>
                    <a:cubicBezTo>
                      <a:pt x="2148" y="1483"/>
                      <a:pt x="2096" y="1483"/>
                      <a:pt x="2044" y="1473"/>
                    </a:cubicBezTo>
                    <a:cubicBezTo>
                      <a:pt x="1992" y="1463"/>
                      <a:pt x="1940" y="1442"/>
                      <a:pt x="1889" y="1421"/>
                    </a:cubicBezTo>
                    <a:cubicBezTo>
                      <a:pt x="1816" y="1380"/>
                      <a:pt x="1753" y="1338"/>
                      <a:pt x="1691" y="1287"/>
                    </a:cubicBezTo>
                    <a:cubicBezTo>
                      <a:pt x="1567" y="1172"/>
                      <a:pt x="1474" y="1059"/>
                      <a:pt x="1391" y="955"/>
                    </a:cubicBezTo>
                    <a:cubicBezTo>
                      <a:pt x="1349" y="903"/>
                      <a:pt x="1308" y="840"/>
                      <a:pt x="1276" y="789"/>
                    </a:cubicBezTo>
                    <a:cubicBezTo>
                      <a:pt x="1214" y="716"/>
                      <a:pt x="1163" y="633"/>
                      <a:pt x="1100" y="561"/>
                    </a:cubicBezTo>
                    <a:cubicBezTo>
                      <a:pt x="986" y="415"/>
                      <a:pt x="882" y="301"/>
                      <a:pt x="768" y="208"/>
                    </a:cubicBezTo>
                    <a:cubicBezTo>
                      <a:pt x="706" y="166"/>
                      <a:pt x="644" y="125"/>
                      <a:pt x="571" y="84"/>
                    </a:cubicBezTo>
                    <a:cubicBezTo>
                      <a:pt x="478" y="42"/>
                      <a:pt x="395" y="10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8195784" y="2919338"/>
                <a:ext cx="451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0" y="0"/>
                    </a:moveTo>
                    <a:lnTo>
                      <a:pt x="10" y="11"/>
                    </a:lnTo>
                    <a:cubicBezTo>
                      <a:pt x="10" y="11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8197137" y="2923980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8176135" y="2912308"/>
                <a:ext cx="37902" cy="2343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520" extrusionOk="0">
                    <a:moveTo>
                      <a:pt x="52" y="1"/>
                    </a:moveTo>
                    <a:cubicBezTo>
                      <a:pt x="31" y="1"/>
                      <a:pt x="10" y="32"/>
                      <a:pt x="0" y="52"/>
                    </a:cubicBezTo>
                    <a:cubicBezTo>
                      <a:pt x="0" y="63"/>
                      <a:pt x="0" y="84"/>
                      <a:pt x="10" y="94"/>
                    </a:cubicBezTo>
                    <a:cubicBezTo>
                      <a:pt x="21" y="105"/>
                      <a:pt x="31" y="105"/>
                      <a:pt x="52" y="115"/>
                    </a:cubicBezTo>
                    <a:cubicBezTo>
                      <a:pt x="63" y="115"/>
                      <a:pt x="83" y="125"/>
                      <a:pt x="104" y="125"/>
                    </a:cubicBezTo>
                    <a:lnTo>
                      <a:pt x="259" y="188"/>
                    </a:lnTo>
                    <a:cubicBezTo>
                      <a:pt x="312" y="208"/>
                      <a:pt x="374" y="239"/>
                      <a:pt x="425" y="271"/>
                    </a:cubicBezTo>
                    <a:lnTo>
                      <a:pt x="415" y="271"/>
                    </a:lnTo>
                    <a:cubicBezTo>
                      <a:pt x="467" y="301"/>
                      <a:pt x="529" y="343"/>
                      <a:pt x="581" y="384"/>
                    </a:cubicBezTo>
                    <a:cubicBezTo>
                      <a:pt x="591" y="384"/>
                      <a:pt x="602" y="395"/>
                      <a:pt x="612" y="395"/>
                    </a:cubicBezTo>
                    <a:lnTo>
                      <a:pt x="799" y="488"/>
                    </a:lnTo>
                    <a:cubicBezTo>
                      <a:pt x="809" y="499"/>
                      <a:pt x="830" y="509"/>
                      <a:pt x="840" y="520"/>
                    </a:cubicBezTo>
                    <a:cubicBezTo>
                      <a:pt x="799" y="467"/>
                      <a:pt x="757" y="426"/>
                      <a:pt x="716" y="384"/>
                    </a:cubicBezTo>
                    <a:cubicBezTo>
                      <a:pt x="653" y="322"/>
                      <a:pt x="591" y="260"/>
                      <a:pt x="519" y="208"/>
                    </a:cubicBezTo>
                    <a:cubicBezTo>
                      <a:pt x="498" y="198"/>
                      <a:pt x="478" y="188"/>
                      <a:pt x="467" y="177"/>
                    </a:cubicBezTo>
                    <a:lnTo>
                      <a:pt x="457" y="177"/>
                    </a:lnTo>
                    <a:cubicBezTo>
                      <a:pt x="457" y="167"/>
                      <a:pt x="457" y="167"/>
                      <a:pt x="446" y="167"/>
                    </a:cubicBezTo>
                    <a:cubicBezTo>
                      <a:pt x="332" y="94"/>
                      <a:pt x="197" y="32"/>
                      <a:pt x="63" y="11"/>
                    </a:cubicBezTo>
                    <a:cubicBezTo>
                      <a:pt x="63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8180822" y="2917941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8144767" y="2919338"/>
                <a:ext cx="67872" cy="17216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382" extrusionOk="0">
                    <a:moveTo>
                      <a:pt x="634" y="0"/>
                    </a:moveTo>
                    <a:cubicBezTo>
                      <a:pt x="572" y="0"/>
                      <a:pt x="510" y="11"/>
                      <a:pt x="447" y="21"/>
                    </a:cubicBezTo>
                    <a:cubicBezTo>
                      <a:pt x="302" y="52"/>
                      <a:pt x="167" y="115"/>
                      <a:pt x="53" y="198"/>
                    </a:cubicBezTo>
                    <a:cubicBezTo>
                      <a:pt x="12" y="228"/>
                      <a:pt x="1" y="290"/>
                      <a:pt x="32" y="343"/>
                    </a:cubicBezTo>
                    <a:cubicBezTo>
                      <a:pt x="51" y="368"/>
                      <a:pt x="81" y="381"/>
                      <a:pt x="114" y="381"/>
                    </a:cubicBezTo>
                    <a:cubicBezTo>
                      <a:pt x="135" y="381"/>
                      <a:pt x="157" y="376"/>
                      <a:pt x="178" y="364"/>
                    </a:cubicBezTo>
                    <a:cubicBezTo>
                      <a:pt x="198" y="343"/>
                      <a:pt x="219" y="332"/>
                      <a:pt x="240" y="311"/>
                    </a:cubicBezTo>
                    <a:cubicBezTo>
                      <a:pt x="312" y="281"/>
                      <a:pt x="385" y="249"/>
                      <a:pt x="457" y="228"/>
                    </a:cubicBezTo>
                    <a:cubicBezTo>
                      <a:pt x="489" y="218"/>
                      <a:pt x="520" y="218"/>
                      <a:pt x="551" y="218"/>
                    </a:cubicBezTo>
                    <a:cubicBezTo>
                      <a:pt x="551" y="208"/>
                      <a:pt x="561" y="208"/>
                      <a:pt x="572" y="208"/>
                    </a:cubicBezTo>
                    <a:cubicBezTo>
                      <a:pt x="582" y="198"/>
                      <a:pt x="603" y="198"/>
                      <a:pt x="623" y="187"/>
                    </a:cubicBezTo>
                    <a:lnTo>
                      <a:pt x="655" y="187"/>
                    </a:lnTo>
                    <a:cubicBezTo>
                      <a:pt x="676" y="177"/>
                      <a:pt x="706" y="177"/>
                      <a:pt x="738" y="166"/>
                    </a:cubicBezTo>
                    <a:cubicBezTo>
                      <a:pt x="759" y="166"/>
                      <a:pt x="789" y="166"/>
                      <a:pt x="810" y="156"/>
                    </a:cubicBezTo>
                    <a:lnTo>
                      <a:pt x="966" y="156"/>
                    </a:lnTo>
                    <a:cubicBezTo>
                      <a:pt x="1080" y="166"/>
                      <a:pt x="1204" y="198"/>
                      <a:pt x="1308" y="239"/>
                    </a:cubicBezTo>
                    <a:cubicBezTo>
                      <a:pt x="1370" y="270"/>
                      <a:pt x="1432" y="290"/>
                      <a:pt x="1495" y="332"/>
                    </a:cubicBezTo>
                    <a:lnTo>
                      <a:pt x="1505" y="332"/>
                    </a:lnTo>
                    <a:cubicBezTo>
                      <a:pt x="1474" y="311"/>
                      <a:pt x="1432" y="281"/>
                      <a:pt x="1402" y="260"/>
                    </a:cubicBezTo>
                    <a:cubicBezTo>
                      <a:pt x="1339" y="218"/>
                      <a:pt x="1287" y="187"/>
                      <a:pt x="1236" y="156"/>
                    </a:cubicBezTo>
                    <a:cubicBezTo>
                      <a:pt x="1174" y="125"/>
                      <a:pt x="1111" y="94"/>
                      <a:pt x="1049" y="73"/>
                    </a:cubicBezTo>
                    <a:cubicBezTo>
                      <a:pt x="987" y="52"/>
                      <a:pt x="914" y="32"/>
                      <a:pt x="842" y="11"/>
                    </a:cubicBezTo>
                    <a:cubicBezTo>
                      <a:pt x="779" y="0"/>
                      <a:pt x="706" y="0"/>
                      <a:pt x="644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7979773" y="2853404"/>
                <a:ext cx="50521" cy="3276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7" extrusionOk="0">
                    <a:moveTo>
                      <a:pt x="1027" y="1"/>
                    </a:moveTo>
                    <a:cubicBezTo>
                      <a:pt x="1006" y="1"/>
                      <a:pt x="976" y="32"/>
                      <a:pt x="976" y="63"/>
                    </a:cubicBezTo>
                    <a:cubicBezTo>
                      <a:pt x="976" y="115"/>
                      <a:pt x="986" y="156"/>
                      <a:pt x="976" y="208"/>
                    </a:cubicBezTo>
                    <a:cubicBezTo>
                      <a:pt x="965" y="250"/>
                      <a:pt x="955" y="301"/>
                      <a:pt x="944" y="333"/>
                    </a:cubicBezTo>
                    <a:cubicBezTo>
                      <a:pt x="923" y="374"/>
                      <a:pt x="913" y="405"/>
                      <a:pt x="893" y="437"/>
                    </a:cubicBezTo>
                    <a:cubicBezTo>
                      <a:pt x="872" y="457"/>
                      <a:pt x="840" y="478"/>
                      <a:pt x="820" y="499"/>
                    </a:cubicBezTo>
                    <a:cubicBezTo>
                      <a:pt x="789" y="529"/>
                      <a:pt x="748" y="550"/>
                      <a:pt x="716" y="561"/>
                    </a:cubicBezTo>
                    <a:cubicBezTo>
                      <a:pt x="675" y="582"/>
                      <a:pt x="633" y="592"/>
                      <a:pt x="592" y="603"/>
                    </a:cubicBezTo>
                    <a:cubicBezTo>
                      <a:pt x="540" y="603"/>
                      <a:pt x="499" y="603"/>
                      <a:pt x="446" y="592"/>
                    </a:cubicBezTo>
                    <a:cubicBezTo>
                      <a:pt x="405" y="592"/>
                      <a:pt x="363" y="582"/>
                      <a:pt x="333" y="561"/>
                    </a:cubicBezTo>
                    <a:cubicBezTo>
                      <a:pt x="301" y="550"/>
                      <a:pt x="270" y="529"/>
                      <a:pt x="250" y="520"/>
                    </a:cubicBezTo>
                    <a:cubicBezTo>
                      <a:pt x="218" y="499"/>
                      <a:pt x="197" y="467"/>
                      <a:pt x="177" y="446"/>
                    </a:cubicBezTo>
                    <a:cubicBezTo>
                      <a:pt x="156" y="416"/>
                      <a:pt x="135" y="384"/>
                      <a:pt x="114" y="343"/>
                    </a:cubicBezTo>
                    <a:cubicBezTo>
                      <a:pt x="94" y="301"/>
                      <a:pt x="84" y="250"/>
                      <a:pt x="84" y="208"/>
                    </a:cubicBezTo>
                    <a:cubicBezTo>
                      <a:pt x="73" y="188"/>
                      <a:pt x="73" y="156"/>
                      <a:pt x="73" y="135"/>
                    </a:cubicBezTo>
                    <a:cubicBezTo>
                      <a:pt x="73" y="115"/>
                      <a:pt x="52" y="94"/>
                      <a:pt x="42" y="94"/>
                    </a:cubicBezTo>
                    <a:cubicBezTo>
                      <a:pt x="21" y="94"/>
                      <a:pt x="1" y="115"/>
                      <a:pt x="1" y="135"/>
                    </a:cubicBezTo>
                    <a:cubicBezTo>
                      <a:pt x="1" y="218"/>
                      <a:pt x="21" y="312"/>
                      <a:pt x="52" y="395"/>
                    </a:cubicBezTo>
                    <a:cubicBezTo>
                      <a:pt x="84" y="467"/>
                      <a:pt x="125" y="529"/>
                      <a:pt x="187" y="582"/>
                    </a:cubicBezTo>
                    <a:cubicBezTo>
                      <a:pt x="239" y="623"/>
                      <a:pt x="301" y="665"/>
                      <a:pt x="363" y="695"/>
                    </a:cubicBezTo>
                    <a:cubicBezTo>
                      <a:pt x="436" y="716"/>
                      <a:pt x="519" y="727"/>
                      <a:pt x="592" y="727"/>
                    </a:cubicBezTo>
                    <a:cubicBezTo>
                      <a:pt x="748" y="716"/>
                      <a:pt x="893" y="654"/>
                      <a:pt x="996" y="540"/>
                    </a:cubicBezTo>
                    <a:cubicBezTo>
                      <a:pt x="1048" y="478"/>
                      <a:pt x="1079" y="405"/>
                      <a:pt x="1100" y="322"/>
                    </a:cubicBezTo>
                    <a:cubicBezTo>
                      <a:pt x="1121" y="239"/>
                      <a:pt x="1110" y="135"/>
                      <a:pt x="1089" y="42"/>
                    </a:cubicBezTo>
                    <a:cubicBezTo>
                      <a:pt x="1079" y="22"/>
                      <a:pt x="105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7926954" y="2809012"/>
                <a:ext cx="36955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54" extrusionOk="0">
                    <a:moveTo>
                      <a:pt x="208" y="0"/>
                    </a:moveTo>
                    <a:cubicBezTo>
                      <a:pt x="198" y="0"/>
                      <a:pt x="177" y="11"/>
                      <a:pt x="166" y="11"/>
                    </a:cubicBezTo>
                    <a:cubicBezTo>
                      <a:pt x="145" y="11"/>
                      <a:pt x="125" y="21"/>
                      <a:pt x="115" y="32"/>
                    </a:cubicBezTo>
                    <a:cubicBezTo>
                      <a:pt x="94" y="42"/>
                      <a:pt x="73" y="52"/>
                      <a:pt x="62" y="73"/>
                    </a:cubicBezTo>
                    <a:cubicBezTo>
                      <a:pt x="32" y="94"/>
                      <a:pt x="11" y="124"/>
                      <a:pt x="11" y="156"/>
                    </a:cubicBezTo>
                    <a:cubicBezTo>
                      <a:pt x="0" y="218"/>
                      <a:pt x="21" y="270"/>
                      <a:pt x="73" y="332"/>
                    </a:cubicBezTo>
                    <a:cubicBezTo>
                      <a:pt x="104" y="363"/>
                      <a:pt x="145" y="384"/>
                      <a:pt x="177" y="405"/>
                    </a:cubicBezTo>
                    <a:cubicBezTo>
                      <a:pt x="218" y="436"/>
                      <a:pt x="260" y="467"/>
                      <a:pt x="311" y="488"/>
                    </a:cubicBezTo>
                    <a:cubicBezTo>
                      <a:pt x="394" y="529"/>
                      <a:pt x="477" y="571"/>
                      <a:pt x="581" y="602"/>
                    </a:cubicBezTo>
                    <a:cubicBezTo>
                      <a:pt x="613" y="622"/>
                      <a:pt x="654" y="633"/>
                      <a:pt x="696" y="643"/>
                    </a:cubicBezTo>
                    <a:cubicBezTo>
                      <a:pt x="716" y="643"/>
                      <a:pt x="747" y="654"/>
                      <a:pt x="778" y="654"/>
                    </a:cubicBezTo>
                    <a:cubicBezTo>
                      <a:pt x="799" y="654"/>
                      <a:pt x="809" y="633"/>
                      <a:pt x="809" y="612"/>
                    </a:cubicBezTo>
                    <a:cubicBezTo>
                      <a:pt x="820" y="602"/>
                      <a:pt x="820" y="592"/>
                      <a:pt x="809" y="581"/>
                    </a:cubicBezTo>
                    <a:lnTo>
                      <a:pt x="778" y="529"/>
                    </a:lnTo>
                    <a:cubicBezTo>
                      <a:pt x="737" y="467"/>
                      <a:pt x="696" y="415"/>
                      <a:pt x="654" y="353"/>
                    </a:cubicBezTo>
                    <a:cubicBezTo>
                      <a:pt x="592" y="270"/>
                      <a:pt x="509" y="166"/>
                      <a:pt x="405" y="83"/>
                    </a:cubicBezTo>
                    <a:cubicBezTo>
                      <a:pt x="364" y="52"/>
                      <a:pt x="322" y="32"/>
                      <a:pt x="281" y="21"/>
                    </a:cubicBezTo>
                    <a:cubicBezTo>
                      <a:pt x="260" y="11"/>
                      <a:pt x="23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8052243" y="2787154"/>
                <a:ext cx="25283" cy="3308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34" extrusionOk="0">
                    <a:moveTo>
                      <a:pt x="379" y="0"/>
                    </a:moveTo>
                    <a:cubicBezTo>
                      <a:pt x="371" y="0"/>
                      <a:pt x="363" y="3"/>
                      <a:pt x="353" y="8"/>
                    </a:cubicBezTo>
                    <a:cubicBezTo>
                      <a:pt x="343" y="8"/>
                      <a:pt x="322" y="8"/>
                      <a:pt x="311" y="19"/>
                    </a:cubicBezTo>
                    <a:cubicBezTo>
                      <a:pt x="291" y="19"/>
                      <a:pt x="270" y="39"/>
                      <a:pt x="260" y="49"/>
                    </a:cubicBezTo>
                    <a:cubicBezTo>
                      <a:pt x="228" y="70"/>
                      <a:pt x="198" y="102"/>
                      <a:pt x="177" y="143"/>
                    </a:cubicBezTo>
                    <a:cubicBezTo>
                      <a:pt x="125" y="236"/>
                      <a:pt x="83" y="351"/>
                      <a:pt x="62" y="444"/>
                    </a:cubicBezTo>
                    <a:cubicBezTo>
                      <a:pt x="42" y="506"/>
                      <a:pt x="32" y="568"/>
                      <a:pt x="21" y="630"/>
                    </a:cubicBezTo>
                    <a:lnTo>
                      <a:pt x="0" y="683"/>
                    </a:lnTo>
                    <a:cubicBezTo>
                      <a:pt x="0" y="692"/>
                      <a:pt x="0" y="703"/>
                      <a:pt x="11" y="713"/>
                    </a:cubicBezTo>
                    <a:cubicBezTo>
                      <a:pt x="21" y="724"/>
                      <a:pt x="32" y="734"/>
                      <a:pt x="52" y="734"/>
                    </a:cubicBezTo>
                    <a:cubicBezTo>
                      <a:pt x="73" y="724"/>
                      <a:pt x="104" y="703"/>
                      <a:pt x="115" y="692"/>
                    </a:cubicBezTo>
                    <a:cubicBezTo>
                      <a:pt x="145" y="672"/>
                      <a:pt x="177" y="651"/>
                      <a:pt x="198" y="630"/>
                    </a:cubicBezTo>
                    <a:cubicBezTo>
                      <a:pt x="270" y="568"/>
                      <a:pt x="332" y="506"/>
                      <a:pt x="384" y="444"/>
                    </a:cubicBezTo>
                    <a:cubicBezTo>
                      <a:pt x="415" y="413"/>
                      <a:pt x="447" y="371"/>
                      <a:pt x="467" y="340"/>
                    </a:cubicBezTo>
                    <a:lnTo>
                      <a:pt x="530" y="247"/>
                    </a:lnTo>
                    <a:cubicBezTo>
                      <a:pt x="560" y="174"/>
                      <a:pt x="560" y="122"/>
                      <a:pt x="530" y="81"/>
                    </a:cubicBezTo>
                    <a:cubicBezTo>
                      <a:pt x="519" y="49"/>
                      <a:pt x="488" y="29"/>
                      <a:pt x="456" y="19"/>
                    </a:cubicBezTo>
                    <a:cubicBezTo>
                      <a:pt x="436" y="19"/>
                      <a:pt x="426" y="8"/>
                      <a:pt x="405" y="8"/>
                    </a:cubicBezTo>
                    <a:cubicBezTo>
                      <a:pt x="395" y="3"/>
                      <a:pt x="387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9"/>
              <p:cNvSpPr/>
              <p:nvPr/>
            </p:nvSpPr>
            <p:spPr>
              <a:xfrm>
                <a:off x="7832491" y="2750108"/>
                <a:ext cx="33260" cy="524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163" extrusionOk="0">
                    <a:moveTo>
                      <a:pt x="364" y="0"/>
                    </a:moveTo>
                    <a:cubicBezTo>
                      <a:pt x="157" y="11"/>
                      <a:pt x="1" y="270"/>
                      <a:pt x="1" y="592"/>
                    </a:cubicBezTo>
                    <a:cubicBezTo>
                      <a:pt x="11" y="906"/>
                      <a:pt x="171" y="1162"/>
                      <a:pt x="362" y="1162"/>
                    </a:cubicBezTo>
                    <a:cubicBezTo>
                      <a:pt x="366" y="1162"/>
                      <a:pt x="370" y="1162"/>
                      <a:pt x="374" y="1162"/>
                    </a:cubicBezTo>
                    <a:cubicBezTo>
                      <a:pt x="572" y="1162"/>
                      <a:pt x="738" y="903"/>
                      <a:pt x="727" y="581"/>
                    </a:cubicBezTo>
                    <a:cubicBezTo>
                      <a:pt x="727" y="260"/>
                      <a:pt x="561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9"/>
              <p:cNvSpPr/>
              <p:nvPr/>
            </p:nvSpPr>
            <p:spPr>
              <a:xfrm>
                <a:off x="8004561" y="2733117"/>
                <a:ext cx="35558" cy="50746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26" extrusionOk="0">
                    <a:moveTo>
                      <a:pt x="347" y="1"/>
                    </a:moveTo>
                    <a:cubicBezTo>
                      <a:pt x="335" y="1"/>
                      <a:pt x="323" y="2"/>
                      <a:pt x="311" y="4"/>
                    </a:cubicBezTo>
                    <a:cubicBezTo>
                      <a:pt x="125" y="35"/>
                      <a:pt x="0" y="305"/>
                      <a:pt x="42" y="616"/>
                    </a:cubicBezTo>
                    <a:cubicBezTo>
                      <a:pt x="92" y="904"/>
                      <a:pt x="265" y="1125"/>
                      <a:pt x="452" y="1125"/>
                    </a:cubicBezTo>
                    <a:cubicBezTo>
                      <a:pt x="461" y="1125"/>
                      <a:pt x="469" y="1125"/>
                      <a:pt x="477" y="1124"/>
                    </a:cubicBezTo>
                    <a:cubicBezTo>
                      <a:pt x="664" y="1093"/>
                      <a:pt x="788" y="823"/>
                      <a:pt x="747" y="512"/>
                    </a:cubicBezTo>
                    <a:cubicBezTo>
                      <a:pt x="708" y="220"/>
                      <a:pt x="532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>
                <a:off x="7812886" y="2678585"/>
                <a:ext cx="57551" cy="28077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623" extrusionOk="0">
                    <a:moveTo>
                      <a:pt x="924" y="0"/>
                    </a:moveTo>
                    <a:cubicBezTo>
                      <a:pt x="809" y="0"/>
                      <a:pt x="685" y="21"/>
                      <a:pt x="560" y="63"/>
                    </a:cubicBezTo>
                    <a:cubicBezTo>
                      <a:pt x="239" y="156"/>
                      <a:pt x="0" y="353"/>
                      <a:pt x="42" y="487"/>
                    </a:cubicBezTo>
                    <a:cubicBezTo>
                      <a:pt x="62" y="570"/>
                      <a:pt x="187" y="623"/>
                      <a:pt x="353" y="623"/>
                    </a:cubicBezTo>
                    <a:cubicBezTo>
                      <a:pt x="467" y="623"/>
                      <a:pt x="592" y="602"/>
                      <a:pt x="716" y="570"/>
                    </a:cubicBezTo>
                    <a:cubicBezTo>
                      <a:pt x="1048" y="467"/>
                      <a:pt x="1276" y="280"/>
                      <a:pt x="1235" y="135"/>
                    </a:cubicBezTo>
                    <a:cubicBezTo>
                      <a:pt x="1214" y="52"/>
                      <a:pt x="1090" y="0"/>
                      <a:pt x="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9"/>
              <p:cNvSpPr/>
              <p:nvPr/>
            </p:nvSpPr>
            <p:spPr>
              <a:xfrm>
                <a:off x="7990049" y="2665020"/>
                <a:ext cx="54757" cy="2388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530" extrusionOk="0">
                    <a:moveTo>
                      <a:pt x="447" y="0"/>
                    </a:moveTo>
                    <a:cubicBezTo>
                      <a:pt x="198" y="0"/>
                      <a:pt x="11" y="73"/>
                      <a:pt x="1" y="187"/>
                    </a:cubicBezTo>
                    <a:cubicBezTo>
                      <a:pt x="1" y="218"/>
                      <a:pt x="11" y="249"/>
                      <a:pt x="32" y="291"/>
                    </a:cubicBezTo>
                    <a:cubicBezTo>
                      <a:pt x="115" y="394"/>
                      <a:pt x="322" y="488"/>
                      <a:pt x="561" y="519"/>
                    </a:cubicBezTo>
                    <a:cubicBezTo>
                      <a:pt x="633" y="530"/>
                      <a:pt x="695" y="530"/>
                      <a:pt x="748" y="530"/>
                    </a:cubicBezTo>
                    <a:cubicBezTo>
                      <a:pt x="1007" y="530"/>
                      <a:pt x="1183" y="457"/>
                      <a:pt x="1193" y="353"/>
                    </a:cubicBezTo>
                    <a:cubicBezTo>
                      <a:pt x="1214" y="208"/>
                      <a:pt x="965" y="62"/>
                      <a:pt x="633" y="11"/>
                    </a:cubicBezTo>
                    <a:cubicBezTo>
                      <a:pt x="571" y="0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9"/>
              <p:cNvSpPr/>
              <p:nvPr/>
            </p:nvSpPr>
            <p:spPr>
              <a:xfrm>
                <a:off x="6333708" y="2716442"/>
                <a:ext cx="920549" cy="507280"/>
              </a:xfrm>
              <a:custGeom>
                <a:avLst/>
                <a:gdLst/>
                <a:ahLst/>
                <a:cxnLst/>
                <a:rect l="l" t="t" r="r" b="b"/>
                <a:pathLst>
                  <a:path w="20426" h="11256" extrusionOk="0">
                    <a:moveTo>
                      <a:pt x="10581" y="0"/>
                    </a:moveTo>
                    <a:cubicBezTo>
                      <a:pt x="9887" y="0"/>
                      <a:pt x="9171" y="32"/>
                      <a:pt x="8455" y="83"/>
                    </a:cubicBezTo>
                    <a:cubicBezTo>
                      <a:pt x="6868" y="198"/>
                      <a:pt x="5364" y="457"/>
                      <a:pt x="3995" y="841"/>
                    </a:cubicBezTo>
                    <a:cubicBezTo>
                      <a:pt x="3611" y="945"/>
                      <a:pt x="3248" y="1058"/>
                      <a:pt x="2895" y="1183"/>
                    </a:cubicBezTo>
                    <a:cubicBezTo>
                      <a:pt x="2864" y="1193"/>
                      <a:pt x="2833" y="1203"/>
                      <a:pt x="2812" y="1245"/>
                    </a:cubicBezTo>
                    <a:cubicBezTo>
                      <a:pt x="2801" y="1256"/>
                      <a:pt x="2792" y="1266"/>
                      <a:pt x="2792" y="1286"/>
                    </a:cubicBezTo>
                    <a:lnTo>
                      <a:pt x="2760" y="1318"/>
                    </a:lnTo>
                    <a:cubicBezTo>
                      <a:pt x="1889" y="2563"/>
                      <a:pt x="1204" y="4046"/>
                      <a:pt x="717" y="5726"/>
                    </a:cubicBezTo>
                    <a:cubicBezTo>
                      <a:pt x="364" y="6961"/>
                      <a:pt x="115" y="8289"/>
                      <a:pt x="1" y="9689"/>
                    </a:cubicBezTo>
                    <a:cubicBezTo>
                      <a:pt x="1" y="9751"/>
                      <a:pt x="53" y="9803"/>
                      <a:pt x="104" y="9824"/>
                    </a:cubicBezTo>
                    <a:cubicBezTo>
                      <a:pt x="95" y="9886"/>
                      <a:pt x="136" y="9938"/>
                      <a:pt x="198" y="9969"/>
                    </a:cubicBezTo>
                    <a:cubicBezTo>
                      <a:pt x="1111" y="10301"/>
                      <a:pt x="2107" y="10560"/>
                      <a:pt x="3248" y="10778"/>
                    </a:cubicBezTo>
                    <a:cubicBezTo>
                      <a:pt x="4264" y="10965"/>
                      <a:pt x="5343" y="11089"/>
                      <a:pt x="6547" y="11172"/>
                    </a:cubicBezTo>
                    <a:cubicBezTo>
                      <a:pt x="7459" y="11235"/>
                      <a:pt x="8393" y="11255"/>
                      <a:pt x="9399" y="11255"/>
                    </a:cubicBezTo>
                    <a:cubicBezTo>
                      <a:pt x="10551" y="11255"/>
                      <a:pt x="11795" y="11224"/>
                      <a:pt x="13206" y="11141"/>
                    </a:cubicBezTo>
                    <a:cubicBezTo>
                      <a:pt x="13631" y="11110"/>
                      <a:pt x="14046" y="11079"/>
                      <a:pt x="14461" y="11058"/>
                    </a:cubicBezTo>
                    <a:lnTo>
                      <a:pt x="14751" y="11037"/>
                    </a:lnTo>
                    <a:lnTo>
                      <a:pt x="15125" y="11006"/>
                    </a:lnTo>
                    <a:lnTo>
                      <a:pt x="15177" y="11006"/>
                    </a:lnTo>
                    <a:cubicBezTo>
                      <a:pt x="15530" y="10975"/>
                      <a:pt x="15934" y="10954"/>
                      <a:pt x="16339" y="10913"/>
                    </a:cubicBezTo>
                    <a:cubicBezTo>
                      <a:pt x="17303" y="10830"/>
                      <a:pt x="18434" y="10684"/>
                      <a:pt x="19502" y="10260"/>
                    </a:cubicBezTo>
                    <a:cubicBezTo>
                      <a:pt x="19762" y="10166"/>
                      <a:pt x="20000" y="10052"/>
                      <a:pt x="20228" y="9917"/>
                    </a:cubicBezTo>
                    <a:cubicBezTo>
                      <a:pt x="20311" y="9875"/>
                      <a:pt x="20332" y="9792"/>
                      <a:pt x="20301" y="9720"/>
                    </a:cubicBezTo>
                    <a:cubicBezTo>
                      <a:pt x="20353" y="9709"/>
                      <a:pt x="20426" y="9647"/>
                      <a:pt x="20415" y="9575"/>
                    </a:cubicBezTo>
                    <a:cubicBezTo>
                      <a:pt x="20301" y="8185"/>
                      <a:pt x="20062" y="6846"/>
                      <a:pt x="19700" y="5612"/>
                    </a:cubicBezTo>
                    <a:cubicBezTo>
                      <a:pt x="19212" y="3932"/>
                      <a:pt x="18527" y="2448"/>
                      <a:pt x="17656" y="1203"/>
                    </a:cubicBezTo>
                    <a:cubicBezTo>
                      <a:pt x="17635" y="1173"/>
                      <a:pt x="17604" y="1152"/>
                      <a:pt x="17573" y="1141"/>
                    </a:cubicBezTo>
                    <a:cubicBezTo>
                      <a:pt x="17563" y="1100"/>
                      <a:pt x="17531" y="1058"/>
                      <a:pt x="17490" y="1048"/>
                    </a:cubicBezTo>
                    <a:cubicBezTo>
                      <a:pt x="16847" y="820"/>
                      <a:pt x="16173" y="633"/>
                      <a:pt x="15436" y="477"/>
                    </a:cubicBezTo>
                    <a:cubicBezTo>
                      <a:pt x="14721" y="332"/>
                      <a:pt x="13963" y="208"/>
                      <a:pt x="13175" y="135"/>
                    </a:cubicBezTo>
                    <a:cubicBezTo>
                      <a:pt x="12324" y="42"/>
                      <a:pt x="11453" y="0"/>
                      <a:pt x="10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9"/>
              <p:cNvSpPr/>
              <p:nvPr/>
            </p:nvSpPr>
            <p:spPr>
              <a:xfrm>
                <a:off x="6402888" y="2715992"/>
                <a:ext cx="781696" cy="236965"/>
              </a:xfrm>
              <a:custGeom>
                <a:avLst/>
                <a:gdLst/>
                <a:ahLst/>
                <a:cxnLst/>
                <a:rect l="l" t="t" r="r" b="b"/>
                <a:pathLst>
                  <a:path w="17345" h="5258" extrusionOk="0">
                    <a:moveTo>
                      <a:pt x="9046" y="0"/>
                    </a:moveTo>
                    <a:cubicBezTo>
                      <a:pt x="8362" y="0"/>
                      <a:pt x="7646" y="31"/>
                      <a:pt x="6920" y="83"/>
                    </a:cubicBezTo>
                    <a:cubicBezTo>
                      <a:pt x="5333" y="208"/>
                      <a:pt x="3829" y="467"/>
                      <a:pt x="2460" y="840"/>
                    </a:cubicBezTo>
                    <a:cubicBezTo>
                      <a:pt x="2076" y="955"/>
                      <a:pt x="1702" y="1068"/>
                      <a:pt x="1360" y="1183"/>
                    </a:cubicBezTo>
                    <a:cubicBezTo>
                      <a:pt x="1329" y="1203"/>
                      <a:pt x="1298" y="1213"/>
                      <a:pt x="1277" y="1255"/>
                    </a:cubicBezTo>
                    <a:cubicBezTo>
                      <a:pt x="1266" y="1266"/>
                      <a:pt x="1257" y="1276"/>
                      <a:pt x="1257" y="1296"/>
                    </a:cubicBezTo>
                    <a:lnTo>
                      <a:pt x="1225" y="1328"/>
                    </a:lnTo>
                    <a:cubicBezTo>
                      <a:pt x="769" y="1981"/>
                      <a:pt x="354" y="2707"/>
                      <a:pt x="1" y="3486"/>
                    </a:cubicBezTo>
                    <a:cubicBezTo>
                      <a:pt x="125" y="3558"/>
                      <a:pt x="240" y="3631"/>
                      <a:pt x="364" y="3693"/>
                    </a:cubicBezTo>
                    <a:cubicBezTo>
                      <a:pt x="821" y="3942"/>
                      <a:pt x="1298" y="4149"/>
                      <a:pt x="1785" y="4325"/>
                    </a:cubicBezTo>
                    <a:cubicBezTo>
                      <a:pt x="2283" y="4502"/>
                      <a:pt x="2781" y="4647"/>
                      <a:pt x="3290" y="4761"/>
                    </a:cubicBezTo>
                    <a:cubicBezTo>
                      <a:pt x="3352" y="4782"/>
                      <a:pt x="3424" y="4793"/>
                      <a:pt x="3486" y="4813"/>
                    </a:cubicBezTo>
                    <a:cubicBezTo>
                      <a:pt x="4482" y="5021"/>
                      <a:pt x="5499" y="5155"/>
                      <a:pt x="6515" y="5207"/>
                    </a:cubicBezTo>
                    <a:cubicBezTo>
                      <a:pt x="7058" y="5242"/>
                      <a:pt x="7597" y="5257"/>
                      <a:pt x="8137" y="5257"/>
                    </a:cubicBezTo>
                    <a:cubicBezTo>
                      <a:pt x="8578" y="5257"/>
                      <a:pt x="9018" y="5247"/>
                      <a:pt x="9461" y="5228"/>
                    </a:cubicBezTo>
                    <a:cubicBezTo>
                      <a:pt x="10395" y="5197"/>
                      <a:pt x="11318" y="5114"/>
                      <a:pt x="12241" y="4979"/>
                    </a:cubicBezTo>
                    <a:cubicBezTo>
                      <a:pt x="13195" y="4834"/>
                      <a:pt x="14140" y="4627"/>
                      <a:pt x="15053" y="4346"/>
                    </a:cubicBezTo>
                    <a:cubicBezTo>
                      <a:pt x="15551" y="4191"/>
                      <a:pt x="16028" y="4004"/>
                      <a:pt x="16505" y="3797"/>
                    </a:cubicBezTo>
                    <a:cubicBezTo>
                      <a:pt x="16733" y="3693"/>
                      <a:pt x="16961" y="3578"/>
                      <a:pt x="17190" y="3465"/>
                    </a:cubicBezTo>
                    <a:cubicBezTo>
                      <a:pt x="17241" y="3433"/>
                      <a:pt x="17293" y="3403"/>
                      <a:pt x="17345" y="3382"/>
                    </a:cubicBezTo>
                    <a:cubicBezTo>
                      <a:pt x="16992" y="2593"/>
                      <a:pt x="16577" y="1877"/>
                      <a:pt x="16121" y="1213"/>
                    </a:cubicBezTo>
                    <a:cubicBezTo>
                      <a:pt x="16100" y="1183"/>
                      <a:pt x="16079" y="1162"/>
                      <a:pt x="16048" y="1151"/>
                    </a:cubicBezTo>
                    <a:cubicBezTo>
                      <a:pt x="16038" y="1110"/>
                      <a:pt x="15996" y="1068"/>
                      <a:pt x="15955" y="1058"/>
                    </a:cubicBezTo>
                    <a:cubicBezTo>
                      <a:pt x="15312" y="830"/>
                      <a:pt x="14648" y="643"/>
                      <a:pt x="13901" y="487"/>
                    </a:cubicBezTo>
                    <a:cubicBezTo>
                      <a:pt x="13186" y="332"/>
                      <a:pt x="12428" y="218"/>
                      <a:pt x="11640" y="135"/>
                    </a:cubicBezTo>
                    <a:cubicBezTo>
                      <a:pt x="10779" y="52"/>
                      <a:pt x="9908" y="0"/>
                      <a:pt x="9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9"/>
              <p:cNvSpPr/>
              <p:nvPr/>
            </p:nvSpPr>
            <p:spPr>
              <a:xfrm>
                <a:off x="6241139" y="2791210"/>
                <a:ext cx="207626" cy="320205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7105" extrusionOk="0">
                    <a:moveTo>
                      <a:pt x="4109" y="1"/>
                    </a:moveTo>
                    <a:cubicBezTo>
                      <a:pt x="3953" y="1"/>
                      <a:pt x="3808" y="84"/>
                      <a:pt x="3725" y="229"/>
                    </a:cubicBezTo>
                    <a:cubicBezTo>
                      <a:pt x="2553" y="2252"/>
                      <a:pt x="1381" y="4275"/>
                      <a:pt x="219" y="6298"/>
                    </a:cubicBezTo>
                    <a:lnTo>
                      <a:pt x="208" y="6308"/>
                    </a:lnTo>
                    <a:cubicBezTo>
                      <a:pt x="178" y="6360"/>
                      <a:pt x="146" y="6422"/>
                      <a:pt x="115" y="6474"/>
                    </a:cubicBezTo>
                    <a:cubicBezTo>
                      <a:pt x="1" y="6681"/>
                      <a:pt x="95" y="6951"/>
                      <a:pt x="291" y="7055"/>
                    </a:cubicBezTo>
                    <a:cubicBezTo>
                      <a:pt x="356" y="7089"/>
                      <a:pt x="424" y="7104"/>
                      <a:pt x="490" y="7104"/>
                    </a:cubicBezTo>
                    <a:cubicBezTo>
                      <a:pt x="646" y="7104"/>
                      <a:pt x="792" y="7017"/>
                      <a:pt x="872" y="6879"/>
                    </a:cubicBezTo>
                    <a:cubicBezTo>
                      <a:pt x="2076" y="4793"/>
                      <a:pt x="3279" y="2709"/>
                      <a:pt x="4482" y="634"/>
                    </a:cubicBezTo>
                    <a:cubicBezTo>
                      <a:pt x="4607" y="427"/>
                      <a:pt x="4503" y="157"/>
                      <a:pt x="4306" y="53"/>
                    </a:cubicBezTo>
                    <a:cubicBezTo>
                      <a:pt x="4244" y="12"/>
                      <a:pt x="4171" y="1"/>
                      <a:pt x="4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9"/>
              <p:cNvSpPr/>
              <p:nvPr/>
            </p:nvSpPr>
            <p:spPr>
              <a:xfrm>
                <a:off x="7142950" y="2783278"/>
                <a:ext cx="207626" cy="320160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7104" extrusionOk="0">
                    <a:moveTo>
                      <a:pt x="499" y="1"/>
                    </a:moveTo>
                    <a:cubicBezTo>
                      <a:pt x="437" y="1"/>
                      <a:pt x="364" y="11"/>
                      <a:pt x="301" y="42"/>
                    </a:cubicBezTo>
                    <a:cubicBezTo>
                      <a:pt x="105" y="156"/>
                      <a:pt x="1" y="426"/>
                      <a:pt x="125" y="623"/>
                    </a:cubicBezTo>
                    <a:cubicBezTo>
                      <a:pt x="1329" y="2708"/>
                      <a:pt x="2532" y="4793"/>
                      <a:pt x="3735" y="6868"/>
                    </a:cubicBezTo>
                    <a:cubicBezTo>
                      <a:pt x="3815" y="7014"/>
                      <a:pt x="3963" y="7104"/>
                      <a:pt x="4120" y="7104"/>
                    </a:cubicBezTo>
                    <a:cubicBezTo>
                      <a:pt x="4185" y="7104"/>
                      <a:pt x="4252" y="7088"/>
                      <a:pt x="4316" y="7055"/>
                    </a:cubicBezTo>
                    <a:cubicBezTo>
                      <a:pt x="4513" y="6951"/>
                      <a:pt x="4607" y="6681"/>
                      <a:pt x="4492" y="6474"/>
                    </a:cubicBezTo>
                    <a:cubicBezTo>
                      <a:pt x="4461" y="6421"/>
                      <a:pt x="4430" y="6359"/>
                      <a:pt x="4399" y="6308"/>
                    </a:cubicBezTo>
                    <a:cubicBezTo>
                      <a:pt x="4399" y="6308"/>
                      <a:pt x="4399" y="6297"/>
                      <a:pt x="4388" y="6297"/>
                    </a:cubicBezTo>
                    <a:cubicBezTo>
                      <a:pt x="3227" y="4275"/>
                      <a:pt x="2055" y="2251"/>
                      <a:pt x="882" y="229"/>
                    </a:cubicBezTo>
                    <a:cubicBezTo>
                      <a:pt x="799" y="84"/>
                      <a:pt x="654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5729256" y="1680961"/>
                <a:ext cx="724190" cy="674615"/>
              </a:xfrm>
              <a:custGeom>
                <a:avLst/>
                <a:gdLst/>
                <a:ahLst/>
                <a:cxnLst/>
                <a:rect l="l" t="t" r="r" b="b"/>
                <a:pathLst>
                  <a:path w="16069" h="14969" extrusionOk="0">
                    <a:moveTo>
                      <a:pt x="10550" y="0"/>
                    </a:moveTo>
                    <a:cubicBezTo>
                      <a:pt x="9772" y="0"/>
                      <a:pt x="8963" y="166"/>
                      <a:pt x="8123" y="498"/>
                    </a:cubicBezTo>
                    <a:cubicBezTo>
                      <a:pt x="7656" y="674"/>
                      <a:pt x="7179" y="923"/>
                      <a:pt x="6712" y="1203"/>
                    </a:cubicBezTo>
                    <a:cubicBezTo>
                      <a:pt x="6318" y="1442"/>
                      <a:pt x="5923" y="1711"/>
                      <a:pt x="5561" y="2002"/>
                    </a:cubicBezTo>
                    <a:cubicBezTo>
                      <a:pt x="5156" y="2324"/>
                      <a:pt x="4752" y="2707"/>
                      <a:pt x="4305" y="3154"/>
                    </a:cubicBezTo>
                    <a:cubicBezTo>
                      <a:pt x="3849" y="3620"/>
                      <a:pt x="3392" y="4139"/>
                      <a:pt x="2957" y="4689"/>
                    </a:cubicBezTo>
                    <a:cubicBezTo>
                      <a:pt x="2490" y="5280"/>
                      <a:pt x="2055" y="5892"/>
                      <a:pt x="1670" y="6504"/>
                    </a:cubicBezTo>
                    <a:cubicBezTo>
                      <a:pt x="1256" y="7168"/>
                      <a:pt x="934" y="7790"/>
                      <a:pt x="665" y="8423"/>
                    </a:cubicBezTo>
                    <a:cubicBezTo>
                      <a:pt x="374" y="9118"/>
                      <a:pt x="188" y="9751"/>
                      <a:pt x="94" y="10353"/>
                    </a:cubicBezTo>
                    <a:cubicBezTo>
                      <a:pt x="1" y="11016"/>
                      <a:pt x="22" y="11618"/>
                      <a:pt x="177" y="12167"/>
                    </a:cubicBezTo>
                    <a:cubicBezTo>
                      <a:pt x="250" y="12448"/>
                      <a:pt x="363" y="12718"/>
                      <a:pt x="509" y="12977"/>
                    </a:cubicBezTo>
                    <a:cubicBezTo>
                      <a:pt x="665" y="13225"/>
                      <a:pt x="851" y="13474"/>
                      <a:pt x="1090" y="13693"/>
                    </a:cubicBezTo>
                    <a:cubicBezTo>
                      <a:pt x="1318" y="13921"/>
                      <a:pt x="1587" y="14118"/>
                      <a:pt x="1909" y="14304"/>
                    </a:cubicBezTo>
                    <a:cubicBezTo>
                      <a:pt x="2241" y="14502"/>
                      <a:pt x="2604" y="14657"/>
                      <a:pt x="2998" y="14781"/>
                    </a:cubicBezTo>
                    <a:cubicBezTo>
                      <a:pt x="3351" y="14896"/>
                      <a:pt x="3714" y="14958"/>
                      <a:pt x="4056" y="14968"/>
                    </a:cubicBezTo>
                    <a:lnTo>
                      <a:pt x="4098" y="14968"/>
                    </a:lnTo>
                    <a:cubicBezTo>
                      <a:pt x="4388" y="14968"/>
                      <a:pt x="4679" y="14917"/>
                      <a:pt x="4959" y="14823"/>
                    </a:cubicBezTo>
                    <a:cubicBezTo>
                      <a:pt x="5467" y="14657"/>
                      <a:pt x="5944" y="14304"/>
                      <a:pt x="6380" y="13796"/>
                    </a:cubicBezTo>
                    <a:cubicBezTo>
                      <a:pt x="6567" y="13568"/>
                      <a:pt x="6753" y="13308"/>
                      <a:pt x="6940" y="13008"/>
                    </a:cubicBezTo>
                    <a:cubicBezTo>
                      <a:pt x="7106" y="12748"/>
                      <a:pt x="7262" y="12469"/>
                      <a:pt x="7438" y="12126"/>
                    </a:cubicBezTo>
                    <a:cubicBezTo>
                      <a:pt x="7625" y="11752"/>
                      <a:pt x="7801" y="11369"/>
                      <a:pt x="7977" y="10985"/>
                    </a:cubicBezTo>
                    <a:lnTo>
                      <a:pt x="7988" y="10964"/>
                    </a:lnTo>
                    <a:lnTo>
                      <a:pt x="7998" y="10943"/>
                    </a:lnTo>
                    <a:cubicBezTo>
                      <a:pt x="8113" y="10715"/>
                      <a:pt x="8216" y="10487"/>
                      <a:pt x="8320" y="10259"/>
                    </a:cubicBezTo>
                    <a:cubicBezTo>
                      <a:pt x="8569" y="9751"/>
                      <a:pt x="8839" y="9201"/>
                      <a:pt x="9191" y="8703"/>
                    </a:cubicBezTo>
                    <a:lnTo>
                      <a:pt x="9191" y="8703"/>
                    </a:lnTo>
                    <a:lnTo>
                      <a:pt x="9171" y="8714"/>
                    </a:lnTo>
                    <a:lnTo>
                      <a:pt x="9181" y="8703"/>
                    </a:lnTo>
                    <a:lnTo>
                      <a:pt x="9191" y="8693"/>
                    </a:lnTo>
                    <a:cubicBezTo>
                      <a:pt x="9523" y="8226"/>
                      <a:pt x="9897" y="7822"/>
                      <a:pt x="10291" y="7490"/>
                    </a:cubicBezTo>
                    <a:cubicBezTo>
                      <a:pt x="10664" y="7188"/>
                      <a:pt x="11079" y="6929"/>
                      <a:pt x="11525" y="6722"/>
                    </a:cubicBezTo>
                    <a:cubicBezTo>
                      <a:pt x="12013" y="6504"/>
                      <a:pt x="12562" y="6338"/>
                      <a:pt x="13143" y="6245"/>
                    </a:cubicBezTo>
                    <a:cubicBezTo>
                      <a:pt x="13507" y="6183"/>
                      <a:pt x="13901" y="6151"/>
                      <a:pt x="14305" y="6130"/>
                    </a:cubicBezTo>
                    <a:cubicBezTo>
                      <a:pt x="14326" y="6130"/>
                      <a:pt x="14357" y="6130"/>
                      <a:pt x="14378" y="6120"/>
                    </a:cubicBezTo>
                    <a:cubicBezTo>
                      <a:pt x="14502" y="6058"/>
                      <a:pt x="14606" y="6006"/>
                      <a:pt x="14699" y="5954"/>
                    </a:cubicBezTo>
                    <a:cubicBezTo>
                      <a:pt x="14803" y="5892"/>
                      <a:pt x="14897" y="5819"/>
                      <a:pt x="15010" y="5726"/>
                    </a:cubicBezTo>
                    <a:cubicBezTo>
                      <a:pt x="15187" y="5570"/>
                      <a:pt x="15342" y="5383"/>
                      <a:pt x="15508" y="5145"/>
                    </a:cubicBezTo>
                    <a:cubicBezTo>
                      <a:pt x="15633" y="4959"/>
                      <a:pt x="15747" y="4740"/>
                      <a:pt x="15840" y="4502"/>
                    </a:cubicBezTo>
                    <a:cubicBezTo>
                      <a:pt x="15934" y="4263"/>
                      <a:pt x="16006" y="4025"/>
                      <a:pt x="16048" y="3786"/>
                    </a:cubicBezTo>
                    <a:cubicBezTo>
                      <a:pt x="16068" y="3714"/>
                      <a:pt x="16017" y="3631"/>
                      <a:pt x="15944" y="3610"/>
                    </a:cubicBezTo>
                    <a:cubicBezTo>
                      <a:pt x="15363" y="2676"/>
                      <a:pt x="14710" y="1909"/>
                      <a:pt x="13994" y="1307"/>
                    </a:cubicBezTo>
                    <a:cubicBezTo>
                      <a:pt x="13579" y="965"/>
                      <a:pt x="13133" y="674"/>
                      <a:pt x="12677" y="467"/>
                    </a:cubicBezTo>
                    <a:cubicBezTo>
                      <a:pt x="12200" y="238"/>
                      <a:pt x="11691" y="93"/>
                      <a:pt x="11162" y="31"/>
                    </a:cubicBezTo>
                    <a:cubicBezTo>
                      <a:pt x="10955" y="10"/>
                      <a:pt x="10757" y="0"/>
                      <a:pt x="105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9"/>
              <p:cNvSpPr/>
              <p:nvPr/>
            </p:nvSpPr>
            <p:spPr>
              <a:xfrm>
                <a:off x="5837734" y="1787997"/>
                <a:ext cx="610574" cy="567580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594" extrusionOk="0">
                    <a:moveTo>
                      <a:pt x="10114" y="0"/>
                    </a:moveTo>
                    <a:cubicBezTo>
                      <a:pt x="9906" y="21"/>
                      <a:pt x="9689" y="42"/>
                      <a:pt x="9481" y="83"/>
                    </a:cubicBezTo>
                    <a:cubicBezTo>
                      <a:pt x="9284" y="125"/>
                      <a:pt x="9076" y="177"/>
                      <a:pt x="8880" y="239"/>
                    </a:cubicBezTo>
                    <a:cubicBezTo>
                      <a:pt x="8672" y="301"/>
                      <a:pt x="8465" y="384"/>
                      <a:pt x="8267" y="488"/>
                    </a:cubicBezTo>
                    <a:cubicBezTo>
                      <a:pt x="8060" y="581"/>
                      <a:pt x="7863" y="685"/>
                      <a:pt x="7676" y="809"/>
                    </a:cubicBezTo>
                    <a:cubicBezTo>
                      <a:pt x="7479" y="934"/>
                      <a:pt x="7282" y="1079"/>
                      <a:pt x="7096" y="1235"/>
                    </a:cubicBezTo>
                    <a:cubicBezTo>
                      <a:pt x="6919" y="1390"/>
                      <a:pt x="6753" y="1546"/>
                      <a:pt x="6598" y="1722"/>
                    </a:cubicBezTo>
                    <a:lnTo>
                      <a:pt x="6598" y="1712"/>
                    </a:lnTo>
                    <a:cubicBezTo>
                      <a:pt x="6504" y="1816"/>
                      <a:pt x="6421" y="1920"/>
                      <a:pt x="6338" y="2023"/>
                    </a:cubicBezTo>
                    <a:cubicBezTo>
                      <a:pt x="6255" y="2127"/>
                      <a:pt x="6172" y="2241"/>
                      <a:pt x="6100" y="2345"/>
                    </a:cubicBezTo>
                    <a:cubicBezTo>
                      <a:pt x="5944" y="2573"/>
                      <a:pt x="5809" y="2812"/>
                      <a:pt x="5685" y="3061"/>
                    </a:cubicBezTo>
                    <a:cubicBezTo>
                      <a:pt x="4989" y="4398"/>
                      <a:pt x="4689" y="5903"/>
                      <a:pt x="4305" y="7355"/>
                    </a:cubicBezTo>
                    <a:cubicBezTo>
                      <a:pt x="4191" y="7801"/>
                      <a:pt x="4067" y="8236"/>
                      <a:pt x="3921" y="8672"/>
                    </a:cubicBezTo>
                    <a:cubicBezTo>
                      <a:pt x="3848" y="8880"/>
                      <a:pt x="3776" y="9087"/>
                      <a:pt x="3693" y="9285"/>
                    </a:cubicBezTo>
                    <a:cubicBezTo>
                      <a:pt x="3631" y="9460"/>
                      <a:pt x="3558" y="9637"/>
                      <a:pt x="3475" y="9813"/>
                    </a:cubicBezTo>
                    <a:cubicBezTo>
                      <a:pt x="3330" y="10135"/>
                      <a:pt x="3164" y="10456"/>
                      <a:pt x="2956" y="10747"/>
                    </a:cubicBezTo>
                    <a:cubicBezTo>
                      <a:pt x="2770" y="11016"/>
                      <a:pt x="2541" y="11276"/>
                      <a:pt x="2282" y="11484"/>
                    </a:cubicBezTo>
                    <a:cubicBezTo>
                      <a:pt x="2147" y="11587"/>
                      <a:pt x="2013" y="11680"/>
                      <a:pt x="1868" y="11763"/>
                    </a:cubicBezTo>
                    <a:cubicBezTo>
                      <a:pt x="1702" y="11846"/>
                      <a:pt x="1546" y="11919"/>
                      <a:pt x="1370" y="11971"/>
                    </a:cubicBezTo>
                    <a:cubicBezTo>
                      <a:pt x="1193" y="12033"/>
                      <a:pt x="1006" y="12085"/>
                      <a:pt x="809" y="12116"/>
                    </a:cubicBezTo>
                    <a:cubicBezTo>
                      <a:pt x="612" y="12148"/>
                      <a:pt x="405" y="12168"/>
                      <a:pt x="197" y="12178"/>
                    </a:cubicBezTo>
                    <a:cubicBezTo>
                      <a:pt x="135" y="12189"/>
                      <a:pt x="63" y="12189"/>
                      <a:pt x="0" y="12189"/>
                    </a:cubicBezTo>
                    <a:cubicBezTo>
                      <a:pt x="187" y="12272"/>
                      <a:pt x="384" y="12344"/>
                      <a:pt x="591" y="12417"/>
                    </a:cubicBezTo>
                    <a:cubicBezTo>
                      <a:pt x="944" y="12531"/>
                      <a:pt x="1307" y="12593"/>
                      <a:pt x="1649" y="12593"/>
                    </a:cubicBezTo>
                    <a:lnTo>
                      <a:pt x="1691" y="12593"/>
                    </a:lnTo>
                    <a:cubicBezTo>
                      <a:pt x="1981" y="12593"/>
                      <a:pt x="2272" y="12552"/>
                      <a:pt x="2552" y="12459"/>
                    </a:cubicBezTo>
                    <a:cubicBezTo>
                      <a:pt x="3060" y="12282"/>
                      <a:pt x="3537" y="11940"/>
                      <a:pt x="3973" y="11421"/>
                    </a:cubicBezTo>
                    <a:cubicBezTo>
                      <a:pt x="4160" y="11203"/>
                      <a:pt x="4346" y="10944"/>
                      <a:pt x="4544" y="10633"/>
                    </a:cubicBezTo>
                    <a:cubicBezTo>
                      <a:pt x="4699" y="10373"/>
                      <a:pt x="4855" y="10104"/>
                      <a:pt x="5031" y="9751"/>
                    </a:cubicBezTo>
                    <a:cubicBezTo>
                      <a:pt x="5218" y="9377"/>
                      <a:pt x="5394" y="8994"/>
                      <a:pt x="5570" y="8621"/>
                    </a:cubicBezTo>
                    <a:lnTo>
                      <a:pt x="5591" y="8589"/>
                    </a:lnTo>
                    <a:lnTo>
                      <a:pt x="5602" y="8568"/>
                    </a:lnTo>
                    <a:lnTo>
                      <a:pt x="5913" y="7884"/>
                    </a:lnTo>
                    <a:cubicBezTo>
                      <a:pt x="6162" y="7365"/>
                      <a:pt x="6442" y="6826"/>
                      <a:pt x="6784" y="6328"/>
                    </a:cubicBezTo>
                    <a:lnTo>
                      <a:pt x="6784" y="6318"/>
                    </a:lnTo>
                    <a:cubicBezTo>
                      <a:pt x="7126" y="5851"/>
                      <a:pt x="7490" y="5447"/>
                      <a:pt x="7884" y="5125"/>
                    </a:cubicBezTo>
                    <a:cubicBezTo>
                      <a:pt x="8267" y="4813"/>
                      <a:pt x="8682" y="4554"/>
                      <a:pt x="9118" y="4347"/>
                    </a:cubicBezTo>
                    <a:cubicBezTo>
                      <a:pt x="9606" y="4129"/>
                      <a:pt x="10155" y="3974"/>
                      <a:pt x="10736" y="3870"/>
                    </a:cubicBezTo>
                    <a:cubicBezTo>
                      <a:pt x="11100" y="3818"/>
                      <a:pt x="11494" y="3776"/>
                      <a:pt x="11898" y="3766"/>
                    </a:cubicBezTo>
                    <a:cubicBezTo>
                      <a:pt x="11919" y="3766"/>
                      <a:pt x="11950" y="3755"/>
                      <a:pt x="11971" y="3745"/>
                    </a:cubicBezTo>
                    <a:cubicBezTo>
                      <a:pt x="12095" y="3693"/>
                      <a:pt x="12199" y="3642"/>
                      <a:pt x="12303" y="3579"/>
                    </a:cubicBezTo>
                    <a:cubicBezTo>
                      <a:pt x="12396" y="3517"/>
                      <a:pt x="12490" y="3444"/>
                      <a:pt x="12603" y="3351"/>
                    </a:cubicBezTo>
                    <a:cubicBezTo>
                      <a:pt x="12780" y="3195"/>
                      <a:pt x="12946" y="3008"/>
                      <a:pt x="13101" y="2770"/>
                    </a:cubicBezTo>
                    <a:cubicBezTo>
                      <a:pt x="13226" y="2584"/>
                      <a:pt x="13340" y="2365"/>
                      <a:pt x="13433" y="2127"/>
                    </a:cubicBezTo>
                    <a:cubicBezTo>
                      <a:pt x="13475" y="2013"/>
                      <a:pt x="13516" y="1909"/>
                      <a:pt x="13548" y="1795"/>
                    </a:cubicBezTo>
                    <a:cubicBezTo>
                      <a:pt x="13330" y="1505"/>
                      <a:pt x="13081" y="1225"/>
                      <a:pt x="12812" y="966"/>
                    </a:cubicBezTo>
                    <a:lnTo>
                      <a:pt x="12812" y="966"/>
                    </a:lnTo>
                    <a:cubicBezTo>
                      <a:pt x="12815" y="969"/>
                      <a:pt x="12818" y="972"/>
                      <a:pt x="12821" y="975"/>
                    </a:cubicBezTo>
                    <a:lnTo>
                      <a:pt x="12811" y="965"/>
                    </a:lnTo>
                    <a:lnTo>
                      <a:pt x="12811" y="965"/>
                    </a:lnTo>
                    <a:cubicBezTo>
                      <a:pt x="12811" y="966"/>
                      <a:pt x="12811" y="966"/>
                      <a:pt x="12812" y="966"/>
                    </a:cubicBezTo>
                    <a:lnTo>
                      <a:pt x="12812" y="966"/>
                    </a:lnTo>
                    <a:cubicBezTo>
                      <a:pt x="12680" y="845"/>
                      <a:pt x="12548" y="735"/>
                      <a:pt x="12407" y="633"/>
                    </a:cubicBezTo>
                    <a:cubicBezTo>
                      <a:pt x="12271" y="540"/>
                      <a:pt x="12116" y="447"/>
                      <a:pt x="11971" y="364"/>
                    </a:cubicBezTo>
                    <a:cubicBezTo>
                      <a:pt x="11836" y="301"/>
                      <a:pt x="11701" y="239"/>
                      <a:pt x="11566" y="187"/>
                    </a:cubicBezTo>
                    <a:cubicBezTo>
                      <a:pt x="11431" y="145"/>
                      <a:pt x="11307" y="104"/>
                      <a:pt x="11162" y="73"/>
                    </a:cubicBezTo>
                    <a:lnTo>
                      <a:pt x="11172" y="73"/>
                    </a:lnTo>
                    <a:cubicBezTo>
                      <a:pt x="11006" y="42"/>
                      <a:pt x="10840" y="21"/>
                      <a:pt x="10664" y="11"/>
                    </a:cubicBezTo>
                    <a:cubicBezTo>
                      <a:pt x="10560" y="0"/>
                      <a:pt x="10466" y="0"/>
                      <a:pt x="10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9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7074717" y="1690740"/>
                <a:ext cx="723694" cy="674660"/>
              </a:xfrm>
              <a:custGeom>
                <a:avLst/>
                <a:gdLst/>
                <a:ahLst/>
                <a:cxnLst/>
                <a:rect l="l" t="t" r="r" b="b"/>
                <a:pathLst>
                  <a:path w="16058" h="14970" extrusionOk="0">
                    <a:moveTo>
                      <a:pt x="5508" y="1"/>
                    </a:moveTo>
                    <a:cubicBezTo>
                      <a:pt x="5311" y="1"/>
                      <a:pt x="5104" y="11"/>
                      <a:pt x="4906" y="32"/>
                    </a:cubicBezTo>
                    <a:cubicBezTo>
                      <a:pt x="4367" y="94"/>
                      <a:pt x="3859" y="240"/>
                      <a:pt x="3382" y="468"/>
                    </a:cubicBezTo>
                    <a:cubicBezTo>
                      <a:pt x="2936" y="675"/>
                      <a:pt x="2490" y="966"/>
                      <a:pt x="2064" y="1308"/>
                    </a:cubicBezTo>
                    <a:cubicBezTo>
                      <a:pt x="1349" y="1909"/>
                      <a:pt x="695" y="2677"/>
                      <a:pt x="125" y="3621"/>
                    </a:cubicBezTo>
                    <a:cubicBezTo>
                      <a:pt x="42" y="3631"/>
                      <a:pt x="0" y="3714"/>
                      <a:pt x="10" y="3787"/>
                    </a:cubicBezTo>
                    <a:cubicBezTo>
                      <a:pt x="52" y="4025"/>
                      <a:pt x="125" y="4264"/>
                      <a:pt x="218" y="4503"/>
                    </a:cubicBezTo>
                    <a:cubicBezTo>
                      <a:pt x="322" y="4742"/>
                      <a:pt x="436" y="4959"/>
                      <a:pt x="561" y="5146"/>
                    </a:cubicBezTo>
                    <a:cubicBezTo>
                      <a:pt x="716" y="5385"/>
                      <a:pt x="882" y="5571"/>
                      <a:pt x="1048" y="5727"/>
                    </a:cubicBezTo>
                    <a:cubicBezTo>
                      <a:pt x="1162" y="5820"/>
                      <a:pt x="1266" y="5893"/>
                      <a:pt x="1359" y="5955"/>
                    </a:cubicBezTo>
                    <a:cubicBezTo>
                      <a:pt x="1453" y="6007"/>
                      <a:pt x="1556" y="6069"/>
                      <a:pt x="1691" y="6121"/>
                    </a:cubicBezTo>
                    <a:cubicBezTo>
                      <a:pt x="1712" y="6132"/>
                      <a:pt x="1732" y="6132"/>
                      <a:pt x="1753" y="6141"/>
                    </a:cubicBezTo>
                    <a:cubicBezTo>
                      <a:pt x="2158" y="6152"/>
                      <a:pt x="2552" y="6183"/>
                      <a:pt x="2926" y="6245"/>
                    </a:cubicBezTo>
                    <a:cubicBezTo>
                      <a:pt x="3507" y="6339"/>
                      <a:pt x="4046" y="6505"/>
                      <a:pt x="4533" y="6722"/>
                    </a:cubicBezTo>
                    <a:cubicBezTo>
                      <a:pt x="4980" y="6930"/>
                      <a:pt x="5394" y="7190"/>
                      <a:pt x="5768" y="7490"/>
                    </a:cubicBezTo>
                    <a:cubicBezTo>
                      <a:pt x="6162" y="7822"/>
                      <a:pt x="6535" y="8227"/>
                      <a:pt x="6867" y="8693"/>
                    </a:cubicBezTo>
                    <a:lnTo>
                      <a:pt x="6877" y="8704"/>
                    </a:lnTo>
                    <a:cubicBezTo>
                      <a:pt x="7220" y="9202"/>
                      <a:pt x="7490" y="9751"/>
                      <a:pt x="7739" y="10260"/>
                    </a:cubicBezTo>
                    <a:cubicBezTo>
                      <a:pt x="7852" y="10488"/>
                      <a:pt x="7956" y="10716"/>
                      <a:pt x="8060" y="10945"/>
                    </a:cubicBezTo>
                    <a:lnTo>
                      <a:pt x="8071" y="10965"/>
                    </a:lnTo>
                    <a:lnTo>
                      <a:pt x="8081" y="10986"/>
                    </a:lnTo>
                    <a:cubicBezTo>
                      <a:pt x="8257" y="11370"/>
                      <a:pt x="8433" y="11754"/>
                      <a:pt x="8631" y="12127"/>
                    </a:cubicBezTo>
                    <a:cubicBezTo>
                      <a:pt x="8807" y="12469"/>
                      <a:pt x="8963" y="12750"/>
                      <a:pt x="9118" y="13008"/>
                    </a:cubicBezTo>
                    <a:cubicBezTo>
                      <a:pt x="9305" y="13310"/>
                      <a:pt x="9491" y="13569"/>
                      <a:pt x="9678" y="13797"/>
                    </a:cubicBezTo>
                    <a:cubicBezTo>
                      <a:pt x="10114" y="14306"/>
                      <a:pt x="10602" y="14658"/>
                      <a:pt x="11110" y="14824"/>
                    </a:cubicBezTo>
                    <a:cubicBezTo>
                      <a:pt x="11379" y="14917"/>
                      <a:pt x="11670" y="14969"/>
                      <a:pt x="11960" y="14969"/>
                    </a:cubicBezTo>
                    <a:lnTo>
                      <a:pt x="12012" y="14969"/>
                    </a:lnTo>
                    <a:cubicBezTo>
                      <a:pt x="12354" y="14959"/>
                      <a:pt x="12707" y="14896"/>
                      <a:pt x="13060" y="14783"/>
                    </a:cubicBezTo>
                    <a:cubicBezTo>
                      <a:pt x="13454" y="14658"/>
                      <a:pt x="13817" y="14502"/>
                      <a:pt x="14149" y="14306"/>
                    </a:cubicBezTo>
                    <a:cubicBezTo>
                      <a:pt x="14470" y="14119"/>
                      <a:pt x="14751" y="13921"/>
                      <a:pt x="14979" y="13693"/>
                    </a:cubicBezTo>
                    <a:cubicBezTo>
                      <a:pt x="15207" y="13476"/>
                      <a:pt x="15394" y="13227"/>
                      <a:pt x="15549" y="12978"/>
                    </a:cubicBezTo>
                    <a:cubicBezTo>
                      <a:pt x="15694" y="12718"/>
                      <a:pt x="15819" y="12448"/>
                      <a:pt x="15892" y="12169"/>
                    </a:cubicBezTo>
                    <a:cubicBezTo>
                      <a:pt x="16037" y="11629"/>
                      <a:pt x="16058" y="11017"/>
                      <a:pt x="15964" y="10364"/>
                    </a:cubicBezTo>
                    <a:cubicBezTo>
                      <a:pt x="15881" y="9751"/>
                      <a:pt x="15694" y="9119"/>
                      <a:pt x="15394" y="8424"/>
                    </a:cubicBezTo>
                    <a:cubicBezTo>
                      <a:pt x="15134" y="7791"/>
                      <a:pt x="14802" y="7169"/>
                      <a:pt x="14387" y="6505"/>
                    </a:cubicBezTo>
                    <a:cubicBezTo>
                      <a:pt x="14004" y="5893"/>
                      <a:pt x="13578" y="5281"/>
                      <a:pt x="13101" y="4689"/>
                    </a:cubicBezTo>
                    <a:cubicBezTo>
                      <a:pt x="12666" y="4140"/>
                      <a:pt x="12209" y="3621"/>
                      <a:pt x="11753" y="3154"/>
                    </a:cubicBezTo>
                    <a:cubicBezTo>
                      <a:pt x="11317" y="2708"/>
                      <a:pt x="10902" y="2324"/>
                      <a:pt x="10498" y="2003"/>
                    </a:cubicBezTo>
                    <a:cubicBezTo>
                      <a:pt x="10135" y="1713"/>
                      <a:pt x="9751" y="1443"/>
                      <a:pt x="9357" y="1204"/>
                    </a:cubicBezTo>
                    <a:cubicBezTo>
                      <a:pt x="8880" y="924"/>
                      <a:pt x="8403" y="675"/>
                      <a:pt x="7935" y="499"/>
                    </a:cubicBezTo>
                    <a:cubicBezTo>
                      <a:pt x="7106" y="167"/>
                      <a:pt x="6287" y="1"/>
                      <a:pt x="5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7079404" y="1797822"/>
                <a:ext cx="611025" cy="567580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12594" extrusionOk="0">
                    <a:moveTo>
                      <a:pt x="3195" y="0"/>
                    </a:moveTo>
                    <a:cubicBezTo>
                      <a:pt x="3091" y="0"/>
                      <a:pt x="2988" y="0"/>
                      <a:pt x="2884" y="10"/>
                    </a:cubicBezTo>
                    <a:cubicBezTo>
                      <a:pt x="2718" y="21"/>
                      <a:pt x="2541" y="42"/>
                      <a:pt x="2375" y="73"/>
                    </a:cubicBezTo>
                    <a:lnTo>
                      <a:pt x="2386" y="73"/>
                    </a:lnTo>
                    <a:cubicBezTo>
                      <a:pt x="2251" y="104"/>
                      <a:pt x="2116" y="146"/>
                      <a:pt x="1981" y="187"/>
                    </a:cubicBezTo>
                    <a:cubicBezTo>
                      <a:pt x="1847" y="239"/>
                      <a:pt x="1711" y="301"/>
                      <a:pt x="1587" y="363"/>
                    </a:cubicBezTo>
                    <a:cubicBezTo>
                      <a:pt x="1432" y="446"/>
                      <a:pt x="1286" y="540"/>
                      <a:pt x="1141" y="644"/>
                    </a:cubicBezTo>
                    <a:cubicBezTo>
                      <a:pt x="996" y="747"/>
                      <a:pt x="861" y="861"/>
                      <a:pt x="726" y="976"/>
                    </a:cubicBezTo>
                    <a:lnTo>
                      <a:pt x="736" y="965"/>
                    </a:lnTo>
                    <a:lnTo>
                      <a:pt x="736" y="965"/>
                    </a:lnTo>
                    <a:cubicBezTo>
                      <a:pt x="467" y="1225"/>
                      <a:pt x="218" y="1504"/>
                      <a:pt x="0" y="1795"/>
                    </a:cubicBezTo>
                    <a:cubicBezTo>
                      <a:pt x="31" y="1909"/>
                      <a:pt x="72" y="2013"/>
                      <a:pt x="114" y="2127"/>
                    </a:cubicBezTo>
                    <a:cubicBezTo>
                      <a:pt x="208" y="2366"/>
                      <a:pt x="321" y="2583"/>
                      <a:pt x="457" y="2770"/>
                    </a:cubicBezTo>
                    <a:cubicBezTo>
                      <a:pt x="612" y="3009"/>
                      <a:pt x="768" y="3195"/>
                      <a:pt x="944" y="3351"/>
                    </a:cubicBezTo>
                    <a:cubicBezTo>
                      <a:pt x="1058" y="3444"/>
                      <a:pt x="1151" y="3517"/>
                      <a:pt x="1255" y="3579"/>
                    </a:cubicBezTo>
                    <a:cubicBezTo>
                      <a:pt x="1349" y="3641"/>
                      <a:pt x="1452" y="3693"/>
                      <a:pt x="1587" y="3745"/>
                    </a:cubicBezTo>
                    <a:cubicBezTo>
                      <a:pt x="1608" y="3756"/>
                      <a:pt x="1628" y="3765"/>
                      <a:pt x="1649" y="3765"/>
                    </a:cubicBezTo>
                    <a:cubicBezTo>
                      <a:pt x="2064" y="3776"/>
                      <a:pt x="2448" y="3818"/>
                      <a:pt x="2822" y="3869"/>
                    </a:cubicBezTo>
                    <a:cubicBezTo>
                      <a:pt x="3403" y="3973"/>
                      <a:pt x="3942" y="4129"/>
                      <a:pt x="4429" y="4346"/>
                    </a:cubicBezTo>
                    <a:cubicBezTo>
                      <a:pt x="4876" y="4554"/>
                      <a:pt x="5290" y="4814"/>
                      <a:pt x="5664" y="5125"/>
                    </a:cubicBezTo>
                    <a:cubicBezTo>
                      <a:pt x="6058" y="5446"/>
                      <a:pt x="6431" y="5851"/>
                      <a:pt x="6763" y="6317"/>
                    </a:cubicBezTo>
                    <a:lnTo>
                      <a:pt x="6773" y="6328"/>
                    </a:lnTo>
                    <a:lnTo>
                      <a:pt x="6794" y="6338"/>
                    </a:lnTo>
                    <a:lnTo>
                      <a:pt x="6773" y="6338"/>
                    </a:lnTo>
                    <a:cubicBezTo>
                      <a:pt x="7105" y="6826"/>
                      <a:pt x="7386" y="7365"/>
                      <a:pt x="7635" y="7884"/>
                    </a:cubicBezTo>
                    <a:cubicBezTo>
                      <a:pt x="7738" y="8112"/>
                      <a:pt x="7852" y="8340"/>
                      <a:pt x="7956" y="8569"/>
                    </a:cubicBezTo>
                    <a:lnTo>
                      <a:pt x="7967" y="8589"/>
                    </a:lnTo>
                    <a:lnTo>
                      <a:pt x="7977" y="8620"/>
                    </a:lnTo>
                    <a:cubicBezTo>
                      <a:pt x="8153" y="8994"/>
                      <a:pt x="8329" y="9378"/>
                      <a:pt x="8527" y="9751"/>
                    </a:cubicBezTo>
                    <a:cubicBezTo>
                      <a:pt x="8703" y="10104"/>
                      <a:pt x="8859" y="10384"/>
                      <a:pt x="9014" y="10632"/>
                    </a:cubicBezTo>
                    <a:cubicBezTo>
                      <a:pt x="9201" y="10944"/>
                      <a:pt x="9387" y="11203"/>
                      <a:pt x="9574" y="11421"/>
                    </a:cubicBezTo>
                    <a:cubicBezTo>
                      <a:pt x="10010" y="11939"/>
                      <a:pt x="10487" y="12282"/>
                      <a:pt x="10996" y="12458"/>
                    </a:cubicBezTo>
                    <a:cubicBezTo>
                      <a:pt x="11275" y="12552"/>
                      <a:pt x="11566" y="12593"/>
                      <a:pt x="11856" y="12593"/>
                    </a:cubicBezTo>
                    <a:lnTo>
                      <a:pt x="11908" y="12593"/>
                    </a:lnTo>
                    <a:cubicBezTo>
                      <a:pt x="12250" y="12593"/>
                      <a:pt x="12603" y="12531"/>
                      <a:pt x="12956" y="12417"/>
                    </a:cubicBezTo>
                    <a:cubicBezTo>
                      <a:pt x="13163" y="12344"/>
                      <a:pt x="13361" y="12271"/>
                      <a:pt x="13557" y="12188"/>
                    </a:cubicBezTo>
                    <a:cubicBezTo>
                      <a:pt x="13485" y="12188"/>
                      <a:pt x="13423" y="12188"/>
                      <a:pt x="13350" y="12178"/>
                    </a:cubicBezTo>
                    <a:cubicBezTo>
                      <a:pt x="13142" y="12168"/>
                      <a:pt x="12946" y="12147"/>
                      <a:pt x="12738" y="12116"/>
                    </a:cubicBezTo>
                    <a:cubicBezTo>
                      <a:pt x="12552" y="12085"/>
                      <a:pt x="12365" y="12033"/>
                      <a:pt x="12178" y="11971"/>
                    </a:cubicBezTo>
                    <a:cubicBezTo>
                      <a:pt x="12012" y="11919"/>
                      <a:pt x="11846" y="11847"/>
                      <a:pt x="11690" y="11764"/>
                    </a:cubicBezTo>
                    <a:cubicBezTo>
                      <a:pt x="11535" y="11681"/>
                      <a:pt x="11400" y="11587"/>
                      <a:pt x="11265" y="11483"/>
                    </a:cubicBezTo>
                    <a:cubicBezTo>
                      <a:pt x="11006" y="11276"/>
                      <a:pt x="10777" y="11017"/>
                      <a:pt x="10591" y="10747"/>
                    </a:cubicBezTo>
                    <a:cubicBezTo>
                      <a:pt x="10383" y="10457"/>
                      <a:pt x="10217" y="10135"/>
                      <a:pt x="10072" y="9813"/>
                    </a:cubicBezTo>
                    <a:lnTo>
                      <a:pt x="9855" y="9284"/>
                    </a:lnTo>
                    <a:cubicBezTo>
                      <a:pt x="9772" y="9087"/>
                      <a:pt x="9699" y="8880"/>
                      <a:pt x="9636" y="8672"/>
                    </a:cubicBezTo>
                    <a:cubicBezTo>
                      <a:pt x="9491" y="8237"/>
                      <a:pt x="9367" y="7801"/>
                      <a:pt x="9242" y="7355"/>
                    </a:cubicBezTo>
                    <a:cubicBezTo>
                      <a:pt x="8869" y="5902"/>
                      <a:pt x="8568" y="4399"/>
                      <a:pt x="7873" y="3060"/>
                    </a:cubicBezTo>
                    <a:cubicBezTo>
                      <a:pt x="7738" y="2811"/>
                      <a:pt x="7603" y="2573"/>
                      <a:pt x="7448" y="2345"/>
                    </a:cubicBezTo>
                    <a:cubicBezTo>
                      <a:pt x="7375" y="2241"/>
                      <a:pt x="7303" y="2127"/>
                      <a:pt x="7220" y="2023"/>
                    </a:cubicBezTo>
                    <a:cubicBezTo>
                      <a:pt x="7137" y="1919"/>
                      <a:pt x="7043" y="1815"/>
                      <a:pt x="6960" y="1722"/>
                    </a:cubicBezTo>
                    <a:cubicBezTo>
                      <a:pt x="6794" y="1546"/>
                      <a:pt x="6628" y="1390"/>
                      <a:pt x="6452" y="1234"/>
                    </a:cubicBezTo>
                    <a:cubicBezTo>
                      <a:pt x="6266" y="1079"/>
                      <a:pt x="6079" y="944"/>
                      <a:pt x="5871" y="810"/>
                    </a:cubicBezTo>
                    <a:cubicBezTo>
                      <a:pt x="5685" y="685"/>
                      <a:pt x="5487" y="581"/>
                      <a:pt x="5290" y="488"/>
                    </a:cubicBezTo>
                    <a:cubicBezTo>
                      <a:pt x="5083" y="384"/>
                      <a:pt x="4876" y="312"/>
                      <a:pt x="4668" y="239"/>
                    </a:cubicBezTo>
                    <a:cubicBezTo>
                      <a:pt x="4471" y="176"/>
                      <a:pt x="4274" y="125"/>
                      <a:pt x="4066" y="83"/>
                    </a:cubicBezTo>
                    <a:cubicBezTo>
                      <a:pt x="3859" y="42"/>
                      <a:pt x="3641" y="21"/>
                      <a:pt x="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6123331" y="1721161"/>
                <a:ext cx="1295015" cy="1150483"/>
              </a:xfrm>
              <a:custGeom>
                <a:avLst/>
                <a:gdLst/>
                <a:ahLst/>
                <a:cxnLst/>
                <a:rect l="l" t="t" r="r" b="b"/>
                <a:pathLst>
                  <a:path w="28735" h="25528" extrusionOk="0">
                    <a:moveTo>
                      <a:pt x="14627" y="0"/>
                    </a:moveTo>
                    <a:cubicBezTo>
                      <a:pt x="14451" y="0"/>
                      <a:pt x="14264" y="10"/>
                      <a:pt x="14078" y="10"/>
                    </a:cubicBezTo>
                    <a:cubicBezTo>
                      <a:pt x="13590" y="31"/>
                      <a:pt x="13082" y="63"/>
                      <a:pt x="12573" y="125"/>
                    </a:cubicBezTo>
                    <a:cubicBezTo>
                      <a:pt x="12345" y="146"/>
                      <a:pt x="12107" y="187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13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38" y="3641"/>
                    </a:cubicBezTo>
                    <a:cubicBezTo>
                      <a:pt x="3953" y="4502"/>
                      <a:pt x="309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61" y="11556"/>
                      <a:pt x="4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73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4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2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702" y="25445"/>
                      <a:pt x="12386" y="25497"/>
                      <a:pt x="13154" y="25507"/>
                    </a:cubicBezTo>
                    <a:lnTo>
                      <a:pt x="13175" y="25507"/>
                    </a:lnTo>
                    <a:cubicBezTo>
                      <a:pt x="13517" y="25518"/>
                      <a:pt x="13870" y="25528"/>
                      <a:pt x="14223" y="25528"/>
                    </a:cubicBezTo>
                    <a:cubicBezTo>
                      <a:pt x="14648" y="25528"/>
                      <a:pt x="15094" y="25518"/>
                      <a:pt x="15550" y="25497"/>
                    </a:cubicBezTo>
                    <a:cubicBezTo>
                      <a:pt x="16401" y="25466"/>
                      <a:pt x="17282" y="25394"/>
                      <a:pt x="18237" y="25290"/>
                    </a:cubicBezTo>
                    <a:cubicBezTo>
                      <a:pt x="18642" y="25248"/>
                      <a:pt x="19119" y="25186"/>
                      <a:pt x="19575" y="25103"/>
                    </a:cubicBezTo>
                    <a:cubicBezTo>
                      <a:pt x="19793" y="25072"/>
                      <a:pt x="20000" y="25030"/>
                      <a:pt x="20198" y="24989"/>
                    </a:cubicBezTo>
                    <a:cubicBezTo>
                      <a:pt x="20498" y="24926"/>
                      <a:pt x="20788" y="24864"/>
                      <a:pt x="21079" y="24792"/>
                    </a:cubicBezTo>
                    <a:cubicBezTo>
                      <a:pt x="21743" y="24615"/>
                      <a:pt x="22355" y="24418"/>
                      <a:pt x="22915" y="24180"/>
                    </a:cubicBezTo>
                    <a:cubicBezTo>
                      <a:pt x="23237" y="24045"/>
                      <a:pt x="23506" y="23910"/>
                      <a:pt x="23755" y="23785"/>
                    </a:cubicBezTo>
                    <a:cubicBezTo>
                      <a:pt x="24036" y="23640"/>
                      <a:pt x="24305" y="23474"/>
                      <a:pt x="24564" y="23298"/>
                    </a:cubicBezTo>
                    <a:cubicBezTo>
                      <a:pt x="25083" y="22955"/>
                      <a:pt x="25560" y="22572"/>
                      <a:pt x="25965" y="22178"/>
                    </a:cubicBezTo>
                    <a:cubicBezTo>
                      <a:pt x="26369" y="21784"/>
                      <a:pt x="26733" y="21358"/>
                      <a:pt x="27033" y="20902"/>
                    </a:cubicBezTo>
                    <a:cubicBezTo>
                      <a:pt x="27625" y="20030"/>
                      <a:pt x="28060" y="19004"/>
                      <a:pt x="28330" y="17863"/>
                    </a:cubicBezTo>
                    <a:cubicBezTo>
                      <a:pt x="28465" y="17303"/>
                      <a:pt x="28558" y="16732"/>
                      <a:pt x="28621" y="16089"/>
                    </a:cubicBezTo>
                    <a:cubicBezTo>
                      <a:pt x="28704" y="15373"/>
                      <a:pt x="28734" y="14740"/>
                      <a:pt x="28724" y="14149"/>
                    </a:cubicBezTo>
                    <a:cubicBezTo>
                      <a:pt x="28693" y="12831"/>
                      <a:pt x="28475" y="11504"/>
                      <a:pt x="28081" y="10228"/>
                    </a:cubicBezTo>
                    <a:cubicBezTo>
                      <a:pt x="27676" y="8952"/>
                      <a:pt x="27106" y="7739"/>
                      <a:pt x="26380" y="6628"/>
                    </a:cubicBezTo>
                    <a:cubicBezTo>
                      <a:pt x="25643" y="5477"/>
                      <a:pt x="24772" y="4461"/>
                      <a:pt x="23797" y="3599"/>
                    </a:cubicBezTo>
                    <a:cubicBezTo>
                      <a:pt x="23289" y="3143"/>
                      <a:pt x="22729" y="2718"/>
                      <a:pt x="22148" y="2334"/>
                    </a:cubicBezTo>
                    <a:cubicBezTo>
                      <a:pt x="21535" y="1930"/>
                      <a:pt x="20913" y="1566"/>
                      <a:pt x="20291" y="1276"/>
                    </a:cubicBezTo>
                    <a:cubicBezTo>
                      <a:pt x="19409" y="851"/>
                      <a:pt x="18496" y="529"/>
                      <a:pt x="17563" y="291"/>
                    </a:cubicBezTo>
                    <a:cubicBezTo>
                      <a:pt x="17044" y="187"/>
                      <a:pt x="16515" y="104"/>
                      <a:pt x="15986" y="63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6123331" y="1721161"/>
                <a:ext cx="737304" cy="1149582"/>
              </a:xfrm>
              <a:custGeom>
                <a:avLst/>
                <a:gdLst/>
                <a:ahLst/>
                <a:cxnLst/>
                <a:rect l="l" t="t" r="r" b="b"/>
                <a:pathLst>
                  <a:path w="16360" h="25508" extrusionOk="0">
                    <a:moveTo>
                      <a:pt x="14627" y="0"/>
                    </a:moveTo>
                    <a:cubicBezTo>
                      <a:pt x="14451" y="0"/>
                      <a:pt x="14264" y="0"/>
                      <a:pt x="14078" y="10"/>
                    </a:cubicBezTo>
                    <a:cubicBezTo>
                      <a:pt x="13590" y="21"/>
                      <a:pt x="13082" y="63"/>
                      <a:pt x="12573" y="125"/>
                    </a:cubicBezTo>
                    <a:cubicBezTo>
                      <a:pt x="12345" y="146"/>
                      <a:pt x="12107" y="176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02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29" y="3641"/>
                    </a:cubicBezTo>
                    <a:cubicBezTo>
                      <a:pt x="3953" y="4502"/>
                      <a:pt x="308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50" y="11556"/>
                      <a:pt x="3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84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5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1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671" y="25445"/>
                      <a:pt x="12335" y="25497"/>
                      <a:pt x="13071" y="25507"/>
                    </a:cubicBezTo>
                    <a:cubicBezTo>
                      <a:pt x="12688" y="25456"/>
                      <a:pt x="12293" y="25383"/>
                      <a:pt x="11920" y="25300"/>
                    </a:cubicBezTo>
                    <a:cubicBezTo>
                      <a:pt x="11245" y="25155"/>
                      <a:pt x="10581" y="24968"/>
                      <a:pt x="9928" y="24740"/>
                    </a:cubicBezTo>
                    <a:cubicBezTo>
                      <a:pt x="9606" y="24615"/>
                      <a:pt x="9285" y="24491"/>
                      <a:pt x="8963" y="24356"/>
                    </a:cubicBezTo>
                    <a:cubicBezTo>
                      <a:pt x="8652" y="24211"/>
                      <a:pt x="8352" y="24066"/>
                      <a:pt x="8050" y="23910"/>
                    </a:cubicBezTo>
                    <a:cubicBezTo>
                      <a:pt x="7781" y="23765"/>
                      <a:pt x="7511" y="23609"/>
                      <a:pt x="7262" y="23443"/>
                    </a:cubicBezTo>
                    <a:cubicBezTo>
                      <a:pt x="7003" y="23267"/>
                      <a:pt x="6754" y="23091"/>
                      <a:pt x="6515" y="22904"/>
                    </a:cubicBezTo>
                    <a:cubicBezTo>
                      <a:pt x="6070" y="22541"/>
                      <a:pt x="5644" y="22146"/>
                      <a:pt x="5270" y="21711"/>
                    </a:cubicBezTo>
                    <a:cubicBezTo>
                      <a:pt x="4897" y="21286"/>
                      <a:pt x="4576" y="20829"/>
                      <a:pt x="4285" y="20352"/>
                    </a:cubicBezTo>
                    <a:cubicBezTo>
                      <a:pt x="4005" y="19864"/>
                      <a:pt x="3756" y="19356"/>
                      <a:pt x="3559" y="18838"/>
                    </a:cubicBezTo>
                    <a:cubicBezTo>
                      <a:pt x="3362" y="18319"/>
                      <a:pt x="3207" y="17780"/>
                      <a:pt x="3103" y="17240"/>
                    </a:cubicBezTo>
                    <a:cubicBezTo>
                      <a:pt x="2988" y="16680"/>
                      <a:pt x="2916" y="16120"/>
                      <a:pt x="2885" y="15549"/>
                    </a:cubicBezTo>
                    <a:cubicBezTo>
                      <a:pt x="2854" y="14979"/>
                      <a:pt x="2854" y="14408"/>
                      <a:pt x="2905" y="13838"/>
                    </a:cubicBezTo>
                    <a:cubicBezTo>
                      <a:pt x="2947" y="13257"/>
                      <a:pt x="3030" y="12676"/>
                      <a:pt x="3154" y="12095"/>
                    </a:cubicBezTo>
                    <a:cubicBezTo>
                      <a:pt x="3279" y="11524"/>
                      <a:pt x="3435" y="10954"/>
                      <a:pt x="3621" y="10394"/>
                    </a:cubicBezTo>
                    <a:cubicBezTo>
                      <a:pt x="3818" y="9823"/>
                      <a:pt x="4057" y="9263"/>
                      <a:pt x="4316" y="8724"/>
                    </a:cubicBezTo>
                    <a:cubicBezTo>
                      <a:pt x="4607" y="8133"/>
                      <a:pt x="4929" y="7552"/>
                      <a:pt x="5291" y="7002"/>
                    </a:cubicBezTo>
                    <a:cubicBezTo>
                      <a:pt x="5655" y="6462"/>
                      <a:pt x="6049" y="5934"/>
                      <a:pt x="6474" y="5446"/>
                    </a:cubicBezTo>
                    <a:cubicBezTo>
                      <a:pt x="6899" y="4969"/>
                      <a:pt x="7345" y="4512"/>
                      <a:pt x="7812" y="4087"/>
                    </a:cubicBezTo>
                    <a:cubicBezTo>
                      <a:pt x="8299" y="3662"/>
                      <a:pt x="8797" y="3257"/>
                      <a:pt x="9327" y="2894"/>
                    </a:cubicBezTo>
                    <a:cubicBezTo>
                      <a:pt x="9845" y="2541"/>
                      <a:pt x="10385" y="2209"/>
                      <a:pt x="10945" y="1909"/>
                    </a:cubicBezTo>
                    <a:cubicBezTo>
                      <a:pt x="11515" y="1608"/>
                      <a:pt x="12096" y="1338"/>
                      <a:pt x="12697" y="1100"/>
                    </a:cubicBezTo>
                    <a:cubicBezTo>
                      <a:pt x="13289" y="872"/>
                      <a:pt x="13891" y="664"/>
                      <a:pt x="14502" y="498"/>
                    </a:cubicBezTo>
                    <a:cubicBezTo>
                      <a:pt x="15115" y="332"/>
                      <a:pt x="15737" y="197"/>
                      <a:pt x="16360" y="93"/>
                    </a:cubicBezTo>
                    <a:cubicBezTo>
                      <a:pt x="16235" y="83"/>
                      <a:pt x="16111" y="63"/>
                      <a:pt x="15986" y="52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6271559" y="2055881"/>
                <a:ext cx="131372" cy="121096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2687" extrusionOk="0">
                    <a:moveTo>
                      <a:pt x="2915" y="0"/>
                    </a:moveTo>
                    <a:lnTo>
                      <a:pt x="2915" y="0"/>
                    </a:lnTo>
                    <a:cubicBezTo>
                      <a:pt x="1826" y="478"/>
                      <a:pt x="778" y="1421"/>
                      <a:pt x="1" y="2687"/>
                    </a:cubicBezTo>
                    <a:cubicBezTo>
                      <a:pt x="768" y="1442"/>
                      <a:pt x="1815" y="488"/>
                      <a:pt x="2915" y="0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6443584" y="2431252"/>
                <a:ext cx="134211" cy="122539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2719" extrusionOk="0">
                    <a:moveTo>
                      <a:pt x="2977" y="1"/>
                    </a:moveTo>
                    <a:cubicBezTo>
                      <a:pt x="2200" y="1277"/>
                      <a:pt x="1131" y="2241"/>
                      <a:pt x="1" y="2718"/>
                    </a:cubicBezTo>
                    <a:cubicBezTo>
                      <a:pt x="1121" y="2252"/>
                      <a:pt x="2189" y="1298"/>
                      <a:pt x="2977" y="1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6208915" y="2039972"/>
                <a:ext cx="431071" cy="528777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1733" extrusionOk="0">
                    <a:moveTo>
                      <a:pt x="5892" y="1"/>
                    </a:moveTo>
                    <a:cubicBezTo>
                      <a:pt x="3922" y="1"/>
                      <a:pt x="1826" y="1733"/>
                      <a:pt x="789" y="4212"/>
                    </a:cubicBezTo>
                    <a:cubicBezTo>
                      <a:pt x="167" y="5706"/>
                      <a:pt x="1" y="7293"/>
                      <a:pt x="312" y="8673"/>
                    </a:cubicBezTo>
                    <a:cubicBezTo>
                      <a:pt x="623" y="10042"/>
                      <a:pt x="1380" y="11048"/>
                      <a:pt x="2449" y="11494"/>
                    </a:cubicBezTo>
                    <a:cubicBezTo>
                      <a:pt x="2832" y="11649"/>
                      <a:pt x="3247" y="11732"/>
                      <a:pt x="3673" y="11732"/>
                    </a:cubicBezTo>
                    <a:cubicBezTo>
                      <a:pt x="5644" y="11732"/>
                      <a:pt x="7749" y="10000"/>
                      <a:pt x="8776" y="7521"/>
                    </a:cubicBezTo>
                    <a:cubicBezTo>
                      <a:pt x="9399" y="6027"/>
                      <a:pt x="9565" y="4440"/>
                      <a:pt x="9253" y="3060"/>
                    </a:cubicBezTo>
                    <a:cubicBezTo>
                      <a:pt x="8942" y="1691"/>
                      <a:pt x="8184" y="685"/>
                      <a:pt x="7116" y="239"/>
                    </a:cubicBezTo>
                    <a:cubicBezTo>
                      <a:pt x="6732" y="84"/>
                      <a:pt x="6328" y="1"/>
                      <a:pt x="58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6692315" y="2511203"/>
                <a:ext cx="107080" cy="10032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226" extrusionOk="0">
                    <a:moveTo>
                      <a:pt x="2168" y="1"/>
                    </a:moveTo>
                    <a:cubicBezTo>
                      <a:pt x="2147" y="1"/>
                      <a:pt x="2137" y="1"/>
                      <a:pt x="2126" y="11"/>
                    </a:cubicBezTo>
                    <a:cubicBezTo>
                      <a:pt x="2085" y="22"/>
                      <a:pt x="2064" y="42"/>
                      <a:pt x="2043" y="73"/>
                    </a:cubicBezTo>
                    <a:cubicBezTo>
                      <a:pt x="2023" y="114"/>
                      <a:pt x="2023" y="146"/>
                      <a:pt x="2023" y="187"/>
                    </a:cubicBezTo>
                    <a:cubicBezTo>
                      <a:pt x="2033" y="208"/>
                      <a:pt x="2033" y="229"/>
                      <a:pt x="2033" y="250"/>
                    </a:cubicBezTo>
                    <a:cubicBezTo>
                      <a:pt x="2064" y="488"/>
                      <a:pt x="2075" y="737"/>
                      <a:pt x="2043" y="976"/>
                    </a:cubicBezTo>
                    <a:cubicBezTo>
                      <a:pt x="2023" y="1100"/>
                      <a:pt x="2002" y="1214"/>
                      <a:pt x="1950" y="1338"/>
                    </a:cubicBezTo>
                    <a:cubicBezTo>
                      <a:pt x="1919" y="1412"/>
                      <a:pt x="1867" y="1495"/>
                      <a:pt x="1815" y="1567"/>
                    </a:cubicBezTo>
                    <a:cubicBezTo>
                      <a:pt x="1764" y="1619"/>
                      <a:pt x="1711" y="1681"/>
                      <a:pt x="1660" y="1723"/>
                    </a:cubicBezTo>
                    <a:cubicBezTo>
                      <a:pt x="1587" y="1774"/>
                      <a:pt x="1504" y="1816"/>
                      <a:pt x="1432" y="1857"/>
                    </a:cubicBezTo>
                    <a:cubicBezTo>
                      <a:pt x="1349" y="1889"/>
                      <a:pt x="1266" y="1909"/>
                      <a:pt x="1172" y="1930"/>
                    </a:cubicBezTo>
                    <a:cubicBezTo>
                      <a:pt x="1131" y="1935"/>
                      <a:pt x="1089" y="1938"/>
                      <a:pt x="1048" y="1938"/>
                    </a:cubicBezTo>
                    <a:cubicBezTo>
                      <a:pt x="1006" y="1938"/>
                      <a:pt x="965" y="1935"/>
                      <a:pt x="923" y="1930"/>
                    </a:cubicBezTo>
                    <a:cubicBezTo>
                      <a:pt x="840" y="1919"/>
                      <a:pt x="768" y="1899"/>
                      <a:pt x="685" y="1868"/>
                    </a:cubicBezTo>
                    <a:cubicBezTo>
                      <a:pt x="623" y="1836"/>
                      <a:pt x="570" y="1806"/>
                      <a:pt x="519" y="1764"/>
                    </a:cubicBezTo>
                    <a:cubicBezTo>
                      <a:pt x="477" y="1733"/>
                      <a:pt x="436" y="1691"/>
                      <a:pt x="404" y="1650"/>
                    </a:cubicBezTo>
                    <a:cubicBezTo>
                      <a:pt x="374" y="1608"/>
                      <a:pt x="353" y="1567"/>
                      <a:pt x="332" y="1525"/>
                    </a:cubicBezTo>
                    <a:cubicBezTo>
                      <a:pt x="311" y="1484"/>
                      <a:pt x="301" y="1432"/>
                      <a:pt x="291" y="1380"/>
                    </a:cubicBezTo>
                    <a:lnTo>
                      <a:pt x="291" y="1225"/>
                    </a:lnTo>
                    <a:cubicBezTo>
                      <a:pt x="301" y="1163"/>
                      <a:pt x="321" y="1100"/>
                      <a:pt x="342" y="1048"/>
                    </a:cubicBezTo>
                    <a:cubicBezTo>
                      <a:pt x="363" y="965"/>
                      <a:pt x="311" y="893"/>
                      <a:pt x="238" y="872"/>
                    </a:cubicBezTo>
                    <a:cubicBezTo>
                      <a:pt x="226" y="869"/>
                      <a:pt x="213" y="867"/>
                      <a:pt x="201" y="867"/>
                    </a:cubicBezTo>
                    <a:cubicBezTo>
                      <a:pt x="142" y="867"/>
                      <a:pt x="88" y="905"/>
                      <a:pt x="63" y="965"/>
                    </a:cubicBezTo>
                    <a:cubicBezTo>
                      <a:pt x="31" y="1048"/>
                      <a:pt x="21" y="1131"/>
                      <a:pt x="10" y="1214"/>
                    </a:cubicBezTo>
                    <a:cubicBezTo>
                      <a:pt x="0" y="1297"/>
                      <a:pt x="10" y="1380"/>
                      <a:pt x="21" y="1453"/>
                    </a:cubicBezTo>
                    <a:cubicBezTo>
                      <a:pt x="31" y="1525"/>
                      <a:pt x="52" y="1598"/>
                      <a:pt x="83" y="1660"/>
                    </a:cubicBezTo>
                    <a:cubicBezTo>
                      <a:pt x="114" y="1733"/>
                      <a:pt x="146" y="1785"/>
                      <a:pt x="197" y="1847"/>
                    </a:cubicBezTo>
                    <a:cubicBezTo>
                      <a:pt x="280" y="1951"/>
                      <a:pt x="394" y="2044"/>
                      <a:pt x="519" y="2096"/>
                    </a:cubicBezTo>
                    <a:cubicBezTo>
                      <a:pt x="653" y="2168"/>
                      <a:pt x="799" y="2200"/>
                      <a:pt x="955" y="2221"/>
                    </a:cubicBezTo>
                    <a:cubicBezTo>
                      <a:pt x="990" y="2224"/>
                      <a:pt x="1025" y="2226"/>
                      <a:pt x="1059" y="2226"/>
                    </a:cubicBezTo>
                    <a:cubicBezTo>
                      <a:pt x="1345" y="2226"/>
                      <a:pt x="1625" y="2116"/>
                      <a:pt x="1847" y="1940"/>
                    </a:cubicBezTo>
                    <a:cubicBezTo>
                      <a:pt x="2085" y="1743"/>
                      <a:pt x="2230" y="1463"/>
                      <a:pt x="2303" y="1173"/>
                    </a:cubicBezTo>
                    <a:cubicBezTo>
                      <a:pt x="2375" y="820"/>
                      <a:pt x="2355" y="457"/>
                      <a:pt x="2303" y="105"/>
                    </a:cubicBezTo>
                    <a:cubicBezTo>
                      <a:pt x="2292" y="73"/>
                      <a:pt x="2262" y="42"/>
                      <a:pt x="2241" y="22"/>
                    </a:cubicBezTo>
                    <a:cubicBezTo>
                      <a:pt x="2220" y="1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6787183" y="2509806"/>
                <a:ext cx="107125" cy="99870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216" extrusionOk="0">
                    <a:moveTo>
                      <a:pt x="219" y="0"/>
                    </a:moveTo>
                    <a:cubicBezTo>
                      <a:pt x="187" y="0"/>
                      <a:pt x="167" y="0"/>
                      <a:pt x="146" y="21"/>
                    </a:cubicBezTo>
                    <a:cubicBezTo>
                      <a:pt x="115" y="32"/>
                      <a:pt x="84" y="62"/>
                      <a:pt x="74" y="104"/>
                    </a:cubicBezTo>
                    <a:cubicBezTo>
                      <a:pt x="21" y="457"/>
                      <a:pt x="1" y="820"/>
                      <a:pt x="74" y="1162"/>
                    </a:cubicBezTo>
                    <a:cubicBezTo>
                      <a:pt x="146" y="1463"/>
                      <a:pt x="291" y="1743"/>
                      <a:pt x="530" y="1930"/>
                    </a:cubicBezTo>
                    <a:cubicBezTo>
                      <a:pt x="752" y="2106"/>
                      <a:pt x="1040" y="2215"/>
                      <a:pt x="1320" y="2215"/>
                    </a:cubicBezTo>
                    <a:cubicBezTo>
                      <a:pt x="1354" y="2215"/>
                      <a:pt x="1388" y="2213"/>
                      <a:pt x="1422" y="2210"/>
                    </a:cubicBezTo>
                    <a:cubicBezTo>
                      <a:pt x="1577" y="2199"/>
                      <a:pt x="1723" y="2158"/>
                      <a:pt x="1858" y="2096"/>
                    </a:cubicBezTo>
                    <a:cubicBezTo>
                      <a:pt x="1982" y="2033"/>
                      <a:pt x="2096" y="1950"/>
                      <a:pt x="2179" y="1837"/>
                    </a:cubicBezTo>
                    <a:cubicBezTo>
                      <a:pt x="2231" y="1784"/>
                      <a:pt x="2273" y="1722"/>
                      <a:pt x="2303" y="1650"/>
                    </a:cubicBezTo>
                    <a:cubicBezTo>
                      <a:pt x="2324" y="1588"/>
                      <a:pt x="2356" y="1526"/>
                      <a:pt x="2366" y="1452"/>
                    </a:cubicBezTo>
                    <a:cubicBezTo>
                      <a:pt x="2376" y="1369"/>
                      <a:pt x="2376" y="1287"/>
                      <a:pt x="2366" y="1204"/>
                    </a:cubicBezTo>
                    <a:cubicBezTo>
                      <a:pt x="2356" y="1121"/>
                      <a:pt x="2345" y="1038"/>
                      <a:pt x="2314" y="965"/>
                    </a:cubicBezTo>
                    <a:cubicBezTo>
                      <a:pt x="2297" y="903"/>
                      <a:pt x="2241" y="857"/>
                      <a:pt x="2174" y="857"/>
                    </a:cubicBezTo>
                    <a:cubicBezTo>
                      <a:pt x="2162" y="857"/>
                      <a:pt x="2150" y="858"/>
                      <a:pt x="2137" y="862"/>
                    </a:cubicBezTo>
                    <a:cubicBezTo>
                      <a:pt x="2065" y="882"/>
                      <a:pt x="2013" y="965"/>
                      <a:pt x="2034" y="1038"/>
                    </a:cubicBezTo>
                    <a:cubicBezTo>
                      <a:pt x="2054" y="1100"/>
                      <a:pt x="2075" y="1152"/>
                      <a:pt x="2086" y="1214"/>
                    </a:cubicBezTo>
                    <a:lnTo>
                      <a:pt x="2086" y="1380"/>
                    </a:lnTo>
                    <a:cubicBezTo>
                      <a:pt x="2075" y="1432"/>
                      <a:pt x="2065" y="1473"/>
                      <a:pt x="2045" y="1526"/>
                    </a:cubicBezTo>
                    <a:cubicBezTo>
                      <a:pt x="2024" y="1567"/>
                      <a:pt x="2003" y="1608"/>
                      <a:pt x="1971" y="1639"/>
                    </a:cubicBezTo>
                    <a:cubicBezTo>
                      <a:pt x="1941" y="1681"/>
                      <a:pt x="1909" y="1722"/>
                      <a:pt x="1868" y="1754"/>
                    </a:cubicBezTo>
                    <a:cubicBezTo>
                      <a:pt x="1806" y="1795"/>
                      <a:pt x="1754" y="1826"/>
                      <a:pt x="1692" y="1857"/>
                    </a:cubicBezTo>
                    <a:cubicBezTo>
                      <a:pt x="1619" y="1888"/>
                      <a:pt x="1536" y="1909"/>
                      <a:pt x="1453" y="1920"/>
                    </a:cubicBezTo>
                    <a:cubicBezTo>
                      <a:pt x="1411" y="1925"/>
                      <a:pt x="1370" y="1927"/>
                      <a:pt x="1328" y="1927"/>
                    </a:cubicBezTo>
                    <a:cubicBezTo>
                      <a:pt x="1287" y="1927"/>
                      <a:pt x="1245" y="1925"/>
                      <a:pt x="1204" y="1920"/>
                    </a:cubicBezTo>
                    <a:cubicBezTo>
                      <a:pt x="1121" y="1909"/>
                      <a:pt x="1038" y="1888"/>
                      <a:pt x="955" y="1847"/>
                    </a:cubicBezTo>
                    <a:cubicBezTo>
                      <a:pt x="872" y="1816"/>
                      <a:pt x="800" y="1774"/>
                      <a:pt x="727" y="1722"/>
                    </a:cubicBezTo>
                    <a:cubicBezTo>
                      <a:pt x="664" y="1671"/>
                      <a:pt x="613" y="1618"/>
                      <a:pt x="561" y="1556"/>
                    </a:cubicBezTo>
                    <a:cubicBezTo>
                      <a:pt x="509" y="1484"/>
                      <a:pt x="468" y="1411"/>
                      <a:pt x="426" y="1328"/>
                    </a:cubicBezTo>
                    <a:cubicBezTo>
                      <a:pt x="385" y="1214"/>
                      <a:pt x="353" y="1090"/>
                      <a:pt x="333" y="965"/>
                    </a:cubicBezTo>
                    <a:cubicBezTo>
                      <a:pt x="302" y="726"/>
                      <a:pt x="312" y="477"/>
                      <a:pt x="343" y="239"/>
                    </a:cubicBezTo>
                    <a:cubicBezTo>
                      <a:pt x="343" y="218"/>
                      <a:pt x="353" y="198"/>
                      <a:pt x="353" y="177"/>
                    </a:cubicBezTo>
                    <a:cubicBezTo>
                      <a:pt x="364" y="136"/>
                      <a:pt x="364" y="104"/>
                      <a:pt x="343" y="73"/>
                    </a:cubicBezTo>
                    <a:cubicBezTo>
                      <a:pt x="323" y="32"/>
                      <a:pt x="291" y="11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9"/>
              <p:cNvSpPr/>
              <p:nvPr/>
            </p:nvSpPr>
            <p:spPr>
              <a:xfrm>
                <a:off x="6550486" y="2308893"/>
                <a:ext cx="499483" cy="227591"/>
              </a:xfrm>
              <a:custGeom>
                <a:avLst/>
                <a:gdLst/>
                <a:ahLst/>
                <a:cxnLst/>
                <a:rect l="l" t="t" r="r" b="b"/>
                <a:pathLst>
                  <a:path w="11083" h="5050" extrusionOk="0">
                    <a:moveTo>
                      <a:pt x="5318" y="0"/>
                    </a:moveTo>
                    <a:cubicBezTo>
                      <a:pt x="1" y="0"/>
                      <a:pt x="594" y="4039"/>
                      <a:pt x="5356" y="5050"/>
                    </a:cubicBezTo>
                    <a:cubicBezTo>
                      <a:pt x="9796" y="4334"/>
                      <a:pt x="11082" y="154"/>
                      <a:pt x="5741" y="9"/>
                    </a:cubicBezTo>
                    <a:cubicBezTo>
                      <a:pt x="5596" y="3"/>
                      <a:pt x="5455" y="0"/>
                      <a:pt x="5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9"/>
              <p:cNvSpPr/>
              <p:nvPr/>
            </p:nvSpPr>
            <p:spPr>
              <a:xfrm>
                <a:off x="6550350" y="2308983"/>
                <a:ext cx="257020" cy="227501"/>
              </a:xfrm>
              <a:custGeom>
                <a:avLst/>
                <a:gdLst/>
                <a:ahLst/>
                <a:cxnLst/>
                <a:rect l="l" t="t" r="r" b="b"/>
                <a:pathLst>
                  <a:path w="5703" h="5048" extrusionOk="0">
                    <a:moveTo>
                      <a:pt x="5318" y="1"/>
                    </a:moveTo>
                    <a:cubicBezTo>
                      <a:pt x="0" y="1"/>
                      <a:pt x="590" y="4033"/>
                      <a:pt x="5359" y="5048"/>
                    </a:cubicBezTo>
                    <a:lnTo>
                      <a:pt x="5702" y="4986"/>
                    </a:lnTo>
                    <a:cubicBezTo>
                      <a:pt x="1947" y="3896"/>
                      <a:pt x="1501" y="141"/>
                      <a:pt x="5681" y="7"/>
                    </a:cubicBezTo>
                    <a:cubicBezTo>
                      <a:pt x="5557" y="3"/>
                      <a:pt x="5436" y="1"/>
                      <a:pt x="5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9"/>
              <p:cNvSpPr/>
              <p:nvPr/>
            </p:nvSpPr>
            <p:spPr>
              <a:xfrm>
                <a:off x="6693261" y="239573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72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9"/>
              <p:cNvSpPr/>
              <p:nvPr/>
            </p:nvSpPr>
            <p:spPr>
              <a:xfrm>
                <a:off x="6650672" y="2264816"/>
                <a:ext cx="276805" cy="42904"/>
              </a:xfrm>
              <a:custGeom>
                <a:avLst/>
                <a:gdLst/>
                <a:ahLst/>
                <a:cxnLst/>
                <a:rect l="l" t="t" r="r" b="b"/>
                <a:pathLst>
                  <a:path w="6142" h="952" extrusionOk="0">
                    <a:moveTo>
                      <a:pt x="3103" y="1"/>
                    </a:moveTo>
                    <a:cubicBezTo>
                      <a:pt x="3092" y="1"/>
                      <a:pt x="3082" y="1"/>
                      <a:pt x="3071" y="12"/>
                    </a:cubicBezTo>
                    <a:cubicBezTo>
                      <a:pt x="2905" y="12"/>
                      <a:pt x="2739" y="22"/>
                      <a:pt x="2563" y="32"/>
                    </a:cubicBezTo>
                    <a:lnTo>
                      <a:pt x="2532" y="32"/>
                    </a:lnTo>
                    <a:cubicBezTo>
                      <a:pt x="2418" y="42"/>
                      <a:pt x="2304" y="53"/>
                      <a:pt x="2200" y="63"/>
                    </a:cubicBezTo>
                    <a:cubicBezTo>
                      <a:pt x="2129" y="72"/>
                      <a:pt x="2050" y="81"/>
                      <a:pt x="1977" y="90"/>
                    </a:cubicBezTo>
                    <a:lnTo>
                      <a:pt x="1977" y="90"/>
                    </a:lnTo>
                    <a:cubicBezTo>
                      <a:pt x="1982" y="88"/>
                      <a:pt x="1987" y="86"/>
                      <a:pt x="1992" y="84"/>
                    </a:cubicBezTo>
                    <a:lnTo>
                      <a:pt x="1992" y="84"/>
                    </a:lnTo>
                    <a:cubicBezTo>
                      <a:pt x="1951" y="95"/>
                      <a:pt x="1909" y="95"/>
                      <a:pt x="1868" y="104"/>
                    </a:cubicBezTo>
                    <a:cubicBezTo>
                      <a:pt x="1847" y="104"/>
                      <a:pt x="1837" y="104"/>
                      <a:pt x="1826" y="115"/>
                    </a:cubicBezTo>
                    <a:lnTo>
                      <a:pt x="1806" y="115"/>
                    </a:lnTo>
                    <a:lnTo>
                      <a:pt x="1619" y="146"/>
                    </a:lnTo>
                    <a:cubicBezTo>
                      <a:pt x="1547" y="157"/>
                      <a:pt x="1474" y="167"/>
                      <a:pt x="1411" y="187"/>
                    </a:cubicBezTo>
                    <a:cubicBezTo>
                      <a:pt x="1381" y="198"/>
                      <a:pt x="1339" y="198"/>
                      <a:pt x="1308" y="208"/>
                    </a:cubicBezTo>
                    <a:cubicBezTo>
                      <a:pt x="1256" y="219"/>
                      <a:pt x="1215" y="229"/>
                      <a:pt x="1173" y="240"/>
                    </a:cubicBezTo>
                    <a:cubicBezTo>
                      <a:pt x="1100" y="261"/>
                      <a:pt x="1038" y="270"/>
                      <a:pt x="976" y="291"/>
                    </a:cubicBezTo>
                    <a:cubicBezTo>
                      <a:pt x="685" y="364"/>
                      <a:pt x="406" y="447"/>
                      <a:pt x="125" y="551"/>
                    </a:cubicBezTo>
                    <a:cubicBezTo>
                      <a:pt x="53" y="572"/>
                      <a:pt x="1" y="644"/>
                      <a:pt x="21" y="738"/>
                    </a:cubicBezTo>
                    <a:cubicBezTo>
                      <a:pt x="39" y="799"/>
                      <a:pt x="102" y="846"/>
                      <a:pt x="171" y="846"/>
                    </a:cubicBezTo>
                    <a:cubicBezTo>
                      <a:pt x="183" y="846"/>
                      <a:pt x="196" y="845"/>
                      <a:pt x="208" y="841"/>
                    </a:cubicBezTo>
                    <a:cubicBezTo>
                      <a:pt x="353" y="779"/>
                      <a:pt x="509" y="738"/>
                      <a:pt x="675" y="696"/>
                    </a:cubicBezTo>
                    <a:cubicBezTo>
                      <a:pt x="841" y="655"/>
                      <a:pt x="1007" y="623"/>
                      <a:pt x="1173" y="592"/>
                    </a:cubicBezTo>
                    <a:cubicBezTo>
                      <a:pt x="1277" y="582"/>
                      <a:pt x="1370" y="561"/>
                      <a:pt x="1464" y="551"/>
                    </a:cubicBezTo>
                    <a:cubicBezTo>
                      <a:pt x="1515" y="551"/>
                      <a:pt x="1577" y="540"/>
                      <a:pt x="1630" y="530"/>
                    </a:cubicBezTo>
                    <a:cubicBezTo>
                      <a:pt x="1702" y="530"/>
                      <a:pt x="1775" y="519"/>
                      <a:pt x="1847" y="509"/>
                    </a:cubicBezTo>
                    <a:lnTo>
                      <a:pt x="1868" y="509"/>
                    </a:lnTo>
                    <a:lnTo>
                      <a:pt x="2552" y="478"/>
                    </a:lnTo>
                    <a:lnTo>
                      <a:pt x="3103" y="478"/>
                    </a:lnTo>
                    <a:cubicBezTo>
                      <a:pt x="3299" y="489"/>
                      <a:pt x="3507" y="499"/>
                      <a:pt x="3704" y="509"/>
                    </a:cubicBezTo>
                    <a:lnTo>
                      <a:pt x="4233" y="572"/>
                    </a:lnTo>
                    <a:cubicBezTo>
                      <a:pt x="4368" y="592"/>
                      <a:pt x="4503" y="613"/>
                      <a:pt x="4638" y="644"/>
                    </a:cubicBezTo>
                    <a:cubicBezTo>
                      <a:pt x="4772" y="665"/>
                      <a:pt x="4897" y="685"/>
                      <a:pt x="5021" y="727"/>
                    </a:cubicBezTo>
                    <a:cubicBezTo>
                      <a:pt x="5032" y="727"/>
                      <a:pt x="5042" y="727"/>
                      <a:pt x="5053" y="738"/>
                    </a:cubicBezTo>
                    <a:cubicBezTo>
                      <a:pt x="5125" y="758"/>
                      <a:pt x="5208" y="779"/>
                      <a:pt x="5281" y="800"/>
                    </a:cubicBezTo>
                    <a:cubicBezTo>
                      <a:pt x="5291" y="800"/>
                      <a:pt x="5302" y="800"/>
                      <a:pt x="5302" y="810"/>
                    </a:cubicBezTo>
                    <a:cubicBezTo>
                      <a:pt x="5426" y="841"/>
                      <a:pt x="5561" y="883"/>
                      <a:pt x="5685" y="924"/>
                    </a:cubicBezTo>
                    <a:lnTo>
                      <a:pt x="5706" y="924"/>
                    </a:lnTo>
                    <a:cubicBezTo>
                      <a:pt x="5717" y="924"/>
                      <a:pt x="5717" y="934"/>
                      <a:pt x="5717" y="934"/>
                    </a:cubicBezTo>
                    <a:lnTo>
                      <a:pt x="5737" y="934"/>
                    </a:lnTo>
                    <a:cubicBezTo>
                      <a:pt x="5747" y="945"/>
                      <a:pt x="5768" y="945"/>
                      <a:pt x="5779" y="945"/>
                    </a:cubicBezTo>
                    <a:cubicBezTo>
                      <a:pt x="5800" y="949"/>
                      <a:pt x="5822" y="951"/>
                      <a:pt x="5844" y="951"/>
                    </a:cubicBezTo>
                    <a:cubicBezTo>
                      <a:pt x="5937" y="951"/>
                      <a:pt x="6029" y="913"/>
                      <a:pt x="6079" y="821"/>
                    </a:cubicBezTo>
                    <a:cubicBezTo>
                      <a:pt x="6142" y="696"/>
                      <a:pt x="6111" y="519"/>
                      <a:pt x="5986" y="457"/>
                    </a:cubicBezTo>
                    <a:cubicBezTo>
                      <a:pt x="5955" y="447"/>
                      <a:pt x="5934" y="436"/>
                      <a:pt x="5913" y="426"/>
                    </a:cubicBezTo>
                    <a:cubicBezTo>
                      <a:pt x="5903" y="416"/>
                      <a:pt x="5883" y="406"/>
                      <a:pt x="5862" y="406"/>
                    </a:cubicBezTo>
                    <a:cubicBezTo>
                      <a:pt x="5851" y="395"/>
                      <a:pt x="5841" y="395"/>
                      <a:pt x="5830" y="395"/>
                    </a:cubicBezTo>
                    <a:cubicBezTo>
                      <a:pt x="5706" y="343"/>
                      <a:pt x="5581" y="312"/>
                      <a:pt x="5447" y="281"/>
                    </a:cubicBezTo>
                    <a:cubicBezTo>
                      <a:pt x="5436" y="270"/>
                      <a:pt x="5426" y="270"/>
                      <a:pt x="5426" y="270"/>
                    </a:cubicBezTo>
                    <a:cubicBezTo>
                      <a:pt x="5353" y="250"/>
                      <a:pt x="5291" y="240"/>
                      <a:pt x="5229" y="229"/>
                    </a:cubicBezTo>
                    <a:cubicBezTo>
                      <a:pt x="5219" y="229"/>
                      <a:pt x="5208" y="219"/>
                      <a:pt x="5187" y="219"/>
                    </a:cubicBezTo>
                    <a:cubicBezTo>
                      <a:pt x="5166" y="208"/>
                      <a:pt x="5146" y="208"/>
                      <a:pt x="5125" y="208"/>
                    </a:cubicBezTo>
                    <a:cubicBezTo>
                      <a:pt x="5032" y="187"/>
                      <a:pt x="4938" y="167"/>
                      <a:pt x="4845" y="157"/>
                    </a:cubicBezTo>
                    <a:cubicBezTo>
                      <a:pt x="4710" y="125"/>
                      <a:pt x="4586" y="115"/>
                      <a:pt x="4451" y="95"/>
                    </a:cubicBezTo>
                    <a:cubicBezTo>
                      <a:pt x="4036" y="32"/>
                      <a:pt x="3611" y="1"/>
                      <a:pt x="3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9"/>
              <p:cNvSpPr/>
              <p:nvPr/>
            </p:nvSpPr>
            <p:spPr>
              <a:xfrm>
                <a:off x="6425332" y="2317185"/>
                <a:ext cx="67376" cy="11645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2584" extrusionOk="0">
                    <a:moveTo>
                      <a:pt x="748" y="1"/>
                    </a:moveTo>
                    <a:cubicBezTo>
                      <a:pt x="333" y="1"/>
                      <a:pt x="1" y="581"/>
                      <a:pt x="1" y="1287"/>
                    </a:cubicBezTo>
                    <a:cubicBezTo>
                      <a:pt x="1" y="2003"/>
                      <a:pt x="333" y="2584"/>
                      <a:pt x="748" y="2584"/>
                    </a:cubicBezTo>
                    <a:cubicBezTo>
                      <a:pt x="1163" y="2584"/>
                      <a:pt x="1495" y="2003"/>
                      <a:pt x="1495" y="1287"/>
                    </a:cubicBezTo>
                    <a:cubicBezTo>
                      <a:pt x="1495" y="581"/>
                      <a:pt x="1163" y="1"/>
                      <a:pt x="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9"/>
              <p:cNvSpPr/>
              <p:nvPr/>
            </p:nvSpPr>
            <p:spPr>
              <a:xfrm>
                <a:off x="7072373" y="2299924"/>
                <a:ext cx="67827" cy="116409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2583" extrusionOk="0">
                    <a:moveTo>
                      <a:pt x="758" y="0"/>
                    </a:moveTo>
                    <a:cubicBezTo>
                      <a:pt x="343" y="0"/>
                      <a:pt x="0" y="581"/>
                      <a:pt x="0" y="1296"/>
                    </a:cubicBezTo>
                    <a:cubicBezTo>
                      <a:pt x="0" y="2002"/>
                      <a:pt x="343" y="2583"/>
                      <a:pt x="758" y="2583"/>
                    </a:cubicBezTo>
                    <a:cubicBezTo>
                      <a:pt x="1173" y="2583"/>
                      <a:pt x="1505" y="2002"/>
                      <a:pt x="1505" y="1296"/>
                    </a:cubicBezTo>
                    <a:cubicBezTo>
                      <a:pt x="1505" y="581"/>
                      <a:pt x="1173" y="0"/>
                      <a:pt x="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9"/>
              <p:cNvSpPr/>
              <p:nvPr/>
            </p:nvSpPr>
            <p:spPr>
              <a:xfrm>
                <a:off x="6351961" y="2096532"/>
                <a:ext cx="169724" cy="95408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117" extrusionOk="0">
                    <a:moveTo>
                      <a:pt x="2728" y="0"/>
                    </a:moveTo>
                    <a:cubicBezTo>
                      <a:pt x="2376" y="0"/>
                      <a:pt x="1982" y="73"/>
                      <a:pt x="1577" y="208"/>
                    </a:cubicBezTo>
                    <a:cubicBezTo>
                      <a:pt x="1100" y="385"/>
                      <a:pt x="675" y="634"/>
                      <a:pt x="395" y="913"/>
                    </a:cubicBezTo>
                    <a:cubicBezTo>
                      <a:pt x="104" y="1194"/>
                      <a:pt x="1" y="1473"/>
                      <a:pt x="73" y="1692"/>
                    </a:cubicBezTo>
                    <a:cubicBezTo>
                      <a:pt x="167" y="1961"/>
                      <a:pt x="519" y="2117"/>
                      <a:pt x="1027" y="2117"/>
                    </a:cubicBezTo>
                    <a:cubicBezTo>
                      <a:pt x="1380" y="2117"/>
                      <a:pt x="1785" y="2044"/>
                      <a:pt x="2179" y="1899"/>
                    </a:cubicBezTo>
                    <a:cubicBezTo>
                      <a:pt x="2656" y="1722"/>
                      <a:pt x="3081" y="1484"/>
                      <a:pt x="3362" y="1204"/>
                    </a:cubicBezTo>
                    <a:cubicBezTo>
                      <a:pt x="3652" y="913"/>
                      <a:pt x="3766" y="644"/>
                      <a:pt x="3683" y="415"/>
                    </a:cubicBezTo>
                    <a:cubicBezTo>
                      <a:pt x="3590" y="146"/>
                      <a:pt x="3237" y="0"/>
                      <a:pt x="2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9"/>
              <p:cNvSpPr/>
              <p:nvPr/>
            </p:nvSpPr>
            <p:spPr>
              <a:xfrm>
                <a:off x="7043845" y="2079271"/>
                <a:ext cx="169724" cy="95408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117" extrusionOk="0">
                    <a:moveTo>
                      <a:pt x="1027" y="0"/>
                    </a:moveTo>
                    <a:cubicBezTo>
                      <a:pt x="519" y="0"/>
                      <a:pt x="177" y="155"/>
                      <a:pt x="84" y="415"/>
                    </a:cubicBezTo>
                    <a:cubicBezTo>
                      <a:pt x="1" y="643"/>
                      <a:pt x="115" y="923"/>
                      <a:pt x="395" y="1203"/>
                    </a:cubicBezTo>
                    <a:cubicBezTo>
                      <a:pt x="685" y="1483"/>
                      <a:pt x="1100" y="1732"/>
                      <a:pt x="1587" y="1898"/>
                    </a:cubicBezTo>
                    <a:cubicBezTo>
                      <a:pt x="1982" y="2043"/>
                      <a:pt x="2376" y="2116"/>
                      <a:pt x="2739" y="2116"/>
                    </a:cubicBezTo>
                    <a:cubicBezTo>
                      <a:pt x="3247" y="2116"/>
                      <a:pt x="3590" y="1960"/>
                      <a:pt x="3683" y="1701"/>
                    </a:cubicBezTo>
                    <a:cubicBezTo>
                      <a:pt x="3766" y="1473"/>
                      <a:pt x="3652" y="1193"/>
                      <a:pt x="3372" y="913"/>
                    </a:cubicBezTo>
                    <a:cubicBezTo>
                      <a:pt x="3081" y="632"/>
                      <a:pt x="2666" y="383"/>
                      <a:pt x="2179" y="217"/>
                    </a:cubicBezTo>
                    <a:cubicBezTo>
                      <a:pt x="1785" y="72"/>
                      <a:pt x="1391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9"/>
              <p:cNvSpPr/>
              <p:nvPr/>
            </p:nvSpPr>
            <p:spPr>
              <a:xfrm>
                <a:off x="6788625" y="1759469"/>
                <a:ext cx="53766" cy="3695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20" extrusionOk="0">
                    <a:moveTo>
                      <a:pt x="674" y="1"/>
                    </a:moveTo>
                    <a:cubicBezTo>
                      <a:pt x="612" y="11"/>
                      <a:pt x="550" y="22"/>
                      <a:pt x="477" y="42"/>
                    </a:cubicBezTo>
                    <a:cubicBezTo>
                      <a:pt x="415" y="63"/>
                      <a:pt x="353" y="94"/>
                      <a:pt x="291" y="135"/>
                    </a:cubicBezTo>
                    <a:cubicBezTo>
                      <a:pt x="238" y="167"/>
                      <a:pt x="187" y="208"/>
                      <a:pt x="135" y="250"/>
                    </a:cubicBezTo>
                    <a:cubicBezTo>
                      <a:pt x="114" y="271"/>
                      <a:pt x="93" y="301"/>
                      <a:pt x="72" y="322"/>
                    </a:cubicBezTo>
                    <a:cubicBezTo>
                      <a:pt x="62" y="333"/>
                      <a:pt x="62" y="343"/>
                      <a:pt x="52" y="354"/>
                    </a:cubicBezTo>
                    <a:lnTo>
                      <a:pt x="42" y="374"/>
                    </a:lnTo>
                    <a:lnTo>
                      <a:pt x="21" y="395"/>
                    </a:lnTo>
                    <a:cubicBezTo>
                      <a:pt x="10" y="426"/>
                      <a:pt x="21" y="447"/>
                      <a:pt x="31" y="457"/>
                    </a:cubicBezTo>
                    <a:cubicBezTo>
                      <a:pt x="21" y="478"/>
                      <a:pt x="10" y="520"/>
                      <a:pt x="0" y="550"/>
                    </a:cubicBezTo>
                    <a:lnTo>
                      <a:pt x="0" y="603"/>
                    </a:lnTo>
                    <a:cubicBezTo>
                      <a:pt x="0" y="623"/>
                      <a:pt x="0" y="633"/>
                      <a:pt x="10" y="654"/>
                    </a:cubicBezTo>
                    <a:cubicBezTo>
                      <a:pt x="10" y="675"/>
                      <a:pt x="21" y="695"/>
                      <a:pt x="21" y="706"/>
                    </a:cubicBezTo>
                    <a:cubicBezTo>
                      <a:pt x="31" y="716"/>
                      <a:pt x="42" y="737"/>
                      <a:pt x="52" y="748"/>
                    </a:cubicBezTo>
                    <a:cubicBezTo>
                      <a:pt x="62" y="758"/>
                      <a:pt x="72" y="758"/>
                      <a:pt x="83" y="769"/>
                    </a:cubicBezTo>
                    <a:cubicBezTo>
                      <a:pt x="93" y="778"/>
                      <a:pt x="114" y="789"/>
                      <a:pt x="125" y="789"/>
                    </a:cubicBezTo>
                    <a:lnTo>
                      <a:pt x="218" y="789"/>
                    </a:lnTo>
                    <a:cubicBezTo>
                      <a:pt x="228" y="778"/>
                      <a:pt x="238" y="769"/>
                      <a:pt x="259" y="769"/>
                    </a:cubicBezTo>
                    <a:cubicBezTo>
                      <a:pt x="270" y="748"/>
                      <a:pt x="291" y="737"/>
                      <a:pt x="311" y="716"/>
                    </a:cubicBezTo>
                    <a:cubicBezTo>
                      <a:pt x="311" y="748"/>
                      <a:pt x="321" y="758"/>
                      <a:pt x="321" y="769"/>
                    </a:cubicBezTo>
                    <a:cubicBezTo>
                      <a:pt x="332" y="778"/>
                      <a:pt x="342" y="789"/>
                      <a:pt x="353" y="789"/>
                    </a:cubicBezTo>
                    <a:cubicBezTo>
                      <a:pt x="363" y="810"/>
                      <a:pt x="394" y="820"/>
                      <a:pt x="425" y="820"/>
                    </a:cubicBezTo>
                    <a:lnTo>
                      <a:pt x="446" y="820"/>
                    </a:lnTo>
                    <a:cubicBezTo>
                      <a:pt x="498" y="820"/>
                      <a:pt x="550" y="799"/>
                      <a:pt x="602" y="769"/>
                    </a:cubicBezTo>
                    <a:cubicBezTo>
                      <a:pt x="623" y="758"/>
                      <a:pt x="643" y="737"/>
                      <a:pt x="664" y="716"/>
                    </a:cubicBezTo>
                    <a:cubicBezTo>
                      <a:pt x="674" y="727"/>
                      <a:pt x="674" y="737"/>
                      <a:pt x="685" y="748"/>
                    </a:cubicBezTo>
                    <a:cubicBezTo>
                      <a:pt x="706" y="769"/>
                      <a:pt x="726" y="778"/>
                      <a:pt x="757" y="789"/>
                    </a:cubicBezTo>
                    <a:cubicBezTo>
                      <a:pt x="768" y="789"/>
                      <a:pt x="788" y="799"/>
                      <a:pt x="798" y="799"/>
                    </a:cubicBezTo>
                    <a:cubicBezTo>
                      <a:pt x="819" y="799"/>
                      <a:pt x="840" y="789"/>
                      <a:pt x="861" y="789"/>
                    </a:cubicBezTo>
                    <a:cubicBezTo>
                      <a:pt x="902" y="778"/>
                      <a:pt x="934" y="758"/>
                      <a:pt x="964" y="748"/>
                    </a:cubicBezTo>
                    <a:cubicBezTo>
                      <a:pt x="1006" y="727"/>
                      <a:pt x="1047" y="695"/>
                      <a:pt x="1079" y="665"/>
                    </a:cubicBezTo>
                    <a:cubicBezTo>
                      <a:pt x="1110" y="633"/>
                      <a:pt x="1130" y="603"/>
                      <a:pt x="1151" y="550"/>
                    </a:cubicBezTo>
                    <a:lnTo>
                      <a:pt x="1183" y="488"/>
                    </a:lnTo>
                    <a:lnTo>
                      <a:pt x="1183" y="405"/>
                    </a:lnTo>
                    <a:cubicBezTo>
                      <a:pt x="1193" y="384"/>
                      <a:pt x="1183" y="364"/>
                      <a:pt x="1183" y="333"/>
                    </a:cubicBezTo>
                    <a:cubicBezTo>
                      <a:pt x="1172" y="301"/>
                      <a:pt x="1162" y="281"/>
                      <a:pt x="1151" y="250"/>
                    </a:cubicBezTo>
                    <a:cubicBezTo>
                      <a:pt x="1120" y="188"/>
                      <a:pt x="1079" y="135"/>
                      <a:pt x="1027" y="94"/>
                    </a:cubicBezTo>
                    <a:cubicBezTo>
                      <a:pt x="985" y="63"/>
                      <a:pt x="934" y="32"/>
                      <a:pt x="871" y="11"/>
                    </a:cubicBezTo>
                    <a:cubicBezTo>
                      <a:pt x="851" y="11"/>
                      <a:pt x="819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9"/>
              <p:cNvSpPr/>
              <p:nvPr/>
            </p:nvSpPr>
            <p:spPr>
              <a:xfrm>
                <a:off x="6628724" y="1744957"/>
                <a:ext cx="53811" cy="37451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831" extrusionOk="0">
                    <a:moveTo>
                      <a:pt x="747" y="1"/>
                    </a:moveTo>
                    <a:cubicBezTo>
                      <a:pt x="727" y="1"/>
                      <a:pt x="706" y="12"/>
                      <a:pt x="674" y="12"/>
                    </a:cubicBezTo>
                    <a:cubicBezTo>
                      <a:pt x="623" y="12"/>
                      <a:pt x="561" y="32"/>
                      <a:pt x="488" y="53"/>
                    </a:cubicBezTo>
                    <a:cubicBezTo>
                      <a:pt x="425" y="74"/>
                      <a:pt x="363" y="105"/>
                      <a:pt x="291" y="146"/>
                    </a:cubicBezTo>
                    <a:cubicBezTo>
                      <a:pt x="239" y="178"/>
                      <a:pt x="197" y="219"/>
                      <a:pt x="146" y="261"/>
                    </a:cubicBezTo>
                    <a:lnTo>
                      <a:pt x="84" y="323"/>
                    </a:lnTo>
                    <a:cubicBezTo>
                      <a:pt x="73" y="344"/>
                      <a:pt x="63" y="354"/>
                      <a:pt x="52" y="364"/>
                    </a:cubicBezTo>
                    <a:lnTo>
                      <a:pt x="42" y="385"/>
                    </a:lnTo>
                    <a:lnTo>
                      <a:pt x="31" y="406"/>
                    </a:lnTo>
                    <a:cubicBezTo>
                      <a:pt x="21" y="437"/>
                      <a:pt x="21" y="447"/>
                      <a:pt x="42" y="457"/>
                    </a:cubicBezTo>
                    <a:cubicBezTo>
                      <a:pt x="21" y="489"/>
                      <a:pt x="11" y="520"/>
                      <a:pt x="11" y="561"/>
                    </a:cubicBezTo>
                    <a:cubicBezTo>
                      <a:pt x="11" y="572"/>
                      <a:pt x="1" y="593"/>
                      <a:pt x="1" y="613"/>
                    </a:cubicBezTo>
                    <a:cubicBezTo>
                      <a:pt x="1" y="623"/>
                      <a:pt x="11" y="644"/>
                      <a:pt x="11" y="665"/>
                    </a:cubicBezTo>
                    <a:cubicBezTo>
                      <a:pt x="21" y="686"/>
                      <a:pt x="21" y="696"/>
                      <a:pt x="31" y="706"/>
                    </a:cubicBezTo>
                    <a:cubicBezTo>
                      <a:pt x="42" y="727"/>
                      <a:pt x="42" y="738"/>
                      <a:pt x="52" y="748"/>
                    </a:cubicBezTo>
                    <a:lnTo>
                      <a:pt x="84" y="779"/>
                    </a:lnTo>
                    <a:cubicBezTo>
                      <a:pt x="104" y="789"/>
                      <a:pt x="114" y="789"/>
                      <a:pt x="125" y="800"/>
                    </a:cubicBezTo>
                    <a:lnTo>
                      <a:pt x="167" y="800"/>
                    </a:lnTo>
                    <a:cubicBezTo>
                      <a:pt x="187" y="800"/>
                      <a:pt x="208" y="800"/>
                      <a:pt x="218" y="789"/>
                    </a:cubicBezTo>
                    <a:cubicBezTo>
                      <a:pt x="239" y="789"/>
                      <a:pt x="250" y="779"/>
                      <a:pt x="259" y="769"/>
                    </a:cubicBezTo>
                    <a:cubicBezTo>
                      <a:pt x="280" y="759"/>
                      <a:pt x="301" y="748"/>
                      <a:pt x="312" y="727"/>
                    </a:cubicBezTo>
                    <a:cubicBezTo>
                      <a:pt x="322" y="748"/>
                      <a:pt x="322" y="769"/>
                      <a:pt x="333" y="769"/>
                    </a:cubicBezTo>
                    <a:cubicBezTo>
                      <a:pt x="342" y="779"/>
                      <a:pt x="353" y="789"/>
                      <a:pt x="353" y="800"/>
                    </a:cubicBezTo>
                    <a:cubicBezTo>
                      <a:pt x="374" y="810"/>
                      <a:pt x="395" y="821"/>
                      <a:pt x="436" y="831"/>
                    </a:cubicBezTo>
                    <a:lnTo>
                      <a:pt x="457" y="831"/>
                    </a:lnTo>
                    <a:cubicBezTo>
                      <a:pt x="498" y="831"/>
                      <a:pt x="550" y="810"/>
                      <a:pt x="612" y="769"/>
                    </a:cubicBezTo>
                    <a:cubicBezTo>
                      <a:pt x="633" y="759"/>
                      <a:pt x="654" y="748"/>
                      <a:pt x="674" y="727"/>
                    </a:cubicBezTo>
                    <a:cubicBezTo>
                      <a:pt x="674" y="738"/>
                      <a:pt x="685" y="748"/>
                      <a:pt x="695" y="759"/>
                    </a:cubicBezTo>
                    <a:cubicBezTo>
                      <a:pt x="706" y="779"/>
                      <a:pt x="727" y="789"/>
                      <a:pt x="768" y="800"/>
                    </a:cubicBezTo>
                    <a:lnTo>
                      <a:pt x="861" y="800"/>
                    </a:lnTo>
                    <a:cubicBezTo>
                      <a:pt x="903" y="789"/>
                      <a:pt x="944" y="769"/>
                      <a:pt x="976" y="748"/>
                    </a:cubicBezTo>
                    <a:cubicBezTo>
                      <a:pt x="1017" y="738"/>
                      <a:pt x="1048" y="706"/>
                      <a:pt x="1089" y="676"/>
                    </a:cubicBezTo>
                    <a:cubicBezTo>
                      <a:pt x="1121" y="644"/>
                      <a:pt x="1142" y="603"/>
                      <a:pt x="1162" y="561"/>
                    </a:cubicBezTo>
                    <a:cubicBezTo>
                      <a:pt x="1172" y="540"/>
                      <a:pt x="1183" y="520"/>
                      <a:pt x="1183" y="499"/>
                    </a:cubicBezTo>
                    <a:cubicBezTo>
                      <a:pt x="1193" y="468"/>
                      <a:pt x="1193" y="447"/>
                      <a:pt x="1193" y="416"/>
                    </a:cubicBezTo>
                    <a:cubicBezTo>
                      <a:pt x="1193" y="395"/>
                      <a:pt x="1193" y="374"/>
                      <a:pt x="1183" y="344"/>
                    </a:cubicBezTo>
                    <a:cubicBezTo>
                      <a:pt x="1183" y="312"/>
                      <a:pt x="1172" y="291"/>
                      <a:pt x="1162" y="261"/>
                    </a:cubicBezTo>
                    <a:cubicBezTo>
                      <a:pt x="1131" y="198"/>
                      <a:pt x="1089" y="146"/>
                      <a:pt x="1038" y="105"/>
                    </a:cubicBezTo>
                    <a:cubicBezTo>
                      <a:pt x="996" y="63"/>
                      <a:pt x="944" y="42"/>
                      <a:pt x="882" y="22"/>
                    </a:cubicBezTo>
                    <a:cubicBezTo>
                      <a:pt x="851" y="12"/>
                      <a:pt x="820" y="12"/>
                      <a:pt x="789" y="12"/>
                    </a:cubicBezTo>
                    <a:cubicBezTo>
                      <a:pt x="778" y="1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9"/>
              <p:cNvSpPr/>
              <p:nvPr/>
            </p:nvSpPr>
            <p:spPr>
              <a:xfrm>
                <a:off x="6922297" y="1687496"/>
                <a:ext cx="186129" cy="91172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2023" extrusionOk="0">
                    <a:moveTo>
                      <a:pt x="1681" y="0"/>
                    </a:moveTo>
                    <a:cubicBezTo>
                      <a:pt x="1629" y="0"/>
                      <a:pt x="1588" y="0"/>
                      <a:pt x="1536" y="10"/>
                    </a:cubicBezTo>
                    <a:cubicBezTo>
                      <a:pt x="1412" y="31"/>
                      <a:pt x="1287" y="83"/>
                      <a:pt x="1163" y="156"/>
                    </a:cubicBezTo>
                    <a:cubicBezTo>
                      <a:pt x="965" y="291"/>
                      <a:pt x="778" y="467"/>
                      <a:pt x="582" y="757"/>
                    </a:cubicBezTo>
                    <a:cubicBezTo>
                      <a:pt x="437" y="955"/>
                      <a:pt x="312" y="1183"/>
                      <a:pt x="198" y="1380"/>
                    </a:cubicBezTo>
                    <a:lnTo>
                      <a:pt x="167" y="1432"/>
                    </a:lnTo>
                    <a:lnTo>
                      <a:pt x="156" y="1421"/>
                    </a:lnTo>
                    <a:cubicBezTo>
                      <a:pt x="146" y="1411"/>
                      <a:pt x="135" y="1400"/>
                      <a:pt x="115" y="1400"/>
                    </a:cubicBezTo>
                    <a:cubicBezTo>
                      <a:pt x="94" y="1400"/>
                      <a:pt x="84" y="1411"/>
                      <a:pt x="63" y="1421"/>
                    </a:cubicBezTo>
                    <a:cubicBezTo>
                      <a:pt x="42" y="1432"/>
                      <a:pt x="22" y="1453"/>
                      <a:pt x="11" y="1483"/>
                    </a:cubicBezTo>
                    <a:cubicBezTo>
                      <a:pt x="1" y="1504"/>
                      <a:pt x="1" y="1536"/>
                      <a:pt x="11" y="1566"/>
                    </a:cubicBezTo>
                    <a:cubicBezTo>
                      <a:pt x="22" y="1598"/>
                      <a:pt x="52" y="1608"/>
                      <a:pt x="73" y="1619"/>
                    </a:cubicBezTo>
                    <a:cubicBezTo>
                      <a:pt x="467" y="1815"/>
                      <a:pt x="903" y="1888"/>
                      <a:pt x="1235" y="1940"/>
                    </a:cubicBezTo>
                    <a:cubicBezTo>
                      <a:pt x="1412" y="1961"/>
                      <a:pt x="1608" y="1981"/>
                      <a:pt x="1836" y="2002"/>
                    </a:cubicBezTo>
                    <a:cubicBezTo>
                      <a:pt x="1930" y="2013"/>
                      <a:pt x="2023" y="2023"/>
                      <a:pt x="2106" y="2023"/>
                    </a:cubicBezTo>
                    <a:cubicBezTo>
                      <a:pt x="2200" y="2023"/>
                      <a:pt x="2304" y="2013"/>
                      <a:pt x="2407" y="2002"/>
                    </a:cubicBezTo>
                    <a:cubicBezTo>
                      <a:pt x="2490" y="2002"/>
                      <a:pt x="2594" y="1981"/>
                      <a:pt x="2698" y="1951"/>
                    </a:cubicBezTo>
                    <a:cubicBezTo>
                      <a:pt x="2781" y="1930"/>
                      <a:pt x="2874" y="1898"/>
                      <a:pt x="2915" y="1815"/>
                    </a:cubicBezTo>
                    <a:cubicBezTo>
                      <a:pt x="2947" y="1774"/>
                      <a:pt x="2947" y="1732"/>
                      <a:pt x="2947" y="1681"/>
                    </a:cubicBezTo>
                    <a:cubicBezTo>
                      <a:pt x="3030" y="1702"/>
                      <a:pt x="3123" y="1712"/>
                      <a:pt x="3226" y="1722"/>
                    </a:cubicBezTo>
                    <a:cubicBezTo>
                      <a:pt x="3351" y="1732"/>
                      <a:pt x="3455" y="1743"/>
                      <a:pt x="3548" y="1743"/>
                    </a:cubicBezTo>
                    <a:cubicBezTo>
                      <a:pt x="3652" y="1732"/>
                      <a:pt x="3756" y="1732"/>
                      <a:pt x="3860" y="1702"/>
                    </a:cubicBezTo>
                    <a:cubicBezTo>
                      <a:pt x="3911" y="1691"/>
                      <a:pt x="3953" y="1670"/>
                      <a:pt x="3994" y="1649"/>
                    </a:cubicBezTo>
                    <a:cubicBezTo>
                      <a:pt x="4026" y="1619"/>
                      <a:pt x="4056" y="1587"/>
                      <a:pt x="4077" y="1546"/>
                    </a:cubicBezTo>
                    <a:cubicBezTo>
                      <a:pt x="4129" y="1442"/>
                      <a:pt x="4077" y="1338"/>
                      <a:pt x="4056" y="1276"/>
                    </a:cubicBezTo>
                    <a:cubicBezTo>
                      <a:pt x="3994" y="1151"/>
                      <a:pt x="3870" y="1058"/>
                      <a:pt x="3777" y="996"/>
                    </a:cubicBezTo>
                    <a:cubicBezTo>
                      <a:pt x="3652" y="902"/>
                      <a:pt x="3507" y="830"/>
                      <a:pt x="3362" y="768"/>
                    </a:cubicBezTo>
                    <a:cubicBezTo>
                      <a:pt x="3309" y="747"/>
                      <a:pt x="3247" y="716"/>
                      <a:pt x="3185" y="685"/>
                    </a:cubicBezTo>
                    <a:lnTo>
                      <a:pt x="3164" y="685"/>
                    </a:lnTo>
                    <a:lnTo>
                      <a:pt x="3143" y="674"/>
                    </a:lnTo>
                    <a:lnTo>
                      <a:pt x="3113" y="654"/>
                    </a:lnTo>
                    <a:lnTo>
                      <a:pt x="3081" y="644"/>
                    </a:lnTo>
                    <a:cubicBezTo>
                      <a:pt x="3009" y="612"/>
                      <a:pt x="2926" y="571"/>
                      <a:pt x="2843" y="540"/>
                    </a:cubicBezTo>
                    <a:cubicBezTo>
                      <a:pt x="2739" y="478"/>
                      <a:pt x="2656" y="425"/>
                      <a:pt x="2583" y="374"/>
                    </a:cubicBezTo>
                    <a:lnTo>
                      <a:pt x="2480" y="312"/>
                    </a:lnTo>
                    <a:cubicBezTo>
                      <a:pt x="2345" y="218"/>
                      <a:pt x="2179" y="125"/>
                      <a:pt x="1992" y="52"/>
                    </a:cubicBezTo>
                    <a:cubicBezTo>
                      <a:pt x="1889" y="21"/>
                      <a:pt x="1785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9"/>
              <p:cNvSpPr/>
              <p:nvPr/>
            </p:nvSpPr>
            <p:spPr>
              <a:xfrm>
                <a:off x="6551567" y="1236365"/>
                <a:ext cx="473164" cy="553068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2272" extrusionOk="0">
                    <a:moveTo>
                      <a:pt x="4254" y="0"/>
                    </a:moveTo>
                    <a:cubicBezTo>
                      <a:pt x="4233" y="0"/>
                      <a:pt x="4202" y="11"/>
                      <a:pt x="4181" y="11"/>
                    </a:cubicBezTo>
                    <a:cubicBezTo>
                      <a:pt x="4150" y="11"/>
                      <a:pt x="4129" y="32"/>
                      <a:pt x="4098" y="42"/>
                    </a:cubicBezTo>
                    <a:cubicBezTo>
                      <a:pt x="4015" y="73"/>
                      <a:pt x="3963" y="145"/>
                      <a:pt x="3942" y="228"/>
                    </a:cubicBezTo>
                    <a:cubicBezTo>
                      <a:pt x="3922" y="301"/>
                      <a:pt x="3932" y="384"/>
                      <a:pt x="3974" y="488"/>
                    </a:cubicBezTo>
                    <a:cubicBezTo>
                      <a:pt x="3974" y="498"/>
                      <a:pt x="3984" y="519"/>
                      <a:pt x="3995" y="539"/>
                    </a:cubicBezTo>
                    <a:lnTo>
                      <a:pt x="3963" y="519"/>
                    </a:lnTo>
                    <a:lnTo>
                      <a:pt x="3942" y="498"/>
                    </a:lnTo>
                    <a:cubicBezTo>
                      <a:pt x="3849" y="446"/>
                      <a:pt x="3756" y="405"/>
                      <a:pt x="3663" y="363"/>
                    </a:cubicBezTo>
                    <a:cubicBezTo>
                      <a:pt x="3580" y="332"/>
                      <a:pt x="3497" y="311"/>
                      <a:pt x="3414" y="311"/>
                    </a:cubicBezTo>
                    <a:lnTo>
                      <a:pt x="3403" y="311"/>
                    </a:lnTo>
                    <a:cubicBezTo>
                      <a:pt x="3310" y="322"/>
                      <a:pt x="3216" y="363"/>
                      <a:pt x="3144" y="426"/>
                    </a:cubicBezTo>
                    <a:cubicBezTo>
                      <a:pt x="3113" y="467"/>
                      <a:pt x="3092" y="509"/>
                      <a:pt x="3082" y="550"/>
                    </a:cubicBezTo>
                    <a:cubicBezTo>
                      <a:pt x="3071" y="602"/>
                      <a:pt x="3071" y="643"/>
                      <a:pt x="3082" y="705"/>
                    </a:cubicBezTo>
                    <a:cubicBezTo>
                      <a:pt x="3092" y="758"/>
                      <a:pt x="3123" y="799"/>
                      <a:pt x="3144" y="830"/>
                    </a:cubicBezTo>
                    <a:cubicBezTo>
                      <a:pt x="3165" y="871"/>
                      <a:pt x="3195" y="913"/>
                      <a:pt x="3248" y="965"/>
                    </a:cubicBezTo>
                    <a:lnTo>
                      <a:pt x="3269" y="986"/>
                    </a:lnTo>
                    <a:cubicBezTo>
                      <a:pt x="3092" y="1027"/>
                      <a:pt x="2905" y="1100"/>
                      <a:pt x="2708" y="1214"/>
                    </a:cubicBezTo>
                    <a:cubicBezTo>
                      <a:pt x="2449" y="1349"/>
                      <a:pt x="2200" y="1556"/>
                      <a:pt x="1941" y="1816"/>
                    </a:cubicBezTo>
                    <a:cubicBezTo>
                      <a:pt x="1713" y="2054"/>
                      <a:pt x="1515" y="2324"/>
                      <a:pt x="1339" y="2614"/>
                    </a:cubicBezTo>
                    <a:cubicBezTo>
                      <a:pt x="1194" y="2863"/>
                      <a:pt x="1079" y="3123"/>
                      <a:pt x="1017" y="3361"/>
                    </a:cubicBezTo>
                    <a:cubicBezTo>
                      <a:pt x="976" y="3361"/>
                      <a:pt x="945" y="3372"/>
                      <a:pt x="903" y="3372"/>
                    </a:cubicBezTo>
                    <a:cubicBezTo>
                      <a:pt x="851" y="3372"/>
                      <a:pt x="810" y="3372"/>
                      <a:pt x="758" y="3382"/>
                    </a:cubicBezTo>
                    <a:cubicBezTo>
                      <a:pt x="685" y="3392"/>
                      <a:pt x="634" y="3402"/>
                      <a:pt x="581" y="3434"/>
                    </a:cubicBezTo>
                    <a:cubicBezTo>
                      <a:pt x="530" y="3455"/>
                      <a:pt x="478" y="3496"/>
                      <a:pt x="436" y="3548"/>
                    </a:cubicBezTo>
                    <a:cubicBezTo>
                      <a:pt x="426" y="3568"/>
                      <a:pt x="406" y="3600"/>
                      <a:pt x="395" y="3631"/>
                    </a:cubicBezTo>
                    <a:cubicBezTo>
                      <a:pt x="385" y="3662"/>
                      <a:pt x="374" y="3693"/>
                      <a:pt x="374" y="3724"/>
                    </a:cubicBezTo>
                    <a:cubicBezTo>
                      <a:pt x="374" y="3755"/>
                      <a:pt x="385" y="3776"/>
                      <a:pt x="385" y="3797"/>
                    </a:cubicBezTo>
                    <a:cubicBezTo>
                      <a:pt x="395" y="3828"/>
                      <a:pt x="426" y="3859"/>
                      <a:pt x="436" y="3880"/>
                    </a:cubicBezTo>
                    <a:cubicBezTo>
                      <a:pt x="478" y="3921"/>
                      <a:pt x="519" y="3953"/>
                      <a:pt x="581" y="3983"/>
                    </a:cubicBezTo>
                    <a:cubicBezTo>
                      <a:pt x="572" y="3994"/>
                      <a:pt x="561" y="4015"/>
                      <a:pt x="551" y="4025"/>
                    </a:cubicBezTo>
                    <a:cubicBezTo>
                      <a:pt x="509" y="4108"/>
                      <a:pt x="478" y="4202"/>
                      <a:pt x="468" y="4305"/>
                    </a:cubicBezTo>
                    <a:cubicBezTo>
                      <a:pt x="457" y="4388"/>
                      <a:pt x="457" y="4481"/>
                      <a:pt x="478" y="4575"/>
                    </a:cubicBezTo>
                    <a:cubicBezTo>
                      <a:pt x="499" y="4616"/>
                      <a:pt x="509" y="4658"/>
                      <a:pt x="540" y="4699"/>
                    </a:cubicBezTo>
                    <a:cubicBezTo>
                      <a:pt x="478" y="4741"/>
                      <a:pt x="416" y="4792"/>
                      <a:pt x="353" y="4855"/>
                    </a:cubicBezTo>
                    <a:cubicBezTo>
                      <a:pt x="312" y="4907"/>
                      <a:pt x="270" y="4958"/>
                      <a:pt x="229" y="5021"/>
                    </a:cubicBezTo>
                    <a:cubicBezTo>
                      <a:pt x="187" y="5083"/>
                      <a:pt x="167" y="5145"/>
                      <a:pt x="167" y="5207"/>
                    </a:cubicBezTo>
                    <a:cubicBezTo>
                      <a:pt x="167" y="5270"/>
                      <a:pt x="187" y="5332"/>
                      <a:pt x="240" y="5394"/>
                    </a:cubicBezTo>
                    <a:cubicBezTo>
                      <a:pt x="260" y="5415"/>
                      <a:pt x="281" y="5436"/>
                      <a:pt x="312" y="5446"/>
                    </a:cubicBezTo>
                    <a:cubicBezTo>
                      <a:pt x="343" y="5456"/>
                      <a:pt x="374" y="5467"/>
                      <a:pt x="416" y="5467"/>
                    </a:cubicBezTo>
                    <a:cubicBezTo>
                      <a:pt x="333" y="5654"/>
                      <a:pt x="260" y="5861"/>
                      <a:pt x="198" y="6069"/>
                    </a:cubicBezTo>
                    <a:cubicBezTo>
                      <a:pt x="104" y="6380"/>
                      <a:pt x="53" y="6722"/>
                      <a:pt x="21" y="7085"/>
                    </a:cubicBezTo>
                    <a:cubicBezTo>
                      <a:pt x="1" y="7427"/>
                      <a:pt x="11" y="7770"/>
                      <a:pt x="53" y="8133"/>
                    </a:cubicBezTo>
                    <a:cubicBezTo>
                      <a:pt x="94" y="8475"/>
                      <a:pt x="177" y="8828"/>
                      <a:pt x="281" y="9160"/>
                    </a:cubicBezTo>
                    <a:cubicBezTo>
                      <a:pt x="385" y="9502"/>
                      <a:pt x="530" y="9834"/>
                      <a:pt x="706" y="10135"/>
                    </a:cubicBezTo>
                    <a:cubicBezTo>
                      <a:pt x="800" y="10290"/>
                      <a:pt x="893" y="10435"/>
                      <a:pt x="996" y="10581"/>
                    </a:cubicBezTo>
                    <a:cubicBezTo>
                      <a:pt x="1100" y="10716"/>
                      <a:pt x="1194" y="10830"/>
                      <a:pt x="1287" y="10923"/>
                    </a:cubicBezTo>
                    <a:cubicBezTo>
                      <a:pt x="1225" y="10995"/>
                      <a:pt x="1183" y="11058"/>
                      <a:pt x="1152" y="11131"/>
                    </a:cubicBezTo>
                    <a:cubicBezTo>
                      <a:pt x="1121" y="11182"/>
                      <a:pt x="1090" y="11286"/>
                      <a:pt x="1121" y="11380"/>
                    </a:cubicBezTo>
                    <a:cubicBezTo>
                      <a:pt x="1142" y="11421"/>
                      <a:pt x="1173" y="11463"/>
                      <a:pt x="1204" y="11483"/>
                    </a:cubicBezTo>
                    <a:cubicBezTo>
                      <a:pt x="1245" y="11504"/>
                      <a:pt x="1277" y="11504"/>
                      <a:pt x="1328" y="11504"/>
                    </a:cubicBezTo>
                    <a:cubicBezTo>
                      <a:pt x="1381" y="11504"/>
                      <a:pt x="1422" y="11493"/>
                      <a:pt x="1464" y="11473"/>
                    </a:cubicBezTo>
                    <a:cubicBezTo>
                      <a:pt x="1474" y="11525"/>
                      <a:pt x="1484" y="11566"/>
                      <a:pt x="1505" y="11618"/>
                    </a:cubicBezTo>
                    <a:cubicBezTo>
                      <a:pt x="1536" y="11659"/>
                      <a:pt x="1567" y="11701"/>
                      <a:pt x="1619" y="11732"/>
                    </a:cubicBezTo>
                    <a:cubicBezTo>
                      <a:pt x="1671" y="11774"/>
                      <a:pt x="1733" y="11795"/>
                      <a:pt x="1796" y="11815"/>
                    </a:cubicBezTo>
                    <a:cubicBezTo>
                      <a:pt x="1858" y="11836"/>
                      <a:pt x="1920" y="11846"/>
                      <a:pt x="1992" y="11846"/>
                    </a:cubicBezTo>
                    <a:cubicBezTo>
                      <a:pt x="2054" y="11846"/>
                      <a:pt x="2117" y="11836"/>
                      <a:pt x="2190" y="11825"/>
                    </a:cubicBezTo>
                    <a:cubicBezTo>
                      <a:pt x="2293" y="11805"/>
                      <a:pt x="2397" y="11753"/>
                      <a:pt x="2480" y="11691"/>
                    </a:cubicBezTo>
                    <a:cubicBezTo>
                      <a:pt x="2698" y="11825"/>
                      <a:pt x="2957" y="11940"/>
                      <a:pt x="3258" y="12023"/>
                    </a:cubicBezTo>
                    <a:cubicBezTo>
                      <a:pt x="3548" y="12116"/>
                      <a:pt x="3870" y="12168"/>
                      <a:pt x="4212" y="12199"/>
                    </a:cubicBezTo>
                    <a:cubicBezTo>
                      <a:pt x="4327" y="12199"/>
                      <a:pt x="4440" y="12210"/>
                      <a:pt x="4555" y="12210"/>
                    </a:cubicBezTo>
                    <a:cubicBezTo>
                      <a:pt x="4762" y="12210"/>
                      <a:pt x="4980" y="12189"/>
                      <a:pt x="5187" y="12157"/>
                    </a:cubicBezTo>
                    <a:cubicBezTo>
                      <a:pt x="5488" y="12116"/>
                      <a:pt x="5768" y="12044"/>
                      <a:pt x="6007" y="11940"/>
                    </a:cubicBezTo>
                    <a:cubicBezTo>
                      <a:pt x="6069" y="11971"/>
                      <a:pt x="6131" y="12002"/>
                      <a:pt x="6183" y="12044"/>
                    </a:cubicBezTo>
                    <a:cubicBezTo>
                      <a:pt x="6235" y="12074"/>
                      <a:pt x="6287" y="12106"/>
                      <a:pt x="6339" y="12127"/>
                    </a:cubicBezTo>
                    <a:cubicBezTo>
                      <a:pt x="6453" y="12189"/>
                      <a:pt x="6609" y="12261"/>
                      <a:pt x="6764" y="12272"/>
                    </a:cubicBezTo>
                    <a:lnTo>
                      <a:pt x="6795" y="12272"/>
                    </a:lnTo>
                    <a:cubicBezTo>
                      <a:pt x="6951" y="12272"/>
                      <a:pt x="7075" y="12210"/>
                      <a:pt x="7148" y="12095"/>
                    </a:cubicBezTo>
                    <a:cubicBezTo>
                      <a:pt x="7179" y="12044"/>
                      <a:pt x="7190" y="11991"/>
                      <a:pt x="7190" y="11940"/>
                    </a:cubicBezTo>
                    <a:lnTo>
                      <a:pt x="7220" y="11950"/>
                    </a:lnTo>
                    <a:cubicBezTo>
                      <a:pt x="7365" y="11981"/>
                      <a:pt x="7490" y="11991"/>
                      <a:pt x="7614" y="11991"/>
                    </a:cubicBezTo>
                    <a:cubicBezTo>
                      <a:pt x="7770" y="11991"/>
                      <a:pt x="7874" y="11961"/>
                      <a:pt x="7946" y="11898"/>
                    </a:cubicBezTo>
                    <a:cubicBezTo>
                      <a:pt x="7988" y="11867"/>
                      <a:pt x="8009" y="11815"/>
                      <a:pt x="8019" y="11763"/>
                    </a:cubicBezTo>
                    <a:lnTo>
                      <a:pt x="8019" y="11691"/>
                    </a:lnTo>
                    <a:cubicBezTo>
                      <a:pt x="8165" y="11670"/>
                      <a:pt x="8320" y="11649"/>
                      <a:pt x="8465" y="11618"/>
                    </a:cubicBezTo>
                    <a:cubicBezTo>
                      <a:pt x="8683" y="11566"/>
                      <a:pt x="8891" y="11483"/>
                      <a:pt x="9087" y="11380"/>
                    </a:cubicBezTo>
                    <a:cubicBezTo>
                      <a:pt x="9274" y="11286"/>
                      <a:pt x="9451" y="11161"/>
                      <a:pt x="9606" y="11006"/>
                    </a:cubicBezTo>
                    <a:cubicBezTo>
                      <a:pt x="9751" y="10861"/>
                      <a:pt x="9887" y="10664"/>
                      <a:pt x="9979" y="10456"/>
                    </a:cubicBezTo>
                    <a:cubicBezTo>
                      <a:pt x="10021" y="10384"/>
                      <a:pt x="10062" y="10332"/>
                      <a:pt x="10104" y="10269"/>
                    </a:cubicBezTo>
                    <a:cubicBezTo>
                      <a:pt x="10166" y="10186"/>
                      <a:pt x="10208" y="10093"/>
                      <a:pt x="10260" y="9979"/>
                    </a:cubicBezTo>
                    <a:cubicBezTo>
                      <a:pt x="10332" y="9813"/>
                      <a:pt x="10384" y="9626"/>
                      <a:pt x="10415" y="9419"/>
                    </a:cubicBezTo>
                    <a:cubicBezTo>
                      <a:pt x="10488" y="9066"/>
                      <a:pt x="10498" y="8672"/>
                      <a:pt x="10436" y="8257"/>
                    </a:cubicBezTo>
                    <a:cubicBezTo>
                      <a:pt x="10394" y="7884"/>
                      <a:pt x="10291" y="7500"/>
                      <a:pt x="10156" y="7106"/>
                    </a:cubicBezTo>
                    <a:cubicBezTo>
                      <a:pt x="10083" y="6929"/>
                      <a:pt x="10011" y="6753"/>
                      <a:pt x="9928" y="6577"/>
                    </a:cubicBezTo>
                    <a:cubicBezTo>
                      <a:pt x="9845" y="6401"/>
                      <a:pt x="9751" y="6235"/>
                      <a:pt x="9668" y="6079"/>
                    </a:cubicBezTo>
                    <a:lnTo>
                      <a:pt x="9638" y="6027"/>
                    </a:lnTo>
                    <a:lnTo>
                      <a:pt x="9472" y="5726"/>
                    </a:lnTo>
                    <a:cubicBezTo>
                      <a:pt x="9306" y="5436"/>
                      <a:pt x="9140" y="5124"/>
                      <a:pt x="8974" y="4813"/>
                    </a:cubicBezTo>
                    <a:cubicBezTo>
                      <a:pt x="8818" y="4502"/>
                      <a:pt x="8672" y="4181"/>
                      <a:pt x="8538" y="3859"/>
                    </a:cubicBezTo>
                    <a:lnTo>
                      <a:pt x="8506" y="3787"/>
                    </a:lnTo>
                    <a:cubicBezTo>
                      <a:pt x="8206" y="3123"/>
                      <a:pt x="7905" y="2480"/>
                      <a:pt x="7438" y="1971"/>
                    </a:cubicBezTo>
                    <a:cubicBezTo>
                      <a:pt x="7199" y="1712"/>
                      <a:pt x="6930" y="1494"/>
                      <a:pt x="6619" y="1339"/>
                    </a:cubicBezTo>
                    <a:cubicBezTo>
                      <a:pt x="6411" y="1245"/>
                      <a:pt x="6194" y="1162"/>
                      <a:pt x="5986" y="1079"/>
                    </a:cubicBezTo>
                    <a:cubicBezTo>
                      <a:pt x="5851" y="1037"/>
                      <a:pt x="5727" y="986"/>
                      <a:pt x="5592" y="924"/>
                    </a:cubicBezTo>
                    <a:lnTo>
                      <a:pt x="5592" y="924"/>
                    </a:lnTo>
                    <a:lnTo>
                      <a:pt x="5602" y="934"/>
                    </a:lnTo>
                    <a:cubicBezTo>
                      <a:pt x="5364" y="830"/>
                      <a:pt x="5187" y="726"/>
                      <a:pt x="5042" y="612"/>
                    </a:cubicBezTo>
                    <a:cubicBezTo>
                      <a:pt x="4970" y="571"/>
                      <a:pt x="4917" y="509"/>
                      <a:pt x="4866" y="446"/>
                    </a:cubicBezTo>
                    <a:lnTo>
                      <a:pt x="4855" y="436"/>
                    </a:lnTo>
                    <a:cubicBezTo>
                      <a:pt x="4783" y="363"/>
                      <a:pt x="4721" y="281"/>
                      <a:pt x="4638" y="218"/>
                    </a:cubicBezTo>
                    <a:cubicBezTo>
                      <a:pt x="4576" y="156"/>
                      <a:pt x="4493" y="83"/>
                      <a:pt x="4399" y="42"/>
                    </a:cubicBezTo>
                    <a:cubicBezTo>
                      <a:pt x="4357" y="21"/>
                      <a:pt x="4316" y="11"/>
                      <a:pt x="4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6559048" y="1236365"/>
                <a:ext cx="376854" cy="317455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7044" extrusionOk="0">
                    <a:moveTo>
                      <a:pt x="4088" y="0"/>
                    </a:moveTo>
                    <a:cubicBezTo>
                      <a:pt x="4067" y="0"/>
                      <a:pt x="4036" y="0"/>
                      <a:pt x="4015" y="11"/>
                    </a:cubicBezTo>
                    <a:cubicBezTo>
                      <a:pt x="3984" y="11"/>
                      <a:pt x="3963" y="21"/>
                      <a:pt x="3932" y="32"/>
                    </a:cubicBezTo>
                    <a:cubicBezTo>
                      <a:pt x="3849" y="73"/>
                      <a:pt x="3797" y="135"/>
                      <a:pt x="3776" y="228"/>
                    </a:cubicBezTo>
                    <a:cubicBezTo>
                      <a:pt x="3756" y="301"/>
                      <a:pt x="3766" y="384"/>
                      <a:pt x="3797" y="488"/>
                    </a:cubicBezTo>
                    <a:cubicBezTo>
                      <a:pt x="3808" y="509"/>
                      <a:pt x="3818" y="519"/>
                      <a:pt x="3818" y="539"/>
                    </a:cubicBezTo>
                    <a:lnTo>
                      <a:pt x="3797" y="519"/>
                    </a:lnTo>
                    <a:lnTo>
                      <a:pt x="3776" y="498"/>
                    </a:lnTo>
                    <a:cubicBezTo>
                      <a:pt x="3683" y="446"/>
                      <a:pt x="3590" y="405"/>
                      <a:pt x="3497" y="363"/>
                    </a:cubicBezTo>
                    <a:cubicBezTo>
                      <a:pt x="3414" y="332"/>
                      <a:pt x="3331" y="311"/>
                      <a:pt x="3248" y="311"/>
                    </a:cubicBezTo>
                    <a:lnTo>
                      <a:pt x="3237" y="311"/>
                    </a:lnTo>
                    <a:cubicBezTo>
                      <a:pt x="3144" y="311"/>
                      <a:pt x="3050" y="353"/>
                      <a:pt x="2978" y="426"/>
                    </a:cubicBezTo>
                    <a:cubicBezTo>
                      <a:pt x="2947" y="456"/>
                      <a:pt x="2926" y="498"/>
                      <a:pt x="2916" y="550"/>
                    </a:cubicBezTo>
                    <a:cubicBezTo>
                      <a:pt x="2895" y="602"/>
                      <a:pt x="2905" y="643"/>
                      <a:pt x="2916" y="705"/>
                    </a:cubicBezTo>
                    <a:cubicBezTo>
                      <a:pt x="2926" y="747"/>
                      <a:pt x="2947" y="788"/>
                      <a:pt x="2978" y="830"/>
                    </a:cubicBezTo>
                    <a:cubicBezTo>
                      <a:pt x="2999" y="871"/>
                      <a:pt x="3029" y="913"/>
                      <a:pt x="3082" y="965"/>
                    </a:cubicBezTo>
                    <a:lnTo>
                      <a:pt x="3103" y="996"/>
                    </a:lnTo>
                    <a:cubicBezTo>
                      <a:pt x="2926" y="1027"/>
                      <a:pt x="2739" y="1100"/>
                      <a:pt x="2542" y="1203"/>
                    </a:cubicBezTo>
                    <a:cubicBezTo>
                      <a:pt x="2283" y="1349"/>
                      <a:pt x="2024" y="1556"/>
                      <a:pt x="1775" y="1816"/>
                    </a:cubicBezTo>
                    <a:cubicBezTo>
                      <a:pt x="1547" y="2054"/>
                      <a:pt x="1339" y="2324"/>
                      <a:pt x="1173" y="2614"/>
                    </a:cubicBezTo>
                    <a:cubicBezTo>
                      <a:pt x="1017" y="2863"/>
                      <a:pt x="913" y="3123"/>
                      <a:pt x="851" y="3361"/>
                    </a:cubicBezTo>
                    <a:lnTo>
                      <a:pt x="737" y="3361"/>
                    </a:lnTo>
                    <a:lnTo>
                      <a:pt x="727" y="3372"/>
                    </a:lnTo>
                    <a:lnTo>
                      <a:pt x="592" y="3372"/>
                    </a:lnTo>
                    <a:cubicBezTo>
                      <a:pt x="519" y="3382"/>
                      <a:pt x="468" y="3402"/>
                      <a:pt x="415" y="3423"/>
                    </a:cubicBezTo>
                    <a:cubicBezTo>
                      <a:pt x="353" y="3455"/>
                      <a:pt x="312" y="3496"/>
                      <a:pt x="270" y="3548"/>
                    </a:cubicBezTo>
                    <a:cubicBezTo>
                      <a:pt x="260" y="3568"/>
                      <a:pt x="240" y="3600"/>
                      <a:pt x="229" y="3621"/>
                    </a:cubicBezTo>
                    <a:cubicBezTo>
                      <a:pt x="219" y="3662"/>
                      <a:pt x="208" y="3693"/>
                      <a:pt x="208" y="3724"/>
                    </a:cubicBezTo>
                    <a:cubicBezTo>
                      <a:pt x="208" y="3745"/>
                      <a:pt x="208" y="3776"/>
                      <a:pt x="219" y="3797"/>
                    </a:cubicBezTo>
                    <a:cubicBezTo>
                      <a:pt x="229" y="3828"/>
                      <a:pt x="250" y="3859"/>
                      <a:pt x="270" y="3890"/>
                    </a:cubicBezTo>
                    <a:cubicBezTo>
                      <a:pt x="312" y="3932"/>
                      <a:pt x="353" y="3963"/>
                      <a:pt x="415" y="3983"/>
                    </a:cubicBezTo>
                    <a:cubicBezTo>
                      <a:pt x="406" y="3994"/>
                      <a:pt x="395" y="4015"/>
                      <a:pt x="385" y="4025"/>
                    </a:cubicBezTo>
                    <a:cubicBezTo>
                      <a:pt x="343" y="4108"/>
                      <a:pt x="312" y="4202"/>
                      <a:pt x="291" y="4305"/>
                    </a:cubicBezTo>
                    <a:cubicBezTo>
                      <a:pt x="281" y="4388"/>
                      <a:pt x="291" y="4481"/>
                      <a:pt x="312" y="4575"/>
                    </a:cubicBezTo>
                    <a:cubicBezTo>
                      <a:pt x="323" y="4616"/>
                      <a:pt x="343" y="4668"/>
                      <a:pt x="374" y="4709"/>
                    </a:cubicBezTo>
                    <a:cubicBezTo>
                      <a:pt x="312" y="4741"/>
                      <a:pt x="250" y="4792"/>
                      <a:pt x="187" y="4855"/>
                    </a:cubicBezTo>
                    <a:cubicBezTo>
                      <a:pt x="136" y="4907"/>
                      <a:pt x="104" y="4958"/>
                      <a:pt x="63" y="5021"/>
                    </a:cubicBezTo>
                    <a:cubicBezTo>
                      <a:pt x="21" y="5083"/>
                      <a:pt x="1" y="5145"/>
                      <a:pt x="1" y="5207"/>
                    </a:cubicBezTo>
                    <a:cubicBezTo>
                      <a:pt x="1" y="5270"/>
                      <a:pt x="21" y="5343"/>
                      <a:pt x="74" y="5394"/>
                    </a:cubicBezTo>
                    <a:cubicBezTo>
                      <a:pt x="84" y="5415"/>
                      <a:pt x="115" y="5436"/>
                      <a:pt x="146" y="5446"/>
                    </a:cubicBezTo>
                    <a:cubicBezTo>
                      <a:pt x="177" y="5467"/>
                      <a:pt x="219" y="5467"/>
                      <a:pt x="250" y="5467"/>
                    </a:cubicBezTo>
                    <a:cubicBezTo>
                      <a:pt x="187" y="5612"/>
                      <a:pt x="136" y="5747"/>
                      <a:pt x="94" y="5871"/>
                    </a:cubicBezTo>
                    <a:lnTo>
                      <a:pt x="125" y="5965"/>
                    </a:lnTo>
                    <a:lnTo>
                      <a:pt x="125" y="5954"/>
                    </a:lnTo>
                    <a:cubicBezTo>
                      <a:pt x="146" y="6006"/>
                      <a:pt x="177" y="6069"/>
                      <a:pt x="219" y="6110"/>
                    </a:cubicBezTo>
                    <a:cubicBezTo>
                      <a:pt x="250" y="6152"/>
                      <a:pt x="281" y="6193"/>
                      <a:pt x="323" y="6224"/>
                    </a:cubicBezTo>
                    <a:cubicBezTo>
                      <a:pt x="364" y="6255"/>
                      <a:pt x="415" y="6286"/>
                      <a:pt x="457" y="6307"/>
                    </a:cubicBezTo>
                    <a:cubicBezTo>
                      <a:pt x="530" y="6328"/>
                      <a:pt x="602" y="6348"/>
                      <a:pt x="675" y="6359"/>
                    </a:cubicBezTo>
                    <a:lnTo>
                      <a:pt x="664" y="6359"/>
                    </a:lnTo>
                    <a:cubicBezTo>
                      <a:pt x="708" y="6368"/>
                      <a:pt x="753" y="6371"/>
                      <a:pt x="800" y="6371"/>
                    </a:cubicBezTo>
                    <a:cubicBezTo>
                      <a:pt x="864" y="6371"/>
                      <a:pt x="930" y="6365"/>
                      <a:pt x="996" y="6359"/>
                    </a:cubicBezTo>
                    <a:lnTo>
                      <a:pt x="986" y="6359"/>
                    </a:lnTo>
                    <a:cubicBezTo>
                      <a:pt x="1152" y="6338"/>
                      <a:pt x="1308" y="6286"/>
                      <a:pt x="1464" y="6224"/>
                    </a:cubicBezTo>
                    <a:lnTo>
                      <a:pt x="1453" y="6224"/>
                    </a:lnTo>
                    <a:cubicBezTo>
                      <a:pt x="1619" y="6152"/>
                      <a:pt x="1764" y="6069"/>
                      <a:pt x="1909" y="5965"/>
                    </a:cubicBezTo>
                    <a:cubicBezTo>
                      <a:pt x="1912" y="5962"/>
                      <a:pt x="1916" y="5960"/>
                      <a:pt x="1921" y="5960"/>
                    </a:cubicBezTo>
                    <a:cubicBezTo>
                      <a:pt x="1931" y="5960"/>
                      <a:pt x="1944" y="5968"/>
                      <a:pt x="1951" y="5975"/>
                    </a:cubicBezTo>
                    <a:cubicBezTo>
                      <a:pt x="1992" y="6016"/>
                      <a:pt x="2024" y="6069"/>
                      <a:pt x="2065" y="6110"/>
                    </a:cubicBezTo>
                    <a:cubicBezTo>
                      <a:pt x="2107" y="6172"/>
                      <a:pt x="2158" y="6224"/>
                      <a:pt x="2210" y="6286"/>
                    </a:cubicBezTo>
                    <a:cubicBezTo>
                      <a:pt x="2314" y="6411"/>
                      <a:pt x="2428" y="6535"/>
                      <a:pt x="2563" y="6629"/>
                    </a:cubicBezTo>
                    <a:lnTo>
                      <a:pt x="2552" y="6629"/>
                    </a:lnTo>
                    <a:cubicBezTo>
                      <a:pt x="2605" y="6670"/>
                      <a:pt x="2656" y="6701"/>
                      <a:pt x="2718" y="6733"/>
                    </a:cubicBezTo>
                    <a:cubicBezTo>
                      <a:pt x="2750" y="6743"/>
                      <a:pt x="2781" y="6753"/>
                      <a:pt x="2812" y="6753"/>
                    </a:cubicBezTo>
                    <a:lnTo>
                      <a:pt x="2864" y="6753"/>
                    </a:lnTo>
                    <a:cubicBezTo>
                      <a:pt x="2874" y="6753"/>
                      <a:pt x="2895" y="6743"/>
                      <a:pt x="2905" y="6743"/>
                    </a:cubicBezTo>
                    <a:cubicBezTo>
                      <a:pt x="2916" y="6733"/>
                      <a:pt x="2926" y="6722"/>
                      <a:pt x="2937" y="6722"/>
                    </a:cubicBezTo>
                    <a:lnTo>
                      <a:pt x="2988" y="6670"/>
                    </a:lnTo>
                    <a:cubicBezTo>
                      <a:pt x="3009" y="6639"/>
                      <a:pt x="3029" y="6608"/>
                      <a:pt x="3040" y="6577"/>
                    </a:cubicBezTo>
                    <a:cubicBezTo>
                      <a:pt x="3071" y="6504"/>
                      <a:pt x="3092" y="6421"/>
                      <a:pt x="3103" y="6348"/>
                    </a:cubicBezTo>
                    <a:cubicBezTo>
                      <a:pt x="3103" y="6338"/>
                      <a:pt x="3112" y="6328"/>
                      <a:pt x="3133" y="6328"/>
                    </a:cubicBezTo>
                    <a:cubicBezTo>
                      <a:pt x="3133" y="6323"/>
                      <a:pt x="3136" y="6320"/>
                      <a:pt x="3139" y="6320"/>
                    </a:cubicBezTo>
                    <a:cubicBezTo>
                      <a:pt x="3141" y="6320"/>
                      <a:pt x="3144" y="6323"/>
                      <a:pt x="3144" y="6328"/>
                    </a:cubicBezTo>
                    <a:lnTo>
                      <a:pt x="3165" y="6328"/>
                    </a:lnTo>
                    <a:cubicBezTo>
                      <a:pt x="3331" y="6463"/>
                      <a:pt x="3486" y="6608"/>
                      <a:pt x="3652" y="6733"/>
                    </a:cubicBezTo>
                    <a:lnTo>
                      <a:pt x="3652" y="6743"/>
                    </a:lnTo>
                    <a:cubicBezTo>
                      <a:pt x="3714" y="6784"/>
                      <a:pt x="3766" y="6825"/>
                      <a:pt x="3829" y="6857"/>
                    </a:cubicBezTo>
                    <a:cubicBezTo>
                      <a:pt x="3891" y="6899"/>
                      <a:pt x="3953" y="6929"/>
                      <a:pt x="4015" y="6961"/>
                    </a:cubicBezTo>
                    <a:lnTo>
                      <a:pt x="4005" y="6961"/>
                    </a:lnTo>
                    <a:cubicBezTo>
                      <a:pt x="4046" y="6971"/>
                      <a:pt x="4098" y="6991"/>
                      <a:pt x="4140" y="7002"/>
                    </a:cubicBezTo>
                    <a:cubicBezTo>
                      <a:pt x="4181" y="7012"/>
                      <a:pt x="4223" y="7023"/>
                      <a:pt x="4274" y="7033"/>
                    </a:cubicBezTo>
                    <a:cubicBezTo>
                      <a:pt x="4327" y="7033"/>
                      <a:pt x="4378" y="7044"/>
                      <a:pt x="4440" y="7044"/>
                    </a:cubicBezTo>
                    <a:cubicBezTo>
                      <a:pt x="4482" y="7044"/>
                      <a:pt x="4534" y="7033"/>
                      <a:pt x="4575" y="7033"/>
                    </a:cubicBezTo>
                    <a:cubicBezTo>
                      <a:pt x="4627" y="7023"/>
                      <a:pt x="4689" y="7012"/>
                      <a:pt x="4741" y="6991"/>
                    </a:cubicBezTo>
                    <a:cubicBezTo>
                      <a:pt x="4783" y="6982"/>
                      <a:pt x="4824" y="6971"/>
                      <a:pt x="4876" y="6950"/>
                    </a:cubicBezTo>
                    <a:lnTo>
                      <a:pt x="4866" y="6950"/>
                    </a:lnTo>
                    <a:cubicBezTo>
                      <a:pt x="4897" y="6940"/>
                      <a:pt x="4938" y="6919"/>
                      <a:pt x="4970" y="6899"/>
                    </a:cubicBezTo>
                    <a:cubicBezTo>
                      <a:pt x="4990" y="6888"/>
                      <a:pt x="5021" y="6867"/>
                      <a:pt x="5042" y="6846"/>
                    </a:cubicBezTo>
                    <a:cubicBezTo>
                      <a:pt x="5094" y="6816"/>
                      <a:pt x="5125" y="6774"/>
                      <a:pt x="5166" y="6733"/>
                    </a:cubicBezTo>
                    <a:cubicBezTo>
                      <a:pt x="5187" y="6701"/>
                      <a:pt x="5198" y="6680"/>
                      <a:pt x="5219" y="6650"/>
                    </a:cubicBezTo>
                    <a:cubicBezTo>
                      <a:pt x="5229" y="6629"/>
                      <a:pt x="5239" y="6608"/>
                      <a:pt x="5249" y="6577"/>
                    </a:cubicBezTo>
                    <a:cubicBezTo>
                      <a:pt x="5260" y="6556"/>
                      <a:pt x="5270" y="6525"/>
                      <a:pt x="5281" y="6484"/>
                    </a:cubicBezTo>
                    <a:cubicBezTo>
                      <a:pt x="5291" y="6463"/>
                      <a:pt x="5291" y="6431"/>
                      <a:pt x="5302" y="6401"/>
                    </a:cubicBezTo>
                    <a:cubicBezTo>
                      <a:pt x="5295" y="6401"/>
                      <a:pt x="5292" y="6405"/>
                      <a:pt x="5291" y="6408"/>
                    </a:cubicBezTo>
                    <a:lnTo>
                      <a:pt x="5291" y="6408"/>
                    </a:lnTo>
                    <a:cubicBezTo>
                      <a:pt x="5302" y="6346"/>
                      <a:pt x="5302" y="6275"/>
                      <a:pt x="5302" y="6214"/>
                    </a:cubicBezTo>
                    <a:cubicBezTo>
                      <a:pt x="5302" y="6190"/>
                      <a:pt x="5319" y="6179"/>
                      <a:pt x="5336" y="6179"/>
                    </a:cubicBezTo>
                    <a:cubicBezTo>
                      <a:pt x="5342" y="6179"/>
                      <a:pt x="5348" y="6180"/>
                      <a:pt x="5353" y="6182"/>
                    </a:cubicBezTo>
                    <a:cubicBezTo>
                      <a:pt x="5447" y="6245"/>
                      <a:pt x="5540" y="6318"/>
                      <a:pt x="5644" y="6369"/>
                    </a:cubicBezTo>
                    <a:lnTo>
                      <a:pt x="5664" y="6369"/>
                    </a:lnTo>
                    <a:cubicBezTo>
                      <a:pt x="5685" y="6380"/>
                      <a:pt x="5696" y="6380"/>
                      <a:pt x="5706" y="6380"/>
                    </a:cubicBezTo>
                    <a:cubicBezTo>
                      <a:pt x="5737" y="6390"/>
                      <a:pt x="5768" y="6390"/>
                      <a:pt x="5800" y="6401"/>
                    </a:cubicBezTo>
                    <a:cubicBezTo>
                      <a:pt x="5862" y="6411"/>
                      <a:pt x="5924" y="6421"/>
                      <a:pt x="5975" y="6431"/>
                    </a:cubicBezTo>
                    <a:cubicBezTo>
                      <a:pt x="6090" y="6452"/>
                      <a:pt x="6194" y="6473"/>
                      <a:pt x="6307" y="6484"/>
                    </a:cubicBezTo>
                    <a:lnTo>
                      <a:pt x="6318" y="6494"/>
                    </a:lnTo>
                    <a:cubicBezTo>
                      <a:pt x="6401" y="6504"/>
                      <a:pt x="6484" y="6504"/>
                      <a:pt x="6567" y="6504"/>
                    </a:cubicBezTo>
                    <a:cubicBezTo>
                      <a:pt x="6639" y="6504"/>
                      <a:pt x="6712" y="6504"/>
                      <a:pt x="6785" y="6494"/>
                    </a:cubicBezTo>
                    <a:lnTo>
                      <a:pt x="6971" y="6463"/>
                    </a:lnTo>
                    <a:lnTo>
                      <a:pt x="7127" y="6401"/>
                    </a:lnTo>
                    <a:lnTo>
                      <a:pt x="7116" y="6401"/>
                    </a:lnTo>
                    <a:cubicBezTo>
                      <a:pt x="7190" y="6369"/>
                      <a:pt x="7262" y="6338"/>
                      <a:pt x="7324" y="6297"/>
                    </a:cubicBezTo>
                    <a:cubicBezTo>
                      <a:pt x="7386" y="6255"/>
                      <a:pt x="7448" y="6224"/>
                      <a:pt x="7501" y="6172"/>
                    </a:cubicBezTo>
                    <a:cubicBezTo>
                      <a:pt x="7563" y="6131"/>
                      <a:pt x="7614" y="6089"/>
                      <a:pt x="7667" y="6037"/>
                    </a:cubicBezTo>
                    <a:cubicBezTo>
                      <a:pt x="7708" y="5986"/>
                      <a:pt x="7760" y="5933"/>
                      <a:pt x="7801" y="5882"/>
                    </a:cubicBezTo>
                    <a:cubicBezTo>
                      <a:pt x="7833" y="5840"/>
                      <a:pt x="7863" y="5799"/>
                      <a:pt x="7884" y="5757"/>
                    </a:cubicBezTo>
                    <a:cubicBezTo>
                      <a:pt x="7916" y="5705"/>
                      <a:pt x="7936" y="5664"/>
                      <a:pt x="7957" y="5612"/>
                    </a:cubicBezTo>
                    <a:lnTo>
                      <a:pt x="7957" y="5622"/>
                    </a:lnTo>
                    <a:cubicBezTo>
                      <a:pt x="7978" y="5571"/>
                      <a:pt x="7988" y="5529"/>
                      <a:pt x="7999" y="5488"/>
                    </a:cubicBezTo>
                    <a:cubicBezTo>
                      <a:pt x="8019" y="5436"/>
                      <a:pt x="8029" y="5394"/>
                      <a:pt x="8029" y="5353"/>
                    </a:cubicBezTo>
                    <a:cubicBezTo>
                      <a:pt x="8040" y="5311"/>
                      <a:pt x="8040" y="5260"/>
                      <a:pt x="8040" y="5218"/>
                    </a:cubicBezTo>
                    <a:cubicBezTo>
                      <a:pt x="8040" y="5177"/>
                      <a:pt x="8040" y="5135"/>
                      <a:pt x="8029" y="5094"/>
                    </a:cubicBezTo>
                    <a:cubicBezTo>
                      <a:pt x="8019" y="5031"/>
                      <a:pt x="8009" y="4979"/>
                      <a:pt x="7999" y="4917"/>
                    </a:cubicBezTo>
                    <a:cubicBezTo>
                      <a:pt x="7988" y="4907"/>
                      <a:pt x="7999" y="4886"/>
                      <a:pt x="8009" y="4875"/>
                    </a:cubicBezTo>
                    <a:lnTo>
                      <a:pt x="8050" y="4875"/>
                    </a:lnTo>
                    <a:lnTo>
                      <a:pt x="8050" y="4886"/>
                    </a:lnTo>
                    <a:cubicBezTo>
                      <a:pt x="8082" y="4896"/>
                      <a:pt x="8123" y="4907"/>
                      <a:pt x="8154" y="4917"/>
                    </a:cubicBezTo>
                    <a:lnTo>
                      <a:pt x="8216" y="4917"/>
                    </a:lnTo>
                    <a:cubicBezTo>
                      <a:pt x="8227" y="4917"/>
                      <a:pt x="8237" y="4907"/>
                      <a:pt x="8248" y="4907"/>
                    </a:cubicBezTo>
                    <a:cubicBezTo>
                      <a:pt x="8258" y="4907"/>
                      <a:pt x="8268" y="4896"/>
                      <a:pt x="8278" y="4896"/>
                    </a:cubicBezTo>
                    <a:cubicBezTo>
                      <a:pt x="8278" y="4886"/>
                      <a:pt x="8289" y="4875"/>
                      <a:pt x="8299" y="4875"/>
                    </a:cubicBezTo>
                    <a:cubicBezTo>
                      <a:pt x="8310" y="4855"/>
                      <a:pt x="8310" y="4845"/>
                      <a:pt x="8320" y="4834"/>
                    </a:cubicBezTo>
                    <a:cubicBezTo>
                      <a:pt x="8331" y="4803"/>
                      <a:pt x="8340" y="4762"/>
                      <a:pt x="8351" y="4730"/>
                    </a:cubicBezTo>
                    <a:cubicBezTo>
                      <a:pt x="8361" y="4626"/>
                      <a:pt x="8351" y="4513"/>
                      <a:pt x="8340" y="4398"/>
                    </a:cubicBezTo>
                    <a:lnTo>
                      <a:pt x="8331" y="4367"/>
                    </a:lnTo>
                    <a:cubicBezTo>
                      <a:pt x="8299" y="4160"/>
                      <a:pt x="8248" y="3953"/>
                      <a:pt x="8185" y="3745"/>
                    </a:cubicBezTo>
                    <a:cubicBezTo>
                      <a:pt x="8123" y="3527"/>
                      <a:pt x="8050" y="3309"/>
                      <a:pt x="7978" y="3091"/>
                    </a:cubicBezTo>
                    <a:lnTo>
                      <a:pt x="7884" y="2842"/>
                    </a:lnTo>
                    <a:cubicBezTo>
                      <a:pt x="7718" y="2531"/>
                      <a:pt x="7521" y="2231"/>
                      <a:pt x="7272" y="1961"/>
                    </a:cubicBezTo>
                    <a:cubicBezTo>
                      <a:pt x="7033" y="1701"/>
                      <a:pt x="6764" y="1494"/>
                      <a:pt x="6453" y="1339"/>
                    </a:cubicBezTo>
                    <a:cubicBezTo>
                      <a:pt x="6245" y="1235"/>
                      <a:pt x="6007" y="1152"/>
                      <a:pt x="5820" y="1079"/>
                    </a:cubicBezTo>
                    <a:cubicBezTo>
                      <a:pt x="5696" y="1027"/>
                      <a:pt x="5561" y="986"/>
                      <a:pt x="5426" y="924"/>
                    </a:cubicBezTo>
                    <a:cubicBezTo>
                      <a:pt x="5208" y="830"/>
                      <a:pt x="5021" y="726"/>
                      <a:pt x="4876" y="612"/>
                    </a:cubicBezTo>
                    <a:cubicBezTo>
                      <a:pt x="4814" y="571"/>
                      <a:pt x="4762" y="509"/>
                      <a:pt x="4700" y="446"/>
                    </a:cubicBezTo>
                    <a:lnTo>
                      <a:pt x="4689" y="436"/>
                    </a:lnTo>
                    <a:lnTo>
                      <a:pt x="4679" y="426"/>
                    </a:lnTo>
                    <a:cubicBezTo>
                      <a:pt x="4606" y="343"/>
                      <a:pt x="4544" y="281"/>
                      <a:pt x="4482" y="218"/>
                    </a:cubicBezTo>
                    <a:cubicBezTo>
                      <a:pt x="4410" y="145"/>
                      <a:pt x="4327" y="83"/>
                      <a:pt x="4233" y="42"/>
                    </a:cubicBezTo>
                    <a:cubicBezTo>
                      <a:pt x="4191" y="21"/>
                      <a:pt x="4150" y="0"/>
                      <a:pt x="4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6812917" y="1522952"/>
                <a:ext cx="496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" extrusionOk="0">
                    <a:moveTo>
                      <a:pt x="1" y="0"/>
                    </a:moveTo>
                    <a:lnTo>
                      <a:pt x="11" y="10"/>
                    </a:lnTo>
                    <a:cubicBezTo>
                      <a:pt x="11" y="1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6696055" y="153273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9"/>
              <p:cNvSpPr/>
              <p:nvPr/>
            </p:nvSpPr>
            <p:spPr>
              <a:xfrm>
                <a:off x="6751219" y="1553283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9"/>
              <p:cNvSpPr/>
              <p:nvPr/>
            </p:nvSpPr>
            <p:spPr>
              <a:xfrm>
                <a:off x="6848881" y="1365350"/>
                <a:ext cx="175853" cy="424536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9420" extrusionOk="0">
                    <a:moveTo>
                      <a:pt x="1464" y="1"/>
                    </a:moveTo>
                    <a:lnTo>
                      <a:pt x="1464" y="1"/>
                    </a:lnTo>
                    <a:cubicBezTo>
                      <a:pt x="1468" y="9"/>
                      <a:pt x="1472" y="16"/>
                      <a:pt x="1477" y="24"/>
                    </a:cubicBezTo>
                    <a:lnTo>
                      <a:pt x="1477" y="24"/>
                    </a:lnTo>
                    <a:cubicBezTo>
                      <a:pt x="1476" y="20"/>
                      <a:pt x="1475" y="16"/>
                      <a:pt x="1474" y="12"/>
                    </a:cubicBezTo>
                    <a:lnTo>
                      <a:pt x="1464" y="1"/>
                    </a:lnTo>
                    <a:close/>
                    <a:moveTo>
                      <a:pt x="1477" y="24"/>
                    </a:moveTo>
                    <a:cubicBezTo>
                      <a:pt x="1488" y="72"/>
                      <a:pt x="1507" y="120"/>
                      <a:pt x="1526" y="167"/>
                    </a:cubicBezTo>
                    <a:lnTo>
                      <a:pt x="1547" y="229"/>
                    </a:lnTo>
                    <a:cubicBezTo>
                      <a:pt x="1630" y="457"/>
                      <a:pt x="1702" y="676"/>
                      <a:pt x="1754" y="883"/>
                    </a:cubicBezTo>
                    <a:cubicBezTo>
                      <a:pt x="1817" y="1080"/>
                      <a:pt x="1868" y="1287"/>
                      <a:pt x="1900" y="1505"/>
                    </a:cubicBezTo>
                    <a:lnTo>
                      <a:pt x="1909" y="1536"/>
                    </a:lnTo>
                    <a:cubicBezTo>
                      <a:pt x="1920" y="1609"/>
                      <a:pt x="1920" y="1671"/>
                      <a:pt x="1920" y="1754"/>
                    </a:cubicBezTo>
                    <a:lnTo>
                      <a:pt x="1920" y="1827"/>
                    </a:lnTo>
                    <a:lnTo>
                      <a:pt x="1920" y="1868"/>
                    </a:lnTo>
                    <a:cubicBezTo>
                      <a:pt x="1909" y="1910"/>
                      <a:pt x="1900" y="1941"/>
                      <a:pt x="1889" y="1962"/>
                    </a:cubicBezTo>
                    <a:cubicBezTo>
                      <a:pt x="1879" y="1983"/>
                      <a:pt x="1879" y="1993"/>
                      <a:pt x="1868" y="2013"/>
                    </a:cubicBezTo>
                    <a:cubicBezTo>
                      <a:pt x="1858" y="2013"/>
                      <a:pt x="1847" y="2024"/>
                      <a:pt x="1847" y="2034"/>
                    </a:cubicBezTo>
                    <a:cubicBezTo>
                      <a:pt x="1837" y="2034"/>
                      <a:pt x="1827" y="2045"/>
                      <a:pt x="1817" y="2045"/>
                    </a:cubicBezTo>
                    <a:cubicBezTo>
                      <a:pt x="1806" y="2055"/>
                      <a:pt x="1796" y="2055"/>
                      <a:pt x="1785" y="2055"/>
                    </a:cubicBezTo>
                    <a:lnTo>
                      <a:pt x="1723" y="2055"/>
                    </a:lnTo>
                    <a:cubicBezTo>
                      <a:pt x="1692" y="2045"/>
                      <a:pt x="1671" y="2034"/>
                      <a:pt x="1640" y="2024"/>
                    </a:cubicBezTo>
                    <a:lnTo>
                      <a:pt x="1619" y="2024"/>
                    </a:lnTo>
                    <a:cubicBezTo>
                      <a:pt x="1609" y="2013"/>
                      <a:pt x="1609" y="2013"/>
                      <a:pt x="1598" y="2013"/>
                    </a:cubicBezTo>
                    <a:lnTo>
                      <a:pt x="1588" y="2013"/>
                    </a:lnTo>
                    <a:cubicBezTo>
                      <a:pt x="1609" y="2107"/>
                      <a:pt x="1640" y="2200"/>
                      <a:pt x="1671" y="2294"/>
                    </a:cubicBezTo>
                    <a:cubicBezTo>
                      <a:pt x="1744" y="2491"/>
                      <a:pt x="1817" y="2688"/>
                      <a:pt x="1900" y="2885"/>
                    </a:cubicBezTo>
                    <a:lnTo>
                      <a:pt x="1900" y="2875"/>
                    </a:lnTo>
                    <a:cubicBezTo>
                      <a:pt x="2003" y="3113"/>
                      <a:pt x="2107" y="3352"/>
                      <a:pt x="2231" y="3580"/>
                    </a:cubicBezTo>
                    <a:cubicBezTo>
                      <a:pt x="2283" y="3705"/>
                      <a:pt x="2345" y="3818"/>
                      <a:pt x="2397" y="3933"/>
                    </a:cubicBezTo>
                    <a:cubicBezTo>
                      <a:pt x="2460" y="4046"/>
                      <a:pt x="2522" y="4161"/>
                      <a:pt x="2573" y="4275"/>
                    </a:cubicBezTo>
                    <a:cubicBezTo>
                      <a:pt x="2677" y="4472"/>
                      <a:pt x="2771" y="4680"/>
                      <a:pt x="2854" y="4897"/>
                    </a:cubicBezTo>
                    <a:cubicBezTo>
                      <a:pt x="2937" y="5115"/>
                      <a:pt x="2999" y="5344"/>
                      <a:pt x="3051" y="5572"/>
                    </a:cubicBezTo>
                    <a:cubicBezTo>
                      <a:pt x="3082" y="5758"/>
                      <a:pt x="3113" y="5945"/>
                      <a:pt x="3113" y="6132"/>
                    </a:cubicBezTo>
                    <a:cubicBezTo>
                      <a:pt x="3124" y="6319"/>
                      <a:pt x="3113" y="6505"/>
                      <a:pt x="3071" y="6681"/>
                    </a:cubicBezTo>
                    <a:cubicBezTo>
                      <a:pt x="3051" y="6775"/>
                      <a:pt x="3020" y="6868"/>
                      <a:pt x="2988" y="6962"/>
                    </a:cubicBezTo>
                    <a:cubicBezTo>
                      <a:pt x="2958" y="7034"/>
                      <a:pt x="2926" y="7107"/>
                      <a:pt x="2885" y="7169"/>
                    </a:cubicBezTo>
                    <a:cubicBezTo>
                      <a:pt x="2812" y="7304"/>
                      <a:pt x="2709" y="7428"/>
                      <a:pt x="2594" y="7522"/>
                    </a:cubicBezTo>
                    <a:cubicBezTo>
                      <a:pt x="2480" y="7615"/>
                      <a:pt x="2356" y="7698"/>
                      <a:pt x="2221" y="7760"/>
                    </a:cubicBezTo>
                    <a:cubicBezTo>
                      <a:pt x="2086" y="7822"/>
                      <a:pt x="1941" y="7875"/>
                      <a:pt x="1796" y="7916"/>
                    </a:cubicBezTo>
                    <a:cubicBezTo>
                      <a:pt x="1515" y="7999"/>
                      <a:pt x="1225" y="8041"/>
                      <a:pt x="945" y="8092"/>
                    </a:cubicBezTo>
                    <a:cubicBezTo>
                      <a:pt x="976" y="8165"/>
                      <a:pt x="1017" y="8237"/>
                      <a:pt x="1038" y="8310"/>
                    </a:cubicBezTo>
                    <a:cubicBezTo>
                      <a:pt x="1059" y="8341"/>
                      <a:pt x="1070" y="8382"/>
                      <a:pt x="1070" y="8414"/>
                    </a:cubicBezTo>
                    <a:cubicBezTo>
                      <a:pt x="1080" y="8445"/>
                      <a:pt x="1080" y="8465"/>
                      <a:pt x="1080" y="8497"/>
                    </a:cubicBezTo>
                    <a:cubicBezTo>
                      <a:pt x="1080" y="8538"/>
                      <a:pt x="1080" y="8590"/>
                      <a:pt x="1059" y="8631"/>
                    </a:cubicBezTo>
                    <a:cubicBezTo>
                      <a:pt x="1038" y="8673"/>
                      <a:pt x="1007" y="8704"/>
                      <a:pt x="976" y="8735"/>
                    </a:cubicBezTo>
                    <a:cubicBezTo>
                      <a:pt x="934" y="8767"/>
                      <a:pt x="883" y="8787"/>
                      <a:pt x="841" y="8797"/>
                    </a:cubicBezTo>
                    <a:cubicBezTo>
                      <a:pt x="779" y="8818"/>
                      <a:pt x="727" y="8829"/>
                      <a:pt x="665" y="8829"/>
                    </a:cubicBezTo>
                    <a:cubicBezTo>
                      <a:pt x="626" y="8832"/>
                      <a:pt x="587" y="8833"/>
                      <a:pt x="547" y="8833"/>
                    </a:cubicBezTo>
                    <a:cubicBezTo>
                      <a:pt x="452" y="8833"/>
                      <a:pt x="356" y="8826"/>
                      <a:pt x="261" y="8818"/>
                    </a:cubicBezTo>
                    <a:lnTo>
                      <a:pt x="261" y="8818"/>
                    </a:lnTo>
                    <a:cubicBezTo>
                      <a:pt x="271" y="8860"/>
                      <a:pt x="271" y="8912"/>
                      <a:pt x="271" y="8963"/>
                    </a:cubicBezTo>
                    <a:cubicBezTo>
                      <a:pt x="271" y="9016"/>
                      <a:pt x="271" y="9067"/>
                      <a:pt x="250" y="9109"/>
                    </a:cubicBezTo>
                    <a:cubicBezTo>
                      <a:pt x="240" y="9150"/>
                      <a:pt x="219" y="9192"/>
                      <a:pt x="188" y="9233"/>
                    </a:cubicBezTo>
                    <a:cubicBezTo>
                      <a:pt x="178" y="9254"/>
                      <a:pt x="167" y="9265"/>
                      <a:pt x="157" y="9285"/>
                    </a:cubicBezTo>
                    <a:cubicBezTo>
                      <a:pt x="136" y="9295"/>
                      <a:pt x="125" y="9316"/>
                      <a:pt x="105" y="9327"/>
                    </a:cubicBezTo>
                    <a:cubicBezTo>
                      <a:pt x="74" y="9348"/>
                      <a:pt x="32" y="9368"/>
                      <a:pt x="1" y="9378"/>
                    </a:cubicBezTo>
                    <a:cubicBezTo>
                      <a:pt x="53" y="9399"/>
                      <a:pt x="115" y="9410"/>
                      <a:pt x="167" y="9410"/>
                    </a:cubicBezTo>
                    <a:cubicBezTo>
                      <a:pt x="178" y="9420"/>
                      <a:pt x="188" y="9420"/>
                      <a:pt x="198" y="9420"/>
                    </a:cubicBezTo>
                    <a:cubicBezTo>
                      <a:pt x="354" y="9420"/>
                      <a:pt x="489" y="9348"/>
                      <a:pt x="551" y="9233"/>
                    </a:cubicBezTo>
                    <a:cubicBezTo>
                      <a:pt x="582" y="9192"/>
                      <a:pt x="593" y="9129"/>
                      <a:pt x="593" y="9078"/>
                    </a:cubicBezTo>
                    <a:lnTo>
                      <a:pt x="623" y="9088"/>
                    </a:lnTo>
                    <a:cubicBezTo>
                      <a:pt x="768" y="9119"/>
                      <a:pt x="904" y="9129"/>
                      <a:pt x="1017" y="9129"/>
                    </a:cubicBezTo>
                    <a:cubicBezTo>
                      <a:pt x="1173" y="9129"/>
                      <a:pt x="1277" y="9109"/>
                      <a:pt x="1349" y="9036"/>
                    </a:cubicBezTo>
                    <a:cubicBezTo>
                      <a:pt x="1391" y="9005"/>
                      <a:pt x="1422" y="8953"/>
                      <a:pt x="1422" y="8901"/>
                    </a:cubicBezTo>
                    <a:lnTo>
                      <a:pt x="1422" y="8829"/>
                    </a:lnTo>
                    <a:cubicBezTo>
                      <a:pt x="1568" y="8818"/>
                      <a:pt x="1723" y="8787"/>
                      <a:pt x="1868" y="8756"/>
                    </a:cubicBezTo>
                    <a:cubicBezTo>
                      <a:pt x="2086" y="8704"/>
                      <a:pt x="2294" y="8631"/>
                      <a:pt x="2490" y="8528"/>
                    </a:cubicBezTo>
                    <a:cubicBezTo>
                      <a:pt x="2677" y="8424"/>
                      <a:pt x="2854" y="8299"/>
                      <a:pt x="3009" y="8154"/>
                    </a:cubicBezTo>
                    <a:cubicBezTo>
                      <a:pt x="3165" y="7999"/>
                      <a:pt x="3290" y="7802"/>
                      <a:pt x="3382" y="7594"/>
                    </a:cubicBezTo>
                    <a:lnTo>
                      <a:pt x="3424" y="7543"/>
                    </a:lnTo>
                    <a:cubicBezTo>
                      <a:pt x="3455" y="7501"/>
                      <a:pt x="3486" y="7449"/>
                      <a:pt x="3518" y="7407"/>
                    </a:cubicBezTo>
                    <a:cubicBezTo>
                      <a:pt x="3569" y="7324"/>
                      <a:pt x="3611" y="7231"/>
                      <a:pt x="3663" y="7117"/>
                    </a:cubicBezTo>
                    <a:cubicBezTo>
                      <a:pt x="3735" y="6951"/>
                      <a:pt x="3787" y="6764"/>
                      <a:pt x="3829" y="6568"/>
                    </a:cubicBezTo>
                    <a:cubicBezTo>
                      <a:pt x="3891" y="6204"/>
                      <a:pt x="3901" y="5810"/>
                      <a:pt x="3850" y="5395"/>
                    </a:cubicBezTo>
                    <a:cubicBezTo>
                      <a:pt x="3797" y="5022"/>
                      <a:pt x="3704" y="4627"/>
                      <a:pt x="3559" y="4244"/>
                    </a:cubicBezTo>
                    <a:cubicBezTo>
                      <a:pt x="3486" y="4067"/>
                      <a:pt x="3414" y="3881"/>
                      <a:pt x="3331" y="3715"/>
                    </a:cubicBezTo>
                    <a:cubicBezTo>
                      <a:pt x="3258" y="3549"/>
                      <a:pt x="3175" y="3393"/>
                      <a:pt x="3071" y="3217"/>
                    </a:cubicBezTo>
                    <a:lnTo>
                      <a:pt x="3041" y="3154"/>
                    </a:lnTo>
                    <a:lnTo>
                      <a:pt x="2875" y="2864"/>
                    </a:lnTo>
                    <a:cubicBezTo>
                      <a:pt x="2729" y="2605"/>
                      <a:pt x="2543" y="2273"/>
                      <a:pt x="2387" y="1951"/>
                    </a:cubicBezTo>
                    <a:cubicBezTo>
                      <a:pt x="2231" y="1661"/>
                      <a:pt x="2096" y="1349"/>
                      <a:pt x="1962" y="1049"/>
                    </a:cubicBezTo>
                    <a:lnTo>
                      <a:pt x="1951" y="1018"/>
                    </a:lnTo>
                    <a:lnTo>
                      <a:pt x="1941" y="997"/>
                    </a:lnTo>
                    <a:lnTo>
                      <a:pt x="1909" y="925"/>
                    </a:lnTo>
                    <a:cubicBezTo>
                      <a:pt x="1779" y="631"/>
                      <a:pt x="1637" y="319"/>
                      <a:pt x="1477" y="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9"/>
              <p:cNvSpPr/>
              <p:nvPr/>
            </p:nvSpPr>
            <p:spPr>
              <a:xfrm>
                <a:off x="6813863" y="1282154"/>
                <a:ext cx="121592" cy="175808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3901" extrusionOk="0">
                    <a:moveTo>
                      <a:pt x="0" y="1"/>
                    </a:moveTo>
                    <a:cubicBezTo>
                      <a:pt x="63" y="21"/>
                      <a:pt x="114" y="53"/>
                      <a:pt x="166" y="74"/>
                    </a:cubicBezTo>
                    <a:cubicBezTo>
                      <a:pt x="249" y="115"/>
                      <a:pt x="332" y="157"/>
                      <a:pt x="415" y="208"/>
                    </a:cubicBezTo>
                    <a:cubicBezTo>
                      <a:pt x="487" y="250"/>
                      <a:pt x="560" y="302"/>
                      <a:pt x="633" y="353"/>
                    </a:cubicBezTo>
                    <a:cubicBezTo>
                      <a:pt x="913" y="572"/>
                      <a:pt x="1141" y="851"/>
                      <a:pt x="1338" y="1152"/>
                    </a:cubicBezTo>
                    <a:cubicBezTo>
                      <a:pt x="1453" y="1339"/>
                      <a:pt x="1556" y="1526"/>
                      <a:pt x="1649" y="1713"/>
                    </a:cubicBezTo>
                    <a:cubicBezTo>
                      <a:pt x="1743" y="1899"/>
                      <a:pt x="1815" y="2096"/>
                      <a:pt x="1888" y="2283"/>
                    </a:cubicBezTo>
                    <a:cubicBezTo>
                      <a:pt x="2033" y="2688"/>
                      <a:pt x="2147" y="3103"/>
                      <a:pt x="2262" y="3507"/>
                    </a:cubicBezTo>
                    <a:cubicBezTo>
                      <a:pt x="2292" y="3621"/>
                      <a:pt x="2324" y="3735"/>
                      <a:pt x="2355" y="3839"/>
                    </a:cubicBezTo>
                    <a:lnTo>
                      <a:pt x="2365" y="3859"/>
                    </a:lnTo>
                    <a:lnTo>
                      <a:pt x="2375" y="3859"/>
                    </a:lnTo>
                    <a:cubicBezTo>
                      <a:pt x="2386" y="3859"/>
                      <a:pt x="2386" y="3859"/>
                      <a:pt x="2396" y="3870"/>
                    </a:cubicBezTo>
                    <a:lnTo>
                      <a:pt x="2417" y="3870"/>
                    </a:lnTo>
                    <a:cubicBezTo>
                      <a:pt x="2448" y="3880"/>
                      <a:pt x="2469" y="3891"/>
                      <a:pt x="2500" y="3901"/>
                    </a:cubicBezTo>
                    <a:lnTo>
                      <a:pt x="2562" y="3901"/>
                    </a:lnTo>
                    <a:cubicBezTo>
                      <a:pt x="2573" y="3901"/>
                      <a:pt x="2583" y="3901"/>
                      <a:pt x="2594" y="3891"/>
                    </a:cubicBezTo>
                    <a:cubicBezTo>
                      <a:pt x="2604" y="3891"/>
                      <a:pt x="2614" y="3880"/>
                      <a:pt x="2624" y="3880"/>
                    </a:cubicBezTo>
                    <a:cubicBezTo>
                      <a:pt x="2624" y="3870"/>
                      <a:pt x="2635" y="3859"/>
                      <a:pt x="2645" y="3859"/>
                    </a:cubicBezTo>
                    <a:cubicBezTo>
                      <a:pt x="2656" y="3839"/>
                      <a:pt x="2656" y="3829"/>
                      <a:pt x="2666" y="3808"/>
                    </a:cubicBezTo>
                    <a:cubicBezTo>
                      <a:pt x="2677" y="3787"/>
                      <a:pt x="2686" y="3756"/>
                      <a:pt x="2697" y="3714"/>
                    </a:cubicBezTo>
                    <a:lnTo>
                      <a:pt x="2697" y="3673"/>
                    </a:lnTo>
                    <a:lnTo>
                      <a:pt x="2697" y="3600"/>
                    </a:lnTo>
                    <a:cubicBezTo>
                      <a:pt x="2697" y="3517"/>
                      <a:pt x="2686" y="3455"/>
                      <a:pt x="2686" y="3382"/>
                    </a:cubicBezTo>
                    <a:lnTo>
                      <a:pt x="2677" y="3351"/>
                    </a:lnTo>
                    <a:cubicBezTo>
                      <a:pt x="2645" y="3133"/>
                      <a:pt x="2594" y="2926"/>
                      <a:pt x="2531" y="2729"/>
                    </a:cubicBezTo>
                    <a:cubicBezTo>
                      <a:pt x="2479" y="2522"/>
                      <a:pt x="2407" y="2303"/>
                      <a:pt x="2324" y="2075"/>
                    </a:cubicBezTo>
                    <a:lnTo>
                      <a:pt x="2303" y="2013"/>
                    </a:lnTo>
                    <a:cubicBezTo>
                      <a:pt x="2282" y="1962"/>
                      <a:pt x="2262" y="1909"/>
                      <a:pt x="2251" y="1858"/>
                    </a:cubicBezTo>
                    <a:lnTo>
                      <a:pt x="2241" y="1837"/>
                    </a:lnTo>
                    <a:cubicBezTo>
                      <a:pt x="2043" y="1484"/>
                      <a:pt x="1847" y="1194"/>
                      <a:pt x="1618" y="945"/>
                    </a:cubicBezTo>
                    <a:cubicBezTo>
                      <a:pt x="1390" y="685"/>
                      <a:pt x="1110" y="478"/>
                      <a:pt x="799" y="323"/>
                    </a:cubicBezTo>
                    <a:cubicBezTo>
                      <a:pt x="591" y="219"/>
                      <a:pt x="363" y="136"/>
                      <a:pt x="176" y="63"/>
                    </a:cubicBezTo>
                    <a:cubicBezTo>
                      <a:pt x="114" y="42"/>
                      <a:pt x="63" y="2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9"/>
              <p:cNvSpPr/>
              <p:nvPr/>
            </p:nvSpPr>
            <p:spPr>
              <a:xfrm>
                <a:off x="6677352" y="1383602"/>
                <a:ext cx="75758" cy="49935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1108" extrusionOk="0">
                    <a:moveTo>
                      <a:pt x="768" y="1"/>
                    </a:moveTo>
                    <a:cubicBezTo>
                      <a:pt x="695" y="1"/>
                      <a:pt x="623" y="1"/>
                      <a:pt x="550" y="22"/>
                    </a:cubicBezTo>
                    <a:cubicBezTo>
                      <a:pt x="446" y="42"/>
                      <a:pt x="353" y="73"/>
                      <a:pt x="259" y="135"/>
                    </a:cubicBezTo>
                    <a:cubicBezTo>
                      <a:pt x="176" y="188"/>
                      <a:pt x="104" y="271"/>
                      <a:pt x="63" y="354"/>
                    </a:cubicBezTo>
                    <a:cubicBezTo>
                      <a:pt x="10" y="457"/>
                      <a:pt x="0" y="582"/>
                      <a:pt x="10" y="686"/>
                    </a:cubicBezTo>
                    <a:cubicBezTo>
                      <a:pt x="10" y="706"/>
                      <a:pt x="21" y="727"/>
                      <a:pt x="31" y="737"/>
                    </a:cubicBezTo>
                    <a:cubicBezTo>
                      <a:pt x="52" y="758"/>
                      <a:pt x="63" y="758"/>
                      <a:pt x="83" y="758"/>
                    </a:cubicBezTo>
                    <a:cubicBezTo>
                      <a:pt x="104" y="758"/>
                      <a:pt x="125" y="758"/>
                      <a:pt x="135" y="737"/>
                    </a:cubicBezTo>
                    <a:cubicBezTo>
                      <a:pt x="146" y="727"/>
                      <a:pt x="156" y="706"/>
                      <a:pt x="156" y="686"/>
                    </a:cubicBezTo>
                    <a:cubicBezTo>
                      <a:pt x="156" y="633"/>
                      <a:pt x="146" y="592"/>
                      <a:pt x="156" y="530"/>
                    </a:cubicBezTo>
                    <a:cubicBezTo>
                      <a:pt x="166" y="499"/>
                      <a:pt x="166" y="467"/>
                      <a:pt x="187" y="437"/>
                    </a:cubicBezTo>
                    <a:cubicBezTo>
                      <a:pt x="197" y="405"/>
                      <a:pt x="208" y="374"/>
                      <a:pt x="229" y="354"/>
                    </a:cubicBezTo>
                    <a:lnTo>
                      <a:pt x="312" y="271"/>
                    </a:lnTo>
                    <a:cubicBezTo>
                      <a:pt x="353" y="250"/>
                      <a:pt x="395" y="218"/>
                      <a:pt x="436" y="208"/>
                    </a:cubicBezTo>
                    <a:cubicBezTo>
                      <a:pt x="498" y="177"/>
                      <a:pt x="570" y="156"/>
                      <a:pt x="643" y="146"/>
                    </a:cubicBezTo>
                    <a:lnTo>
                      <a:pt x="623" y="146"/>
                    </a:lnTo>
                    <a:cubicBezTo>
                      <a:pt x="666" y="142"/>
                      <a:pt x="708" y="139"/>
                      <a:pt x="748" y="139"/>
                    </a:cubicBezTo>
                    <a:cubicBezTo>
                      <a:pt x="805" y="139"/>
                      <a:pt x="859" y="144"/>
                      <a:pt x="913" y="156"/>
                    </a:cubicBezTo>
                    <a:cubicBezTo>
                      <a:pt x="996" y="167"/>
                      <a:pt x="1079" y="188"/>
                      <a:pt x="1151" y="218"/>
                    </a:cubicBezTo>
                    <a:cubicBezTo>
                      <a:pt x="1214" y="239"/>
                      <a:pt x="1266" y="271"/>
                      <a:pt x="1307" y="312"/>
                    </a:cubicBezTo>
                    <a:cubicBezTo>
                      <a:pt x="1349" y="333"/>
                      <a:pt x="1380" y="364"/>
                      <a:pt x="1400" y="395"/>
                    </a:cubicBezTo>
                    <a:cubicBezTo>
                      <a:pt x="1442" y="447"/>
                      <a:pt x="1463" y="488"/>
                      <a:pt x="1483" y="540"/>
                    </a:cubicBezTo>
                    <a:lnTo>
                      <a:pt x="1483" y="530"/>
                    </a:lnTo>
                    <a:cubicBezTo>
                      <a:pt x="1504" y="582"/>
                      <a:pt x="1525" y="644"/>
                      <a:pt x="1536" y="706"/>
                    </a:cubicBezTo>
                    <a:lnTo>
                      <a:pt x="1536" y="841"/>
                    </a:lnTo>
                    <a:cubicBezTo>
                      <a:pt x="1525" y="872"/>
                      <a:pt x="1515" y="893"/>
                      <a:pt x="1504" y="924"/>
                    </a:cubicBezTo>
                    <a:cubicBezTo>
                      <a:pt x="1494" y="955"/>
                      <a:pt x="1483" y="976"/>
                      <a:pt x="1463" y="997"/>
                    </a:cubicBezTo>
                    <a:cubicBezTo>
                      <a:pt x="1442" y="1027"/>
                      <a:pt x="1463" y="1080"/>
                      <a:pt x="1494" y="1100"/>
                    </a:cubicBezTo>
                    <a:cubicBezTo>
                      <a:pt x="1499" y="1105"/>
                      <a:pt x="1507" y="1108"/>
                      <a:pt x="1516" y="1108"/>
                    </a:cubicBezTo>
                    <a:cubicBezTo>
                      <a:pt x="1525" y="1108"/>
                      <a:pt x="1535" y="1105"/>
                      <a:pt x="1546" y="1100"/>
                    </a:cubicBezTo>
                    <a:cubicBezTo>
                      <a:pt x="1566" y="1100"/>
                      <a:pt x="1577" y="1090"/>
                      <a:pt x="1587" y="1069"/>
                    </a:cubicBezTo>
                    <a:cubicBezTo>
                      <a:pt x="1629" y="1018"/>
                      <a:pt x="1660" y="944"/>
                      <a:pt x="1670" y="882"/>
                    </a:cubicBezTo>
                    <a:cubicBezTo>
                      <a:pt x="1681" y="799"/>
                      <a:pt x="1681" y="716"/>
                      <a:pt x="1670" y="644"/>
                    </a:cubicBezTo>
                    <a:cubicBezTo>
                      <a:pt x="1649" y="561"/>
                      <a:pt x="1619" y="488"/>
                      <a:pt x="1587" y="416"/>
                    </a:cubicBezTo>
                    <a:cubicBezTo>
                      <a:pt x="1556" y="354"/>
                      <a:pt x="1515" y="301"/>
                      <a:pt x="1463" y="250"/>
                    </a:cubicBezTo>
                    <a:cubicBezTo>
                      <a:pt x="1390" y="177"/>
                      <a:pt x="1297" y="125"/>
                      <a:pt x="1204" y="84"/>
                    </a:cubicBezTo>
                    <a:cubicBezTo>
                      <a:pt x="1100" y="42"/>
                      <a:pt x="985" y="11"/>
                      <a:pt x="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9"/>
              <p:cNvSpPr/>
              <p:nvPr/>
            </p:nvSpPr>
            <p:spPr>
              <a:xfrm>
                <a:off x="6682941" y="1388289"/>
                <a:ext cx="66880" cy="31863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707" extrusionOk="0">
                    <a:moveTo>
                      <a:pt x="592" y="1"/>
                    </a:moveTo>
                    <a:cubicBezTo>
                      <a:pt x="540" y="1"/>
                      <a:pt x="478" y="11"/>
                      <a:pt x="426" y="21"/>
                    </a:cubicBezTo>
                    <a:cubicBezTo>
                      <a:pt x="354" y="42"/>
                      <a:pt x="291" y="73"/>
                      <a:pt x="229" y="104"/>
                    </a:cubicBezTo>
                    <a:cubicBezTo>
                      <a:pt x="156" y="146"/>
                      <a:pt x="84" y="208"/>
                      <a:pt x="32" y="270"/>
                    </a:cubicBezTo>
                    <a:cubicBezTo>
                      <a:pt x="1" y="301"/>
                      <a:pt x="1" y="343"/>
                      <a:pt x="32" y="374"/>
                    </a:cubicBezTo>
                    <a:cubicBezTo>
                      <a:pt x="42" y="389"/>
                      <a:pt x="60" y="397"/>
                      <a:pt x="80" y="397"/>
                    </a:cubicBezTo>
                    <a:cubicBezTo>
                      <a:pt x="99" y="397"/>
                      <a:pt x="120" y="389"/>
                      <a:pt x="135" y="374"/>
                    </a:cubicBezTo>
                    <a:cubicBezTo>
                      <a:pt x="167" y="333"/>
                      <a:pt x="208" y="301"/>
                      <a:pt x="239" y="270"/>
                    </a:cubicBezTo>
                    <a:cubicBezTo>
                      <a:pt x="291" y="239"/>
                      <a:pt x="333" y="208"/>
                      <a:pt x="384" y="187"/>
                    </a:cubicBezTo>
                    <a:cubicBezTo>
                      <a:pt x="426" y="167"/>
                      <a:pt x="467" y="156"/>
                      <a:pt x="519" y="146"/>
                    </a:cubicBezTo>
                    <a:lnTo>
                      <a:pt x="675" y="146"/>
                    </a:lnTo>
                    <a:cubicBezTo>
                      <a:pt x="722" y="155"/>
                      <a:pt x="779" y="173"/>
                      <a:pt x="835" y="192"/>
                    </a:cubicBezTo>
                    <a:lnTo>
                      <a:pt x="835" y="192"/>
                    </a:lnTo>
                    <a:cubicBezTo>
                      <a:pt x="834" y="191"/>
                      <a:pt x="833" y="189"/>
                      <a:pt x="831" y="187"/>
                    </a:cubicBezTo>
                    <a:lnTo>
                      <a:pt x="831" y="187"/>
                    </a:lnTo>
                    <a:cubicBezTo>
                      <a:pt x="835" y="190"/>
                      <a:pt x="839" y="192"/>
                      <a:pt x="844" y="195"/>
                    </a:cubicBezTo>
                    <a:lnTo>
                      <a:pt x="844" y="195"/>
                    </a:lnTo>
                    <a:cubicBezTo>
                      <a:pt x="841" y="194"/>
                      <a:pt x="838" y="193"/>
                      <a:pt x="835" y="192"/>
                    </a:cubicBezTo>
                    <a:lnTo>
                      <a:pt x="835" y="192"/>
                    </a:lnTo>
                    <a:cubicBezTo>
                      <a:pt x="840" y="197"/>
                      <a:pt x="842" y="197"/>
                      <a:pt x="848" y="197"/>
                    </a:cubicBezTo>
                    <a:lnTo>
                      <a:pt x="848" y="197"/>
                    </a:lnTo>
                    <a:cubicBezTo>
                      <a:pt x="847" y="197"/>
                      <a:pt x="845" y="196"/>
                      <a:pt x="844" y="195"/>
                    </a:cubicBezTo>
                    <a:lnTo>
                      <a:pt x="844" y="195"/>
                    </a:lnTo>
                    <a:cubicBezTo>
                      <a:pt x="846" y="196"/>
                      <a:pt x="849" y="197"/>
                      <a:pt x="851" y="197"/>
                    </a:cubicBezTo>
                    <a:cubicBezTo>
                      <a:pt x="850" y="197"/>
                      <a:pt x="849" y="197"/>
                      <a:pt x="848" y="197"/>
                    </a:cubicBezTo>
                    <a:lnTo>
                      <a:pt x="848" y="197"/>
                    </a:lnTo>
                    <a:cubicBezTo>
                      <a:pt x="915" y="234"/>
                      <a:pt x="981" y="264"/>
                      <a:pt x="1038" y="312"/>
                    </a:cubicBezTo>
                    <a:cubicBezTo>
                      <a:pt x="1110" y="374"/>
                      <a:pt x="1183" y="446"/>
                      <a:pt x="1246" y="529"/>
                    </a:cubicBezTo>
                    <a:cubicBezTo>
                      <a:pt x="1287" y="571"/>
                      <a:pt x="1318" y="623"/>
                      <a:pt x="1349" y="675"/>
                    </a:cubicBezTo>
                    <a:cubicBezTo>
                      <a:pt x="1359" y="695"/>
                      <a:pt x="1380" y="706"/>
                      <a:pt x="1412" y="706"/>
                    </a:cubicBezTo>
                    <a:cubicBezTo>
                      <a:pt x="1422" y="706"/>
                      <a:pt x="1432" y="706"/>
                      <a:pt x="1442" y="695"/>
                    </a:cubicBezTo>
                    <a:cubicBezTo>
                      <a:pt x="1453" y="685"/>
                      <a:pt x="1474" y="675"/>
                      <a:pt x="1474" y="654"/>
                    </a:cubicBezTo>
                    <a:cubicBezTo>
                      <a:pt x="1484" y="623"/>
                      <a:pt x="1484" y="582"/>
                      <a:pt x="1484" y="550"/>
                    </a:cubicBezTo>
                    <a:cubicBezTo>
                      <a:pt x="1474" y="519"/>
                      <a:pt x="1463" y="488"/>
                      <a:pt x="1453" y="446"/>
                    </a:cubicBezTo>
                    <a:cubicBezTo>
                      <a:pt x="1422" y="384"/>
                      <a:pt x="1380" y="322"/>
                      <a:pt x="1318" y="270"/>
                    </a:cubicBezTo>
                    <a:cubicBezTo>
                      <a:pt x="1214" y="177"/>
                      <a:pt x="1069" y="114"/>
                      <a:pt x="934" y="73"/>
                    </a:cubicBezTo>
                    <a:cubicBezTo>
                      <a:pt x="924" y="63"/>
                      <a:pt x="914" y="63"/>
                      <a:pt x="903" y="63"/>
                    </a:cubicBezTo>
                    <a:cubicBezTo>
                      <a:pt x="872" y="52"/>
                      <a:pt x="841" y="42"/>
                      <a:pt x="820" y="31"/>
                    </a:cubicBezTo>
                    <a:cubicBezTo>
                      <a:pt x="748" y="11"/>
                      <a:pt x="675" y="1"/>
                      <a:pt x="592" y="1"/>
                    </a:cubicBezTo>
                    <a:close/>
                  </a:path>
                </a:pathLst>
              </a:custGeom>
              <a:solidFill>
                <a:srgbClr val="F7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9"/>
              <p:cNvSpPr/>
              <p:nvPr/>
            </p:nvSpPr>
            <p:spPr>
              <a:xfrm>
                <a:off x="6670321" y="1393923"/>
                <a:ext cx="82293" cy="8513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889" extrusionOk="0">
                    <a:moveTo>
                      <a:pt x="820" y="0"/>
                    </a:moveTo>
                    <a:cubicBezTo>
                      <a:pt x="706" y="0"/>
                      <a:pt x="602" y="21"/>
                      <a:pt x="498" y="62"/>
                    </a:cubicBezTo>
                    <a:cubicBezTo>
                      <a:pt x="353" y="125"/>
                      <a:pt x="229" y="208"/>
                      <a:pt x="146" y="311"/>
                    </a:cubicBezTo>
                    <a:cubicBezTo>
                      <a:pt x="104" y="363"/>
                      <a:pt x="63" y="425"/>
                      <a:pt x="42" y="508"/>
                    </a:cubicBezTo>
                    <a:cubicBezTo>
                      <a:pt x="21" y="560"/>
                      <a:pt x="0" y="633"/>
                      <a:pt x="0" y="715"/>
                    </a:cubicBezTo>
                    <a:cubicBezTo>
                      <a:pt x="0" y="778"/>
                      <a:pt x="0" y="851"/>
                      <a:pt x="21" y="934"/>
                    </a:cubicBezTo>
                    <a:cubicBezTo>
                      <a:pt x="42" y="1006"/>
                      <a:pt x="63" y="1079"/>
                      <a:pt x="104" y="1172"/>
                    </a:cubicBezTo>
                    <a:cubicBezTo>
                      <a:pt x="166" y="1307"/>
                      <a:pt x="260" y="1442"/>
                      <a:pt x="385" y="1577"/>
                    </a:cubicBezTo>
                    <a:cubicBezTo>
                      <a:pt x="488" y="1691"/>
                      <a:pt x="623" y="1805"/>
                      <a:pt x="768" y="1877"/>
                    </a:cubicBezTo>
                    <a:cubicBezTo>
                      <a:pt x="779" y="1877"/>
                      <a:pt x="789" y="1888"/>
                      <a:pt x="799" y="1888"/>
                    </a:cubicBezTo>
                    <a:lnTo>
                      <a:pt x="820" y="1888"/>
                    </a:lnTo>
                    <a:lnTo>
                      <a:pt x="851" y="1857"/>
                    </a:lnTo>
                    <a:lnTo>
                      <a:pt x="913" y="1794"/>
                    </a:lnTo>
                    <a:cubicBezTo>
                      <a:pt x="924" y="1794"/>
                      <a:pt x="924" y="1784"/>
                      <a:pt x="934" y="1774"/>
                    </a:cubicBezTo>
                    <a:cubicBezTo>
                      <a:pt x="955" y="1764"/>
                      <a:pt x="975" y="1743"/>
                      <a:pt x="996" y="1722"/>
                    </a:cubicBezTo>
                    <a:cubicBezTo>
                      <a:pt x="1017" y="1711"/>
                      <a:pt x="1028" y="1691"/>
                      <a:pt x="1048" y="1681"/>
                    </a:cubicBezTo>
                    <a:lnTo>
                      <a:pt x="1069" y="1670"/>
                    </a:lnTo>
                    <a:lnTo>
                      <a:pt x="1079" y="1660"/>
                    </a:lnTo>
                    <a:cubicBezTo>
                      <a:pt x="1141" y="1618"/>
                      <a:pt x="1204" y="1577"/>
                      <a:pt x="1256" y="1535"/>
                    </a:cubicBezTo>
                    <a:cubicBezTo>
                      <a:pt x="1339" y="1473"/>
                      <a:pt x="1422" y="1421"/>
                      <a:pt x="1494" y="1359"/>
                    </a:cubicBezTo>
                    <a:cubicBezTo>
                      <a:pt x="1556" y="1307"/>
                      <a:pt x="1619" y="1245"/>
                      <a:pt x="1660" y="1193"/>
                    </a:cubicBezTo>
                    <a:cubicBezTo>
                      <a:pt x="1712" y="1130"/>
                      <a:pt x="1743" y="1058"/>
                      <a:pt x="1775" y="975"/>
                    </a:cubicBezTo>
                    <a:cubicBezTo>
                      <a:pt x="1816" y="861"/>
                      <a:pt x="1826" y="726"/>
                      <a:pt x="1785" y="602"/>
                    </a:cubicBezTo>
                    <a:cubicBezTo>
                      <a:pt x="1754" y="498"/>
                      <a:pt x="1692" y="394"/>
                      <a:pt x="1598" y="301"/>
                    </a:cubicBezTo>
                    <a:cubicBezTo>
                      <a:pt x="1505" y="208"/>
                      <a:pt x="1390" y="145"/>
                      <a:pt x="1266" y="83"/>
                    </a:cubicBezTo>
                    <a:cubicBezTo>
                      <a:pt x="1141" y="42"/>
                      <a:pt x="1007" y="10"/>
                      <a:pt x="8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9"/>
              <p:cNvSpPr/>
              <p:nvPr/>
            </p:nvSpPr>
            <p:spPr>
              <a:xfrm>
                <a:off x="6669871" y="1393923"/>
                <a:ext cx="57506" cy="81843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816" extrusionOk="0">
                    <a:moveTo>
                      <a:pt x="830" y="0"/>
                    </a:moveTo>
                    <a:cubicBezTo>
                      <a:pt x="716" y="0"/>
                      <a:pt x="602" y="21"/>
                      <a:pt x="508" y="62"/>
                    </a:cubicBezTo>
                    <a:cubicBezTo>
                      <a:pt x="363" y="125"/>
                      <a:pt x="239" y="208"/>
                      <a:pt x="156" y="311"/>
                    </a:cubicBezTo>
                    <a:cubicBezTo>
                      <a:pt x="114" y="363"/>
                      <a:pt x="73" y="425"/>
                      <a:pt x="42" y="498"/>
                    </a:cubicBezTo>
                    <a:cubicBezTo>
                      <a:pt x="21" y="560"/>
                      <a:pt x="10" y="633"/>
                      <a:pt x="10" y="715"/>
                    </a:cubicBezTo>
                    <a:cubicBezTo>
                      <a:pt x="0" y="778"/>
                      <a:pt x="10" y="851"/>
                      <a:pt x="31" y="934"/>
                    </a:cubicBezTo>
                    <a:cubicBezTo>
                      <a:pt x="42" y="1006"/>
                      <a:pt x="73" y="1079"/>
                      <a:pt x="114" y="1172"/>
                    </a:cubicBezTo>
                    <a:cubicBezTo>
                      <a:pt x="176" y="1307"/>
                      <a:pt x="270" y="1442"/>
                      <a:pt x="384" y="1577"/>
                    </a:cubicBezTo>
                    <a:cubicBezTo>
                      <a:pt x="478" y="1670"/>
                      <a:pt x="570" y="1753"/>
                      <a:pt x="674" y="1815"/>
                    </a:cubicBezTo>
                    <a:lnTo>
                      <a:pt x="674" y="1805"/>
                    </a:lnTo>
                    <a:cubicBezTo>
                      <a:pt x="685" y="1732"/>
                      <a:pt x="695" y="1670"/>
                      <a:pt x="727" y="1608"/>
                    </a:cubicBezTo>
                    <a:cubicBezTo>
                      <a:pt x="747" y="1545"/>
                      <a:pt x="778" y="1483"/>
                      <a:pt x="809" y="1421"/>
                    </a:cubicBezTo>
                    <a:cubicBezTo>
                      <a:pt x="882" y="1276"/>
                      <a:pt x="965" y="1141"/>
                      <a:pt x="1048" y="1006"/>
                    </a:cubicBezTo>
                    <a:cubicBezTo>
                      <a:pt x="1121" y="871"/>
                      <a:pt x="1193" y="747"/>
                      <a:pt x="1245" y="602"/>
                    </a:cubicBezTo>
                    <a:lnTo>
                      <a:pt x="1245" y="591"/>
                    </a:lnTo>
                    <a:cubicBezTo>
                      <a:pt x="1266" y="540"/>
                      <a:pt x="1276" y="487"/>
                      <a:pt x="1276" y="436"/>
                    </a:cubicBezTo>
                    <a:cubicBezTo>
                      <a:pt x="1276" y="404"/>
                      <a:pt x="1276" y="363"/>
                      <a:pt x="1266" y="321"/>
                    </a:cubicBezTo>
                    <a:cubicBezTo>
                      <a:pt x="1266" y="303"/>
                      <a:pt x="1257" y="276"/>
                      <a:pt x="1241" y="248"/>
                    </a:cubicBezTo>
                    <a:lnTo>
                      <a:pt x="1241" y="248"/>
                    </a:lnTo>
                    <a:cubicBezTo>
                      <a:pt x="1242" y="249"/>
                      <a:pt x="1243" y="249"/>
                      <a:pt x="1245" y="249"/>
                    </a:cubicBezTo>
                    <a:cubicBezTo>
                      <a:pt x="1224" y="218"/>
                      <a:pt x="1204" y="197"/>
                      <a:pt x="1183" y="166"/>
                    </a:cubicBezTo>
                    <a:cubicBezTo>
                      <a:pt x="1151" y="135"/>
                      <a:pt x="1121" y="104"/>
                      <a:pt x="1079" y="83"/>
                    </a:cubicBezTo>
                    <a:lnTo>
                      <a:pt x="1089" y="83"/>
                    </a:lnTo>
                    <a:cubicBezTo>
                      <a:pt x="1038" y="52"/>
                      <a:pt x="975" y="21"/>
                      <a:pt x="9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9"/>
              <p:cNvSpPr/>
              <p:nvPr/>
            </p:nvSpPr>
            <p:spPr>
              <a:xfrm>
                <a:off x="6725980" y="1420558"/>
                <a:ext cx="45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9"/>
              <p:cNvSpPr/>
              <p:nvPr/>
            </p:nvSpPr>
            <p:spPr>
              <a:xfrm>
                <a:off x="6725980" y="1420558"/>
                <a:ext cx="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9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9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9"/>
              <p:cNvSpPr/>
              <p:nvPr/>
            </p:nvSpPr>
            <p:spPr>
              <a:xfrm>
                <a:off x="6733912" y="1418665"/>
                <a:ext cx="24336" cy="4822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070" extrusionOk="0">
                    <a:moveTo>
                      <a:pt x="467" y="1"/>
                    </a:moveTo>
                    <a:cubicBezTo>
                      <a:pt x="467" y="1"/>
                      <a:pt x="457" y="1"/>
                      <a:pt x="447" y="11"/>
                    </a:cubicBezTo>
                    <a:cubicBezTo>
                      <a:pt x="394" y="42"/>
                      <a:pt x="343" y="74"/>
                      <a:pt x="281" y="125"/>
                    </a:cubicBezTo>
                    <a:cubicBezTo>
                      <a:pt x="208" y="177"/>
                      <a:pt x="166" y="240"/>
                      <a:pt x="125" y="291"/>
                    </a:cubicBezTo>
                    <a:cubicBezTo>
                      <a:pt x="125" y="312"/>
                      <a:pt x="115" y="322"/>
                      <a:pt x="104" y="343"/>
                    </a:cubicBezTo>
                    <a:lnTo>
                      <a:pt x="104" y="353"/>
                    </a:lnTo>
                    <a:cubicBezTo>
                      <a:pt x="94" y="364"/>
                      <a:pt x="94" y="364"/>
                      <a:pt x="94" y="374"/>
                    </a:cubicBezTo>
                    <a:cubicBezTo>
                      <a:pt x="83" y="385"/>
                      <a:pt x="83" y="395"/>
                      <a:pt x="83" y="405"/>
                    </a:cubicBezTo>
                    <a:lnTo>
                      <a:pt x="83" y="415"/>
                    </a:lnTo>
                    <a:lnTo>
                      <a:pt x="83" y="447"/>
                    </a:lnTo>
                    <a:lnTo>
                      <a:pt x="94" y="457"/>
                    </a:lnTo>
                    <a:cubicBezTo>
                      <a:pt x="104" y="478"/>
                      <a:pt x="115" y="498"/>
                      <a:pt x="125" y="498"/>
                    </a:cubicBezTo>
                    <a:cubicBezTo>
                      <a:pt x="135" y="509"/>
                      <a:pt x="135" y="509"/>
                      <a:pt x="145" y="509"/>
                    </a:cubicBezTo>
                    <a:cubicBezTo>
                      <a:pt x="156" y="519"/>
                      <a:pt x="156" y="519"/>
                      <a:pt x="156" y="530"/>
                    </a:cubicBezTo>
                    <a:lnTo>
                      <a:pt x="156" y="551"/>
                    </a:lnTo>
                    <a:cubicBezTo>
                      <a:pt x="125" y="592"/>
                      <a:pt x="104" y="634"/>
                      <a:pt x="73" y="675"/>
                    </a:cubicBezTo>
                    <a:cubicBezTo>
                      <a:pt x="62" y="706"/>
                      <a:pt x="52" y="737"/>
                      <a:pt x="42" y="779"/>
                    </a:cubicBezTo>
                    <a:lnTo>
                      <a:pt x="11" y="872"/>
                    </a:lnTo>
                    <a:cubicBezTo>
                      <a:pt x="11" y="893"/>
                      <a:pt x="0" y="913"/>
                      <a:pt x="0" y="945"/>
                    </a:cubicBezTo>
                    <a:lnTo>
                      <a:pt x="0" y="976"/>
                    </a:lnTo>
                    <a:cubicBezTo>
                      <a:pt x="0" y="986"/>
                      <a:pt x="0" y="1007"/>
                      <a:pt x="11" y="1028"/>
                    </a:cubicBezTo>
                    <a:cubicBezTo>
                      <a:pt x="21" y="1049"/>
                      <a:pt x="52" y="1059"/>
                      <a:pt x="73" y="1069"/>
                    </a:cubicBezTo>
                    <a:lnTo>
                      <a:pt x="104" y="1069"/>
                    </a:lnTo>
                    <a:cubicBezTo>
                      <a:pt x="145" y="1069"/>
                      <a:pt x="187" y="1038"/>
                      <a:pt x="198" y="996"/>
                    </a:cubicBezTo>
                    <a:cubicBezTo>
                      <a:pt x="198" y="986"/>
                      <a:pt x="208" y="966"/>
                      <a:pt x="208" y="955"/>
                    </a:cubicBezTo>
                    <a:lnTo>
                      <a:pt x="218" y="924"/>
                    </a:lnTo>
                    <a:cubicBezTo>
                      <a:pt x="218" y="903"/>
                      <a:pt x="228" y="883"/>
                      <a:pt x="239" y="851"/>
                    </a:cubicBezTo>
                    <a:cubicBezTo>
                      <a:pt x="249" y="810"/>
                      <a:pt x="260" y="768"/>
                      <a:pt x="281" y="727"/>
                    </a:cubicBezTo>
                    <a:lnTo>
                      <a:pt x="281" y="717"/>
                    </a:lnTo>
                    <a:lnTo>
                      <a:pt x="291" y="696"/>
                    </a:lnTo>
                    <a:cubicBezTo>
                      <a:pt x="301" y="685"/>
                      <a:pt x="301" y="685"/>
                      <a:pt x="301" y="675"/>
                    </a:cubicBezTo>
                    <a:lnTo>
                      <a:pt x="311" y="664"/>
                    </a:lnTo>
                    <a:cubicBezTo>
                      <a:pt x="322" y="644"/>
                      <a:pt x="332" y="623"/>
                      <a:pt x="353" y="602"/>
                    </a:cubicBezTo>
                    <a:cubicBezTo>
                      <a:pt x="353" y="592"/>
                      <a:pt x="364" y="571"/>
                      <a:pt x="364" y="561"/>
                    </a:cubicBezTo>
                    <a:cubicBezTo>
                      <a:pt x="374" y="530"/>
                      <a:pt x="394" y="498"/>
                      <a:pt x="405" y="478"/>
                    </a:cubicBezTo>
                    <a:lnTo>
                      <a:pt x="426" y="457"/>
                    </a:lnTo>
                    <a:lnTo>
                      <a:pt x="447" y="405"/>
                    </a:lnTo>
                    <a:cubicBezTo>
                      <a:pt x="467" y="385"/>
                      <a:pt x="467" y="353"/>
                      <a:pt x="457" y="332"/>
                    </a:cubicBezTo>
                    <a:lnTo>
                      <a:pt x="477" y="281"/>
                    </a:lnTo>
                    <a:lnTo>
                      <a:pt x="488" y="260"/>
                    </a:lnTo>
                    <a:lnTo>
                      <a:pt x="498" y="219"/>
                    </a:lnTo>
                    <a:cubicBezTo>
                      <a:pt x="509" y="187"/>
                      <a:pt x="519" y="166"/>
                      <a:pt x="519" y="157"/>
                    </a:cubicBezTo>
                    <a:cubicBezTo>
                      <a:pt x="539" y="136"/>
                      <a:pt x="539" y="115"/>
                      <a:pt x="539" y="104"/>
                    </a:cubicBezTo>
                    <a:cubicBezTo>
                      <a:pt x="539" y="84"/>
                      <a:pt x="530" y="63"/>
                      <a:pt x="519" y="42"/>
                    </a:cubicBezTo>
                    <a:cubicBezTo>
                      <a:pt x="509" y="42"/>
                      <a:pt x="509" y="32"/>
                      <a:pt x="509" y="32"/>
                    </a:cubicBezTo>
                    <a:cubicBezTo>
                      <a:pt x="498" y="11"/>
                      <a:pt x="488" y="1"/>
                      <a:pt x="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9"/>
              <p:cNvSpPr/>
              <p:nvPr/>
            </p:nvSpPr>
            <p:spPr>
              <a:xfrm>
                <a:off x="6614708" y="1520564"/>
                <a:ext cx="54261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661" extrusionOk="0">
                    <a:moveTo>
                      <a:pt x="377" y="2170"/>
                    </a:moveTo>
                    <a:lnTo>
                      <a:pt x="377" y="2170"/>
                    </a:lnTo>
                    <a:cubicBezTo>
                      <a:pt x="380" y="2173"/>
                      <a:pt x="382" y="2176"/>
                      <a:pt x="384" y="2179"/>
                    </a:cubicBezTo>
                    <a:cubicBezTo>
                      <a:pt x="384" y="2179"/>
                      <a:pt x="384" y="2172"/>
                      <a:pt x="377" y="2170"/>
                    </a:cubicBezTo>
                    <a:close/>
                    <a:moveTo>
                      <a:pt x="529" y="1"/>
                    </a:moveTo>
                    <a:cubicBezTo>
                      <a:pt x="467" y="32"/>
                      <a:pt x="405" y="84"/>
                      <a:pt x="363" y="136"/>
                    </a:cubicBezTo>
                    <a:cubicBezTo>
                      <a:pt x="342" y="167"/>
                      <a:pt x="322" y="198"/>
                      <a:pt x="312" y="240"/>
                    </a:cubicBezTo>
                    <a:cubicBezTo>
                      <a:pt x="291" y="271"/>
                      <a:pt x="291" y="302"/>
                      <a:pt x="280" y="333"/>
                    </a:cubicBezTo>
                    <a:cubicBezTo>
                      <a:pt x="280" y="385"/>
                      <a:pt x="301" y="447"/>
                      <a:pt x="342" y="478"/>
                    </a:cubicBezTo>
                    <a:cubicBezTo>
                      <a:pt x="353" y="489"/>
                      <a:pt x="363" y="489"/>
                      <a:pt x="374" y="499"/>
                    </a:cubicBezTo>
                    <a:cubicBezTo>
                      <a:pt x="332" y="510"/>
                      <a:pt x="291" y="530"/>
                      <a:pt x="249" y="551"/>
                    </a:cubicBezTo>
                    <a:cubicBezTo>
                      <a:pt x="197" y="582"/>
                      <a:pt x="156" y="613"/>
                      <a:pt x="104" y="655"/>
                    </a:cubicBezTo>
                    <a:cubicBezTo>
                      <a:pt x="93" y="676"/>
                      <a:pt x="73" y="696"/>
                      <a:pt x="63" y="717"/>
                    </a:cubicBezTo>
                    <a:cubicBezTo>
                      <a:pt x="42" y="738"/>
                      <a:pt x="31" y="758"/>
                      <a:pt x="21" y="779"/>
                    </a:cubicBezTo>
                    <a:cubicBezTo>
                      <a:pt x="10" y="810"/>
                      <a:pt x="0" y="841"/>
                      <a:pt x="0" y="872"/>
                    </a:cubicBezTo>
                    <a:cubicBezTo>
                      <a:pt x="0" y="893"/>
                      <a:pt x="0" y="914"/>
                      <a:pt x="10" y="945"/>
                    </a:cubicBezTo>
                    <a:cubicBezTo>
                      <a:pt x="10" y="966"/>
                      <a:pt x="21" y="987"/>
                      <a:pt x="42" y="997"/>
                    </a:cubicBezTo>
                    <a:cubicBezTo>
                      <a:pt x="52" y="1017"/>
                      <a:pt x="63" y="1028"/>
                      <a:pt x="83" y="1038"/>
                    </a:cubicBezTo>
                    <a:cubicBezTo>
                      <a:pt x="104" y="1049"/>
                      <a:pt x="125" y="1059"/>
                      <a:pt x="146" y="1059"/>
                    </a:cubicBezTo>
                    <a:cubicBezTo>
                      <a:pt x="176" y="1070"/>
                      <a:pt x="197" y="1070"/>
                      <a:pt x="218" y="1070"/>
                    </a:cubicBezTo>
                    <a:cubicBezTo>
                      <a:pt x="229" y="1070"/>
                      <a:pt x="239" y="1059"/>
                      <a:pt x="249" y="1059"/>
                    </a:cubicBezTo>
                    <a:cubicBezTo>
                      <a:pt x="249" y="1070"/>
                      <a:pt x="239" y="1080"/>
                      <a:pt x="239" y="1080"/>
                    </a:cubicBezTo>
                    <a:cubicBezTo>
                      <a:pt x="218" y="1132"/>
                      <a:pt x="197" y="1173"/>
                      <a:pt x="176" y="1225"/>
                    </a:cubicBezTo>
                    <a:cubicBezTo>
                      <a:pt x="135" y="1339"/>
                      <a:pt x="114" y="1453"/>
                      <a:pt x="93" y="1568"/>
                    </a:cubicBezTo>
                    <a:cubicBezTo>
                      <a:pt x="83" y="1681"/>
                      <a:pt x="93" y="1785"/>
                      <a:pt x="104" y="1900"/>
                    </a:cubicBezTo>
                    <a:cubicBezTo>
                      <a:pt x="125" y="1983"/>
                      <a:pt x="166" y="2075"/>
                      <a:pt x="208" y="2148"/>
                    </a:cubicBezTo>
                    <a:cubicBezTo>
                      <a:pt x="249" y="2231"/>
                      <a:pt x="301" y="2304"/>
                      <a:pt x="363" y="2377"/>
                    </a:cubicBezTo>
                    <a:cubicBezTo>
                      <a:pt x="436" y="2449"/>
                      <a:pt x="508" y="2511"/>
                      <a:pt x="602" y="2563"/>
                    </a:cubicBezTo>
                    <a:cubicBezTo>
                      <a:pt x="633" y="2584"/>
                      <a:pt x="685" y="2605"/>
                      <a:pt x="726" y="2615"/>
                    </a:cubicBezTo>
                    <a:cubicBezTo>
                      <a:pt x="768" y="2636"/>
                      <a:pt x="809" y="2646"/>
                      <a:pt x="851" y="2656"/>
                    </a:cubicBezTo>
                    <a:cubicBezTo>
                      <a:pt x="876" y="2659"/>
                      <a:pt x="900" y="2660"/>
                      <a:pt x="923" y="2660"/>
                    </a:cubicBezTo>
                    <a:cubicBezTo>
                      <a:pt x="999" y="2660"/>
                      <a:pt x="1070" y="2646"/>
                      <a:pt x="1141" y="2615"/>
                    </a:cubicBezTo>
                    <a:cubicBezTo>
                      <a:pt x="1141" y="2615"/>
                      <a:pt x="1151" y="2615"/>
                      <a:pt x="1162" y="2605"/>
                    </a:cubicBezTo>
                    <a:cubicBezTo>
                      <a:pt x="1172" y="2605"/>
                      <a:pt x="1183" y="2594"/>
                      <a:pt x="1183" y="2584"/>
                    </a:cubicBezTo>
                    <a:cubicBezTo>
                      <a:pt x="1193" y="2563"/>
                      <a:pt x="1204" y="2543"/>
                      <a:pt x="1193" y="2522"/>
                    </a:cubicBezTo>
                    <a:cubicBezTo>
                      <a:pt x="1193" y="2501"/>
                      <a:pt x="1172" y="2480"/>
                      <a:pt x="1162" y="2470"/>
                    </a:cubicBezTo>
                    <a:cubicBezTo>
                      <a:pt x="1141" y="2460"/>
                      <a:pt x="1121" y="2460"/>
                      <a:pt x="1100" y="2460"/>
                    </a:cubicBezTo>
                    <a:cubicBezTo>
                      <a:pt x="1058" y="2470"/>
                      <a:pt x="1027" y="2480"/>
                      <a:pt x="996" y="2490"/>
                    </a:cubicBezTo>
                    <a:lnTo>
                      <a:pt x="861" y="2490"/>
                    </a:lnTo>
                    <a:cubicBezTo>
                      <a:pt x="819" y="2480"/>
                      <a:pt x="768" y="2470"/>
                      <a:pt x="716" y="2449"/>
                    </a:cubicBezTo>
                    <a:cubicBezTo>
                      <a:pt x="664" y="2428"/>
                      <a:pt x="612" y="2397"/>
                      <a:pt x="561" y="2356"/>
                    </a:cubicBezTo>
                    <a:cubicBezTo>
                      <a:pt x="498" y="2304"/>
                      <a:pt x="436" y="2241"/>
                      <a:pt x="384" y="2179"/>
                    </a:cubicBezTo>
                    <a:lnTo>
                      <a:pt x="374" y="2169"/>
                    </a:lnTo>
                    <a:cubicBezTo>
                      <a:pt x="375" y="2169"/>
                      <a:pt x="376" y="2169"/>
                      <a:pt x="377" y="2170"/>
                    </a:cubicBezTo>
                    <a:lnTo>
                      <a:pt x="377" y="2170"/>
                    </a:lnTo>
                    <a:cubicBezTo>
                      <a:pt x="338" y="2111"/>
                      <a:pt x="299" y="2051"/>
                      <a:pt x="270" y="1983"/>
                    </a:cubicBezTo>
                    <a:cubicBezTo>
                      <a:pt x="259" y="1962"/>
                      <a:pt x="249" y="1941"/>
                      <a:pt x="239" y="1909"/>
                    </a:cubicBezTo>
                    <a:cubicBezTo>
                      <a:pt x="229" y="1879"/>
                      <a:pt x="229" y="1837"/>
                      <a:pt x="218" y="1796"/>
                    </a:cubicBezTo>
                    <a:cubicBezTo>
                      <a:pt x="208" y="1713"/>
                      <a:pt x="208" y="1619"/>
                      <a:pt x="218" y="1526"/>
                    </a:cubicBezTo>
                    <a:cubicBezTo>
                      <a:pt x="239" y="1402"/>
                      <a:pt x="280" y="1277"/>
                      <a:pt x="322" y="1163"/>
                    </a:cubicBezTo>
                    <a:lnTo>
                      <a:pt x="332" y="1153"/>
                    </a:lnTo>
                    <a:cubicBezTo>
                      <a:pt x="353" y="1100"/>
                      <a:pt x="384" y="1049"/>
                      <a:pt x="405" y="987"/>
                    </a:cubicBezTo>
                    <a:cubicBezTo>
                      <a:pt x="415" y="966"/>
                      <a:pt x="415" y="945"/>
                      <a:pt x="395" y="924"/>
                    </a:cubicBezTo>
                    <a:cubicBezTo>
                      <a:pt x="388" y="918"/>
                      <a:pt x="376" y="912"/>
                      <a:pt x="362" y="912"/>
                    </a:cubicBezTo>
                    <a:cubicBezTo>
                      <a:pt x="352" y="912"/>
                      <a:pt x="341" y="916"/>
                      <a:pt x="332" y="924"/>
                    </a:cubicBezTo>
                    <a:cubicBezTo>
                      <a:pt x="322" y="924"/>
                      <a:pt x="301" y="934"/>
                      <a:pt x="291" y="945"/>
                    </a:cubicBezTo>
                    <a:cubicBezTo>
                      <a:pt x="259" y="955"/>
                      <a:pt x="239" y="966"/>
                      <a:pt x="218" y="966"/>
                    </a:cubicBezTo>
                    <a:lnTo>
                      <a:pt x="166" y="966"/>
                    </a:lnTo>
                    <a:cubicBezTo>
                      <a:pt x="156" y="966"/>
                      <a:pt x="146" y="966"/>
                      <a:pt x="135" y="955"/>
                    </a:cubicBezTo>
                    <a:cubicBezTo>
                      <a:pt x="135" y="955"/>
                      <a:pt x="125" y="955"/>
                      <a:pt x="114" y="945"/>
                    </a:cubicBezTo>
                    <a:cubicBezTo>
                      <a:pt x="104" y="934"/>
                      <a:pt x="104" y="934"/>
                      <a:pt x="104" y="924"/>
                    </a:cubicBezTo>
                    <a:cubicBezTo>
                      <a:pt x="104" y="914"/>
                      <a:pt x="93" y="904"/>
                      <a:pt x="93" y="893"/>
                    </a:cubicBezTo>
                    <a:lnTo>
                      <a:pt x="93" y="862"/>
                    </a:lnTo>
                    <a:cubicBezTo>
                      <a:pt x="104" y="841"/>
                      <a:pt x="104" y="821"/>
                      <a:pt x="114" y="800"/>
                    </a:cubicBezTo>
                    <a:cubicBezTo>
                      <a:pt x="125" y="779"/>
                      <a:pt x="125" y="768"/>
                      <a:pt x="135" y="758"/>
                    </a:cubicBezTo>
                    <a:cubicBezTo>
                      <a:pt x="156" y="727"/>
                      <a:pt x="187" y="706"/>
                      <a:pt x="208" y="685"/>
                    </a:cubicBezTo>
                    <a:cubicBezTo>
                      <a:pt x="291" y="623"/>
                      <a:pt x="384" y="582"/>
                      <a:pt x="478" y="540"/>
                    </a:cubicBezTo>
                    <a:lnTo>
                      <a:pt x="467" y="540"/>
                    </a:lnTo>
                    <a:cubicBezTo>
                      <a:pt x="498" y="530"/>
                      <a:pt x="529" y="519"/>
                      <a:pt x="561" y="499"/>
                    </a:cubicBezTo>
                    <a:lnTo>
                      <a:pt x="570" y="499"/>
                    </a:lnTo>
                    <a:cubicBezTo>
                      <a:pt x="591" y="499"/>
                      <a:pt x="602" y="478"/>
                      <a:pt x="591" y="457"/>
                    </a:cubicBezTo>
                    <a:cubicBezTo>
                      <a:pt x="591" y="437"/>
                      <a:pt x="570" y="427"/>
                      <a:pt x="550" y="427"/>
                    </a:cubicBezTo>
                    <a:cubicBezTo>
                      <a:pt x="540" y="427"/>
                      <a:pt x="519" y="437"/>
                      <a:pt x="508" y="437"/>
                    </a:cubicBezTo>
                    <a:lnTo>
                      <a:pt x="436" y="437"/>
                    </a:lnTo>
                    <a:cubicBezTo>
                      <a:pt x="425" y="437"/>
                      <a:pt x="415" y="427"/>
                      <a:pt x="405" y="427"/>
                    </a:cubicBezTo>
                    <a:cubicBezTo>
                      <a:pt x="395" y="427"/>
                      <a:pt x="384" y="416"/>
                      <a:pt x="384" y="416"/>
                    </a:cubicBezTo>
                    <a:lnTo>
                      <a:pt x="374" y="406"/>
                    </a:lnTo>
                    <a:cubicBezTo>
                      <a:pt x="363" y="395"/>
                      <a:pt x="363" y="395"/>
                      <a:pt x="363" y="385"/>
                    </a:cubicBezTo>
                    <a:cubicBezTo>
                      <a:pt x="363" y="385"/>
                      <a:pt x="363" y="374"/>
                      <a:pt x="353" y="364"/>
                    </a:cubicBezTo>
                    <a:lnTo>
                      <a:pt x="353" y="333"/>
                    </a:lnTo>
                    <a:cubicBezTo>
                      <a:pt x="363" y="302"/>
                      <a:pt x="363" y="281"/>
                      <a:pt x="374" y="261"/>
                    </a:cubicBezTo>
                    <a:cubicBezTo>
                      <a:pt x="384" y="229"/>
                      <a:pt x="405" y="208"/>
                      <a:pt x="415" y="188"/>
                    </a:cubicBezTo>
                    <a:cubicBezTo>
                      <a:pt x="446" y="157"/>
                      <a:pt x="467" y="125"/>
                      <a:pt x="498" y="105"/>
                    </a:cubicBezTo>
                    <a:cubicBezTo>
                      <a:pt x="519" y="84"/>
                      <a:pt x="540" y="74"/>
                      <a:pt x="570" y="63"/>
                    </a:cubicBezTo>
                    <a:cubicBezTo>
                      <a:pt x="581" y="53"/>
                      <a:pt x="591" y="32"/>
                      <a:pt x="581" y="12"/>
                    </a:cubicBezTo>
                    <a:cubicBezTo>
                      <a:pt x="570" y="1"/>
                      <a:pt x="56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6730172" y="1413527"/>
                <a:ext cx="35108" cy="8233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827" extrusionOk="0">
                    <a:moveTo>
                      <a:pt x="613" y="1"/>
                    </a:moveTo>
                    <a:cubicBezTo>
                      <a:pt x="602" y="1"/>
                      <a:pt x="592" y="11"/>
                      <a:pt x="581" y="22"/>
                    </a:cubicBezTo>
                    <a:cubicBezTo>
                      <a:pt x="560" y="32"/>
                      <a:pt x="550" y="52"/>
                      <a:pt x="530" y="63"/>
                    </a:cubicBezTo>
                    <a:cubicBezTo>
                      <a:pt x="498" y="94"/>
                      <a:pt x="477" y="115"/>
                      <a:pt x="447" y="135"/>
                    </a:cubicBezTo>
                    <a:lnTo>
                      <a:pt x="415" y="156"/>
                    </a:lnTo>
                    <a:cubicBezTo>
                      <a:pt x="343" y="218"/>
                      <a:pt x="260" y="291"/>
                      <a:pt x="198" y="363"/>
                    </a:cubicBezTo>
                    <a:cubicBezTo>
                      <a:pt x="145" y="426"/>
                      <a:pt x="94" y="499"/>
                      <a:pt x="104" y="571"/>
                    </a:cubicBezTo>
                    <a:cubicBezTo>
                      <a:pt x="115" y="602"/>
                      <a:pt x="125" y="633"/>
                      <a:pt x="156" y="654"/>
                    </a:cubicBezTo>
                    <a:cubicBezTo>
                      <a:pt x="177" y="675"/>
                      <a:pt x="198" y="685"/>
                      <a:pt x="218" y="685"/>
                    </a:cubicBezTo>
                    <a:cubicBezTo>
                      <a:pt x="145" y="758"/>
                      <a:pt x="94" y="851"/>
                      <a:pt x="52" y="965"/>
                    </a:cubicBezTo>
                    <a:cubicBezTo>
                      <a:pt x="21" y="1027"/>
                      <a:pt x="11" y="1100"/>
                      <a:pt x="0" y="1183"/>
                    </a:cubicBezTo>
                    <a:cubicBezTo>
                      <a:pt x="0" y="1256"/>
                      <a:pt x="0" y="1339"/>
                      <a:pt x="21" y="1412"/>
                    </a:cubicBezTo>
                    <a:cubicBezTo>
                      <a:pt x="32" y="1474"/>
                      <a:pt x="62" y="1536"/>
                      <a:pt x="94" y="1598"/>
                    </a:cubicBezTo>
                    <a:cubicBezTo>
                      <a:pt x="125" y="1661"/>
                      <a:pt x="177" y="1712"/>
                      <a:pt x="239" y="1753"/>
                    </a:cubicBezTo>
                    <a:cubicBezTo>
                      <a:pt x="270" y="1774"/>
                      <a:pt x="301" y="1785"/>
                      <a:pt x="332" y="1795"/>
                    </a:cubicBezTo>
                    <a:cubicBezTo>
                      <a:pt x="364" y="1816"/>
                      <a:pt x="405" y="1816"/>
                      <a:pt x="436" y="1826"/>
                    </a:cubicBezTo>
                    <a:lnTo>
                      <a:pt x="488" y="1826"/>
                    </a:lnTo>
                    <a:cubicBezTo>
                      <a:pt x="509" y="1826"/>
                      <a:pt x="530" y="1826"/>
                      <a:pt x="550" y="1816"/>
                    </a:cubicBezTo>
                    <a:cubicBezTo>
                      <a:pt x="602" y="1816"/>
                      <a:pt x="654" y="1806"/>
                      <a:pt x="705" y="1785"/>
                    </a:cubicBezTo>
                    <a:cubicBezTo>
                      <a:pt x="726" y="1774"/>
                      <a:pt x="747" y="1764"/>
                      <a:pt x="758" y="1744"/>
                    </a:cubicBezTo>
                    <a:cubicBezTo>
                      <a:pt x="768" y="1723"/>
                      <a:pt x="778" y="1691"/>
                      <a:pt x="768" y="1670"/>
                    </a:cubicBezTo>
                    <a:cubicBezTo>
                      <a:pt x="758" y="1629"/>
                      <a:pt x="716" y="1598"/>
                      <a:pt x="675" y="1598"/>
                    </a:cubicBezTo>
                    <a:lnTo>
                      <a:pt x="654" y="1598"/>
                    </a:lnTo>
                    <a:cubicBezTo>
                      <a:pt x="613" y="1619"/>
                      <a:pt x="571" y="1629"/>
                      <a:pt x="530" y="1629"/>
                    </a:cubicBezTo>
                    <a:cubicBezTo>
                      <a:pt x="509" y="1629"/>
                      <a:pt x="488" y="1640"/>
                      <a:pt x="467" y="1640"/>
                    </a:cubicBezTo>
                    <a:cubicBezTo>
                      <a:pt x="457" y="1640"/>
                      <a:pt x="436" y="1629"/>
                      <a:pt x="426" y="1629"/>
                    </a:cubicBezTo>
                    <a:cubicBezTo>
                      <a:pt x="394" y="1629"/>
                      <a:pt x="374" y="1619"/>
                      <a:pt x="353" y="1619"/>
                    </a:cubicBezTo>
                    <a:cubicBezTo>
                      <a:pt x="332" y="1608"/>
                      <a:pt x="311" y="1587"/>
                      <a:pt x="291" y="1578"/>
                    </a:cubicBezTo>
                    <a:cubicBezTo>
                      <a:pt x="270" y="1567"/>
                      <a:pt x="249" y="1546"/>
                      <a:pt x="239" y="1525"/>
                    </a:cubicBezTo>
                    <a:cubicBezTo>
                      <a:pt x="218" y="1495"/>
                      <a:pt x="198" y="1474"/>
                      <a:pt x="187" y="1442"/>
                    </a:cubicBezTo>
                    <a:cubicBezTo>
                      <a:pt x="166" y="1401"/>
                      <a:pt x="156" y="1349"/>
                      <a:pt x="145" y="1287"/>
                    </a:cubicBezTo>
                    <a:cubicBezTo>
                      <a:pt x="135" y="1235"/>
                      <a:pt x="135" y="1183"/>
                      <a:pt x="145" y="1121"/>
                    </a:cubicBezTo>
                    <a:lnTo>
                      <a:pt x="145" y="1100"/>
                    </a:lnTo>
                    <a:cubicBezTo>
                      <a:pt x="156" y="1038"/>
                      <a:pt x="177" y="976"/>
                      <a:pt x="198" y="914"/>
                    </a:cubicBezTo>
                    <a:cubicBezTo>
                      <a:pt x="228" y="861"/>
                      <a:pt x="249" y="820"/>
                      <a:pt x="281" y="778"/>
                    </a:cubicBezTo>
                    <a:lnTo>
                      <a:pt x="353" y="706"/>
                    </a:lnTo>
                    <a:cubicBezTo>
                      <a:pt x="374" y="685"/>
                      <a:pt x="374" y="665"/>
                      <a:pt x="374" y="654"/>
                    </a:cubicBezTo>
                    <a:cubicBezTo>
                      <a:pt x="364" y="623"/>
                      <a:pt x="343" y="612"/>
                      <a:pt x="322" y="612"/>
                    </a:cubicBezTo>
                    <a:lnTo>
                      <a:pt x="301" y="612"/>
                    </a:lnTo>
                    <a:cubicBezTo>
                      <a:pt x="281" y="602"/>
                      <a:pt x="260" y="602"/>
                      <a:pt x="239" y="592"/>
                    </a:cubicBezTo>
                    <a:cubicBezTo>
                      <a:pt x="228" y="592"/>
                      <a:pt x="218" y="582"/>
                      <a:pt x="218" y="582"/>
                    </a:cubicBezTo>
                    <a:lnTo>
                      <a:pt x="208" y="571"/>
                    </a:lnTo>
                    <a:lnTo>
                      <a:pt x="198" y="550"/>
                    </a:lnTo>
                    <a:cubicBezTo>
                      <a:pt x="198" y="529"/>
                      <a:pt x="198" y="519"/>
                      <a:pt x="208" y="509"/>
                    </a:cubicBezTo>
                    <a:cubicBezTo>
                      <a:pt x="218" y="488"/>
                      <a:pt x="239" y="457"/>
                      <a:pt x="260" y="426"/>
                    </a:cubicBezTo>
                    <a:cubicBezTo>
                      <a:pt x="322" y="354"/>
                      <a:pt x="384" y="291"/>
                      <a:pt x="477" y="218"/>
                    </a:cubicBezTo>
                    <a:lnTo>
                      <a:pt x="519" y="177"/>
                    </a:lnTo>
                    <a:lnTo>
                      <a:pt x="581" y="125"/>
                    </a:lnTo>
                    <a:cubicBezTo>
                      <a:pt x="613" y="94"/>
                      <a:pt x="633" y="84"/>
                      <a:pt x="643" y="63"/>
                    </a:cubicBezTo>
                    <a:cubicBezTo>
                      <a:pt x="654" y="52"/>
                      <a:pt x="654" y="42"/>
                      <a:pt x="654" y="32"/>
                    </a:cubicBezTo>
                    <a:cubicBezTo>
                      <a:pt x="643" y="22"/>
                      <a:pt x="643" y="11"/>
                      <a:pt x="633" y="11"/>
                    </a:cubicBezTo>
                    <a:cubicBezTo>
                      <a:pt x="622" y="1"/>
                      <a:pt x="622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6841400" y="1445345"/>
                <a:ext cx="71117" cy="8044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85" extrusionOk="0">
                    <a:moveTo>
                      <a:pt x="1007" y="0"/>
                    </a:moveTo>
                    <a:cubicBezTo>
                      <a:pt x="976" y="0"/>
                      <a:pt x="955" y="21"/>
                      <a:pt x="945" y="52"/>
                    </a:cubicBezTo>
                    <a:cubicBezTo>
                      <a:pt x="945" y="72"/>
                      <a:pt x="945" y="83"/>
                      <a:pt x="955" y="104"/>
                    </a:cubicBezTo>
                    <a:cubicBezTo>
                      <a:pt x="966" y="114"/>
                      <a:pt x="976" y="125"/>
                      <a:pt x="997" y="135"/>
                    </a:cubicBezTo>
                    <a:cubicBezTo>
                      <a:pt x="1070" y="155"/>
                      <a:pt x="1142" y="176"/>
                      <a:pt x="1194" y="197"/>
                    </a:cubicBezTo>
                    <a:cubicBezTo>
                      <a:pt x="1246" y="228"/>
                      <a:pt x="1287" y="249"/>
                      <a:pt x="1329" y="280"/>
                    </a:cubicBezTo>
                    <a:cubicBezTo>
                      <a:pt x="1349" y="291"/>
                      <a:pt x="1370" y="311"/>
                      <a:pt x="1391" y="332"/>
                    </a:cubicBezTo>
                    <a:cubicBezTo>
                      <a:pt x="1402" y="353"/>
                      <a:pt x="1412" y="374"/>
                      <a:pt x="1422" y="384"/>
                    </a:cubicBezTo>
                    <a:cubicBezTo>
                      <a:pt x="1432" y="415"/>
                      <a:pt x="1443" y="436"/>
                      <a:pt x="1443" y="467"/>
                    </a:cubicBezTo>
                    <a:lnTo>
                      <a:pt x="1443" y="560"/>
                    </a:lnTo>
                    <a:cubicBezTo>
                      <a:pt x="1443" y="591"/>
                      <a:pt x="1432" y="623"/>
                      <a:pt x="1422" y="653"/>
                    </a:cubicBezTo>
                    <a:cubicBezTo>
                      <a:pt x="1402" y="674"/>
                      <a:pt x="1391" y="706"/>
                      <a:pt x="1370" y="726"/>
                    </a:cubicBezTo>
                    <a:cubicBezTo>
                      <a:pt x="1349" y="747"/>
                      <a:pt x="1339" y="768"/>
                      <a:pt x="1319" y="789"/>
                    </a:cubicBezTo>
                    <a:cubicBezTo>
                      <a:pt x="1287" y="799"/>
                      <a:pt x="1266" y="819"/>
                      <a:pt x="1236" y="830"/>
                    </a:cubicBezTo>
                    <a:cubicBezTo>
                      <a:pt x="1215" y="840"/>
                      <a:pt x="1183" y="851"/>
                      <a:pt x="1163" y="851"/>
                    </a:cubicBezTo>
                    <a:lnTo>
                      <a:pt x="1090" y="851"/>
                    </a:lnTo>
                    <a:cubicBezTo>
                      <a:pt x="1059" y="840"/>
                      <a:pt x="1028" y="840"/>
                      <a:pt x="997" y="830"/>
                    </a:cubicBezTo>
                    <a:cubicBezTo>
                      <a:pt x="966" y="830"/>
                      <a:pt x="945" y="840"/>
                      <a:pt x="934" y="851"/>
                    </a:cubicBezTo>
                    <a:cubicBezTo>
                      <a:pt x="925" y="872"/>
                      <a:pt x="934" y="892"/>
                      <a:pt x="934" y="902"/>
                    </a:cubicBezTo>
                    <a:lnTo>
                      <a:pt x="1028" y="1058"/>
                    </a:lnTo>
                    <a:cubicBezTo>
                      <a:pt x="1049" y="1110"/>
                      <a:pt x="1059" y="1162"/>
                      <a:pt x="1070" y="1203"/>
                    </a:cubicBezTo>
                    <a:lnTo>
                      <a:pt x="1070" y="1276"/>
                    </a:lnTo>
                    <a:cubicBezTo>
                      <a:pt x="1059" y="1286"/>
                      <a:pt x="1059" y="1296"/>
                      <a:pt x="1059" y="1307"/>
                    </a:cubicBezTo>
                    <a:cubicBezTo>
                      <a:pt x="1059" y="1317"/>
                      <a:pt x="1049" y="1328"/>
                      <a:pt x="1049" y="1338"/>
                    </a:cubicBezTo>
                    <a:cubicBezTo>
                      <a:pt x="1038" y="1349"/>
                      <a:pt x="1028" y="1369"/>
                      <a:pt x="1017" y="1379"/>
                    </a:cubicBezTo>
                    <a:cubicBezTo>
                      <a:pt x="1007" y="1400"/>
                      <a:pt x="987" y="1411"/>
                      <a:pt x="976" y="1432"/>
                    </a:cubicBezTo>
                    <a:cubicBezTo>
                      <a:pt x="966" y="1442"/>
                      <a:pt x="955" y="1442"/>
                      <a:pt x="934" y="1452"/>
                    </a:cubicBezTo>
                    <a:cubicBezTo>
                      <a:pt x="925" y="1452"/>
                      <a:pt x="904" y="1462"/>
                      <a:pt x="883" y="1462"/>
                    </a:cubicBezTo>
                    <a:lnTo>
                      <a:pt x="842" y="1462"/>
                    </a:lnTo>
                    <a:cubicBezTo>
                      <a:pt x="831" y="1462"/>
                      <a:pt x="810" y="1452"/>
                      <a:pt x="789" y="1452"/>
                    </a:cubicBezTo>
                    <a:cubicBezTo>
                      <a:pt x="768" y="1442"/>
                      <a:pt x="759" y="1432"/>
                      <a:pt x="738" y="1411"/>
                    </a:cubicBezTo>
                    <a:cubicBezTo>
                      <a:pt x="717" y="1400"/>
                      <a:pt x="696" y="1379"/>
                      <a:pt x="686" y="1359"/>
                    </a:cubicBezTo>
                    <a:cubicBezTo>
                      <a:pt x="665" y="1338"/>
                      <a:pt x="655" y="1307"/>
                      <a:pt x="644" y="1286"/>
                    </a:cubicBezTo>
                    <a:lnTo>
                      <a:pt x="634" y="1255"/>
                    </a:lnTo>
                    <a:cubicBezTo>
                      <a:pt x="623" y="1245"/>
                      <a:pt x="613" y="1224"/>
                      <a:pt x="593" y="1224"/>
                    </a:cubicBezTo>
                    <a:cubicBezTo>
                      <a:pt x="561" y="1234"/>
                      <a:pt x="551" y="1255"/>
                      <a:pt x="551" y="1276"/>
                    </a:cubicBezTo>
                    <a:cubicBezTo>
                      <a:pt x="551" y="1296"/>
                      <a:pt x="561" y="1307"/>
                      <a:pt x="561" y="1317"/>
                    </a:cubicBezTo>
                    <a:cubicBezTo>
                      <a:pt x="561" y="1369"/>
                      <a:pt x="572" y="1411"/>
                      <a:pt x="561" y="1462"/>
                    </a:cubicBezTo>
                    <a:lnTo>
                      <a:pt x="530" y="1587"/>
                    </a:lnTo>
                    <a:cubicBezTo>
                      <a:pt x="520" y="1608"/>
                      <a:pt x="510" y="1618"/>
                      <a:pt x="499" y="1639"/>
                    </a:cubicBezTo>
                    <a:cubicBezTo>
                      <a:pt x="489" y="1649"/>
                      <a:pt x="478" y="1660"/>
                      <a:pt x="457" y="1670"/>
                    </a:cubicBezTo>
                    <a:cubicBezTo>
                      <a:pt x="457" y="1681"/>
                      <a:pt x="437" y="1691"/>
                      <a:pt x="427" y="1691"/>
                    </a:cubicBezTo>
                    <a:cubicBezTo>
                      <a:pt x="416" y="1701"/>
                      <a:pt x="406" y="1701"/>
                      <a:pt x="385" y="1701"/>
                    </a:cubicBezTo>
                    <a:lnTo>
                      <a:pt x="354" y="1701"/>
                    </a:lnTo>
                    <a:cubicBezTo>
                      <a:pt x="344" y="1701"/>
                      <a:pt x="323" y="1701"/>
                      <a:pt x="312" y="1691"/>
                    </a:cubicBezTo>
                    <a:cubicBezTo>
                      <a:pt x="291" y="1691"/>
                      <a:pt x="281" y="1681"/>
                      <a:pt x="271" y="1670"/>
                    </a:cubicBezTo>
                    <a:lnTo>
                      <a:pt x="219" y="1618"/>
                    </a:lnTo>
                    <a:cubicBezTo>
                      <a:pt x="178" y="1566"/>
                      <a:pt x="146" y="1494"/>
                      <a:pt x="115" y="1432"/>
                    </a:cubicBezTo>
                    <a:lnTo>
                      <a:pt x="105" y="1400"/>
                    </a:lnTo>
                    <a:lnTo>
                      <a:pt x="95" y="1369"/>
                    </a:lnTo>
                    <a:lnTo>
                      <a:pt x="74" y="1328"/>
                    </a:lnTo>
                    <a:cubicBezTo>
                      <a:pt x="74" y="1307"/>
                      <a:pt x="53" y="1296"/>
                      <a:pt x="42" y="1296"/>
                    </a:cubicBezTo>
                    <a:cubicBezTo>
                      <a:pt x="22" y="1307"/>
                      <a:pt x="12" y="1307"/>
                      <a:pt x="1" y="1328"/>
                    </a:cubicBezTo>
                    <a:lnTo>
                      <a:pt x="1" y="1349"/>
                    </a:lnTo>
                    <a:lnTo>
                      <a:pt x="12" y="1369"/>
                    </a:lnTo>
                    <a:cubicBezTo>
                      <a:pt x="53" y="1473"/>
                      <a:pt x="84" y="1566"/>
                      <a:pt x="146" y="1649"/>
                    </a:cubicBezTo>
                    <a:cubicBezTo>
                      <a:pt x="178" y="1691"/>
                      <a:pt x="208" y="1722"/>
                      <a:pt x="250" y="1743"/>
                    </a:cubicBezTo>
                    <a:cubicBezTo>
                      <a:pt x="281" y="1774"/>
                      <a:pt x="323" y="1784"/>
                      <a:pt x="364" y="1784"/>
                    </a:cubicBezTo>
                    <a:lnTo>
                      <a:pt x="395" y="1784"/>
                    </a:lnTo>
                    <a:cubicBezTo>
                      <a:pt x="447" y="1774"/>
                      <a:pt x="489" y="1753"/>
                      <a:pt x="520" y="1722"/>
                    </a:cubicBezTo>
                    <a:cubicBezTo>
                      <a:pt x="540" y="1711"/>
                      <a:pt x="551" y="1691"/>
                      <a:pt x="572" y="1670"/>
                    </a:cubicBezTo>
                    <a:cubicBezTo>
                      <a:pt x="582" y="1649"/>
                      <a:pt x="603" y="1618"/>
                      <a:pt x="613" y="1598"/>
                    </a:cubicBezTo>
                    <a:cubicBezTo>
                      <a:pt x="634" y="1545"/>
                      <a:pt x="634" y="1483"/>
                      <a:pt x="644" y="1432"/>
                    </a:cubicBezTo>
                    <a:cubicBezTo>
                      <a:pt x="655" y="1452"/>
                      <a:pt x="665" y="1462"/>
                      <a:pt x="676" y="1473"/>
                    </a:cubicBezTo>
                    <a:cubicBezTo>
                      <a:pt x="696" y="1494"/>
                      <a:pt x="717" y="1504"/>
                      <a:pt x="748" y="1515"/>
                    </a:cubicBezTo>
                    <a:cubicBezTo>
                      <a:pt x="779" y="1535"/>
                      <a:pt x="821" y="1545"/>
                      <a:pt x="872" y="1545"/>
                    </a:cubicBezTo>
                    <a:cubicBezTo>
                      <a:pt x="904" y="1545"/>
                      <a:pt x="925" y="1545"/>
                      <a:pt x="945" y="1535"/>
                    </a:cubicBezTo>
                    <a:cubicBezTo>
                      <a:pt x="976" y="1525"/>
                      <a:pt x="997" y="1515"/>
                      <a:pt x="1017" y="1504"/>
                    </a:cubicBezTo>
                    <a:cubicBezTo>
                      <a:pt x="1070" y="1462"/>
                      <a:pt x="1111" y="1421"/>
                      <a:pt x="1121" y="1379"/>
                    </a:cubicBezTo>
                    <a:cubicBezTo>
                      <a:pt x="1142" y="1349"/>
                      <a:pt x="1153" y="1317"/>
                      <a:pt x="1153" y="1296"/>
                    </a:cubicBezTo>
                    <a:cubicBezTo>
                      <a:pt x="1163" y="1266"/>
                      <a:pt x="1163" y="1234"/>
                      <a:pt x="1153" y="1203"/>
                    </a:cubicBezTo>
                    <a:cubicBezTo>
                      <a:pt x="1153" y="1130"/>
                      <a:pt x="1132" y="1068"/>
                      <a:pt x="1111" y="1027"/>
                    </a:cubicBezTo>
                    <a:cubicBezTo>
                      <a:pt x="1100" y="1006"/>
                      <a:pt x="1090" y="975"/>
                      <a:pt x="1080" y="955"/>
                    </a:cubicBezTo>
                    <a:lnTo>
                      <a:pt x="1080" y="955"/>
                    </a:lnTo>
                    <a:cubicBezTo>
                      <a:pt x="1100" y="964"/>
                      <a:pt x="1111" y="964"/>
                      <a:pt x="1142" y="964"/>
                    </a:cubicBezTo>
                    <a:cubicBezTo>
                      <a:pt x="1183" y="964"/>
                      <a:pt x="1215" y="955"/>
                      <a:pt x="1256" y="944"/>
                    </a:cubicBezTo>
                    <a:cubicBezTo>
                      <a:pt x="1277" y="944"/>
                      <a:pt x="1308" y="923"/>
                      <a:pt x="1349" y="902"/>
                    </a:cubicBezTo>
                    <a:cubicBezTo>
                      <a:pt x="1381" y="892"/>
                      <a:pt x="1402" y="872"/>
                      <a:pt x="1432" y="840"/>
                    </a:cubicBezTo>
                    <a:cubicBezTo>
                      <a:pt x="1453" y="819"/>
                      <a:pt x="1485" y="789"/>
                      <a:pt x="1505" y="757"/>
                    </a:cubicBezTo>
                    <a:cubicBezTo>
                      <a:pt x="1526" y="726"/>
                      <a:pt x="1536" y="695"/>
                      <a:pt x="1547" y="664"/>
                    </a:cubicBezTo>
                    <a:cubicBezTo>
                      <a:pt x="1568" y="623"/>
                      <a:pt x="1568" y="581"/>
                      <a:pt x="1578" y="550"/>
                    </a:cubicBezTo>
                    <a:cubicBezTo>
                      <a:pt x="1578" y="508"/>
                      <a:pt x="1578" y="477"/>
                      <a:pt x="1568" y="436"/>
                    </a:cubicBezTo>
                    <a:cubicBezTo>
                      <a:pt x="1568" y="394"/>
                      <a:pt x="1557" y="363"/>
                      <a:pt x="1536" y="332"/>
                    </a:cubicBezTo>
                    <a:cubicBezTo>
                      <a:pt x="1515" y="270"/>
                      <a:pt x="1474" y="218"/>
                      <a:pt x="1412" y="176"/>
                    </a:cubicBezTo>
                    <a:cubicBezTo>
                      <a:pt x="1370" y="135"/>
                      <a:pt x="1308" y="104"/>
                      <a:pt x="1236" y="72"/>
                    </a:cubicBezTo>
                    <a:cubicBezTo>
                      <a:pt x="1163" y="42"/>
                      <a:pt x="1090" y="21"/>
                      <a:pt x="1028" y="10"/>
                    </a:cubicBezTo>
                    <a:cubicBezTo>
                      <a:pt x="1017" y="0"/>
                      <a:pt x="1017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6859202" y="1526197"/>
                <a:ext cx="196855" cy="181892"/>
              </a:xfrm>
              <a:custGeom>
                <a:avLst/>
                <a:gdLst/>
                <a:ahLst/>
                <a:cxnLst/>
                <a:rect l="l" t="t" r="r" b="b"/>
                <a:pathLst>
                  <a:path w="4368" h="4036" extrusionOk="0">
                    <a:moveTo>
                      <a:pt x="1183" y="0"/>
                    </a:moveTo>
                    <a:cubicBezTo>
                      <a:pt x="1090" y="0"/>
                      <a:pt x="1017" y="11"/>
                      <a:pt x="944" y="21"/>
                    </a:cubicBezTo>
                    <a:cubicBezTo>
                      <a:pt x="809" y="32"/>
                      <a:pt x="685" y="73"/>
                      <a:pt x="571" y="125"/>
                    </a:cubicBezTo>
                    <a:cubicBezTo>
                      <a:pt x="447" y="187"/>
                      <a:pt x="332" y="270"/>
                      <a:pt x="249" y="385"/>
                    </a:cubicBezTo>
                    <a:cubicBezTo>
                      <a:pt x="239" y="405"/>
                      <a:pt x="228" y="436"/>
                      <a:pt x="228" y="468"/>
                    </a:cubicBezTo>
                    <a:cubicBezTo>
                      <a:pt x="115" y="664"/>
                      <a:pt x="42" y="882"/>
                      <a:pt x="21" y="1100"/>
                    </a:cubicBezTo>
                    <a:cubicBezTo>
                      <a:pt x="0" y="1328"/>
                      <a:pt x="32" y="1567"/>
                      <a:pt x="115" y="1816"/>
                    </a:cubicBezTo>
                    <a:cubicBezTo>
                      <a:pt x="187" y="2033"/>
                      <a:pt x="301" y="2252"/>
                      <a:pt x="467" y="2480"/>
                    </a:cubicBezTo>
                    <a:cubicBezTo>
                      <a:pt x="612" y="2687"/>
                      <a:pt x="799" y="2884"/>
                      <a:pt x="1017" y="3071"/>
                    </a:cubicBezTo>
                    <a:cubicBezTo>
                      <a:pt x="1224" y="3248"/>
                      <a:pt x="1452" y="3403"/>
                      <a:pt x="1712" y="3548"/>
                    </a:cubicBezTo>
                    <a:cubicBezTo>
                      <a:pt x="1950" y="3693"/>
                      <a:pt x="2189" y="3797"/>
                      <a:pt x="2448" y="3880"/>
                    </a:cubicBezTo>
                    <a:cubicBezTo>
                      <a:pt x="2759" y="3984"/>
                      <a:pt x="3050" y="4036"/>
                      <a:pt x="3319" y="4036"/>
                    </a:cubicBezTo>
                    <a:cubicBezTo>
                      <a:pt x="3527" y="4036"/>
                      <a:pt x="3714" y="4004"/>
                      <a:pt x="3880" y="3953"/>
                    </a:cubicBezTo>
                    <a:cubicBezTo>
                      <a:pt x="4066" y="3891"/>
                      <a:pt x="4191" y="3818"/>
                      <a:pt x="4264" y="3714"/>
                    </a:cubicBezTo>
                    <a:cubicBezTo>
                      <a:pt x="4347" y="3610"/>
                      <a:pt x="4368" y="3486"/>
                      <a:pt x="4347" y="3351"/>
                    </a:cubicBezTo>
                    <a:cubicBezTo>
                      <a:pt x="4326" y="3237"/>
                      <a:pt x="4274" y="3123"/>
                      <a:pt x="4181" y="2988"/>
                    </a:cubicBezTo>
                    <a:cubicBezTo>
                      <a:pt x="4170" y="2978"/>
                      <a:pt x="4160" y="2967"/>
                      <a:pt x="4149" y="2946"/>
                    </a:cubicBezTo>
                    <a:lnTo>
                      <a:pt x="4181" y="2946"/>
                    </a:lnTo>
                    <a:cubicBezTo>
                      <a:pt x="4222" y="2936"/>
                      <a:pt x="4253" y="2916"/>
                      <a:pt x="4285" y="2874"/>
                    </a:cubicBezTo>
                    <a:cubicBezTo>
                      <a:pt x="4357" y="2801"/>
                      <a:pt x="4357" y="2687"/>
                      <a:pt x="4347" y="2635"/>
                    </a:cubicBezTo>
                    <a:cubicBezTo>
                      <a:pt x="4326" y="2521"/>
                      <a:pt x="4274" y="2418"/>
                      <a:pt x="4222" y="2324"/>
                    </a:cubicBezTo>
                    <a:cubicBezTo>
                      <a:pt x="4160" y="2210"/>
                      <a:pt x="4077" y="2116"/>
                      <a:pt x="4004" y="2033"/>
                    </a:cubicBezTo>
                    <a:cubicBezTo>
                      <a:pt x="3911" y="1930"/>
                      <a:pt x="3807" y="1837"/>
                      <a:pt x="3724" y="1775"/>
                    </a:cubicBezTo>
                    <a:cubicBezTo>
                      <a:pt x="3745" y="1775"/>
                      <a:pt x="3755" y="1764"/>
                      <a:pt x="3776" y="1754"/>
                    </a:cubicBezTo>
                    <a:cubicBezTo>
                      <a:pt x="3828" y="1733"/>
                      <a:pt x="3870" y="1702"/>
                      <a:pt x="3900" y="1650"/>
                    </a:cubicBezTo>
                    <a:cubicBezTo>
                      <a:pt x="3932" y="1598"/>
                      <a:pt x="3932" y="1536"/>
                      <a:pt x="3921" y="1494"/>
                    </a:cubicBezTo>
                    <a:cubicBezTo>
                      <a:pt x="3921" y="1422"/>
                      <a:pt x="3890" y="1360"/>
                      <a:pt x="3859" y="1307"/>
                    </a:cubicBezTo>
                    <a:cubicBezTo>
                      <a:pt x="3817" y="1224"/>
                      <a:pt x="3755" y="1141"/>
                      <a:pt x="3693" y="1079"/>
                    </a:cubicBezTo>
                    <a:cubicBezTo>
                      <a:pt x="3455" y="809"/>
                      <a:pt x="3133" y="581"/>
                      <a:pt x="2729" y="394"/>
                    </a:cubicBezTo>
                    <a:cubicBezTo>
                      <a:pt x="2583" y="332"/>
                      <a:pt x="2407" y="260"/>
                      <a:pt x="2189" y="198"/>
                    </a:cubicBezTo>
                    <a:cubicBezTo>
                      <a:pt x="2054" y="156"/>
                      <a:pt x="1899" y="104"/>
                      <a:pt x="1722" y="63"/>
                    </a:cubicBezTo>
                    <a:cubicBezTo>
                      <a:pt x="1535" y="21"/>
                      <a:pt x="1349" y="0"/>
                      <a:pt x="1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6860103" y="1578116"/>
                <a:ext cx="196404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884" extrusionOk="0">
                    <a:moveTo>
                      <a:pt x="3746" y="0"/>
                    </a:moveTo>
                    <a:cubicBezTo>
                      <a:pt x="3746" y="21"/>
                      <a:pt x="3746" y="42"/>
                      <a:pt x="3756" y="62"/>
                    </a:cubicBezTo>
                    <a:lnTo>
                      <a:pt x="3756" y="125"/>
                    </a:lnTo>
                    <a:cubicBezTo>
                      <a:pt x="3746" y="145"/>
                      <a:pt x="3746" y="155"/>
                      <a:pt x="3735" y="176"/>
                    </a:cubicBezTo>
                    <a:cubicBezTo>
                      <a:pt x="3735" y="197"/>
                      <a:pt x="3725" y="208"/>
                      <a:pt x="3714" y="228"/>
                    </a:cubicBezTo>
                    <a:cubicBezTo>
                      <a:pt x="3694" y="249"/>
                      <a:pt x="3673" y="270"/>
                      <a:pt x="3642" y="291"/>
                    </a:cubicBezTo>
                    <a:cubicBezTo>
                      <a:pt x="3611" y="311"/>
                      <a:pt x="3569" y="321"/>
                      <a:pt x="3538" y="332"/>
                    </a:cubicBezTo>
                    <a:cubicBezTo>
                      <a:pt x="3497" y="332"/>
                      <a:pt x="3455" y="342"/>
                      <a:pt x="3414" y="342"/>
                    </a:cubicBezTo>
                    <a:cubicBezTo>
                      <a:pt x="3372" y="342"/>
                      <a:pt x="3320" y="332"/>
                      <a:pt x="3279" y="332"/>
                    </a:cubicBezTo>
                    <a:cubicBezTo>
                      <a:pt x="3310" y="353"/>
                      <a:pt x="3341" y="384"/>
                      <a:pt x="3362" y="404"/>
                    </a:cubicBezTo>
                    <a:cubicBezTo>
                      <a:pt x="3455" y="487"/>
                      <a:pt x="3538" y="570"/>
                      <a:pt x="3621" y="664"/>
                    </a:cubicBezTo>
                    <a:cubicBezTo>
                      <a:pt x="3704" y="747"/>
                      <a:pt x="3777" y="851"/>
                      <a:pt x="3850" y="944"/>
                    </a:cubicBezTo>
                    <a:cubicBezTo>
                      <a:pt x="3901" y="1037"/>
                      <a:pt x="3953" y="1130"/>
                      <a:pt x="3984" y="1234"/>
                    </a:cubicBezTo>
                    <a:cubicBezTo>
                      <a:pt x="3995" y="1276"/>
                      <a:pt x="4005" y="1328"/>
                      <a:pt x="4005" y="1379"/>
                    </a:cubicBezTo>
                    <a:cubicBezTo>
                      <a:pt x="4005" y="1421"/>
                      <a:pt x="3995" y="1462"/>
                      <a:pt x="3984" y="1494"/>
                    </a:cubicBezTo>
                    <a:cubicBezTo>
                      <a:pt x="3974" y="1525"/>
                      <a:pt x="3963" y="1556"/>
                      <a:pt x="3943" y="1577"/>
                    </a:cubicBezTo>
                    <a:cubicBezTo>
                      <a:pt x="3933" y="1598"/>
                      <a:pt x="3912" y="1618"/>
                      <a:pt x="3891" y="1639"/>
                    </a:cubicBezTo>
                    <a:cubicBezTo>
                      <a:pt x="3860" y="1660"/>
                      <a:pt x="3818" y="1691"/>
                      <a:pt x="3777" y="1701"/>
                    </a:cubicBezTo>
                    <a:cubicBezTo>
                      <a:pt x="3725" y="1711"/>
                      <a:pt x="3673" y="1711"/>
                      <a:pt x="3611" y="1711"/>
                    </a:cubicBezTo>
                    <a:cubicBezTo>
                      <a:pt x="3559" y="1701"/>
                      <a:pt x="3507" y="1691"/>
                      <a:pt x="3455" y="1670"/>
                    </a:cubicBezTo>
                    <a:cubicBezTo>
                      <a:pt x="3403" y="1660"/>
                      <a:pt x="3352" y="1639"/>
                      <a:pt x="3299" y="1618"/>
                    </a:cubicBezTo>
                    <a:cubicBezTo>
                      <a:pt x="3289" y="1618"/>
                      <a:pt x="3279" y="1618"/>
                      <a:pt x="3269" y="1608"/>
                    </a:cubicBezTo>
                    <a:lnTo>
                      <a:pt x="3269" y="1608"/>
                    </a:lnTo>
                    <a:lnTo>
                      <a:pt x="3362" y="1732"/>
                    </a:lnTo>
                    <a:cubicBezTo>
                      <a:pt x="3382" y="1764"/>
                      <a:pt x="3403" y="1794"/>
                      <a:pt x="3424" y="1836"/>
                    </a:cubicBezTo>
                    <a:cubicBezTo>
                      <a:pt x="3435" y="1847"/>
                      <a:pt x="3445" y="1867"/>
                      <a:pt x="3455" y="1888"/>
                    </a:cubicBezTo>
                    <a:lnTo>
                      <a:pt x="3486" y="1950"/>
                    </a:lnTo>
                    <a:cubicBezTo>
                      <a:pt x="3497" y="1981"/>
                      <a:pt x="3507" y="2013"/>
                      <a:pt x="3507" y="2033"/>
                    </a:cubicBezTo>
                    <a:cubicBezTo>
                      <a:pt x="3528" y="2126"/>
                      <a:pt x="3538" y="2209"/>
                      <a:pt x="3518" y="2292"/>
                    </a:cubicBezTo>
                    <a:cubicBezTo>
                      <a:pt x="3507" y="2354"/>
                      <a:pt x="3476" y="2417"/>
                      <a:pt x="3424" y="2458"/>
                    </a:cubicBezTo>
                    <a:cubicBezTo>
                      <a:pt x="3393" y="2479"/>
                      <a:pt x="3362" y="2500"/>
                      <a:pt x="3331" y="2510"/>
                    </a:cubicBezTo>
                    <a:cubicBezTo>
                      <a:pt x="3299" y="2520"/>
                      <a:pt x="3269" y="2531"/>
                      <a:pt x="3227" y="2531"/>
                    </a:cubicBezTo>
                    <a:cubicBezTo>
                      <a:pt x="3186" y="2536"/>
                      <a:pt x="3144" y="2539"/>
                      <a:pt x="3103" y="2539"/>
                    </a:cubicBezTo>
                    <a:cubicBezTo>
                      <a:pt x="3061" y="2539"/>
                      <a:pt x="3020" y="2536"/>
                      <a:pt x="2978" y="2531"/>
                    </a:cubicBezTo>
                    <a:cubicBezTo>
                      <a:pt x="2875" y="2520"/>
                      <a:pt x="2781" y="2500"/>
                      <a:pt x="2677" y="2469"/>
                    </a:cubicBezTo>
                    <a:cubicBezTo>
                      <a:pt x="2470" y="2417"/>
                      <a:pt x="2262" y="2344"/>
                      <a:pt x="2055" y="2251"/>
                    </a:cubicBezTo>
                    <a:cubicBezTo>
                      <a:pt x="1962" y="2220"/>
                      <a:pt x="1879" y="2178"/>
                      <a:pt x="1785" y="2137"/>
                    </a:cubicBezTo>
                    <a:cubicBezTo>
                      <a:pt x="1713" y="2096"/>
                      <a:pt x="1640" y="2064"/>
                      <a:pt x="1578" y="2022"/>
                    </a:cubicBezTo>
                    <a:cubicBezTo>
                      <a:pt x="1547" y="2013"/>
                      <a:pt x="1526" y="2002"/>
                      <a:pt x="1505" y="1981"/>
                    </a:cubicBezTo>
                    <a:cubicBezTo>
                      <a:pt x="1464" y="1960"/>
                      <a:pt x="1422" y="1930"/>
                      <a:pt x="1381" y="1909"/>
                    </a:cubicBezTo>
                    <a:cubicBezTo>
                      <a:pt x="1236" y="1805"/>
                      <a:pt x="1100" y="1691"/>
                      <a:pt x="966" y="1577"/>
                    </a:cubicBezTo>
                    <a:cubicBezTo>
                      <a:pt x="821" y="1442"/>
                      <a:pt x="685" y="1317"/>
                      <a:pt x="561" y="1172"/>
                    </a:cubicBezTo>
                    <a:cubicBezTo>
                      <a:pt x="447" y="1027"/>
                      <a:pt x="333" y="881"/>
                      <a:pt x="229" y="715"/>
                    </a:cubicBezTo>
                    <a:cubicBezTo>
                      <a:pt x="146" y="570"/>
                      <a:pt x="63" y="415"/>
                      <a:pt x="1" y="259"/>
                    </a:cubicBezTo>
                    <a:lnTo>
                      <a:pt x="1" y="259"/>
                    </a:lnTo>
                    <a:cubicBezTo>
                      <a:pt x="12" y="394"/>
                      <a:pt x="42" y="529"/>
                      <a:pt x="95" y="664"/>
                    </a:cubicBezTo>
                    <a:cubicBezTo>
                      <a:pt x="167" y="881"/>
                      <a:pt x="281" y="1100"/>
                      <a:pt x="447" y="1328"/>
                    </a:cubicBezTo>
                    <a:cubicBezTo>
                      <a:pt x="602" y="1535"/>
                      <a:pt x="789" y="1732"/>
                      <a:pt x="997" y="1919"/>
                    </a:cubicBezTo>
                    <a:cubicBezTo>
                      <a:pt x="1204" y="2096"/>
                      <a:pt x="1432" y="2261"/>
                      <a:pt x="1681" y="2407"/>
                    </a:cubicBezTo>
                    <a:cubicBezTo>
                      <a:pt x="1920" y="2541"/>
                      <a:pt x="2169" y="2645"/>
                      <a:pt x="2428" y="2728"/>
                    </a:cubicBezTo>
                    <a:cubicBezTo>
                      <a:pt x="2739" y="2832"/>
                      <a:pt x="3030" y="2884"/>
                      <a:pt x="3299" y="2884"/>
                    </a:cubicBezTo>
                    <a:cubicBezTo>
                      <a:pt x="3507" y="2884"/>
                      <a:pt x="3694" y="2852"/>
                      <a:pt x="3870" y="2801"/>
                    </a:cubicBezTo>
                    <a:cubicBezTo>
                      <a:pt x="4046" y="2749"/>
                      <a:pt x="4171" y="2666"/>
                      <a:pt x="4254" y="2562"/>
                    </a:cubicBezTo>
                    <a:cubicBezTo>
                      <a:pt x="4327" y="2458"/>
                      <a:pt x="4357" y="2334"/>
                      <a:pt x="4327" y="2199"/>
                    </a:cubicBezTo>
                    <a:cubicBezTo>
                      <a:pt x="4306" y="2085"/>
                      <a:pt x="4254" y="1971"/>
                      <a:pt x="4161" y="1836"/>
                    </a:cubicBezTo>
                    <a:cubicBezTo>
                      <a:pt x="4150" y="1826"/>
                      <a:pt x="4140" y="1815"/>
                      <a:pt x="4129" y="1794"/>
                    </a:cubicBezTo>
                    <a:lnTo>
                      <a:pt x="4161" y="1794"/>
                    </a:lnTo>
                    <a:cubicBezTo>
                      <a:pt x="4202" y="1784"/>
                      <a:pt x="4244" y="1764"/>
                      <a:pt x="4275" y="1722"/>
                    </a:cubicBezTo>
                    <a:cubicBezTo>
                      <a:pt x="4337" y="1649"/>
                      <a:pt x="4337" y="1535"/>
                      <a:pt x="4327" y="1483"/>
                    </a:cubicBezTo>
                    <a:cubicBezTo>
                      <a:pt x="4316" y="1369"/>
                      <a:pt x="4254" y="1255"/>
                      <a:pt x="4202" y="1172"/>
                    </a:cubicBezTo>
                    <a:cubicBezTo>
                      <a:pt x="4140" y="1058"/>
                      <a:pt x="4057" y="954"/>
                      <a:pt x="3984" y="881"/>
                    </a:cubicBezTo>
                    <a:cubicBezTo>
                      <a:pt x="3891" y="778"/>
                      <a:pt x="3787" y="695"/>
                      <a:pt x="3704" y="623"/>
                    </a:cubicBezTo>
                    <a:lnTo>
                      <a:pt x="3714" y="623"/>
                    </a:lnTo>
                    <a:cubicBezTo>
                      <a:pt x="3735" y="623"/>
                      <a:pt x="3746" y="612"/>
                      <a:pt x="3756" y="612"/>
                    </a:cubicBezTo>
                    <a:cubicBezTo>
                      <a:pt x="3808" y="581"/>
                      <a:pt x="3850" y="550"/>
                      <a:pt x="3880" y="498"/>
                    </a:cubicBezTo>
                    <a:cubicBezTo>
                      <a:pt x="3912" y="446"/>
                      <a:pt x="3912" y="384"/>
                      <a:pt x="3912" y="342"/>
                    </a:cubicBezTo>
                    <a:cubicBezTo>
                      <a:pt x="3901" y="270"/>
                      <a:pt x="3870" y="208"/>
                      <a:pt x="3839" y="155"/>
                    </a:cubicBezTo>
                    <a:cubicBezTo>
                      <a:pt x="3818" y="104"/>
                      <a:pt x="3777" y="52"/>
                      <a:pt x="3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7037311" y="163886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89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6832071" y="1569688"/>
                <a:ext cx="227726" cy="141872"/>
              </a:xfrm>
              <a:custGeom>
                <a:avLst/>
                <a:gdLst/>
                <a:ahLst/>
                <a:cxnLst/>
                <a:rect l="l" t="t" r="r" b="b"/>
                <a:pathLst>
                  <a:path w="5053" h="3148" extrusionOk="0"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114"/>
                      <a:pt x="21" y="187"/>
                      <a:pt x="53" y="259"/>
                    </a:cubicBezTo>
                    <a:cubicBezTo>
                      <a:pt x="83" y="322"/>
                      <a:pt x="125" y="384"/>
                      <a:pt x="187" y="436"/>
                    </a:cubicBezTo>
                    <a:cubicBezTo>
                      <a:pt x="219" y="457"/>
                      <a:pt x="249" y="467"/>
                      <a:pt x="281" y="478"/>
                    </a:cubicBezTo>
                    <a:cubicBezTo>
                      <a:pt x="312" y="488"/>
                      <a:pt x="343" y="488"/>
                      <a:pt x="374" y="488"/>
                    </a:cubicBezTo>
                    <a:cubicBezTo>
                      <a:pt x="426" y="478"/>
                      <a:pt x="468" y="446"/>
                      <a:pt x="509" y="405"/>
                    </a:cubicBezTo>
                    <a:cubicBezTo>
                      <a:pt x="581" y="706"/>
                      <a:pt x="706" y="996"/>
                      <a:pt x="851" y="1266"/>
                    </a:cubicBezTo>
                    <a:cubicBezTo>
                      <a:pt x="1028" y="1566"/>
                      <a:pt x="1245" y="1836"/>
                      <a:pt x="1494" y="2085"/>
                    </a:cubicBezTo>
                    <a:cubicBezTo>
                      <a:pt x="1733" y="2324"/>
                      <a:pt x="2024" y="2531"/>
                      <a:pt x="2324" y="2697"/>
                    </a:cubicBezTo>
                    <a:cubicBezTo>
                      <a:pt x="2480" y="2780"/>
                      <a:pt x="2635" y="2853"/>
                      <a:pt x="2801" y="2915"/>
                    </a:cubicBezTo>
                    <a:cubicBezTo>
                      <a:pt x="2957" y="2967"/>
                      <a:pt x="3123" y="3019"/>
                      <a:pt x="3289" y="3050"/>
                    </a:cubicBezTo>
                    <a:cubicBezTo>
                      <a:pt x="3393" y="3081"/>
                      <a:pt x="3507" y="3102"/>
                      <a:pt x="3621" y="3112"/>
                    </a:cubicBezTo>
                    <a:cubicBezTo>
                      <a:pt x="3735" y="3133"/>
                      <a:pt x="3849" y="3143"/>
                      <a:pt x="3974" y="3143"/>
                    </a:cubicBezTo>
                    <a:cubicBezTo>
                      <a:pt x="4004" y="3146"/>
                      <a:pt x="4035" y="3147"/>
                      <a:pt x="4066" y="3147"/>
                    </a:cubicBezTo>
                    <a:cubicBezTo>
                      <a:pt x="4150" y="3147"/>
                      <a:pt x="4235" y="3137"/>
                      <a:pt x="4326" y="3122"/>
                    </a:cubicBezTo>
                    <a:cubicBezTo>
                      <a:pt x="4430" y="3102"/>
                      <a:pt x="4544" y="3071"/>
                      <a:pt x="4638" y="3019"/>
                    </a:cubicBezTo>
                    <a:cubicBezTo>
                      <a:pt x="4741" y="2956"/>
                      <a:pt x="4834" y="2884"/>
                      <a:pt x="4917" y="2790"/>
                    </a:cubicBezTo>
                    <a:cubicBezTo>
                      <a:pt x="4949" y="2739"/>
                      <a:pt x="4970" y="2697"/>
                      <a:pt x="4990" y="2645"/>
                    </a:cubicBezTo>
                    <a:cubicBezTo>
                      <a:pt x="5000" y="2624"/>
                      <a:pt x="5011" y="2594"/>
                      <a:pt x="5021" y="2573"/>
                    </a:cubicBezTo>
                    <a:cubicBezTo>
                      <a:pt x="5032" y="2541"/>
                      <a:pt x="5032" y="2511"/>
                      <a:pt x="5042" y="2479"/>
                    </a:cubicBezTo>
                    <a:cubicBezTo>
                      <a:pt x="5053" y="2375"/>
                      <a:pt x="5021" y="2262"/>
                      <a:pt x="4979" y="2168"/>
                    </a:cubicBezTo>
                    <a:cubicBezTo>
                      <a:pt x="4928" y="2054"/>
                      <a:pt x="4845" y="1951"/>
                      <a:pt x="4751" y="1878"/>
                    </a:cubicBezTo>
                    <a:cubicBezTo>
                      <a:pt x="4737" y="1864"/>
                      <a:pt x="4721" y="1858"/>
                      <a:pt x="4705" y="1858"/>
                    </a:cubicBezTo>
                    <a:cubicBezTo>
                      <a:pt x="4685" y="1858"/>
                      <a:pt x="4665" y="1866"/>
                      <a:pt x="4648" y="1878"/>
                    </a:cubicBezTo>
                    <a:cubicBezTo>
                      <a:pt x="4627" y="1909"/>
                      <a:pt x="4638" y="1951"/>
                      <a:pt x="4658" y="1981"/>
                    </a:cubicBezTo>
                    <a:cubicBezTo>
                      <a:pt x="4689" y="2002"/>
                      <a:pt x="4710" y="2023"/>
                      <a:pt x="4731" y="2044"/>
                    </a:cubicBezTo>
                    <a:cubicBezTo>
                      <a:pt x="4751" y="2064"/>
                      <a:pt x="4762" y="2085"/>
                      <a:pt x="4783" y="2106"/>
                    </a:cubicBezTo>
                    <a:cubicBezTo>
                      <a:pt x="4804" y="2137"/>
                      <a:pt x="4814" y="2158"/>
                      <a:pt x="4824" y="2189"/>
                    </a:cubicBezTo>
                    <a:cubicBezTo>
                      <a:pt x="4845" y="2230"/>
                      <a:pt x="4866" y="2272"/>
                      <a:pt x="4876" y="2313"/>
                    </a:cubicBezTo>
                    <a:cubicBezTo>
                      <a:pt x="4876" y="2355"/>
                      <a:pt x="4887" y="2386"/>
                      <a:pt x="4887" y="2417"/>
                    </a:cubicBezTo>
                    <a:cubicBezTo>
                      <a:pt x="4887" y="2458"/>
                      <a:pt x="4876" y="2500"/>
                      <a:pt x="4866" y="2531"/>
                    </a:cubicBezTo>
                    <a:cubicBezTo>
                      <a:pt x="4855" y="2573"/>
                      <a:pt x="4834" y="2614"/>
                      <a:pt x="4814" y="2645"/>
                    </a:cubicBezTo>
                    <a:cubicBezTo>
                      <a:pt x="4783" y="2687"/>
                      <a:pt x="4751" y="2739"/>
                      <a:pt x="4710" y="2770"/>
                    </a:cubicBezTo>
                    <a:cubicBezTo>
                      <a:pt x="4658" y="2811"/>
                      <a:pt x="4596" y="2853"/>
                      <a:pt x="4544" y="2884"/>
                    </a:cubicBezTo>
                    <a:cubicBezTo>
                      <a:pt x="4472" y="2915"/>
                      <a:pt x="4399" y="2946"/>
                      <a:pt x="4316" y="2956"/>
                    </a:cubicBezTo>
                    <a:cubicBezTo>
                      <a:pt x="4214" y="2980"/>
                      <a:pt x="4107" y="2992"/>
                      <a:pt x="3998" y="2992"/>
                    </a:cubicBezTo>
                    <a:cubicBezTo>
                      <a:pt x="3963" y="2992"/>
                      <a:pt x="3927" y="2990"/>
                      <a:pt x="3891" y="2988"/>
                    </a:cubicBezTo>
                    <a:lnTo>
                      <a:pt x="3911" y="2988"/>
                    </a:lnTo>
                    <a:cubicBezTo>
                      <a:pt x="3746" y="2988"/>
                      <a:pt x="3590" y="2956"/>
                      <a:pt x="3424" y="2926"/>
                    </a:cubicBezTo>
                    <a:cubicBezTo>
                      <a:pt x="3268" y="2905"/>
                      <a:pt x="3123" y="2863"/>
                      <a:pt x="2967" y="2822"/>
                    </a:cubicBezTo>
                    <a:lnTo>
                      <a:pt x="2957" y="2822"/>
                    </a:lnTo>
                    <a:cubicBezTo>
                      <a:pt x="2667" y="2728"/>
                      <a:pt x="2386" y="2594"/>
                      <a:pt x="2127" y="2428"/>
                    </a:cubicBezTo>
                    <a:lnTo>
                      <a:pt x="2127" y="2428"/>
                    </a:lnTo>
                    <a:cubicBezTo>
                      <a:pt x="2127" y="2429"/>
                      <a:pt x="2128" y="2431"/>
                      <a:pt x="2128" y="2432"/>
                    </a:cubicBezTo>
                    <a:lnTo>
                      <a:pt x="2128" y="2432"/>
                    </a:lnTo>
                    <a:cubicBezTo>
                      <a:pt x="1852" y="2257"/>
                      <a:pt x="1595" y="2041"/>
                      <a:pt x="1370" y="1805"/>
                    </a:cubicBezTo>
                    <a:lnTo>
                      <a:pt x="1380" y="1805"/>
                    </a:lnTo>
                    <a:cubicBezTo>
                      <a:pt x="1266" y="1691"/>
                      <a:pt x="1173" y="1566"/>
                      <a:pt x="1079" y="1442"/>
                    </a:cubicBezTo>
                    <a:cubicBezTo>
                      <a:pt x="986" y="1307"/>
                      <a:pt x="903" y="1162"/>
                      <a:pt x="830" y="1027"/>
                    </a:cubicBezTo>
                    <a:cubicBezTo>
                      <a:pt x="779" y="913"/>
                      <a:pt x="727" y="799"/>
                      <a:pt x="685" y="685"/>
                    </a:cubicBezTo>
                    <a:cubicBezTo>
                      <a:pt x="634" y="561"/>
                      <a:pt x="602" y="436"/>
                      <a:pt x="571" y="312"/>
                    </a:cubicBezTo>
                    <a:cubicBezTo>
                      <a:pt x="565" y="294"/>
                      <a:pt x="550" y="286"/>
                      <a:pt x="534" y="286"/>
                    </a:cubicBezTo>
                    <a:cubicBezTo>
                      <a:pt x="521" y="286"/>
                      <a:pt x="508" y="292"/>
                      <a:pt x="498" y="301"/>
                    </a:cubicBezTo>
                    <a:cubicBezTo>
                      <a:pt x="488" y="322"/>
                      <a:pt x="468" y="342"/>
                      <a:pt x="447" y="363"/>
                    </a:cubicBezTo>
                    <a:cubicBezTo>
                      <a:pt x="436" y="374"/>
                      <a:pt x="415" y="384"/>
                      <a:pt x="395" y="395"/>
                    </a:cubicBezTo>
                    <a:cubicBezTo>
                      <a:pt x="385" y="405"/>
                      <a:pt x="374" y="405"/>
                      <a:pt x="364" y="405"/>
                    </a:cubicBezTo>
                    <a:cubicBezTo>
                      <a:pt x="353" y="415"/>
                      <a:pt x="343" y="415"/>
                      <a:pt x="332" y="415"/>
                    </a:cubicBezTo>
                    <a:cubicBezTo>
                      <a:pt x="312" y="415"/>
                      <a:pt x="302" y="405"/>
                      <a:pt x="291" y="405"/>
                    </a:cubicBezTo>
                    <a:cubicBezTo>
                      <a:pt x="281" y="395"/>
                      <a:pt x="260" y="395"/>
                      <a:pt x="249" y="384"/>
                    </a:cubicBezTo>
                    <a:cubicBezTo>
                      <a:pt x="229" y="374"/>
                      <a:pt x="208" y="353"/>
                      <a:pt x="187" y="342"/>
                    </a:cubicBezTo>
                    <a:cubicBezTo>
                      <a:pt x="156" y="301"/>
                      <a:pt x="136" y="270"/>
                      <a:pt x="115" y="229"/>
                    </a:cubicBezTo>
                    <a:cubicBezTo>
                      <a:pt x="104" y="187"/>
                      <a:pt x="83" y="156"/>
                      <a:pt x="73" y="125"/>
                    </a:cubicBezTo>
                    <a:lnTo>
                      <a:pt x="73" y="31"/>
                    </a:lnTo>
                    <a:cubicBezTo>
                      <a:pt x="7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6955963" y="1527144"/>
                <a:ext cx="82338" cy="8094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796" extrusionOk="0">
                    <a:moveTo>
                      <a:pt x="42" y="0"/>
                    </a:moveTo>
                    <a:cubicBezTo>
                      <a:pt x="31" y="0"/>
                      <a:pt x="21" y="11"/>
                      <a:pt x="11" y="11"/>
                    </a:cubicBezTo>
                    <a:cubicBezTo>
                      <a:pt x="1" y="32"/>
                      <a:pt x="11" y="52"/>
                      <a:pt x="21" y="62"/>
                    </a:cubicBezTo>
                    <a:cubicBezTo>
                      <a:pt x="42" y="83"/>
                      <a:pt x="73" y="104"/>
                      <a:pt x="94" y="125"/>
                    </a:cubicBezTo>
                    <a:cubicBezTo>
                      <a:pt x="146" y="156"/>
                      <a:pt x="187" y="177"/>
                      <a:pt x="229" y="208"/>
                    </a:cubicBezTo>
                    <a:cubicBezTo>
                      <a:pt x="363" y="291"/>
                      <a:pt x="499" y="373"/>
                      <a:pt x="623" y="456"/>
                    </a:cubicBezTo>
                    <a:cubicBezTo>
                      <a:pt x="778" y="550"/>
                      <a:pt x="923" y="654"/>
                      <a:pt x="1079" y="768"/>
                    </a:cubicBezTo>
                    <a:cubicBezTo>
                      <a:pt x="1214" y="871"/>
                      <a:pt x="1359" y="986"/>
                      <a:pt x="1484" y="1110"/>
                    </a:cubicBezTo>
                    <a:cubicBezTo>
                      <a:pt x="1557" y="1183"/>
                      <a:pt x="1629" y="1266"/>
                      <a:pt x="1681" y="1349"/>
                    </a:cubicBezTo>
                    <a:cubicBezTo>
                      <a:pt x="1691" y="1380"/>
                      <a:pt x="1712" y="1411"/>
                      <a:pt x="1723" y="1452"/>
                    </a:cubicBezTo>
                    <a:lnTo>
                      <a:pt x="1723" y="1505"/>
                    </a:lnTo>
                    <a:lnTo>
                      <a:pt x="1723" y="1546"/>
                    </a:lnTo>
                    <a:cubicBezTo>
                      <a:pt x="1712" y="1567"/>
                      <a:pt x="1712" y="1577"/>
                      <a:pt x="1702" y="1588"/>
                    </a:cubicBezTo>
                    <a:cubicBezTo>
                      <a:pt x="1702" y="1598"/>
                      <a:pt x="1691" y="1608"/>
                      <a:pt x="1670" y="1618"/>
                    </a:cubicBezTo>
                    <a:cubicBezTo>
                      <a:pt x="1660" y="1639"/>
                      <a:pt x="1640" y="1650"/>
                      <a:pt x="1619" y="1671"/>
                    </a:cubicBezTo>
                    <a:cubicBezTo>
                      <a:pt x="1608" y="1671"/>
                      <a:pt x="1598" y="1681"/>
                      <a:pt x="1587" y="1681"/>
                    </a:cubicBezTo>
                    <a:cubicBezTo>
                      <a:pt x="1557" y="1701"/>
                      <a:pt x="1536" y="1733"/>
                      <a:pt x="1557" y="1763"/>
                    </a:cubicBezTo>
                    <a:cubicBezTo>
                      <a:pt x="1557" y="1774"/>
                      <a:pt x="1567" y="1784"/>
                      <a:pt x="1587" y="1795"/>
                    </a:cubicBezTo>
                    <a:lnTo>
                      <a:pt x="1608" y="1795"/>
                    </a:lnTo>
                    <a:cubicBezTo>
                      <a:pt x="1619" y="1795"/>
                      <a:pt x="1629" y="1795"/>
                      <a:pt x="1640" y="1784"/>
                    </a:cubicBezTo>
                    <a:lnTo>
                      <a:pt x="1733" y="1722"/>
                    </a:lnTo>
                    <a:cubicBezTo>
                      <a:pt x="1743" y="1712"/>
                      <a:pt x="1753" y="1691"/>
                      <a:pt x="1764" y="1681"/>
                    </a:cubicBezTo>
                    <a:cubicBezTo>
                      <a:pt x="1774" y="1671"/>
                      <a:pt x="1785" y="1650"/>
                      <a:pt x="1795" y="1629"/>
                    </a:cubicBezTo>
                    <a:cubicBezTo>
                      <a:pt x="1816" y="1608"/>
                      <a:pt x="1816" y="1577"/>
                      <a:pt x="1826" y="1546"/>
                    </a:cubicBezTo>
                    <a:cubicBezTo>
                      <a:pt x="1826" y="1515"/>
                      <a:pt x="1826" y="1484"/>
                      <a:pt x="1816" y="1452"/>
                    </a:cubicBezTo>
                    <a:cubicBezTo>
                      <a:pt x="1806" y="1380"/>
                      <a:pt x="1774" y="1318"/>
                      <a:pt x="1733" y="1256"/>
                    </a:cubicBezTo>
                    <a:cubicBezTo>
                      <a:pt x="1681" y="1183"/>
                      <a:pt x="1619" y="1120"/>
                      <a:pt x="1557" y="1058"/>
                    </a:cubicBezTo>
                    <a:cubicBezTo>
                      <a:pt x="1484" y="986"/>
                      <a:pt x="1401" y="913"/>
                      <a:pt x="1318" y="851"/>
                    </a:cubicBezTo>
                    <a:cubicBezTo>
                      <a:pt x="1225" y="778"/>
                      <a:pt x="1142" y="716"/>
                      <a:pt x="1048" y="643"/>
                    </a:cubicBezTo>
                    <a:cubicBezTo>
                      <a:pt x="861" y="519"/>
                      <a:pt x="675" y="405"/>
                      <a:pt x="488" y="281"/>
                    </a:cubicBezTo>
                    <a:cubicBezTo>
                      <a:pt x="395" y="228"/>
                      <a:pt x="312" y="166"/>
                      <a:pt x="218" y="115"/>
                    </a:cubicBezTo>
                    <a:lnTo>
                      <a:pt x="125" y="52"/>
                    </a:lnTo>
                    <a:cubicBezTo>
                      <a:pt x="104" y="42"/>
                      <a:pt x="84" y="21"/>
                      <a:pt x="6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6896563" y="1568741"/>
                <a:ext cx="114607" cy="90135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000" extrusionOk="0">
                    <a:moveTo>
                      <a:pt x="2324" y="1089"/>
                    </a:moveTo>
                    <a:cubicBezTo>
                      <a:pt x="2324" y="1097"/>
                      <a:pt x="2330" y="1099"/>
                      <a:pt x="2333" y="1100"/>
                    </a:cubicBezTo>
                    <a:lnTo>
                      <a:pt x="2333" y="1100"/>
                    </a:lnTo>
                    <a:cubicBezTo>
                      <a:pt x="2330" y="1096"/>
                      <a:pt x="2327" y="1093"/>
                      <a:pt x="2324" y="1089"/>
                    </a:cubicBezTo>
                    <a:close/>
                    <a:moveTo>
                      <a:pt x="2096" y="1691"/>
                    </a:moveTo>
                    <a:cubicBezTo>
                      <a:pt x="2098" y="1691"/>
                      <a:pt x="2100" y="1692"/>
                      <a:pt x="2101" y="1692"/>
                    </a:cubicBezTo>
                    <a:lnTo>
                      <a:pt x="2101" y="1692"/>
                    </a:lnTo>
                    <a:cubicBezTo>
                      <a:pt x="2100" y="1691"/>
                      <a:pt x="2098" y="1691"/>
                      <a:pt x="2096" y="1691"/>
                    </a:cubicBezTo>
                    <a:close/>
                    <a:moveTo>
                      <a:pt x="2076" y="1"/>
                    </a:moveTo>
                    <a:cubicBezTo>
                      <a:pt x="2066" y="1"/>
                      <a:pt x="2055" y="1"/>
                      <a:pt x="2055" y="11"/>
                    </a:cubicBezTo>
                    <a:cubicBezTo>
                      <a:pt x="2034" y="21"/>
                      <a:pt x="2034" y="42"/>
                      <a:pt x="2055" y="63"/>
                    </a:cubicBezTo>
                    <a:cubicBezTo>
                      <a:pt x="2076" y="84"/>
                      <a:pt x="2096" y="104"/>
                      <a:pt x="2107" y="125"/>
                    </a:cubicBezTo>
                    <a:lnTo>
                      <a:pt x="2117" y="125"/>
                    </a:lnTo>
                    <a:cubicBezTo>
                      <a:pt x="2138" y="156"/>
                      <a:pt x="2159" y="197"/>
                      <a:pt x="2179" y="229"/>
                    </a:cubicBezTo>
                    <a:lnTo>
                      <a:pt x="2211" y="353"/>
                    </a:lnTo>
                    <a:lnTo>
                      <a:pt x="2211" y="446"/>
                    </a:lnTo>
                    <a:cubicBezTo>
                      <a:pt x="2211" y="467"/>
                      <a:pt x="2200" y="488"/>
                      <a:pt x="2190" y="509"/>
                    </a:cubicBezTo>
                    <a:cubicBezTo>
                      <a:pt x="2190" y="529"/>
                      <a:pt x="2179" y="540"/>
                      <a:pt x="2169" y="561"/>
                    </a:cubicBezTo>
                    <a:cubicBezTo>
                      <a:pt x="2159" y="571"/>
                      <a:pt x="2149" y="582"/>
                      <a:pt x="2138" y="582"/>
                    </a:cubicBezTo>
                    <a:cubicBezTo>
                      <a:pt x="2128" y="592"/>
                      <a:pt x="2117" y="602"/>
                      <a:pt x="2107" y="602"/>
                    </a:cubicBezTo>
                    <a:cubicBezTo>
                      <a:pt x="2096" y="612"/>
                      <a:pt x="2076" y="612"/>
                      <a:pt x="2066" y="623"/>
                    </a:cubicBezTo>
                    <a:lnTo>
                      <a:pt x="2003" y="623"/>
                    </a:lnTo>
                    <a:cubicBezTo>
                      <a:pt x="1962" y="612"/>
                      <a:pt x="1930" y="602"/>
                      <a:pt x="1900" y="592"/>
                    </a:cubicBezTo>
                    <a:cubicBezTo>
                      <a:pt x="1889" y="582"/>
                      <a:pt x="1868" y="571"/>
                      <a:pt x="1847" y="571"/>
                    </a:cubicBezTo>
                    <a:cubicBezTo>
                      <a:pt x="1842" y="566"/>
                      <a:pt x="1835" y="563"/>
                      <a:pt x="1827" y="563"/>
                    </a:cubicBezTo>
                    <a:cubicBezTo>
                      <a:pt x="1819" y="563"/>
                      <a:pt x="1811" y="566"/>
                      <a:pt x="1806" y="571"/>
                    </a:cubicBezTo>
                    <a:cubicBezTo>
                      <a:pt x="1796" y="592"/>
                      <a:pt x="1796" y="612"/>
                      <a:pt x="1806" y="623"/>
                    </a:cubicBezTo>
                    <a:cubicBezTo>
                      <a:pt x="1889" y="695"/>
                      <a:pt x="1983" y="758"/>
                      <a:pt x="2066" y="831"/>
                    </a:cubicBezTo>
                    <a:cubicBezTo>
                      <a:pt x="2159" y="914"/>
                      <a:pt x="2252" y="1006"/>
                      <a:pt x="2335" y="1100"/>
                    </a:cubicBezTo>
                    <a:cubicBezTo>
                      <a:pt x="2335" y="1100"/>
                      <a:pt x="2334" y="1100"/>
                      <a:pt x="2333" y="1100"/>
                    </a:cubicBezTo>
                    <a:lnTo>
                      <a:pt x="2333" y="1100"/>
                    </a:lnTo>
                    <a:cubicBezTo>
                      <a:pt x="2371" y="1149"/>
                      <a:pt x="2409" y="1197"/>
                      <a:pt x="2428" y="1255"/>
                    </a:cubicBezTo>
                    <a:cubicBezTo>
                      <a:pt x="2449" y="1287"/>
                      <a:pt x="2460" y="1328"/>
                      <a:pt x="2460" y="1359"/>
                    </a:cubicBezTo>
                    <a:cubicBezTo>
                      <a:pt x="2470" y="1401"/>
                      <a:pt x="2470" y="1432"/>
                      <a:pt x="2460" y="1474"/>
                    </a:cubicBezTo>
                    <a:cubicBezTo>
                      <a:pt x="2460" y="1494"/>
                      <a:pt x="2449" y="1525"/>
                      <a:pt x="2439" y="1557"/>
                    </a:cubicBezTo>
                    <a:cubicBezTo>
                      <a:pt x="2428" y="1577"/>
                      <a:pt x="2418" y="1587"/>
                      <a:pt x="2407" y="1608"/>
                    </a:cubicBezTo>
                    <a:cubicBezTo>
                      <a:pt x="2397" y="1619"/>
                      <a:pt x="2387" y="1640"/>
                      <a:pt x="2377" y="1650"/>
                    </a:cubicBezTo>
                    <a:cubicBezTo>
                      <a:pt x="2356" y="1660"/>
                      <a:pt x="2345" y="1670"/>
                      <a:pt x="2324" y="1670"/>
                    </a:cubicBezTo>
                    <a:cubicBezTo>
                      <a:pt x="2294" y="1691"/>
                      <a:pt x="2273" y="1691"/>
                      <a:pt x="2241" y="1702"/>
                    </a:cubicBezTo>
                    <a:cubicBezTo>
                      <a:pt x="2192" y="1702"/>
                      <a:pt x="2151" y="1702"/>
                      <a:pt x="2101" y="1692"/>
                    </a:cubicBezTo>
                    <a:lnTo>
                      <a:pt x="2101" y="1692"/>
                    </a:lnTo>
                    <a:cubicBezTo>
                      <a:pt x="2107" y="1695"/>
                      <a:pt x="2107" y="1702"/>
                      <a:pt x="2107" y="1702"/>
                    </a:cubicBezTo>
                    <a:cubicBezTo>
                      <a:pt x="2003" y="1681"/>
                      <a:pt x="1900" y="1650"/>
                      <a:pt x="1806" y="1619"/>
                    </a:cubicBezTo>
                    <a:cubicBezTo>
                      <a:pt x="1661" y="1557"/>
                      <a:pt x="1526" y="1484"/>
                      <a:pt x="1412" y="1401"/>
                    </a:cubicBezTo>
                    <a:cubicBezTo>
                      <a:pt x="1391" y="1380"/>
                      <a:pt x="1381" y="1370"/>
                      <a:pt x="1360" y="1359"/>
                    </a:cubicBezTo>
                    <a:cubicBezTo>
                      <a:pt x="1353" y="1352"/>
                      <a:pt x="1340" y="1345"/>
                      <a:pt x="1330" y="1345"/>
                    </a:cubicBezTo>
                    <a:cubicBezTo>
                      <a:pt x="1326" y="1345"/>
                      <a:pt x="1322" y="1346"/>
                      <a:pt x="1319" y="1349"/>
                    </a:cubicBezTo>
                    <a:cubicBezTo>
                      <a:pt x="1298" y="1359"/>
                      <a:pt x="1298" y="1380"/>
                      <a:pt x="1308" y="1401"/>
                    </a:cubicBezTo>
                    <a:cubicBezTo>
                      <a:pt x="1329" y="1453"/>
                      <a:pt x="1360" y="1494"/>
                      <a:pt x="1381" y="1546"/>
                    </a:cubicBezTo>
                    <a:cubicBezTo>
                      <a:pt x="1402" y="1598"/>
                      <a:pt x="1422" y="1660"/>
                      <a:pt x="1432" y="1712"/>
                    </a:cubicBezTo>
                    <a:lnTo>
                      <a:pt x="1432" y="1806"/>
                    </a:lnTo>
                    <a:cubicBezTo>
                      <a:pt x="1432" y="1816"/>
                      <a:pt x="1422" y="1826"/>
                      <a:pt x="1422" y="1847"/>
                    </a:cubicBezTo>
                    <a:cubicBezTo>
                      <a:pt x="1422" y="1857"/>
                      <a:pt x="1412" y="1857"/>
                      <a:pt x="1402" y="1868"/>
                    </a:cubicBezTo>
                    <a:cubicBezTo>
                      <a:pt x="1402" y="1878"/>
                      <a:pt x="1391" y="1889"/>
                      <a:pt x="1391" y="1889"/>
                    </a:cubicBezTo>
                    <a:cubicBezTo>
                      <a:pt x="1381" y="1899"/>
                      <a:pt x="1370" y="1899"/>
                      <a:pt x="1349" y="1909"/>
                    </a:cubicBezTo>
                    <a:cubicBezTo>
                      <a:pt x="1329" y="1919"/>
                      <a:pt x="1308" y="1919"/>
                      <a:pt x="1287" y="1930"/>
                    </a:cubicBezTo>
                    <a:cubicBezTo>
                      <a:pt x="1246" y="1930"/>
                      <a:pt x="1204" y="1930"/>
                      <a:pt x="1163" y="1919"/>
                    </a:cubicBezTo>
                    <a:cubicBezTo>
                      <a:pt x="1132" y="1919"/>
                      <a:pt x="1100" y="1919"/>
                      <a:pt x="1080" y="1909"/>
                    </a:cubicBezTo>
                    <a:cubicBezTo>
                      <a:pt x="1049" y="1899"/>
                      <a:pt x="1028" y="1889"/>
                      <a:pt x="997" y="1889"/>
                    </a:cubicBezTo>
                    <a:cubicBezTo>
                      <a:pt x="925" y="1847"/>
                      <a:pt x="862" y="1816"/>
                      <a:pt x="789" y="1764"/>
                    </a:cubicBezTo>
                    <a:cubicBezTo>
                      <a:pt x="655" y="1650"/>
                      <a:pt x="530" y="1515"/>
                      <a:pt x="406" y="1380"/>
                    </a:cubicBezTo>
                    <a:cubicBezTo>
                      <a:pt x="291" y="1245"/>
                      <a:pt x="188" y="1110"/>
                      <a:pt x="74" y="976"/>
                    </a:cubicBezTo>
                    <a:cubicBezTo>
                      <a:pt x="64" y="970"/>
                      <a:pt x="53" y="968"/>
                      <a:pt x="44" y="968"/>
                    </a:cubicBezTo>
                    <a:cubicBezTo>
                      <a:pt x="35" y="968"/>
                      <a:pt x="27" y="970"/>
                      <a:pt x="22" y="976"/>
                    </a:cubicBezTo>
                    <a:cubicBezTo>
                      <a:pt x="1" y="996"/>
                      <a:pt x="12" y="1017"/>
                      <a:pt x="22" y="1027"/>
                    </a:cubicBezTo>
                    <a:cubicBezTo>
                      <a:pt x="95" y="1110"/>
                      <a:pt x="157" y="1193"/>
                      <a:pt x="229" y="1276"/>
                    </a:cubicBezTo>
                    <a:cubicBezTo>
                      <a:pt x="302" y="1370"/>
                      <a:pt x="385" y="1463"/>
                      <a:pt x="468" y="1557"/>
                    </a:cubicBezTo>
                    <a:cubicBezTo>
                      <a:pt x="551" y="1650"/>
                      <a:pt x="644" y="1733"/>
                      <a:pt x="738" y="1806"/>
                    </a:cubicBezTo>
                    <a:cubicBezTo>
                      <a:pt x="779" y="1847"/>
                      <a:pt x="821" y="1868"/>
                      <a:pt x="872" y="1899"/>
                    </a:cubicBezTo>
                    <a:cubicBezTo>
                      <a:pt x="914" y="1930"/>
                      <a:pt x="966" y="1951"/>
                      <a:pt x="1028" y="1972"/>
                    </a:cubicBezTo>
                    <a:cubicBezTo>
                      <a:pt x="1070" y="1982"/>
                      <a:pt x="1121" y="1992"/>
                      <a:pt x="1183" y="1992"/>
                    </a:cubicBezTo>
                    <a:cubicBezTo>
                      <a:pt x="1204" y="1997"/>
                      <a:pt x="1228" y="2000"/>
                      <a:pt x="1251" y="2000"/>
                    </a:cubicBezTo>
                    <a:cubicBezTo>
                      <a:pt x="1275" y="2000"/>
                      <a:pt x="1298" y="1997"/>
                      <a:pt x="1319" y="1992"/>
                    </a:cubicBezTo>
                    <a:cubicBezTo>
                      <a:pt x="1360" y="1992"/>
                      <a:pt x="1391" y="1972"/>
                      <a:pt x="1422" y="1951"/>
                    </a:cubicBezTo>
                    <a:cubicBezTo>
                      <a:pt x="1453" y="1930"/>
                      <a:pt x="1474" y="1909"/>
                      <a:pt x="1485" y="1878"/>
                    </a:cubicBezTo>
                    <a:cubicBezTo>
                      <a:pt x="1515" y="1806"/>
                      <a:pt x="1505" y="1733"/>
                      <a:pt x="1495" y="1660"/>
                    </a:cubicBezTo>
                    <a:cubicBezTo>
                      <a:pt x="1485" y="1619"/>
                      <a:pt x="1464" y="1567"/>
                      <a:pt x="1443" y="1525"/>
                    </a:cubicBezTo>
                    <a:cubicBezTo>
                      <a:pt x="1443" y="1515"/>
                      <a:pt x="1443" y="1515"/>
                      <a:pt x="1432" y="1504"/>
                    </a:cubicBezTo>
                    <a:lnTo>
                      <a:pt x="1432" y="1504"/>
                    </a:lnTo>
                    <a:cubicBezTo>
                      <a:pt x="1464" y="1525"/>
                      <a:pt x="1495" y="1546"/>
                      <a:pt x="1526" y="1557"/>
                    </a:cubicBezTo>
                    <a:cubicBezTo>
                      <a:pt x="1619" y="1619"/>
                      <a:pt x="1723" y="1660"/>
                      <a:pt x="1827" y="1702"/>
                    </a:cubicBezTo>
                    <a:cubicBezTo>
                      <a:pt x="1920" y="1733"/>
                      <a:pt x="2024" y="1764"/>
                      <a:pt x="2128" y="1774"/>
                    </a:cubicBezTo>
                    <a:cubicBezTo>
                      <a:pt x="2211" y="1774"/>
                      <a:pt x="2304" y="1764"/>
                      <a:pt x="2387" y="1723"/>
                    </a:cubicBezTo>
                    <a:cubicBezTo>
                      <a:pt x="2418" y="1702"/>
                      <a:pt x="2449" y="1681"/>
                      <a:pt x="2470" y="1650"/>
                    </a:cubicBezTo>
                    <a:cubicBezTo>
                      <a:pt x="2501" y="1608"/>
                      <a:pt x="2511" y="1567"/>
                      <a:pt x="2522" y="1525"/>
                    </a:cubicBezTo>
                    <a:cubicBezTo>
                      <a:pt x="2532" y="1494"/>
                      <a:pt x="2532" y="1474"/>
                      <a:pt x="2532" y="1442"/>
                    </a:cubicBezTo>
                    <a:cubicBezTo>
                      <a:pt x="2543" y="1411"/>
                      <a:pt x="2543" y="1380"/>
                      <a:pt x="2532" y="1349"/>
                    </a:cubicBezTo>
                    <a:cubicBezTo>
                      <a:pt x="2522" y="1287"/>
                      <a:pt x="2501" y="1235"/>
                      <a:pt x="2470" y="1183"/>
                    </a:cubicBezTo>
                    <a:cubicBezTo>
                      <a:pt x="2439" y="1121"/>
                      <a:pt x="2397" y="1069"/>
                      <a:pt x="2356" y="1017"/>
                    </a:cubicBezTo>
                    <a:cubicBezTo>
                      <a:pt x="2304" y="955"/>
                      <a:pt x="2252" y="903"/>
                      <a:pt x="2190" y="851"/>
                    </a:cubicBezTo>
                    <a:cubicBezTo>
                      <a:pt x="2128" y="789"/>
                      <a:pt x="2066" y="737"/>
                      <a:pt x="2003" y="695"/>
                    </a:cubicBezTo>
                    <a:cubicBezTo>
                      <a:pt x="2034" y="695"/>
                      <a:pt x="2076" y="695"/>
                      <a:pt x="2107" y="685"/>
                    </a:cubicBezTo>
                    <a:cubicBezTo>
                      <a:pt x="2149" y="675"/>
                      <a:pt x="2169" y="654"/>
                      <a:pt x="2200" y="633"/>
                    </a:cubicBezTo>
                    <a:cubicBezTo>
                      <a:pt x="2211" y="623"/>
                      <a:pt x="2221" y="602"/>
                      <a:pt x="2232" y="592"/>
                    </a:cubicBezTo>
                    <a:lnTo>
                      <a:pt x="2262" y="529"/>
                    </a:lnTo>
                    <a:cubicBezTo>
                      <a:pt x="2294" y="446"/>
                      <a:pt x="2283" y="363"/>
                      <a:pt x="2262" y="270"/>
                    </a:cubicBezTo>
                    <a:cubicBezTo>
                      <a:pt x="2252" y="229"/>
                      <a:pt x="2232" y="177"/>
                      <a:pt x="2211" y="135"/>
                    </a:cubicBezTo>
                    <a:cubicBezTo>
                      <a:pt x="2179" y="84"/>
                      <a:pt x="2138" y="42"/>
                      <a:pt x="2096" y="11"/>
                    </a:cubicBezTo>
                    <a:cubicBezTo>
                      <a:pt x="2096" y="1"/>
                      <a:pt x="2086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6790924" y="1393923"/>
                <a:ext cx="23435" cy="3416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758" extrusionOk="0">
                    <a:moveTo>
                      <a:pt x="291" y="0"/>
                    </a:moveTo>
                    <a:cubicBezTo>
                      <a:pt x="157" y="0"/>
                      <a:pt x="32" y="155"/>
                      <a:pt x="21" y="363"/>
                    </a:cubicBezTo>
                    <a:cubicBezTo>
                      <a:pt x="1" y="570"/>
                      <a:pt x="104" y="747"/>
                      <a:pt x="240" y="757"/>
                    </a:cubicBezTo>
                    <a:cubicBezTo>
                      <a:pt x="244" y="757"/>
                      <a:pt x="248" y="757"/>
                      <a:pt x="252" y="757"/>
                    </a:cubicBezTo>
                    <a:cubicBezTo>
                      <a:pt x="382" y="757"/>
                      <a:pt x="499" y="595"/>
                      <a:pt x="509" y="394"/>
                    </a:cubicBezTo>
                    <a:cubicBezTo>
                      <a:pt x="519" y="187"/>
                      <a:pt x="426" y="1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9"/>
              <p:cNvSpPr/>
              <p:nvPr/>
            </p:nvSpPr>
            <p:spPr>
              <a:xfrm>
                <a:off x="6640396" y="1380132"/>
                <a:ext cx="25283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26" extrusionOk="0">
                    <a:moveTo>
                      <a:pt x="335" y="1"/>
                    </a:moveTo>
                    <a:cubicBezTo>
                      <a:pt x="213" y="1"/>
                      <a:pt x="89" y="128"/>
                      <a:pt x="42" y="306"/>
                    </a:cubicBezTo>
                    <a:cubicBezTo>
                      <a:pt x="0" y="503"/>
                      <a:pt x="63" y="690"/>
                      <a:pt x="187" y="721"/>
                    </a:cubicBezTo>
                    <a:cubicBezTo>
                      <a:pt x="200" y="724"/>
                      <a:pt x="213" y="725"/>
                      <a:pt x="226" y="725"/>
                    </a:cubicBezTo>
                    <a:cubicBezTo>
                      <a:pt x="349" y="725"/>
                      <a:pt x="472" y="598"/>
                      <a:pt x="509" y="420"/>
                    </a:cubicBezTo>
                    <a:cubicBezTo>
                      <a:pt x="561" y="223"/>
                      <a:pt x="498" y="36"/>
                      <a:pt x="374" y="5"/>
                    </a:cubicBezTo>
                    <a:cubicBezTo>
                      <a:pt x="361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9"/>
              <p:cNvSpPr/>
              <p:nvPr/>
            </p:nvSpPr>
            <p:spPr>
              <a:xfrm>
                <a:off x="6638503" y="1324698"/>
                <a:ext cx="42138" cy="1784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96" extrusionOk="0">
                    <a:moveTo>
                      <a:pt x="457" y="1"/>
                    </a:moveTo>
                    <a:cubicBezTo>
                      <a:pt x="333" y="11"/>
                      <a:pt x="219" y="32"/>
                      <a:pt x="136" y="73"/>
                    </a:cubicBezTo>
                    <a:cubicBezTo>
                      <a:pt x="53" y="115"/>
                      <a:pt x="1" y="177"/>
                      <a:pt x="12" y="229"/>
                    </a:cubicBezTo>
                    <a:cubicBezTo>
                      <a:pt x="12" y="322"/>
                      <a:pt x="188" y="395"/>
                      <a:pt x="416" y="395"/>
                    </a:cubicBezTo>
                    <a:lnTo>
                      <a:pt x="478" y="395"/>
                    </a:lnTo>
                    <a:cubicBezTo>
                      <a:pt x="603" y="384"/>
                      <a:pt x="717" y="364"/>
                      <a:pt x="810" y="322"/>
                    </a:cubicBezTo>
                    <a:cubicBezTo>
                      <a:pt x="893" y="281"/>
                      <a:pt x="935" y="229"/>
                      <a:pt x="935" y="167"/>
                    </a:cubicBezTo>
                    <a:cubicBezTo>
                      <a:pt x="925" y="73"/>
                      <a:pt x="748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9"/>
              <p:cNvSpPr/>
              <p:nvPr/>
            </p:nvSpPr>
            <p:spPr>
              <a:xfrm>
                <a:off x="6794664" y="1336867"/>
                <a:ext cx="42138" cy="2248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499" extrusionOk="0">
                    <a:moveTo>
                      <a:pt x="229" y="1"/>
                    </a:moveTo>
                    <a:cubicBezTo>
                      <a:pt x="125" y="1"/>
                      <a:pt x="53" y="21"/>
                      <a:pt x="32" y="73"/>
                    </a:cubicBezTo>
                    <a:cubicBezTo>
                      <a:pt x="1" y="177"/>
                      <a:pt x="157" y="343"/>
                      <a:pt x="406" y="436"/>
                    </a:cubicBezTo>
                    <a:cubicBezTo>
                      <a:pt x="509" y="478"/>
                      <a:pt x="623" y="499"/>
                      <a:pt x="717" y="499"/>
                    </a:cubicBezTo>
                    <a:cubicBezTo>
                      <a:pt x="820" y="499"/>
                      <a:pt x="893" y="478"/>
                      <a:pt x="913" y="426"/>
                    </a:cubicBezTo>
                    <a:cubicBezTo>
                      <a:pt x="934" y="374"/>
                      <a:pt x="903" y="312"/>
                      <a:pt x="841" y="239"/>
                    </a:cubicBezTo>
                    <a:cubicBezTo>
                      <a:pt x="768" y="167"/>
                      <a:pt x="664" y="104"/>
                      <a:pt x="551" y="63"/>
                    </a:cubicBezTo>
                    <a:cubicBezTo>
                      <a:pt x="436" y="2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9"/>
              <p:cNvSpPr/>
              <p:nvPr/>
            </p:nvSpPr>
            <p:spPr>
              <a:xfrm>
                <a:off x="7758174" y="3940308"/>
                <a:ext cx="111317" cy="74406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1651" extrusionOk="0">
                    <a:moveTo>
                      <a:pt x="1619" y="1"/>
                    </a:moveTo>
                    <a:cubicBezTo>
                      <a:pt x="1536" y="12"/>
                      <a:pt x="1463" y="22"/>
                      <a:pt x="1349" y="42"/>
                    </a:cubicBezTo>
                    <a:cubicBezTo>
                      <a:pt x="1276" y="53"/>
                      <a:pt x="1204" y="84"/>
                      <a:pt x="1110" y="115"/>
                    </a:cubicBezTo>
                    <a:cubicBezTo>
                      <a:pt x="965" y="178"/>
                      <a:pt x="820" y="250"/>
                      <a:pt x="654" y="374"/>
                    </a:cubicBezTo>
                    <a:cubicBezTo>
                      <a:pt x="519" y="457"/>
                      <a:pt x="384" y="572"/>
                      <a:pt x="239" y="706"/>
                    </a:cubicBezTo>
                    <a:cubicBezTo>
                      <a:pt x="229" y="717"/>
                      <a:pt x="218" y="727"/>
                      <a:pt x="218" y="748"/>
                    </a:cubicBezTo>
                    <a:cubicBezTo>
                      <a:pt x="125" y="862"/>
                      <a:pt x="52" y="966"/>
                      <a:pt x="22" y="1070"/>
                    </a:cubicBezTo>
                    <a:cubicBezTo>
                      <a:pt x="1" y="1121"/>
                      <a:pt x="1" y="1183"/>
                      <a:pt x="11" y="1246"/>
                    </a:cubicBezTo>
                    <a:cubicBezTo>
                      <a:pt x="11" y="1298"/>
                      <a:pt x="32" y="1360"/>
                      <a:pt x="73" y="1412"/>
                    </a:cubicBezTo>
                    <a:cubicBezTo>
                      <a:pt x="105" y="1453"/>
                      <a:pt x="156" y="1495"/>
                      <a:pt x="208" y="1526"/>
                    </a:cubicBezTo>
                    <a:cubicBezTo>
                      <a:pt x="271" y="1568"/>
                      <a:pt x="343" y="1598"/>
                      <a:pt x="416" y="1619"/>
                    </a:cubicBezTo>
                    <a:cubicBezTo>
                      <a:pt x="488" y="1640"/>
                      <a:pt x="571" y="1651"/>
                      <a:pt x="665" y="1651"/>
                    </a:cubicBezTo>
                    <a:lnTo>
                      <a:pt x="737" y="1651"/>
                    </a:lnTo>
                    <a:cubicBezTo>
                      <a:pt x="799" y="1651"/>
                      <a:pt x="872" y="1651"/>
                      <a:pt x="955" y="1640"/>
                    </a:cubicBezTo>
                    <a:cubicBezTo>
                      <a:pt x="1027" y="1630"/>
                      <a:pt x="1100" y="1609"/>
                      <a:pt x="1173" y="1588"/>
                    </a:cubicBezTo>
                    <a:cubicBezTo>
                      <a:pt x="1225" y="1568"/>
                      <a:pt x="1276" y="1557"/>
                      <a:pt x="1329" y="1526"/>
                    </a:cubicBezTo>
                    <a:cubicBezTo>
                      <a:pt x="1432" y="1485"/>
                      <a:pt x="1536" y="1432"/>
                      <a:pt x="1670" y="1349"/>
                    </a:cubicBezTo>
                    <a:cubicBezTo>
                      <a:pt x="1795" y="1277"/>
                      <a:pt x="1909" y="1194"/>
                      <a:pt x="2013" y="1111"/>
                    </a:cubicBezTo>
                    <a:cubicBezTo>
                      <a:pt x="2117" y="1028"/>
                      <a:pt x="2221" y="934"/>
                      <a:pt x="2293" y="841"/>
                    </a:cubicBezTo>
                    <a:cubicBezTo>
                      <a:pt x="2355" y="768"/>
                      <a:pt x="2397" y="696"/>
                      <a:pt x="2428" y="623"/>
                    </a:cubicBezTo>
                    <a:cubicBezTo>
                      <a:pt x="2459" y="551"/>
                      <a:pt x="2470" y="468"/>
                      <a:pt x="2459" y="406"/>
                    </a:cubicBezTo>
                    <a:cubicBezTo>
                      <a:pt x="2428" y="208"/>
                      <a:pt x="2221" y="105"/>
                      <a:pt x="2065" y="63"/>
                    </a:cubicBezTo>
                    <a:cubicBezTo>
                      <a:pt x="2002" y="42"/>
                      <a:pt x="1940" y="32"/>
                      <a:pt x="1878" y="22"/>
                    </a:cubicBezTo>
                    <a:cubicBezTo>
                      <a:pt x="1806" y="12"/>
                      <a:pt x="1733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9"/>
              <p:cNvSpPr/>
              <p:nvPr/>
            </p:nvSpPr>
            <p:spPr>
              <a:xfrm>
                <a:off x="7761914" y="3971675"/>
                <a:ext cx="34161" cy="25148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58" extrusionOk="0">
                    <a:moveTo>
                      <a:pt x="695" y="0"/>
                    </a:moveTo>
                    <a:cubicBezTo>
                      <a:pt x="665" y="10"/>
                      <a:pt x="633" y="21"/>
                      <a:pt x="602" y="42"/>
                    </a:cubicBezTo>
                    <a:cubicBezTo>
                      <a:pt x="571" y="52"/>
                      <a:pt x="550" y="62"/>
                      <a:pt x="519" y="72"/>
                    </a:cubicBezTo>
                    <a:cubicBezTo>
                      <a:pt x="457" y="104"/>
                      <a:pt x="395" y="145"/>
                      <a:pt x="333" y="187"/>
                    </a:cubicBezTo>
                    <a:cubicBezTo>
                      <a:pt x="218" y="280"/>
                      <a:pt x="115" y="384"/>
                      <a:pt x="11" y="487"/>
                    </a:cubicBezTo>
                    <a:cubicBezTo>
                      <a:pt x="1" y="508"/>
                      <a:pt x="1" y="529"/>
                      <a:pt x="11" y="550"/>
                    </a:cubicBezTo>
                    <a:cubicBezTo>
                      <a:pt x="21" y="555"/>
                      <a:pt x="32" y="558"/>
                      <a:pt x="42" y="558"/>
                    </a:cubicBezTo>
                    <a:cubicBezTo>
                      <a:pt x="52" y="558"/>
                      <a:pt x="63" y="555"/>
                      <a:pt x="73" y="550"/>
                    </a:cubicBezTo>
                    <a:cubicBezTo>
                      <a:pt x="167" y="446"/>
                      <a:pt x="260" y="353"/>
                      <a:pt x="363" y="270"/>
                    </a:cubicBezTo>
                    <a:cubicBezTo>
                      <a:pt x="395" y="238"/>
                      <a:pt x="436" y="218"/>
                      <a:pt x="478" y="187"/>
                    </a:cubicBezTo>
                    <a:cubicBezTo>
                      <a:pt x="519" y="166"/>
                      <a:pt x="561" y="145"/>
                      <a:pt x="612" y="125"/>
                    </a:cubicBezTo>
                    <a:lnTo>
                      <a:pt x="602" y="125"/>
                    </a:lnTo>
                    <a:cubicBezTo>
                      <a:pt x="644" y="104"/>
                      <a:pt x="675" y="93"/>
                      <a:pt x="716" y="83"/>
                    </a:cubicBezTo>
                    <a:cubicBezTo>
                      <a:pt x="737" y="72"/>
                      <a:pt x="758" y="52"/>
                      <a:pt x="748" y="31"/>
                    </a:cubicBezTo>
                    <a:cubicBezTo>
                      <a:pt x="748" y="10"/>
                      <a:pt x="727" y="0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9"/>
              <p:cNvSpPr/>
              <p:nvPr/>
            </p:nvSpPr>
            <p:spPr>
              <a:xfrm>
                <a:off x="7769396" y="3986142"/>
                <a:ext cx="29474" cy="20596"/>
              </a:xfrm>
              <a:custGeom>
                <a:avLst/>
                <a:gdLst/>
                <a:ahLst/>
                <a:cxnLst/>
                <a:rect l="l" t="t" r="r" b="b"/>
                <a:pathLst>
                  <a:path w="654" h="457" extrusionOk="0">
                    <a:moveTo>
                      <a:pt x="612" y="0"/>
                    </a:moveTo>
                    <a:cubicBezTo>
                      <a:pt x="602" y="0"/>
                      <a:pt x="592" y="11"/>
                      <a:pt x="582" y="11"/>
                    </a:cubicBezTo>
                    <a:cubicBezTo>
                      <a:pt x="540" y="32"/>
                      <a:pt x="488" y="53"/>
                      <a:pt x="436" y="83"/>
                    </a:cubicBezTo>
                    <a:lnTo>
                      <a:pt x="280" y="177"/>
                    </a:lnTo>
                    <a:cubicBezTo>
                      <a:pt x="188" y="239"/>
                      <a:pt x="105" y="312"/>
                      <a:pt x="22" y="385"/>
                    </a:cubicBezTo>
                    <a:cubicBezTo>
                      <a:pt x="1" y="395"/>
                      <a:pt x="11" y="426"/>
                      <a:pt x="22" y="447"/>
                    </a:cubicBezTo>
                    <a:cubicBezTo>
                      <a:pt x="32" y="447"/>
                      <a:pt x="42" y="457"/>
                      <a:pt x="52" y="457"/>
                    </a:cubicBezTo>
                    <a:cubicBezTo>
                      <a:pt x="63" y="457"/>
                      <a:pt x="73" y="447"/>
                      <a:pt x="84" y="447"/>
                    </a:cubicBezTo>
                    <a:cubicBezTo>
                      <a:pt x="125" y="405"/>
                      <a:pt x="156" y="374"/>
                      <a:pt x="197" y="343"/>
                    </a:cubicBezTo>
                    <a:cubicBezTo>
                      <a:pt x="260" y="291"/>
                      <a:pt x="322" y="249"/>
                      <a:pt x="384" y="208"/>
                    </a:cubicBezTo>
                    <a:cubicBezTo>
                      <a:pt x="467" y="156"/>
                      <a:pt x="550" y="115"/>
                      <a:pt x="623" y="83"/>
                    </a:cubicBezTo>
                    <a:cubicBezTo>
                      <a:pt x="633" y="73"/>
                      <a:pt x="644" y="63"/>
                      <a:pt x="644" y="53"/>
                    </a:cubicBezTo>
                    <a:cubicBezTo>
                      <a:pt x="654" y="42"/>
                      <a:pt x="644" y="32"/>
                      <a:pt x="644" y="21"/>
                    </a:cubicBezTo>
                    <a:cubicBezTo>
                      <a:pt x="633" y="11"/>
                      <a:pt x="623" y="11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9"/>
              <p:cNvSpPr/>
              <p:nvPr/>
            </p:nvSpPr>
            <p:spPr>
              <a:xfrm>
                <a:off x="7782511" y="3995471"/>
                <a:ext cx="22939" cy="1550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4" extrusionOk="0">
                    <a:moveTo>
                      <a:pt x="467" y="1"/>
                    </a:moveTo>
                    <a:cubicBezTo>
                      <a:pt x="457" y="1"/>
                      <a:pt x="446" y="1"/>
                      <a:pt x="446" y="12"/>
                    </a:cubicBezTo>
                    <a:cubicBezTo>
                      <a:pt x="363" y="53"/>
                      <a:pt x="291" y="84"/>
                      <a:pt x="218" y="136"/>
                    </a:cubicBezTo>
                    <a:cubicBezTo>
                      <a:pt x="145" y="178"/>
                      <a:pt x="83" y="229"/>
                      <a:pt x="21" y="281"/>
                    </a:cubicBezTo>
                    <a:cubicBezTo>
                      <a:pt x="0" y="291"/>
                      <a:pt x="10" y="323"/>
                      <a:pt x="21" y="333"/>
                    </a:cubicBezTo>
                    <a:cubicBezTo>
                      <a:pt x="31" y="344"/>
                      <a:pt x="42" y="344"/>
                      <a:pt x="52" y="344"/>
                    </a:cubicBezTo>
                    <a:cubicBezTo>
                      <a:pt x="62" y="344"/>
                      <a:pt x="72" y="344"/>
                      <a:pt x="83" y="333"/>
                    </a:cubicBezTo>
                    <a:lnTo>
                      <a:pt x="114" y="302"/>
                    </a:lnTo>
                    <a:cubicBezTo>
                      <a:pt x="166" y="261"/>
                      <a:pt x="228" y="229"/>
                      <a:pt x="280" y="188"/>
                    </a:cubicBezTo>
                    <a:cubicBezTo>
                      <a:pt x="342" y="146"/>
                      <a:pt x="415" y="115"/>
                      <a:pt x="487" y="84"/>
                    </a:cubicBezTo>
                    <a:cubicBezTo>
                      <a:pt x="508" y="74"/>
                      <a:pt x="508" y="42"/>
                      <a:pt x="498" y="22"/>
                    </a:cubicBez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7530986" y="3910383"/>
                <a:ext cx="116454" cy="6737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495" extrusionOk="0">
                    <a:moveTo>
                      <a:pt x="1557" y="1"/>
                    </a:moveTo>
                    <a:cubicBezTo>
                      <a:pt x="1483" y="1"/>
                      <a:pt x="1400" y="12"/>
                      <a:pt x="1308" y="32"/>
                    </a:cubicBezTo>
                    <a:cubicBezTo>
                      <a:pt x="1152" y="53"/>
                      <a:pt x="996" y="105"/>
                      <a:pt x="799" y="188"/>
                    </a:cubicBezTo>
                    <a:cubicBezTo>
                      <a:pt x="654" y="250"/>
                      <a:pt x="508" y="333"/>
                      <a:pt x="332" y="437"/>
                    </a:cubicBezTo>
                    <a:cubicBezTo>
                      <a:pt x="322" y="447"/>
                      <a:pt x="312" y="457"/>
                      <a:pt x="312" y="468"/>
                    </a:cubicBezTo>
                    <a:cubicBezTo>
                      <a:pt x="187" y="561"/>
                      <a:pt x="104" y="655"/>
                      <a:pt x="52" y="748"/>
                    </a:cubicBezTo>
                    <a:cubicBezTo>
                      <a:pt x="21" y="800"/>
                      <a:pt x="11" y="862"/>
                      <a:pt x="1" y="925"/>
                    </a:cubicBezTo>
                    <a:cubicBezTo>
                      <a:pt x="1" y="976"/>
                      <a:pt x="11" y="1038"/>
                      <a:pt x="42" y="1100"/>
                    </a:cubicBezTo>
                    <a:cubicBezTo>
                      <a:pt x="63" y="1142"/>
                      <a:pt x="93" y="1194"/>
                      <a:pt x="146" y="1246"/>
                    </a:cubicBezTo>
                    <a:cubicBezTo>
                      <a:pt x="197" y="1287"/>
                      <a:pt x="259" y="1329"/>
                      <a:pt x="332" y="1370"/>
                    </a:cubicBezTo>
                    <a:cubicBezTo>
                      <a:pt x="405" y="1402"/>
                      <a:pt x="478" y="1422"/>
                      <a:pt x="571" y="1443"/>
                    </a:cubicBezTo>
                    <a:cubicBezTo>
                      <a:pt x="591" y="1453"/>
                      <a:pt x="612" y="1464"/>
                      <a:pt x="633" y="1464"/>
                    </a:cubicBezTo>
                    <a:lnTo>
                      <a:pt x="851" y="1495"/>
                    </a:lnTo>
                    <a:cubicBezTo>
                      <a:pt x="934" y="1495"/>
                      <a:pt x="1006" y="1495"/>
                      <a:pt x="1079" y="1485"/>
                    </a:cubicBezTo>
                    <a:cubicBezTo>
                      <a:pt x="1142" y="1474"/>
                      <a:pt x="1193" y="1464"/>
                      <a:pt x="1245" y="1453"/>
                    </a:cubicBezTo>
                    <a:cubicBezTo>
                      <a:pt x="1349" y="1432"/>
                      <a:pt x="1474" y="1402"/>
                      <a:pt x="1608" y="1349"/>
                    </a:cubicBezTo>
                    <a:cubicBezTo>
                      <a:pt x="1753" y="1298"/>
                      <a:pt x="1878" y="1246"/>
                      <a:pt x="1992" y="1183"/>
                    </a:cubicBezTo>
                    <a:cubicBezTo>
                      <a:pt x="2117" y="1121"/>
                      <a:pt x="2230" y="1049"/>
                      <a:pt x="2324" y="966"/>
                    </a:cubicBezTo>
                    <a:cubicBezTo>
                      <a:pt x="2396" y="914"/>
                      <a:pt x="2459" y="852"/>
                      <a:pt x="2500" y="779"/>
                    </a:cubicBezTo>
                    <a:cubicBezTo>
                      <a:pt x="2542" y="717"/>
                      <a:pt x="2573" y="644"/>
                      <a:pt x="2573" y="572"/>
                    </a:cubicBezTo>
                    <a:cubicBezTo>
                      <a:pt x="2583" y="364"/>
                      <a:pt x="2396" y="229"/>
                      <a:pt x="2241" y="157"/>
                    </a:cubicBezTo>
                    <a:cubicBezTo>
                      <a:pt x="2189" y="125"/>
                      <a:pt x="2127" y="105"/>
                      <a:pt x="2075" y="84"/>
                    </a:cubicBezTo>
                    <a:cubicBezTo>
                      <a:pt x="2002" y="53"/>
                      <a:pt x="1940" y="42"/>
                      <a:pt x="1857" y="22"/>
                    </a:cubicBezTo>
                    <a:lnTo>
                      <a:pt x="1815" y="12"/>
                    </a:lnTo>
                    <a:cubicBezTo>
                      <a:pt x="1743" y="1"/>
                      <a:pt x="1660" y="1"/>
                      <a:pt x="15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7534726" y="3934719"/>
                <a:ext cx="37451" cy="18793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17" extrusionOk="0">
                    <a:moveTo>
                      <a:pt x="789" y="0"/>
                    </a:moveTo>
                    <a:cubicBezTo>
                      <a:pt x="747" y="0"/>
                      <a:pt x="716" y="0"/>
                      <a:pt x="685" y="11"/>
                    </a:cubicBezTo>
                    <a:cubicBezTo>
                      <a:pt x="654" y="11"/>
                      <a:pt x="623" y="21"/>
                      <a:pt x="591" y="32"/>
                    </a:cubicBezTo>
                    <a:cubicBezTo>
                      <a:pt x="529" y="53"/>
                      <a:pt x="457" y="73"/>
                      <a:pt x="384" y="115"/>
                    </a:cubicBezTo>
                    <a:cubicBezTo>
                      <a:pt x="259" y="177"/>
                      <a:pt x="135" y="260"/>
                      <a:pt x="21" y="343"/>
                    </a:cubicBezTo>
                    <a:cubicBezTo>
                      <a:pt x="1" y="353"/>
                      <a:pt x="1" y="385"/>
                      <a:pt x="10" y="395"/>
                    </a:cubicBezTo>
                    <a:cubicBezTo>
                      <a:pt x="17" y="407"/>
                      <a:pt x="32" y="416"/>
                      <a:pt x="44" y="416"/>
                    </a:cubicBezTo>
                    <a:cubicBezTo>
                      <a:pt x="52" y="416"/>
                      <a:pt x="59" y="413"/>
                      <a:pt x="63" y="405"/>
                    </a:cubicBezTo>
                    <a:cubicBezTo>
                      <a:pt x="176" y="332"/>
                      <a:pt x="280" y="260"/>
                      <a:pt x="405" y="187"/>
                    </a:cubicBezTo>
                    <a:lnTo>
                      <a:pt x="405" y="198"/>
                    </a:lnTo>
                    <a:lnTo>
                      <a:pt x="529" y="136"/>
                    </a:lnTo>
                    <a:cubicBezTo>
                      <a:pt x="581" y="115"/>
                      <a:pt x="623" y="104"/>
                      <a:pt x="674" y="94"/>
                    </a:cubicBezTo>
                    <a:lnTo>
                      <a:pt x="664" y="94"/>
                    </a:lnTo>
                    <a:cubicBezTo>
                      <a:pt x="706" y="83"/>
                      <a:pt x="747" y="83"/>
                      <a:pt x="789" y="73"/>
                    </a:cubicBezTo>
                    <a:cubicBezTo>
                      <a:pt x="810" y="73"/>
                      <a:pt x="830" y="53"/>
                      <a:pt x="830" y="32"/>
                    </a:cubicBezTo>
                    <a:cubicBezTo>
                      <a:pt x="830" y="11"/>
                      <a:pt x="810" y="0"/>
                      <a:pt x="7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7540360" y="3949231"/>
                <a:ext cx="31818" cy="1545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343" extrusionOk="0">
                    <a:moveTo>
                      <a:pt x="674" y="0"/>
                    </a:moveTo>
                    <a:cubicBezTo>
                      <a:pt x="664" y="0"/>
                      <a:pt x="653" y="0"/>
                      <a:pt x="653" y="10"/>
                    </a:cubicBezTo>
                    <a:cubicBezTo>
                      <a:pt x="591" y="21"/>
                      <a:pt x="539" y="31"/>
                      <a:pt x="487" y="52"/>
                    </a:cubicBezTo>
                    <a:cubicBezTo>
                      <a:pt x="436" y="63"/>
                      <a:pt x="373" y="93"/>
                      <a:pt x="321" y="114"/>
                    </a:cubicBezTo>
                    <a:cubicBezTo>
                      <a:pt x="217" y="156"/>
                      <a:pt x="114" y="208"/>
                      <a:pt x="21" y="259"/>
                    </a:cubicBezTo>
                    <a:cubicBezTo>
                      <a:pt x="0" y="280"/>
                      <a:pt x="0" y="301"/>
                      <a:pt x="10" y="321"/>
                    </a:cubicBezTo>
                    <a:cubicBezTo>
                      <a:pt x="21" y="332"/>
                      <a:pt x="31" y="332"/>
                      <a:pt x="41" y="342"/>
                    </a:cubicBezTo>
                    <a:cubicBezTo>
                      <a:pt x="51" y="342"/>
                      <a:pt x="62" y="332"/>
                      <a:pt x="72" y="332"/>
                    </a:cubicBezTo>
                    <a:cubicBezTo>
                      <a:pt x="114" y="301"/>
                      <a:pt x="166" y="280"/>
                      <a:pt x="207" y="259"/>
                    </a:cubicBezTo>
                    <a:cubicBezTo>
                      <a:pt x="270" y="218"/>
                      <a:pt x="342" y="187"/>
                      <a:pt x="415" y="156"/>
                    </a:cubicBezTo>
                    <a:cubicBezTo>
                      <a:pt x="498" y="125"/>
                      <a:pt x="591" y="104"/>
                      <a:pt x="674" y="83"/>
                    </a:cubicBezTo>
                    <a:cubicBezTo>
                      <a:pt x="685" y="83"/>
                      <a:pt x="695" y="73"/>
                      <a:pt x="695" y="63"/>
                    </a:cubicBezTo>
                    <a:cubicBezTo>
                      <a:pt x="705" y="52"/>
                      <a:pt x="705" y="42"/>
                      <a:pt x="705" y="31"/>
                    </a:cubicBezTo>
                    <a:cubicBezTo>
                      <a:pt x="695" y="21"/>
                      <a:pt x="695" y="10"/>
                      <a:pt x="685" y="10"/>
                    </a:cubicBezTo>
                    <a:cubicBezTo>
                      <a:pt x="674" y="10"/>
                      <a:pt x="674" y="0"/>
                      <a:pt x="674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7552483" y="3959777"/>
                <a:ext cx="24382" cy="11672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59" extrusionOk="0">
                    <a:moveTo>
                      <a:pt x="499" y="0"/>
                    </a:moveTo>
                    <a:cubicBezTo>
                      <a:pt x="493" y="0"/>
                      <a:pt x="488" y="4"/>
                      <a:pt x="488" y="4"/>
                    </a:cubicBezTo>
                    <a:cubicBezTo>
                      <a:pt x="405" y="25"/>
                      <a:pt x="322" y="46"/>
                      <a:pt x="239" y="78"/>
                    </a:cubicBezTo>
                    <a:cubicBezTo>
                      <a:pt x="167" y="108"/>
                      <a:pt x="94" y="150"/>
                      <a:pt x="21" y="181"/>
                    </a:cubicBezTo>
                    <a:cubicBezTo>
                      <a:pt x="1" y="191"/>
                      <a:pt x="1" y="223"/>
                      <a:pt x="11" y="243"/>
                    </a:cubicBezTo>
                    <a:cubicBezTo>
                      <a:pt x="21" y="253"/>
                      <a:pt x="21" y="253"/>
                      <a:pt x="31" y="253"/>
                    </a:cubicBezTo>
                    <a:cubicBezTo>
                      <a:pt x="38" y="257"/>
                      <a:pt x="43" y="258"/>
                      <a:pt x="46" y="258"/>
                    </a:cubicBezTo>
                    <a:cubicBezTo>
                      <a:pt x="53" y="258"/>
                      <a:pt x="56" y="253"/>
                      <a:pt x="63" y="253"/>
                    </a:cubicBezTo>
                    <a:cubicBezTo>
                      <a:pt x="84" y="243"/>
                      <a:pt x="94" y="233"/>
                      <a:pt x="114" y="223"/>
                    </a:cubicBezTo>
                    <a:lnTo>
                      <a:pt x="114" y="223"/>
                    </a:lnTo>
                    <a:lnTo>
                      <a:pt x="104" y="233"/>
                    </a:lnTo>
                    <a:cubicBezTo>
                      <a:pt x="167" y="202"/>
                      <a:pt x="229" y="170"/>
                      <a:pt x="291" y="150"/>
                    </a:cubicBezTo>
                    <a:cubicBezTo>
                      <a:pt x="363" y="119"/>
                      <a:pt x="436" y="98"/>
                      <a:pt x="509" y="78"/>
                    </a:cubicBezTo>
                    <a:cubicBezTo>
                      <a:pt x="529" y="78"/>
                      <a:pt x="540" y="46"/>
                      <a:pt x="540" y="25"/>
                    </a:cubicBezTo>
                    <a:cubicBezTo>
                      <a:pt x="529" y="15"/>
                      <a:pt x="529" y="4"/>
                      <a:pt x="519" y="4"/>
                    </a:cubicBezTo>
                    <a:lnTo>
                      <a:pt x="509" y="4"/>
                    </a:lnTo>
                    <a:cubicBezTo>
                      <a:pt x="505" y="1"/>
                      <a:pt x="502" y="0"/>
                      <a:pt x="4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9"/>
              <p:cNvSpPr/>
              <p:nvPr/>
            </p:nvSpPr>
            <p:spPr>
              <a:xfrm>
                <a:off x="7933488" y="3383899"/>
                <a:ext cx="184732" cy="160170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3554" extrusionOk="0">
                    <a:moveTo>
                      <a:pt x="2663" y="0"/>
                    </a:moveTo>
                    <a:cubicBezTo>
                      <a:pt x="2530" y="0"/>
                      <a:pt x="2392" y="22"/>
                      <a:pt x="2262" y="65"/>
                    </a:cubicBezTo>
                    <a:cubicBezTo>
                      <a:pt x="2096" y="107"/>
                      <a:pt x="1940" y="200"/>
                      <a:pt x="1764" y="335"/>
                    </a:cubicBezTo>
                    <a:cubicBezTo>
                      <a:pt x="1598" y="459"/>
                      <a:pt x="1453" y="605"/>
                      <a:pt x="1318" y="750"/>
                    </a:cubicBezTo>
                    <a:lnTo>
                      <a:pt x="1204" y="874"/>
                    </a:lnTo>
                    <a:cubicBezTo>
                      <a:pt x="1100" y="978"/>
                      <a:pt x="1007" y="1082"/>
                      <a:pt x="903" y="1175"/>
                    </a:cubicBezTo>
                    <a:cubicBezTo>
                      <a:pt x="903" y="1185"/>
                      <a:pt x="892" y="1185"/>
                      <a:pt x="892" y="1185"/>
                    </a:cubicBezTo>
                    <a:cubicBezTo>
                      <a:pt x="706" y="1362"/>
                      <a:pt x="551" y="1476"/>
                      <a:pt x="394" y="1559"/>
                    </a:cubicBezTo>
                    <a:cubicBezTo>
                      <a:pt x="291" y="1621"/>
                      <a:pt x="187" y="1663"/>
                      <a:pt x="73" y="1694"/>
                    </a:cubicBezTo>
                    <a:cubicBezTo>
                      <a:pt x="53" y="1694"/>
                      <a:pt x="32" y="1715"/>
                      <a:pt x="21" y="1736"/>
                    </a:cubicBezTo>
                    <a:cubicBezTo>
                      <a:pt x="0" y="1766"/>
                      <a:pt x="0" y="1798"/>
                      <a:pt x="11" y="1829"/>
                    </a:cubicBezTo>
                    <a:cubicBezTo>
                      <a:pt x="0" y="1870"/>
                      <a:pt x="11" y="1902"/>
                      <a:pt x="32" y="1932"/>
                    </a:cubicBezTo>
                    <a:cubicBezTo>
                      <a:pt x="83" y="2015"/>
                      <a:pt x="136" y="2088"/>
                      <a:pt x="177" y="2171"/>
                    </a:cubicBezTo>
                    <a:cubicBezTo>
                      <a:pt x="312" y="2379"/>
                      <a:pt x="447" y="2586"/>
                      <a:pt x="592" y="2783"/>
                    </a:cubicBezTo>
                    <a:cubicBezTo>
                      <a:pt x="706" y="2928"/>
                      <a:pt x="820" y="3053"/>
                      <a:pt x="945" y="3156"/>
                    </a:cubicBezTo>
                    <a:cubicBezTo>
                      <a:pt x="1069" y="3260"/>
                      <a:pt x="1224" y="3354"/>
                      <a:pt x="1380" y="3426"/>
                    </a:cubicBezTo>
                    <a:cubicBezTo>
                      <a:pt x="1546" y="3499"/>
                      <a:pt x="1722" y="3541"/>
                      <a:pt x="1909" y="3550"/>
                    </a:cubicBezTo>
                    <a:cubicBezTo>
                      <a:pt x="1937" y="3552"/>
                      <a:pt x="1966" y="3553"/>
                      <a:pt x="1995" y="3553"/>
                    </a:cubicBezTo>
                    <a:cubicBezTo>
                      <a:pt x="2125" y="3553"/>
                      <a:pt x="2261" y="3535"/>
                      <a:pt x="2397" y="3509"/>
                    </a:cubicBezTo>
                    <a:cubicBezTo>
                      <a:pt x="2718" y="3426"/>
                      <a:pt x="3040" y="3271"/>
                      <a:pt x="3320" y="3032"/>
                    </a:cubicBezTo>
                    <a:cubicBezTo>
                      <a:pt x="3589" y="2804"/>
                      <a:pt x="3808" y="2513"/>
                      <a:pt x="3953" y="2202"/>
                    </a:cubicBezTo>
                    <a:cubicBezTo>
                      <a:pt x="4015" y="2047"/>
                      <a:pt x="4057" y="1891"/>
                      <a:pt x="4077" y="1736"/>
                    </a:cubicBezTo>
                    <a:cubicBezTo>
                      <a:pt x="4098" y="1590"/>
                      <a:pt x="4087" y="1434"/>
                      <a:pt x="4067" y="1279"/>
                    </a:cubicBezTo>
                    <a:cubicBezTo>
                      <a:pt x="4004" y="978"/>
                      <a:pt x="3870" y="687"/>
                      <a:pt x="3662" y="459"/>
                    </a:cubicBezTo>
                    <a:cubicBezTo>
                      <a:pt x="3610" y="408"/>
                      <a:pt x="3559" y="356"/>
                      <a:pt x="3496" y="304"/>
                    </a:cubicBezTo>
                    <a:cubicBezTo>
                      <a:pt x="3444" y="263"/>
                      <a:pt x="3382" y="221"/>
                      <a:pt x="3299" y="169"/>
                    </a:cubicBezTo>
                    <a:cubicBezTo>
                      <a:pt x="3174" y="97"/>
                      <a:pt x="3029" y="44"/>
                      <a:pt x="2874" y="14"/>
                    </a:cubicBezTo>
                    <a:cubicBezTo>
                      <a:pt x="2833" y="3"/>
                      <a:pt x="2780" y="3"/>
                      <a:pt x="2739" y="3"/>
                    </a:cubicBezTo>
                    <a:cubicBezTo>
                      <a:pt x="2714" y="1"/>
                      <a:pt x="2688" y="0"/>
                      <a:pt x="2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9"/>
              <p:cNvSpPr/>
              <p:nvPr/>
            </p:nvSpPr>
            <p:spPr>
              <a:xfrm>
                <a:off x="7602509" y="3248740"/>
                <a:ext cx="145433" cy="172248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3822" extrusionOk="0">
                    <a:moveTo>
                      <a:pt x="1531" y="0"/>
                    </a:moveTo>
                    <a:cubicBezTo>
                      <a:pt x="1459" y="0"/>
                      <a:pt x="1383" y="10"/>
                      <a:pt x="1307" y="25"/>
                    </a:cubicBezTo>
                    <a:cubicBezTo>
                      <a:pt x="1203" y="46"/>
                      <a:pt x="1090" y="77"/>
                      <a:pt x="955" y="129"/>
                    </a:cubicBezTo>
                    <a:cubicBezTo>
                      <a:pt x="862" y="170"/>
                      <a:pt x="758" y="233"/>
                      <a:pt x="654" y="295"/>
                    </a:cubicBezTo>
                    <a:cubicBezTo>
                      <a:pt x="498" y="409"/>
                      <a:pt x="353" y="565"/>
                      <a:pt x="249" y="741"/>
                    </a:cubicBezTo>
                    <a:cubicBezTo>
                      <a:pt x="0" y="1166"/>
                      <a:pt x="11" y="1623"/>
                      <a:pt x="52" y="1934"/>
                    </a:cubicBezTo>
                    <a:cubicBezTo>
                      <a:pt x="83" y="2141"/>
                      <a:pt x="145" y="2338"/>
                      <a:pt x="228" y="2545"/>
                    </a:cubicBezTo>
                    <a:cubicBezTo>
                      <a:pt x="311" y="2743"/>
                      <a:pt x="426" y="2930"/>
                      <a:pt x="560" y="3096"/>
                    </a:cubicBezTo>
                    <a:cubicBezTo>
                      <a:pt x="841" y="3448"/>
                      <a:pt x="1214" y="3686"/>
                      <a:pt x="1608" y="3780"/>
                    </a:cubicBezTo>
                    <a:cubicBezTo>
                      <a:pt x="1701" y="3801"/>
                      <a:pt x="1795" y="3811"/>
                      <a:pt x="1888" y="3822"/>
                    </a:cubicBezTo>
                    <a:cubicBezTo>
                      <a:pt x="2023" y="3822"/>
                      <a:pt x="2158" y="3822"/>
                      <a:pt x="2293" y="3790"/>
                    </a:cubicBezTo>
                    <a:cubicBezTo>
                      <a:pt x="2531" y="3749"/>
                      <a:pt x="2780" y="3656"/>
                      <a:pt x="3019" y="3521"/>
                    </a:cubicBezTo>
                    <a:cubicBezTo>
                      <a:pt x="3071" y="3490"/>
                      <a:pt x="3112" y="3458"/>
                      <a:pt x="3154" y="3428"/>
                    </a:cubicBezTo>
                    <a:cubicBezTo>
                      <a:pt x="3164" y="3428"/>
                      <a:pt x="3174" y="3417"/>
                      <a:pt x="3185" y="3407"/>
                    </a:cubicBezTo>
                    <a:cubicBezTo>
                      <a:pt x="3216" y="3386"/>
                      <a:pt x="3227" y="3355"/>
                      <a:pt x="3227" y="3324"/>
                    </a:cubicBezTo>
                    <a:cubicBezTo>
                      <a:pt x="3227" y="3292"/>
                      <a:pt x="3216" y="3272"/>
                      <a:pt x="3206" y="3251"/>
                    </a:cubicBezTo>
                    <a:cubicBezTo>
                      <a:pt x="3174" y="3220"/>
                      <a:pt x="3154" y="3199"/>
                      <a:pt x="3133" y="3168"/>
                    </a:cubicBezTo>
                    <a:cubicBezTo>
                      <a:pt x="3081" y="3085"/>
                      <a:pt x="3029" y="2981"/>
                      <a:pt x="2988" y="2857"/>
                    </a:cubicBezTo>
                    <a:cubicBezTo>
                      <a:pt x="2925" y="2681"/>
                      <a:pt x="2884" y="2504"/>
                      <a:pt x="2842" y="2287"/>
                    </a:cubicBezTo>
                    <a:cubicBezTo>
                      <a:pt x="2812" y="2162"/>
                      <a:pt x="2791" y="2027"/>
                      <a:pt x="2759" y="1902"/>
                    </a:cubicBezTo>
                    <a:cubicBezTo>
                      <a:pt x="2749" y="1809"/>
                      <a:pt x="2729" y="1716"/>
                      <a:pt x="2708" y="1623"/>
                    </a:cubicBezTo>
                    <a:cubicBezTo>
                      <a:pt x="2676" y="1436"/>
                      <a:pt x="2625" y="1208"/>
                      <a:pt x="2552" y="969"/>
                    </a:cubicBezTo>
                    <a:cubicBezTo>
                      <a:pt x="2480" y="741"/>
                      <a:pt x="2397" y="575"/>
                      <a:pt x="2303" y="429"/>
                    </a:cubicBezTo>
                    <a:cubicBezTo>
                      <a:pt x="2252" y="346"/>
                      <a:pt x="2189" y="274"/>
                      <a:pt x="2127" y="222"/>
                    </a:cubicBezTo>
                    <a:cubicBezTo>
                      <a:pt x="2054" y="160"/>
                      <a:pt x="1982" y="108"/>
                      <a:pt x="1899" y="67"/>
                    </a:cubicBezTo>
                    <a:cubicBezTo>
                      <a:pt x="1805" y="25"/>
                      <a:pt x="1712" y="4"/>
                      <a:pt x="1608" y="4"/>
                    </a:cubicBezTo>
                    <a:cubicBezTo>
                      <a:pt x="1583" y="2"/>
                      <a:pt x="1557" y="0"/>
                      <a:pt x="1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9"/>
              <p:cNvSpPr/>
              <p:nvPr/>
            </p:nvSpPr>
            <p:spPr>
              <a:xfrm>
                <a:off x="7933488" y="3401791"/>
                <a:ext cx="184732" cy="142278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3157" extrusionOk="0">
                    <a:moveTo>
                      <a:pt x="0" y="1422"/>
                    </a:moveTo>
                    <a:cubicBezTo>
                      <a:pt x="4" y="1425"/>
                      <a:pt x="7" y="1429"/>
                      <a:pt x="10" y="1434"/>
                    </a:cubicBezTo>
                    <a:lnTo>
                      <a:pt x="10" y="1434"/>
                    </a:lnTo>
                    <a:cubicBezTo>
                      <a:pt x="11" y="1433"/>
                      <a:pt x="11" y="1432"/>
                      <a:pt x="11" y="1432"/>
                    </a:cubicBezTo>
                    <a:cubicBezTo>
                      <a:pt x="11" y="1432"/>
                      <a:pt x="11" y="1422"/>
                      <a:pt x="0" y="1422"/>
                    </a:cubicBezTo>
                    <a:close/>
                    <a:moveTo>
                      <a:pt x="3600" y="0"/>
                    </a:moveTo>
                    <a:lnTo>
                      <a:pt x="3600" y="0"/>
                    </a:lnTo>
                    <a:cubicBezTo>
                      <a:pt x="3621" y="21"/>
                      <a:pt x="3631" y="42"/>
                      <a:pt x="3642" y="73"/>
                    </a:cubicBezTo>
                    <a:cubicBezTo>
                      <a:pt x="3693" y="166"/>
                      <a:pt x="3735" y="281"/>
                      <a:pt x="3755" y="394"/>
                    </a:cubicBezTo>
                    <a:cubicBezTo>
                      <a:pt x="3828" y="788"/>
                      <a:pt x="3735" y="1203"/>
                      <a:pt x="3548" y="1567"/>
                    </a:cubicBezTo>
                    <a:cubicBezTo>
                      <a:pt x="3455" y="1754"/>
                      <a:pt x="3330" y="1940"/>
                      <a:pt x="3174" y="2095"/>
                    </a:cubicBezTo>
                    <a:cubicBezTo>
                      <a:pt x="3102" y="2168"/>
                      <a:pt x="3029" y="2251"/>
                      <a:pt x="2946" y="2314"/>
                    </a:cubicBezTo>
                    <a:cubicBezTo>
                      <a:pt x="2863" y="2386"/>
                      <a:pt x="2770" y="2448"/>
                      <a:pt x="2687" y="2500"/>
                    </a:cubicBezTo>
                    <a:cubicBezTo>
                      <a:pt x="2501" y="2604"/>
                      <a:pt x="2303" y="2676"/>
                      <a:pt x="2096" y="2708"/>
                    </a:cubicBezTo>
                    <a:cubicBezTo>
                      <a:pt x="2023" y="2715"/>
                      <a:pt x="1945" y="2722"/>
                      <a:pt x="1869" y="2722"/>
                    </a:cubicBezTo>
                    <a:cubicBezTo>
                      <a:pt x="1837" y="2722"/>
                      <a:pt x="1805" y="2721"/>
                      <a:pt x="1775" y="2718"/>
                    </a:cubicBezTo>
                    <a:cubicBezTo>
                      <a:pt x="1650" y="2708"/>
                      <a:pt x="1526" y="2687"/>
                      <a:pt x="1401" y="2646"/>
                    </a:cubicBezTo>
                    <a:cubicBezTo>
                      <a:pt x="1245" y="2593"/>
                      <a:pt x="1090" y="2510"/>
                      <a:pt x="955" y="2427"/>
                    </a:cubicBezTo>
                    <a:cubicBezTo>
                      <a:pt x="799" y="2334"/>
                      <a:pt x="654" y="2220"/>
                      <a:pt x="519" y="2095"/>
                    </a:cubicBezTo>
                    <a:cubicBezTo>
                      <a:pt x="394" y="1982"/>
                      <a:pt x="270" y="1846"/>
                      <a:pt x="166" y="1701"/>
                    </a:cubicBezTo>
                    <a:cubicBezTo>
                      <a:pt x="125" y="1629"/>
                      <a:pt x="73" y="1556"/>
                      <a:pt x="32" y="1473"/>
                    </a:cubicBezTo>
                    <a:cubicBezTo>
                      <a:pt x="25" y="1459"/>
                      <a:pt x="18" y="1445"/>
                      <a:pt x="10" y="1434"/>
                    </a:cubicBezTo>
                    <a:lnTo>
                      <a:pt x="10" y="1434"/>
                    </a:lnTo>
                    <a:cubicBezTo>
                      <a:pt x="1" y="1474"/>
                      <a:pt x="12" y="1505"/>
                      <a:pt x="32" y="1535"/>
                    </a:cubicBezTo>
                    <a:cubicBezTo>
                      <a:pt x="73" y="1618"/>
                      <a:pt x="125" y="1701"/>
                      <a:pt x="177" y="1774"/>
                    </a:cubicBezTo>
                    <a:cubicBezTo>
                      <a:pt x="291" y="1961"/>
                      <a:pt x="436" y="2189"/>
                      <a:pt x="592" y="2386"/>
                    </a:cubicBezTo>
                    <a:cubicBezTo>
                      <a:pt x="706" y="2531"/>
                      <a:pt x="820" y="2656"/>
                      <a:pt x="945" y="2759"/>
                    </a:cubicBezTo>
                    <a:cubicBezTo>
                      <a:pt x="1069" y="2874"/>
                      <a:pt x="1224" y="2967"/>
                      <a:pt x="1380" y="3029"/>
                    </a:cubicBezTo>
                    <a:cubicBezTo>
                      <a:pt x="1536" y="3102"/>
                      <a:pt x="1722" y="3144"/>
                      <a:pt x="1909" y="3153"/>
                    </a:cubicBezTo>
                    <a:cubicBezTo>
                      <a:pt x="1937" y="3155"/>
                      <a:pt x="1966" y="3156"/>
                      <a:pt x="1995" y="3156"/>
                    </a:cubicBezTo>
                    <a:cubicBezTo>
                      <a:pt x="2125" y="3156"/>
                      <a:pt x="2261" y="3138"/>
                      <a:pt x="2397" y="3112"/>
                    </a:cubicBezTo>
                    <a:cubicBezTo>
                      <a:pt x="2718" y="3040"/>
                      <a:pt x="3040" y="2874"/>
                      <a:pt x="3320" y="2635"/>
                    </a:cubicBezTo>
                    <a:cubicBezTo>
                      <a:pt x="3589" y="2407"/>
                      <a:pt x="3808" y="2116"/>
                      <a:pt x="3953" y="1805"/>
                    </a:cubicBezTo>
                    <a:cubicBezTo>
                      <a:pt x="4015" y="1650"/>
                      <a:pt x="4067" y="1494"/>
                      <a:pt x="4087" y="1339"/>
                    </a:cubicBezTo>
                    <a:cubicBezTo>
                      <a:pt x="4098" y="1193"/>
                      <a:pt x="4098" y="1037"/>
                      <a:pt x="4067" y="882"/>
                    </a:cubicBezTo>
                    <a:cubicBezTo>
                      <a:pt x="4015" y="571"/>
                      <a:pt x="3870" y="281"/>
                      <a:pt x="3662" y="62"/>
                    </a:cubicBezTo>
                    <a:lnTo>
                      <a:pt x="3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9"/>
              <p:cNvSpPr/>
              <p:nvPr/>
            </p:nvSpPr>
            <p:spPr>
              <a:xfrm>
                <a:off x="7653931" y="3248425"/>
                <a:ext cx="94461" cy="15386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3414" extrusionOk="0">
                    <a:moveTo>
                      <a:pt x="467" y="1"/>
                    </a:moveTo>
                    <a:cubicBezTo>
                      <a:pt x="374" y="1"/>
                      <a:pt x="270" y="1"/>
                      <a:pt x="166" y="21"/>
                    </a:cubicBezTo>
                    <a:cubicBezTo>
                      <a:pt x="115" y="32"/>
                      <a:pt x="62" y="53"/>
                      <a:pt x="0" y="63"/>
                    </a:cubicBezTo>
                    <a:cubicBezTo>
                      <a:pt x="32" y="74"/>
                      <a:pt x="53" y="74"/>
                      <a:pt x="83" y="84"/>
                    </a:cubicBezTo>
                    <a:cubicBezTo>
                      <a:pt x="228" y="125"/>
                      <a:pt x="364" y="208"/>
                      <a:pt x="477" y="323"/>
                    </a:cubicBezTo>
                    <a:cubicBezTo>
                      <a:pt x="540" y="374"/>
                      <a:pt x="602" y="436"/>
                      <a:pt x="654" y="499"/>
                    </a:cubicBezTo>
                    <a:cubicBezTo>
                      <a:pt x="696" y="572"/>
                      <a:pt x="747" y="634"/>
                      <a:pt x="789" y="706"/>
                    </a:cubicBezTo>
                    <a:cubicBezTo>
                      <a:pt x="872" y="851"/>
                      <a:pt x="945" y="1007"/>
                      <a:pt x="996" y="1173"/>
                    </a:cubicBezTo>
                    <a:cubicBezTo>
                      <a:pt x="1028" y="1277"/>
                      <a:pt x="1048" y="1381"/>
                      <a:pt x="1069" y="1484"/>
                    </a:cubicBezTo>
                    <a:cubicBezTo>
                      <a:pt x="1100" y="1598"/>
                      <a:pt x="1111" y="1713"/>
                      <a:pt x="1131" y="1826"/>
                    </a:cubicBezTo>
                    <a:cubicBezTo>
                      <a:pt x="1183" y="2075"/>
                      <a:pt x="1224" y="2324"/>
                      <a:pt x="1297" y="2563"/>
                    </a:cubicBezTo>
                    <a:lnTo>
                      <a:pt x="1307" y="2563"/>
                    </a:lnTo>
                    <a:cubicBezTo>
                      <a:pt x="1349" y="2729"/>
                      <a:pt x="1411" y="2874"/>
                      <a:pt x="1505" y="3020"/>
                    </a:cubicBezTo>
                    <a:cubicBezTo>
                      <a:pt x="1546" y="3092"/>
                      <a:pt x="1598" y="3165"/>
                      <a:pt x="1671" y="3227"/>
                    </a:cubicBezTo>
                    <a:cubicBezTo>
                      <a:pt x="1712" y="3269"/>
                      <a:pt x="1764" y="3310"/>
                      <a:pt x="1816" y="3341"/>
                    </a:cubicBezTo>
                    <a:cubicBezTo>
                      <a:pt x="1878" y="3362"/>
                      <a:pt x="1930" y="3382"/>
                      <a:pt x="1992" y="3403"/>
                    </a:cubicBezTo>
                    <a:cubicBezTo>
                      <a:pt x="2013" y="3403"/>
                      <a:pt x="2033" y="3414"/>
                      <a:pt x="2054" y="3414"/>
                    </a:cubicBezTo>
                    <a:cubicBezTo>
                      <a:pt x="2075" y="3393"/>
                      <a:pt x="2086" y="3362"/>
                      <a:pt x="2086" y="3331"/>
                    </a:cubicBezTo>
                    <a:cubicBezTo>
                      <a:pt x="2096" y="3299"/>
                      <a:pt x="2086" y="3279"/>
                      <a:pt x="2065" y="3258"/>
                    </a:cubicBezTo>
                    <a:cubicBezTo>
                      <a:pt x="2033" y="3227"/>
                      <a:pt x="2013" y="3206"/>
                      <a:pt x="1992" y="3175"/>
                    </a:cubicBezTo>
                    <a:cubicBezTo>
                      <a:pt x="1940" y="3082"/>
                      <a:pt x="1888" y="2988"/>
                      <a:pt x="1847" y="2854"/>
                    </a:cubicBezTo>
                    <a:cubicBezTo>
                      <a:pt x="1784" y="2688"/>
                      <a:pt x="1743" y="2511"/>
                      <a:pt x="1701" y="2294"/>
                    </a:cubicBezTo>
                    <a:cubicBezTo>
                      <a:pt x="1681" y="2179"/>
                      <a:pt x="1660" y="2075"/>
                      <a:pt x="1639" y="1972"/>
                    </a:cubicBezTo>
                    <a:lnTo>
                      <a:pt x="1629" y="1909"/>
                    </a:lnTo>
                    <a:lnTo>
                      <a:pt x="1608" y="1826"/>
                    </a:lnTo>
                    <a:lnTo>
                      <a:pt x="1598" y="1764"/>
                    </a:lnTo>
                    <a:cubicBezTo>
                      <a:pt x="1588" y="1723"/>
                      <a:pt x="1577" y="1671"/>
                      <a:pt x="1567" y="1630"/>
                    </a:cubicBezTo>
                    <a:cubicBezTo>
                      <a:pt x="1535" y="1443"/>
                      <a:pt x="1484" y="1215"/>
                      <a:pt x="1411" y="976"/>
                    </a:cubicBezTo>
                    <a:cubicBezTo>
                      <a:pt x="1339" y="748"/>
                      <a:pt x="1266" y="582"/>
                      <a:pt x="1162" y="436"/>
                    </a:cubicBezTo>
                    <a:cubicBezTo>
                      <a:pt x="1111" y="343"/>
                      <a:pt x="1048" y="281"/>
                      <a:pt x="986" y="229"/>
                    </a:cubicBezTo>
                    <a:cubicBezTo>
                      <a:pt x="924" y="157"/>
                      <a:pt x="841" y="115"/>
                      <a:pt x="758" y="74"/>
                    </a:cubicBezTo>
                    <a:cubicBezTo>
                      <a:pt x="664" y="32"/>
                      <a:pt x="571" y="1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9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9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9"/>
              <p:cNvSpPr/>
              <p:nvPr/>
            </p:nvSpPr>
            <p:spPr>
              <a:xfrm>
                <a:off x="7955932" y="3408326"/>
                <a:ext cx="135608" cy="74226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1647" extrusionOk="0">
                    <a:moveTo>
                      <a:pt x="2293" y="0"/>
                    </a:moveTo>
                    <a:cubicBezTo>
                      <a:pt x="2179" y="0"/>
                      <a:pt x="2065" y="32"/>
                      <a:pt x="1961" y="73"/>
                    </a:cubicBezTo>
                    <a:cubicBezTo>
                      <a:pt x="1837" y="115"/>
                      <a:pt x="1733" y="177"/>
                      <a:pt x="1629" y="239"/>
                    </a:cubicBezTo>
                    <a:cubicBezTo>
                      <a:pt x="1515" y="311"/>
                      <a:pt x="1411" y="394"/>
                      <a:pt x="1307" y="477"/>
                    </a:cubicBezTo>
                    <a:cubicBezTo>
                      <a:pt x="1194" y="560"/>
                      <a:pt x="1090" y="643"/>
                      <a:pt x="996" y="737"/>
                    </a:cubicBezTo>
                    <a:cubicBezTo>
                      <a:pt x="799" y="913"/>
                      <a:pt x="613" y="1090"/>
                      <a:pt x="405" y="1245"/>
                    </a:cubicBezTo>
                    <a:cubicBezTo>
                      <a:pt x="353" y="1287"/>
                      <a:pt x="291" y="1328"/>
                      <a:pt x="228" y="1360"/>
                    </a:cubicBezTo>
                    <a:cubicBezTo>
                      <a:pt x="177" y="1390"/>
                      <a:pt x="135" y="1411"/>
                      <a:pt x="83" y="1432"/>
                    </a:cubicBezTo>
                    <a:cubicBezTo>
                      <a:pt x="21" y="1453"/>
                      <a:pt x="0" y="1526"/>
                      <a:pt x="21" y="1577"/>
                    </a:cubicBezTo>
                    <a:cubicBezTo>
                      <a:pt x="37" y="1624"/>
                      <a:pt x="75" y="1647"/>
                      <a:pt x="120" y="1647"/>
                    </a:cubicBezTo>
                    <a:cubicBezTo>
                      <a:pt x="135" y="1647"/>
                      <a:pt x="151" y="1644"/>
                      <a:pt x="166" y="1639"/>
                    </a:cubicBezTo>
                    <a:cubicBezTo>
                      <a:pt x="239" y="1609"/>
                      <a:pt x="311" y="1577"/>
                      <a:pt x="374" y="1526"/>
                    </a:cubicBezTo>
                    <a:cubicBezTo>
                      <a:pt x="447" y="1484"/>
                      <a:pt x="509" y="1432"/>
                      <a:pt x="571" y="1390"/>
                    </a:cubicBezTo>
                    <a:cubicBezTo>
                      <a:pt x="716" y="1266"/>
                      <a:pt x="851" y="1141"/>
                      <a:pt x="975" y="1007"/>
                    </a:cubicBezTo>
                    <a:cubicBezTo>
                      <a:pt x="1121" y="872"/>
                      <a:pt x="1256" y="737"/>
                      <a:pt x="1401" y="602"/>
                    </a:cubicBezTo>
                    <a:cubicBezTo>
                      <a:pt x="1546" y="477"/>
                      <a:pt x="1701" y="353"/>
                      <a:pt x="1867" y="260"/>
                    </a:cubicBezTo>
                    <a:cubicBezTo>
                      <a:pt x="1866" y="260"/>
                      <a:pt x="1864" y="260"/>
                      <a:pt x="1863" y="260"/>
                    </a:cubicBezTo>
                    <a:lnTo>
                      <a:pt x="1863" y="260"/>
                    </a:lnTo>
                    <a:cubicBezTo>
                      <a:pt x="1962" y="202"/>
                      <a:pt x="2060" y="155"/>
                      <a:pt x="2169" y="125"/>
                    </a:cubicBezTo>
                    <a:cubicBezTo>
                      <a:pt x="2235" y="106"/>
                      <a:pt x="2302" y="96"/>
                      <a:pt x="2377" y="94"/>
                    </a:cubicBezTo>
                    <a:lnTo>
                      <a:pt x="2377" y="94"/>
                    </a:lnTo>
                    <a:cubicBezTo>
                      <a:pt x="2449" y="104"/>
                      <a:pt x="2522" y="104"/>
                      <a:pt x="2593" y="125"/>
                    </a:cubicBezTo>
                    <a:cubicBezTo>
                      <a:pt x="2676" y="145"/>
                      <a:pt x="2750" y="177"/>
                      <a:pt x="2812" y="219"/>
                    </a:cubicBezTo>
                    <a:cubicBezTo>
                      <a:pt x="2853" y="239"/>
                      <a:pt x="2905" y="270"/>
                      <a:pt x="2946" y="302"/>
                    </a:cubicBezTo>
                    <a:cubicBezTo>
                      <a:pt x="2951" y="306"/>
                      <a:pt x="2958" y="308"/>
                      <a:pt x="2967" y="308"/>
                    </a:cubicBezTo>
                    <a:cubicBezTo>
                      <a:pt x="2979" y="308"/>
                      <a:pt x="2992" y="303"/>
                      <a:pt x="2998" y="291"/>
                    </a:cubicBezTo>
                    <a:cubicBezTo>
                      <a:pt x="3008" y="270"/>
                      <a:pt x="3008" y="249"/>
                      <a:pt x="2988" y="239"/>
                    </a:cubicBezTo>
                    <a:cubicBezTo>
                      <a:pt x="2884" y="156"/>
                      <a:pt x="2770" y="83"/>
                      <a:pt x="2646" y="42"/>
                    </a:cubicBezTo>
                    <a:cubicBezTo>
                      <a:pt x="2563" y="21"/>
                      <a:pt x="2480" y="0"/>
                      <a:pt x="2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9"/>
              <p:cNvSpPr/>
              <p:nvPr/>
            </p:nvSpPr>
            <p:spPr>
              <a:xfrm>
                <a:off x="7632434" y="3269471"/>
                <a:ext cx="81843" cy="126279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2802" extrusionOk="0">
                    <a:moveTo>
                      <a:pt x="384" y="1"/>
                    </a:moveTo>
                    <a:cubicBezTo>
                      <a:pt x="364" y="1"/>
                      <a:pt x="332" y="1"/>
                      <a:pt x="301" y="11"/>
                    </a:cubicBezTo>
                    <a:cubicBezTo>
                      <a:pt x="187" y="32"/>
                      <a:pt x="94" y="105"/>
                      <a:pt x="21" y="188"/>
                    </a:cubicBezTo>
                    <a:cubicBezTo>
                      <a:pt x="0" y="208"/>
                      <a:pt x="11" y="239"/>
                      <a:pt x="32" y="260"/>
                    </a:cubicBezTo>
                    <a:cubicBezTo>
                      <a:pt x="40" y="264"/>
                      <a:pt x="49" y="267"/>
                      <a:pt x="58" y="267"/>
                    </a:cubicBezTo>
                    <a:cubicBezTo>
                      <a:pt x="70" y="267"/>
                      <a:pt x="82" y="262"/>
                      <a:pt x="94" y="250"/>
                    </a:cubicBezTo>
                    <a:lnTo>
                      <a:pt x="135" y="208"/>
                    </a:lnTo>
                    <a:lnTo>
                      <a:pt x="125" y="208"/>
                    </a:lnTo>
                    <a:cubicBezTo>
                      <a:pt x="156" y="188"/>
                      <a:pt x="187" y="156"/>
                      <a:pt x="228" y="135"/>
                    </a:cubicBezTo>
                    <a:cubicBezTo>
                      <a:pt x="249" y="125"/>
                      <a:pt x="270" y="115"/>
                      <a:pt x="301" y="105"/>
                    </a:cubicBezTo>
                    <a:lnTo>
                      <a:pt x="301" y="105"/>
                    </a:lnTo>
                    <a:lnTo>
                      <a:pt x="291" y="115"/>
                    </a:lnTo>
                    <a:cubicBezTo>
                      <a:pt x="311" y="105"/>
                      <a:pt x="332" y="105"/>
                      <a:pt x="364" y="105"/>
                    </a:cubicBezTo>
                    <a:lnTo>
                      <a:pt x="426" y="105"/>
                    </a:lnTo>
                    <a:lnTo>
                      <a:pt x="488" y="135"/>
                    </a:lnTo>
                    <a:cubicBezTo>
                      <a:pt x="530" y="167"/>
                      <a:pt x="560" y="188"/>
                      <a:pt x="592" y="218"/>
                    </a:cubicBezTo>
                    <a:cubicBezTo>
                      <a:pt x="654" y="281"/>
                      <a:pt x="695" y="354"/>
                      <a:pt x="737" y="437"/>
                    </a:cubicBezTo>
                    <a:cubicBezTo>
                      <a:pt x="830" y="592"/>
                      <a:pt x="892" y="758"/>
                      <a:pt x="934" y="934"/>
                    </a:cubicBezTo>
                    <a:lnTo>
                      <a:pt x="934" y="914"/>
                    </a:lnTo>
                    <a:cubicBezTo>
                      <a:pt x="975" y="1080"/>
                      <a:pt x="996" y="1235"/>
                      <a:pt x="1017" y="1401"/>
                    </a:cubicBezTo>
                    <a:cubicBezTo>
                      <a:pt x="1037" y="1578"/>
                      <a:pt x="1069" y="1754"/>
                      <a:pt x="1110" y="1930"/>
                    </a:cubicBezTo>
                    <a:cubicBezTo>
                      <a:pt x="1141" y="2106"/>
                      <a:pt x="1203" y="2272"/>
                      <a:pt x="1286" y="2428"/>
                    </a:cubicBezTo>
                    <a:cubicBezTo>
                      <a:pt x="1328" y="2500"/>
                      <a:pt x="1380" y="2563"/>
                      <a:pt x="1432" y="2615"/>
                    </a:cubicBezTo>
                    <a:lnTo>
                      <a:pt x="1525" y="2708"/>
                    </a:lnTo>
                    <a:cubicBezTo>
                      <a:pt x="1567" y="2739"/>
                      <a:pt x="1608" y="2770"/>
                      <a:pt x="1650" y="2791"/>
                    </a:cubicBezTo>
                    <a:cubicBezTo>
                      <a:pt x="1671" y="2802"/>
                      <a:pt x="1691" y="2802"/>
                      <a:pt x="1712" y="2802"/>
                    </a:cubicBezTo>
                    <a:cubicBezTo>
                      <a:pt x="1743" y="2802"/>
                      <a:pt x="1764" y="2781"/>
                      <a:pt x="1784" y="2760"/>
                    </a:cubicBezTo>
                    <a:cubicBezTo>
                      <a:pt x="1805" y="2739"/>
                      <a:pt x="1816" y="2708"/>
                      <a:pt x="1805" y="2677"/>
                    </a:cubicBezTo>
                    <a:cubicBezTo>
                      <a:pt x="1805" y="2656"/>
                      <a:pt x="1784" y="2615"/>
                      <a:pt x="1764" y="2604"/>
                    </a:cubicBezTo>
                    <a:cubicBezTo>
                      <a:pt x="1701" y="2563"/>
                      <a:pt x="1650" y="2521"/>
                      <a:pt x="1598" y="2480"/>
                    </a:cubicBezTo>
                    <a:cubicBezTo>
                      <a:pt x="1546" y="2417"/>
                      <a:pt x="1505" y="2355"/>
                      <a:pt x="1463" y="2283"/>
                    </a:cubicBezTo>
                    <a:cubicBezTo>
                      <a:pt x="1390" y="2148"/>
                      <a:pt x="1339" y="2002"/>
                      <a:pt x="1297" y="1857"/>
                    </a:cubicBezTo>
                    <a:lnTo>
                      <a:pt x="1297" y="1868"/>
                    </a:lnTo>
                    <a:cubicBezTo>
                      <a:pt x="1245" y="1629"/>
                      <a:pt x="1203" y="1380"/>
                      <a:pt x="1152" y="1131"/>
                    </a:cubicBezTo>
                    <a:cubicBezTo>
                      <a:pt x="1131" y="1027"/>
                      <a:pt x="1110" y="934"/>
                      <a:pt x="1069" y="831"/>
                    </a:cubicBezTo>
                    <a:cubicBezTo>
                      <a:pt x="1037" y="727"/>
                      <a:pt x="996" y="633"/>
                      <a:pt x="944" y="540"/>
                    </a:cubicBezTo>
                    <a:cubicBezTo>
                      <a:pt x="851" y="354"/>
                      <a:pt x="737" y="167"/>
                      <a:pt x="550" y="52"/>
                    </a:cubicBezTo>
                    <a:cubicBezTo>
                      <a:pt x="498" y="22"/>
                      <a:pt x="447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9"/>
              <p:cNvSpPr/>
              <p:nvPr/>
            </p:nvSpPr>
            <p:spPr>
              <a:xfrm>
                <a:off x="7446844" y="3341580"/>
                <a:ext cx="580154" cy="638697"/>
              </a:xfrm>
              <a:custGeom>
                <a:avLst/>
                <a:gdLst/>
                <a:ahLst/>
                <a:cxnLst/>
                <a:rect l="l" t="t" r="r" b="b"/>
                <a:pathLst>
                  <a:path w="12873" h="14172" extrusionOk="0">
                    <a:moveTo>
                      <a:pt x="8097" y="1"/>
                    </a:moveTo>
                    <a:cubicBezTo>
                      <a:pt x="8024" y="1"/>
                      <a:pt x="7946" y="3"/>
                      <a:pt x="7863" y="8"/>
                    </a:cubicBezTo>
                    <a:cubicBezTo>
                      <a:pt x="7168" y="29"/>
                      <a:pt x="6432" y="206"/>
                      <a:pt x="5674" y="538"/>
                    </a:cubicBezTo>
                    <a:cubicBezTo>
                      <a:pt x="5010" y="817"/>
                      <a:pt x="4336" y="1232"/>
                      <a:pt x="3682" y="1751"/>
                    </a:cubicBezTo>
                    <a:cubicBezTo>
                      <a:pt x="3102" y="2207"/>
                      <a:pt x="2552" y="2747"/>
                      <a:pt x="2043" y="3348"/>
                    </a:cubicBezTo>
                    <a:lnTo>
                      <a:pt x="1888" y="3535"/>
                    </a:lnTo>
                    <a:cubicBezTo>
                      <a:pt x="1743" y="3712"/>
                      <a:pt x="1598" y="3919"/>
                      <a:pt x="1453" y="4158"/>
                    </a:cubicBezTo>
                    <a:cubicBezTo>
                      <a:pt x="1307" y="4386"/>
                      <a:pt x="1172" y="4645"/>
                      <a:pt x="1048" y="4915"/>
                    </a:cubicBezTo>
                    <a:cubicBezTo>
                      <a:pt x="789" y="5455"/>
                      <a:pt x="581" y="6045"/>
                      <a:pt x="405" y="6720"/>
                    </a:cubicBezTo>
                    <a:cubicBezTo>
                      <a:pt x="239" y="7363"/>
                      <a:pt x="125" y="8027"/>
                      <a:pt x="63" y="8670"/>
                    </a:cubicBezTo>
                    <a:cubicBezTo>
                      <a:pt x="0" y="9344"/>
                      <a:pt x="10" y="9987"/>
                      <a:pt x="83" y="10558"/>
                    </a:cubicBezTo>
                    <a:cubicBezTo>
                      <a:pt x="114" y="10828"/>
                      <a:pt x="166" y="11087"/>
                      <a:pt x="239" y="11346"/>
                    </a:cubicBezTo>
                    <a:cubicBezTo>
                      <a:pt x="270" y="11460"/>
                      <a:pt x="312" y="11585"/>
                      <a:pt x="353" y="11688"/>
                    </a:cubicBezTo>
                    <a:cubicBezTo>
                      <a:pt x="374" y="11751"/>
                      <a:pt x="395" y="11813"/>
                      <a:pt x="415" y="11865"/>
                    </a:cubicBezTo>
                    <a:lnTo>
                      <a:pt x="446" y="11927"/>
                    </a:lnTo>
                    <a:lnTo>
                      <a:pt x="457" y="11948"/>
                    </a:lnTo>
                    <a:lnTo>
                      <a:pt x="467" y="11969"/>
                    </a:lnTo>
                    <a:lnTo>
                      <a:pt x="478" y="12000"/>
                    </a:lnTo>
                    <a:lnTo>
                      <a:pt x="498" y="12041"/>
                    </a:lnTo>
                    <a:cubicBezTo>
                      <a:pt x="467" y="12093"/>
                      <a:pt x="488" y="12145"/>
                      <a:pt x="529" y="12176"/>
                    </a:cubicBezTo>
                    <a:cubicBezTo>
                      <a:pt x="1691" y="12975"/>
                      <a:pt x="3133" y="13535"/>
                      <a:pt x="5093" y="13908"/>
                    </a:cubicBezTo>
                    <a:cubicBezTo>
                      <a:pt x="5436" y="13981"/>
                      <a:pt x="5809" y="14043"/>
                      <a:pt x="6193" y="14095"/>
                    </a:cubicBezTo>
                    <a:cubicBezTo>
                      <a:pt x="6421" y="14126"/>
                      <a:pt x="6639" y="14147"/>
                      <a:pt x="6815" y="14157"/>
                    </a:cubicBezTo>
                    <a:cubicBezTo>
                      <a:pt x="6919" y="14157"/>
                      <a:pt x="7023" y="14168"/>
                      <a:pt x="7126" y="14168"/>
                    </a:cubicBezTo>
                    <a:cubicBezTo>
                      <a:pt x="7211" y="14171"/>
                      <a:pt x="7296" y="14172"/>
                      <a:pt x="7379" y="14172"/>
                    </a:cubicBezTo>
                    <a:cubicBezTo>
                      <a:pt x="7960" y="14172"/>
                      <a:pt x="8508" y="14109"/>
                      <a:pt x="9025" y="13991"/>
                    </a:cubicBezTo>
                    <a:cubicBezTo>
                      <a:pt x="9668" y="13846"/>
                      <a:pt x="10249" y="13608"/>
                      <a:pt x="10747" y="13286"/>
                    </a:cubicBezTo>
                    <a:cubicBezTo>
                      <a:pt x="11275" y="12944"/>
                      <a:pt x="11732" y="12477"/>
                      <a:pt x="12043" y="11927"/>
                    </a:cubicBezTo>
                    <a:cubicBezTo>
                      <a:pt x="12365" y="11388"/>
                      <a:pt x="12593" y="10734"/>
                      <a:pt x="12728" y="9946"/>
                    </a:cubicBezTo>
                    <a:cubicBezTo>
                      <a:pt x="12842" y="9272"/>
                      <a:pt x="12873" y="8525"/>
                      <a:pt x="12831" y="7674"/>
                    </a:cubicBezTo>
                    <a:cubicBezTo>
                      <a:pt x="12801" y="6958"/>
                      <a:pt x="12707" y="6222"/>
                      <a:pt x="12562" y="5434"/>
                    </a:cubicBezTo>
                    <a:cubicBezTo>
                      <a:pt x="12500" y="5102"/>
                      <a:pt x="12427" y="4770"/>
                      <a:pt x="12344" y="4417"/>
                    </a:cubicBezTo>
                    <a:cubicBezTo>
                      <a:pt x="12251" y="4065"/>
                      <a:pt x="12168" y="3753"/>
                      <a:pt x="12064" y="3473"/>
                    </a:cubicBezTo>
                    <a:cubicBezTo>
                      <a:pt x="11836" y="2809"/>
                      <a:pt x="11545" y="2228"/>
                      <a:pt x="11192" y="1720"/>
                    </a:cubicBezTo>
                    <a:cubicBezTo>
                      <a:pt x="11006" y="1461"/>
                      <a:pt x="10798" y="1222"/>
                      <a:pt x="10570" y="1004"/>
                    </a:cubicBezTo>
                    <a:cubicBezTo>
                      <a:pt x="10342" y="787"/>
                      <a:pt x="10093" y="600"/>
                      <a:pt x="9813" y="444"/>
                    </a:cubicBezTo>
                    <a:cubicBezTo>
                      <a:pt x="9544" y="299"/>
                      <a:pt x="9242" y="174"/>
                      <a:pt x="8910" y="102"/>
                    </a:cubicBezTo>
                    <a:cubicBezTo>
                      <a:pt x="8714" y="50"/>
                      <a:pt x="8516" y="19"/>
                      <a:pt x="8299" y="8"/>
                    </a:cubicBezTo>
                    <a:cubicBezTo>
                      <a:pt x="8237" y="3"/>
                      <a:pt x="8169" y="1"/>
                      <a:pt x="8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9"/>
              <p:cNvSpPr/>
              <p:nvPr/>
            </p:nvSpPr>
            <p:spPr>
              <a:xfrm>
                <a:off x="7554827" y="3341490"/>
                <a:ext cx="462843" cy="321872"/>
              </a:xfrm>
              <a:custGeom>
                <a:avLst/>
                <a:gdLst/>
                <a:ahLst/>
                <a:cxnLst/>
                <a:rect l="l" t="t" r="r" b="b"/>
                <a:pathLst>
                  <a:path w="10270" h="7142" extrusionOk="0">
                    <a:moveTo>
                      <a:pt x="5467" y="0"/>
                    </a:moveTo>
                    <a:cubicBezTo>
                      <a:pt x="4762" y="31"/>
                      <a:pt x="4025" y="208"/>
                      <a:pt x="3278" y="529"/>
                    </a:cubicBezTo>
                    <a:cubicBezTo>
                      <a:pt x="2614" y="819"/>
                      <a:pt x="1940" y="1224"/>
                      <a:pt x="1286" y="1743"/>
                    </a:cubicBezTo>
                    <a:cubicBezTo>
                      <a:pt x="871" y="2075"/>
                      <a:pt x="477" y="2438"/>
                      <a:pt x="104" y="2832"/>
                    </a:cubicBezTo>
                    <a:cubicBezTo>
                      <a:pt x="94" y="2873"/>
                      <a:pt x="83" y="2905"/>
                      <a:pt x="73" y="2936"/>
                    </a:cubicBezTo>
                    <a:cubicBezTo>
                      <a:pt x="52" y="2998"/>
                      <a:pt x="42" y="3060"/>
                      <a:pt x="21" y="3143"/>
                    </a:cubicBezTo>
                    <a:cubicBezTo>
                      <a:pt x="11" y="3216"/>
                      <a:pt x="0" y="3288"/>
                      <a:pt x="0" y="3350"/>
                    </a:cubicBezTo>
                    <a:cubicBezTo>
                      <a:pt x="0" y="3413"/>
                      <a:pt x="11" y="3475"/>
                      <a:pt x="11" y="3537"/>
                    </a:cubicBezTo>
                    <a:cubicBezTo>
                      <a:pt x="21" y="3610"/>
                      <a:pt x="32" y="3662"/>
                      <a:pt x="42" y="3714"/>
                    </a:cubicBezTo>
                    <a:cubicBezTo>
                      <a:pt x="52" y="3765"/>
                      <a:pt x="73" y="3818"/>
                      <a:pt x="94" y="3859"/>
                    </a:cubicBezTo>
                    <a:cubicBezTo>
                      <a:pt x="135" y="3963"/>
                      <a:pt x="177" y="4046"/>
                      <a:pt x="239" y="4129"/>
                    </a:cubicBezTo>
                    <a:cubicBezTo>
                      <a:pt x="281" y="4180"/>
                      <a:pt x="311" y="4222"/>
                      <a:pt x="343" y="4253"/>
                    </a:cubicBezTo>
                    <a:cubicBezTo>
                      <a:pt x="374" y="4295"/>
                      <a:pt x="415" y="4325"/>
                      <a:pt x="457" y="4357"/>
                    </a:cubicBezTo>
                    <a:cubicBezTo>
                      <a:pt x="498" y="4399"/>
                      <a:pt x="550" y="4429"/>
                      <a:pt x="602" y="4461"/>
                    </a:cubicBezTo>
                    <a:cubicBezTo>
                      <a:pt x="664" y="4502"/>
                      <a:pt x="716" y="4533"/>
                      <a:pt x="779" y="4554"/>
                    </a:cubicBezTo>
                    <a:cubicBezTo>
                      <a:pt x="924" y="4616"/>
                      <a:pt x="1079" y="4657"/>
                      <a:pt x="1245" y="4689"/>
                    </a:cubicBezTo>
                    <a:cubicBezTo>
                      <a:pt x="1276" y="4689"/>
                      <a:pt x="1328" y="4699"/>
                      <a:pt x="1380" y="4699"/>
                    </a:cubicBezTo>
                    <a:lnTo>
                      <a:pt x="1442" y="4699"/>
                    </a:lnTo>
                    <a:cubicBezTo>
                      <a:pt x="1463" y="4703"/>
                      <a:pt x="1483" y="4704"/>
                      <a:pt x="1502" y="4704"/>
                    </a:cubicBezTo>
                    <a:cubicBezTo>
                      <a:pt x="1540" y="4704"/>
                      <a:pt x="1577" y="4699"/>
                      <a:pt x="1618" y="4699"/>
                    </a:cubicBezTo>
                    <a:cubicBezTo>
                      <a:pt x="1691" y="4689"/>
                      <a:pt x="1764" y="4678"/>
                      <a:pt x="1816" y="4657"/>
                    </a:cubicBezTo>
                    <a:cubicBezTo>
                      <a:pt x="1878" y="4647"/>
                      <a:pt x="1940" y="4627"/>
                      <a:pt x="2003" y="4595"/>
                    </a:cubicBezTo>
                    <a:cubicBezTo>
                      <a:pt x="2252" y="4502"/>
                      <a:pt x="2459" y="4367"/>
                      <a:pt x="2666" y="4233"/>
                    </a:cubicBezTo>
                    <a:cubicBezTo>
                      <a:pt x="2729" y="4191"/>
                      <a:pt x="2791" y="4150"/>
                      <a:pt x="2853" y="4118"/>
                    </a:cubicBezTo>
                    <a:cubicBezTo>
                      <a:pt x="2988" y="4035"/>
                      <a:pt x="3144" y="3942"/>
                      <a:pt x="3299" y="3869"/>
                    </a:cubicBezTo>
                    <a:cubicBezTo>
                      <a:pt x="3465" y="3797"/>
                      <a:pt x="3621" y="3755"/>
                      <a:pt x="3776" y="3724"/>
                    </a:cubicBezTo>
                    <a:cubicBezTo>
                      <a:pt x="3893" y="3701"/>
                      <a:pt x="4015" y="3689"/>
                      <a:pt x="4130" y="3689"/>
                    </a:cubicBezTo>
                    <a:cubicBezTo>
                      <a:pt x="4169" y="3689"/>
                      <a:pt x="4206" y="3690"/>
                      <a:pt x="4243" y="3693"/>
                    </a:cubicBezTo>
                    <a:lnTo>
                      <a:pt x="4295" y="3693"/>
                    </a:lnTo>
                    <a:cubicBezTo>
                      <a:pt x="4440" y="3703"/>
                      <a:pt x="4585" y="3724"/>
                      <a:pt x="4710" y="3755"/>
                    </a:cubicBezTo>
                    <a:cubicBezTo>
                      <a:pt x="5031" y="3838"/>
                      <a:pt x="5322" y="3973"/>
                      <a:pt x="5550" y="4170"/>
                    </a:cubicBezTo>
                    <a:cubicBezTo>
                      <a:pt x="5675" y="4274"/>
                      <a:pt x="5778" y="4388"/>
                      <a:pt x="5861" y="4512"/>
                    </a:cubicBezTo>
                    <a:cubicBezTo>
                      <a:pt x="5944" y="4647"/>
                      <a:pt x="6017" y="4793"/>
                      <a:pt x="6090" y="4959"/>
                    </a:cubicBezTo>
                    <a:cubicBezTo>
                      <a:pt x="6152" y="5125"/>
                      <a:pt x="6203" y="5291"/>
                      <a:pt x="6245" y="5446"/>
                    </a:cubicBezTo>
                    <a:cubicBezTo>
                      <a:pt x="6286" y="5591"/>
                      <a:pt x="6339" y="5757"/>
                      <a:pt x="6401" y="5913"/>
                    </a:cubicBezTo>
                    <a:cubicBezTo>
                      <a:pt x="6431" y="6006"/>
                      <a:pt x="6463" y="6079"/>
                      <a:pt x="6494" y="6141"/>
                    </a:cubicBezTo>
                    <a:cubicBezTo>
                      <a:pt x="6535" y="6213"/>
                      <a:pt x="6577" y="6286"/>
                      <a:pt x="6629" y="6349"/>
                    </a:cubicBezTo>
                    <a:cubicBezTo>
                      <a:pt x="6670" y="6411"/>
                      <a:pt x="6712" y="6462"/>
                      <a:pt x="6763" y="6504"/>
                    </a:cubicBezTo>
                    <a:cubicBezTo>
                      <a:pt x="6805" y="6556"/>
                      <a:pt x="6857" y="6598"/>
                      <a:pt x="6909" y="6639"/>
                    </a:cubicBezTo>
                    <a:cubicBezTo>
                      <a:pt x="6992" y="6711"/>
                      <a:pt x="7075" y="6764"/>
                      <a:pt x="7158" y="6815"/>
                    </a:cubicBezTo>
                    <a:cubicBezTo>
                      <a:pt x="7241" y="6867"/>
                      <a:pt x="7324" y="6909"/>
                      <a:pt x="7407" y="6950"/>
                    </a:cubicBezTo>
                    <a:cubicBezTo>
                      <a:pt x="7510" y="6992"/>
                      <a:pt x="7593" y="7033"/>
                      <a:pt x="7687" y="7054"/>
                    </a:cubicBezTo>
                    <a:cubicBezTo>
                      <a:pt x="7770" y="7075"/>
                      <a:pt x="7863" y="7096"/>
                      <a:pt x="7967" y="7116"/>
                    </a:cubicBezTo>
                    <a:cubicBezTo>
                      <a:pt x="8029" y="7126"/>
                      <a:pt x="8102" y="7137"/>
                      <a:pt x="8174" y="7137"/>
                    </a:cubicBezTo>
                    <a:lnTo>
                      <a:pt x="8257" y="7137"/>
                    </a:lnTo>
                    <a:cubicBezTo>
                      <a:pt x="8281" y="7140"/>
                      <a:pt x="8307" y="7141"/>
                      <a:pt x="8334" y="7141"/>
                    </a:cubicBezTo>
                    <a:cubicBezTo>
                      <a:pt x="8400" y="7141"/>
                      <a:pt x="8474" y="7134"/>
                      <a:pt x="8548" y="7126"/>
                    </a:cubicBezTo>
                    <a:cubicBezTo>
                      <a:pt x="8651" y="7116"/>
                      <a:pt x="8755" y="7096"/>
                      <a:pt x="8849" y="7075"/>
                    </a:cubicBezTo>
                    <a:cubicBezTo>
                      <a:pt x="8942" y="7054"/>
                      <a:pt x="9035" y="7022"/>
                      <a:pt x="9128" y="6981"/>
                    </a:cubicBezTo>
                    <a:cubicBezTo>
                      <a:pt x="9222" y="6950"/>
                      <a:pt x="9305" y="6909"/>
                      <a:pt x="9388" y="6867"/>
                    </a:cubicBezTo>
                    <a:cubicBezTo>
                      <a:pt x="9471" y="6815"/>
                      <a:pt x="9554" y="6764"/>
                      <a:pt x="9637" y="6701"/>
                    </a:cubicBezTo>
                    <a:cubicBezTo>
                      <a:pt x="9720" y="6649"/>
                      <a:pt x="9792" y="6587"/>
                      <a:pt x="9865" y="6515"/>
                    </a:cubicBezTo>
                    <a:cubicBezTo>
                      <a:pt x="9938" y="6452"/>
                      <a:pt x="10000" y="6379"/>
                      <a:pt x="10062" y="6307"/>
                    </a:cubicBezTo>
                    <a:cubicBezTo>
                      <a:pt x="10135" y="6224"/>
                      <a:pt x="10186" y="6141"/>
                      <a:pt x="10239" y="6058"/>
                    </a:cubicBezTo>
                    <a:cubicBezTo>
                      <a:pt x="10249" y="6037"/>
                      <a:pt x="10260" y="6027"/>
                      <a:pt x="10269" y="6017"/>
                    </a:cubicBezTo>
                    <a:cubicBezTo>
                      <a:pt x="10239" y="5840"/>
                      <a:pt x="10218" y="5664"/>
                      <a:pt x="10166" y="5436"/>
                    </a:cubicBezTo>
                    <a:cubicBezTo>
                      <a:pt x="10104" y="5104"/>
                      <a:pt x="10031" y="4761"/>
                      <a:pt x="9948" y="4419"/>
                    </a:cubicBezTo>
                    <a:cubicBezTo>
                      <a:pt x="9865" y="4067"/>
                      <a:pt x="9772" y="3755"/>
                      <a:pt x="9668" y="3475"/>
                    </a:cubicBezTo>
                    <a:cubicBezTo>
                      <a:pt x="9440" y="2811"/>
                      <a:pt x="9149" y="2220"/>
                      <a:pt x="8796" y="1722"/>
                    </a:cubicBezTo>
                    <a:cubicBezTo>
                      <a:pt x="8610" y="1463"/>
                      <a:pt x="8402" y="1224"/>
                      <a:pt x="8174" y="1006"/>
                    </a:cubicBezTo>
                    <a:cubicBezTo>
                      <a:pt x="7946" y="789"/>
                      <a:pt x="7697" y="602"/>
                      <a:pt x="7417" y="446"/>
                    </a:cubicBezTo>
                    <a:cubicBezTo>
                      <a:pt x="7158" y="291"/>
                      <a:pt x="6846" y="176"/>
                      <a:pt x="6514" y="93"/>
                    </a:cubicBezTo>
                    <a:cubicBezTo>
                      <a:pt x="6318" y="52"/>
                      <a:pt x="6120" y="21"/>
                      <a:pt x="5903" y="10"/>
                    </a:cubicBezTo>
                    <a:cubicBezTo>
                      <a:pt x="5788" y="0"/>
                      <a:pt x="5643" y="0"/>
                      <a:pt x="5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9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5156" extrusionOk="0">
                    <a:moveTo>
                      <a:pt x="2158" y="0"/>
                    </a:moveTo>
                    <a:cubicBezTo>
                      <a:pt x="2002" y="114"/>
                      <a:pt x="1857" y="238"/>
                      <a:pt x="1723" y="374"/>
                    </a:cubicBezTo>
                    <a:cubicBezTo>
                      <a:pt x="1546" y="529"/>
                      <a:pt x="1380" y="716"/>
                      <a:pt x="1235" y="892"/>
                    </a:cubicBezTo>
                    <a:cubicBezTo>
                      <a:pt x="1069" y="1089"/>
                      <a:pt x="923" y="1297"/>
                      <a:pt x="799" y="1504"/>
                    </a:cubicBezTo>
                    <a:cubicBezTo>
                      <a:pt x="665" y="172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35" y="3039"/>
                      <a:pt x="84" y="3257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823"/>
                      <a:pt x="73" y="5000"/>
                      <a:pt x="114" y="5155"/>
                    </a:cubicBezTo>
                    <a:cubicBezTo>
                      <a:pt x="623" y="4823"/>
                      <a:pt x="1059" y="4367"/>
                      <a:pt x="1359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rgbClr val="DB65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9"/>
              <p:cNvSpPr/>
              <p:nvPr/>
            </p:nvSpPr>
            <p:spPr>
              <a:xfrm>
                <a:off x="7811940" y="3341490"/>
                <a:ext cx="205733" cy="316058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7013" extrusionOk="0">
                    <a:moveTo>
                      <a:pt x="0" y="0"/>
                    </a:moveTo>
                    <a:cubicBezTo>
                      <a:pt x="115" y="52"/>
                      <a:pt x="239" y="104"/>
                      <a:pt x="353" y="166"/>
                    </a:cubicBezTo>
                    <a:cubicBezTo>
                      <a:pt x="592" y="301"/>
                      <a:pt x="820" y="478"/>
                      <a:pt x="1028" y="664"/>
                    </a:cubicBezTo>
                    <a:cubicBezTo>
                      <a:pt x="1235" y="851"/>
                      <a:pt x="1432" y="1068"/>
                      <a:pt x="1619" y="1287"/>
                    </a:cubicBezTo>
                    <a:cubicBezTo>
                      <a:pt x="1826" y="1556"/>
                      <a:pt x="2023" y="1847"/>
                      <a:pt x="2199" y="2137"/>
                    </a:cubicBezTo>
                    <a:cubicBezTo>
                      <a:pt x="2365" y="2438"/>
                      <a:pt x="2521" y="2739"/>
                      <a:pt x="2656" y="3060"/>
                    </a:cubicBezTo>
                    <a:cubicBezTo>
                      <a:pt x="2780" y="3340"/>
                      <a:pt x="2895" y="3641"/>
                      <a:pt x="2988" y="3931"/>
                    </a:cubicBezTo>
                    <a:cubicBezTo>
                      <a:pt x="3112" y="4316"/>
                      <a:pt x="3195" y="4710"/>
                      <a:pt x="3257" y="5104"/>
                    </a:cubicBezTo>
                    <a:cubicBezTo>
                      <a:pt x="3351" y="5736"/>
                      <a:pt x="3382" y="6369"/>
                      <a:pt x="3351" y="7013"/>
                    </a:cubicBezTo>
                    <a:cubicBezTo>
                      <a:pt x="3372" y="7002"/>
                      <a:pt x="3403" y="6992"/>
                      <a:pt x="3423" y="6981"/>
                    </a:cubicBezTo>
                    <a:cubicBezTo>
                      <a:pt x="3465" y="6971"/>
                      <a:pt x="3496" y="6950"/>
                      <a:pt x="3538" y="6940"/>
                    </a:cubicBezTo>
                    <a:lnTo>
                      <a:pt x="3600" y="6909"/>
                    </a:lnTo>
                    <a:cubicBezTo>
                      <a:pt x="3631" y="6888"/>
                      <a:pt x="3652" y="6877"/>
                      <a:pt x="3683" y="6867"/>
                    </a:cubicBezTo>
                    <a:cubicBezTo>
                      <a:pt x="3745" y="6826"/>
                      <a:pt x="3818" y="6784"/>
                      <a:pt x="3880" y="6743"/>
                    </a:cubicBezTo>
                    <a:cubicBezTo>
                      <a:pt x="3901" y="6732"/>
                      <a:pt x="3921" y="6722"/>
                      <a:pt x="3932" y="6701"/>
                    </a:cubicBezTo>
                    <a:cubicBezTo>
                      <a:pt x="4015" y="6649"/>
                      <a:pt x="4087" y="6587"/>
                      <a:pt x="4160" y="6525"/>
                    </a:cubicBezTo>
                    <a:cubicBezTo>
                      <a:pt x="4181" y="6494"/>
                      <a:pt x="4202" y="6473"/>
                      <a:pt x="4233" y="6452"/>
                    </a:cubicBezTo>
                    <a:cubicBezTo>
                      <a:pt x="4274" y="6400"/>
                      <a:pt x="4316" y="6359"/>
                      <a:pt x="4357" y="6307"/>
                    </a:cubicBezTo>
                    <a:cubicBezTo>
                      <a:pt x="4430" y="6213"/>
                      <a:pt x="4492" y="6130"/>
                      <a:pt x="4544" y="6047"/>
                    </a:cubicBezTo>
                    <a:cubicBezTo>
                      <a:pt x="4544" y="6047"/>
                      <a:pt x="4555" y="6037"/>
                      <a:pt x="4555" y="6027"/>
                    </a:cubicBezTo>
                    <a:lnTo>
                      <a:pt x="4564" y="6017"/>
                    </a:lnTo>
                    <a:cubicBezTo>
                      <a:pt x="4544" y="5851"/>
                      <a:pt x="4513" y="5674"/>
                      <a:pt x="4472" y="5436"/>
                    </a:cubicBezTo>
                    <a:cubicBezTo>
                      <a:pt x="4409" y="5114"/>
                      <a:pt x="4336" y="4772"/>
                      <a:pt x="4243" y="4419"/>
                    </a:cubicBezTo>
                    <a:cubicBezTo>
                      <a:pt x="4160" y="4067"/>
                      <a:pt x="4067" y="3755"/>
                      <a:pt x="3974" y="3475"/>
                    </a:cubicBezTo>
                    <a:cubicBezTo>
                      <a:pt x="3745" y="2811"/>
                      <a:pt x="3444" y="2220"/>
                      <a:pt x="3091" y="1722"/>
                    </a:cubicBezTo>
                    <a:cubicBezTo>
                      <a:pt x="2916" y="1463"/>
                      <a:pt x="2697" y="1214"/>
                      <a:pt x="2469" y="996"/>
                    </a:cubicBezTo>
                    <a:cubicBezTo>
                      <a:pt x="2241" y="789"/>
                      <a:pt x="1992" y="602"/>
                      <a:pt x="1712" y="446"/>
                    </a:cubicBezTo>
                    <a:cubicBezTo>
                      <a:pt x="1453" y="291"/>
                      <a:pt x="1141" y="176"/>
                      <a:pt x="809" y="93"/>
                    </a:cubicBezTo>
                    <a:cubicBezTo>
                      <a:pt x="613" y="42"/>
                      <a:pt x="415" y="21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9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5156" extrusionOk="0">
                    <a:moveTo>
                      <a:pt x="2158" y="0"/>
                    </a:moveTo>
                    <a:cubicBezTo>
                      <a:pt x="2127" y="31"/>
                      <a:pt x="2085" y="52"/>
                      <a:pt x="2044" y="83"/>
                    </a:cubicBezTo>
                    <a:cubicBezTo>
                      <a:pt x="1940" y="176"/>
                      <a:pt x="1826" y="270"/>
                      <a:pt x="1723" y="374"/>
                    </a:cubicBezTo>
                    <a:cubicBezTo>
                      <a:pt x="1546" y="529"/>
                      <a:pt x="1391" y="706"/>
                      <a:pt x="1235" y="892"/>
                    </a:cubicBezTo>
                    <a:cubicBezTo>
                      <a:pt x="1069" y="1100"/>
                      <a:pt x="923" y="1307"/>
                      <a:pt x="799" y="1504"/>
                    </a:cubicBezTo>
                    <a:cubicBezTo>
                      <a:pt x="665" y="173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77" y="2905"/>
                      <a:pt x="156" y="2977"/>
                      <a:pt x="135" y="3060"/>
                    </a:cubicBezTo>
                    <a:cubicBezTo>
                      <a:pt x="104" y="3195"/>
                      <a:pt x="73" y="3340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793"/>
                      <a:pt x="63" y="4948"/>
                      <a:pt x="94" y="5083"/>
                    </a:cubicBezTo>
                    <a:cubicBezTo>
                      <a:pt x="104" y="5104"/>
                      <a:pt x="104" y="5135"/>
                      <a:pt x="114" y="5155"/>
                    </a:cubicBezTo>
                    <a:cubicBezTo>
                      <a:pt x="197" y="5093"/>
                      <a:pt x="291" y="5031"/>
                      <a:pt x="374" y="4969"/>
                    </a:cubicBezTo>
                    <a:cubicBezTo>
                      <a:pt x="778" y="4657"/>
                      <a:pt x="1110" y="4274"/>
                      <a:pt x="1370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9"/>
              <p:cNvSpPr/>
              <p:nvPr/>
            </p:nvSpPr>
            <p:spPr>
              <a:xfrm>
                <a:off x="7467846" y="3612619"/>
                <a:ext cx="558251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8158" extrusionOk="0">
                    <a:moveTo>
                      <a:pt x="12199" y="1"/>
                    </a:moveTo>
                    <a:cubicBezTo>
                      <a:pt x="12190" y="11"/>
                      <a:pt x="12179" y="21"/>
                      <a:pt x="12179" y="31"/>
                    </a:cubicBezTo>
                    <a:cubicBezTo>
                      <a:pt x="12127" y="114"/>
                      <a:pt x="12065" y="197"/>
                      <a:pt x="11992" y="291"/>
                    </a:cubicBezTo>
                    <a:cubicBezTo>
                      <a:pt x="11951" y="343"/>
                      <a:pt x="11909" y="384"/>
                      <a:pt x="11868" y="436"/>
                    </a:cubicBezTo>
                    <a:cubicBezTo>
                      <a:pt x="11837" y="457"/>
                      <a:pt x="11816" y="478"/>
                      <a:pt x="11795" y="509"/>
                    </a:cubicBezTo>
                    <a:cubicBezTo>
                      <a:pt x="11722" y="571"/>
                      <a:pt x="11650" y="633"/>
                      <a:pt x="11567" y="685"/>
                    </a:cubicBezTo>
                    <a:cubicBezTo>
                      <a:pt x="11556" y="706"/>
                      <a:pt x="11536" y="716"/>
                      <a:pt x="11515" y="727"/>
                    </a:cubicBezTo>
                    <a:cubicBezTo>
                      <a:pt x="11453" y="768"/>
                      <a:pt x="11380" y="810"/>
                      <a:pt x="11318" y="851"/>
                    </a:cubicBezTo>
                    <a:cubicBezTo>
                      <a:pt x="11287" y="861"/>
                      <a:pt x="11266" y="872"/>
                      <a:pt x="11235" y="893"/>
                    </a:cubicBezTo>
                    <a:lnTo>
                      <a:pt x="11173" y="924"/>
                    </a:lnTo>
                    <a:cubicBezTo>
                      <a:pt x="11131" y="934"/>
                      <a:pt x="11100" y="955"/>
                      <a:pt x="11058" y="965"/>
                    </a:cubicBezTo>
                    <a:cubicBezTo>
                      <a:pt x="11038" y="976"/>
                      <a:pt x="11017" y="986"/>
                      <a:pt x="10986" y="997"/>
                    </a:cubicBezTo>
                    <a:cubicBezTo>
                      <a:pt x="10975" y="1204"/>
                      <a:pt x="10955" y="1421"/>
                      <a:pt x="10934" y="1640"/>
                    </a:cubicBezTo>
                    <a:cubicBezTo>
                      <a:pt x="10883" y="2055"/>
                      <a:pt x="10809" y="2479"/>
                      <a:pt x="10706" y="2894"/>
                    </a:cubicBezTo>
                    <a:cubicBezTo>
                      <a:pt x="10602" y="3299"/>
                      <a:pt x="10468" y="3703"/>
                      <a:pt x="10312" y="4098"/>
                    </a:cubicBezTo>
                    <a:cubicBezTo>
                      <a:pt x="10229" y="4284"/>
                      <a:pt x="10146" y="4471"/>
                      <a:pt x="10053" y="4648"/>
                    </a:cubicBezTo>
                    <a:cubicBezTo>
                      <a:pt x="9970" y="4814"/>
                      <a:pt x="9887" y="4969"/>
                      <a:pt x="9793" y="5125"/>
                    </a:cubicBezTo>
                    <a:cubicBezTo>
                      <a:pt x="9638" y="5384"/>
                      <a:pt x="9461" y="5623"/>
                      <a:pt x="9254" y="5840"/>
                    </a:cubicBezTo>
                    <a:cubicBezTo>
                      <a:pt x="9067" y="6048"/>
                      <a:pt x="8859" y="6245"/>
                      <a:pt x="8631" y="6411"/>
                    </a:cubicBezTo>
                    <a:cubicBezTo>
                      <a:pt x="8414" y="6577"/>
                      <a:pt x="8175" y="6722"/>
                      <a:pt x="7937" y="6847"/>
                    </a:cubicBezTo>
                    <a:cubicBezTo>
                      <a:pt x="7439" y="7096"/>
                      <a:pt x="6899" y="7251"/>
                      <a:pt x="6349" y="7345"/>
                    </a:cubicBezTo>
                    <a:cubicBezTo>
                      <a:pt x="5969" y="7400"/>
                      <a:pt x="5584" y="7428"/>
                      <a:pt x="5201" y="7428"/>
                    </a:cubicBezTo>
                    <a:cubicBezTo>
                      <a:pt x="5009" y="7428"/>
                      <a:pt x="4817" y="7421"/>
                      <a:pt x="4627" y="7407"/>
                    </a:cubicBezTo>
                    <a:cubicBezTo>
                      <a:pt x="4026" y="7355"/>
                      <a:pt x="3435" y="7251"/>
                      <a:pt x="2854" y="7106"/>
                    </a:cubicBezTo>
                    <a:cubicBezTo>
                      <a:pt x="2262" y="6961"/>
                      <a:pt x="1681" y="6764"/>
                      <a:pt x="1121" y="6525"/>
                    </a:cubicBezTo>
                    <a:cubicBezTo>
                      <a:pt x="748" y="6370"/>
                      <a:pt x="374" y="6193"/>
                      <a:pt x="12" y="5996"/>
                    </a:cubicBezTo>
                    <a:lnTo>
                      <a:pt x="12" y="5996"/>
                    </a:lnTo>
                    <a:lnTo>
                      <a:pt x="22" y="6027"/>
                    </a:lnTo>
                    <a:cubicBezTo>
                      <a:pt x="1" y="6079"/>
                      <a:pt x="22" y="6131"/>
                      <a:pt x="63" y="6162"/>
                    </a:cubicBezTo>
                    <a:cubicBezTo>
                      <a:pt x="1215" y="6961"/>
                      <a:pt x="2667" y="7521"/>
                      <a:pt x="4627" y="7905"/>
                    </a:cubicBezTo>
                    <a:cubicBezTo>
                      <a:pt x="4991" y="7967"/>
                      <a:pt x="5343" y="8039"/>
                      <a:pt x="5727" y="8081"/>
                    </a:cubicBezTo>
                    <a:cubicBezTo>
                      <a:pt x="5966" y="8112"/>
                      <a:pt x="6183" y="8133"/>
                      <a:pt x="6349" y="8143"/>
                    </a:cubicBezTo>
                    <a:cubicBezTo>
                      <a:pt x="6453" y="8154"/>
                      <a:pt x="6557" y="8154"/>
                      <a:pt x="6660" y="8154"/>
                    </a:cubicBezTo>
                    <a:cubicBezTo>
                      <a:pt x="6745" y="8157"/>
                      <a:pt x="6830" y="8158"/>
                      <a:pt x="6913" y="8158"/>
                    </a:cubicBezTo>
                    <a:cubicBezTo>
                      <a:pt x="7494" y="8158"/>
                      <a:pt x="8042" y="8095"/>
                      <a:pt x="8559" y="7977"/>
                    </a:cubicBezTo>
                    <a:cubicBezTo>
                      <a:pt x="9202" y="7832"/>
                      <a:pt x="9783" y="7594"/>
                      <a:pt x="10281" y="7272"/>
                    </a:cubicBezTo>
                    <a:cubicBezTo>
                      <a:pt x="10426" y="7189"/>
                      <a:pt x="10551" y="7085"/>
                      <a:pt x="10675" y="6981"/>
                    </a:cubicBezTo>
                    <a:lnTo>
                      <a:pt x="10675" y="6981"/>
                    </a:lnTo>
                    <a:cubicBezTo>
                      <a:pt x="10561" y="7075"/>
                      <a:pt x="10447" y="7158"/>
                      <a:pt x="10332" y="7230"/>
                    </a:cubicBezTo>
                    <a:cubicBezTo>
                      <a:pt x="10291" y="7064"/>
                      <a:pt x="10260" y="6898"/>
                      <a:pt x="10239" y="6712"/>
                    </a:cubicBezTo>
                    <a:cubicBezTo>
                      <a:pt x="10219" y="6525"/>
                      <a:pt x="10208" y="6328"/>
                      <a:pt x="10219" y="6131"/>
                    </a:cubicBezTo>
                    <a:cubicBezTo>
                      <a:pt x="10219" y="5944"/>
                      <a:pt x="10239" y="5747"/>
                      <a:pt x="10270" y="5550"/>
                    </a:cubicBezTo>
                    <a:cubicBezTo>
                      <a:pt x="10291" y="5415"/>
                      <a:pt x="10322" y="5270"/>
                      <a:pt x="10353" y="5135"/>
                    </a:cubicBezTo>
                    <a:cubicBezTo>
                      <a:pt x="10374" y="5052"/>
                      <a:pt x="10395" y="4980"/>
                      <a:pt x="10415" y="4897"/>
                    </a:cubicBezTo>
                    <a:cubicBezTo>
                      <a:pt x="10478" y="4689"/>
                      <a:pt x="10561" y="4471"/>
                      <a:pt x="10664" y="4254"/>
                    </a:cubicBezTo>
                    <a:cubicBezTo>
                      <a:pt x="10758" y="4025"/>
                      <a:pt x="10883" y="3797"/>
                      <a:pt x="11017" y="3579"/>
                    </a:cubicBezTo>
                    <a:cubicBezTo>
                      <a:pt x="11141" y="3382"/>
                      <a:pt x="11287" y="3175"/>
                      <a:pt x="11453" y="2967"/>
                    </a:cubicBezTo>
                    <a:cubicBezTo>
                      <a:pt x="11598" y="2781"/>
                      <a:pt x="11764" y="2604"/>
                      <a:pt x="11941" y="2449"/>
                    </a:cubicBezTo>
                    <a:cubicBezTo>
                      <a:pt x="12044" y="2345"/>
                      <a:pt x="12158" y="2251"/>
                      <a:pt x="12262" y="2158"/>
                    </a:cubicBezTo>
                    <a:cubicBezTo>
                      <a:pt x="12303" y="2127"/>
                      <a:pt x="12345" y="2106"/>
                      <a:pt x="12376" y="2075"/>
                    </a:cubicBezTo>
                    <a:cubicBezTo>
                      <a:pt x="12386" y="1930"/>
                      <a:pt x="12376" y="1785"/>
                      <a:pt x="12376" y="1660"/>
                    </a:cubicBezTo>
                    <a:cubicBezTo>
                      <a:pt x="12345" y="1121"/>
                      <a:pt x="12293" y="571"/>
                      <a:pt x="12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9"/>
              <p:cNvSpPr/>
              <p:nvPr/>
            </p:nvSpPr>
            <p:spPr>
              <a:xfrm>
                <a:off x="7735279" y="3492468"/>
                <a:ext cx="70170" cy="25012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555" extrusionOk="0">
                    <a:moveTo>
                      <a:pt x="426" y="0"/>
                    </a:moveTo>
                    <a:cubicBezTo>
                      <a:pt x="301" y="0"/>
                      <a:pt x="166" y="11"/>
                      <a:pt x="52" y="63"/>
                    </a:cubicBezTo>
                    <a:cubicBezTo>
                      <a:pt x="32" y="73"/>
                      <a:pt x="21" y="73"/>
                      <a:pt x="11" y="94"/>
                    </a:cubicBezTo>
                    <a:cubicBezTo>
                      <a:pt x="0" y="104"/>
                      <a:pt x="0" y="125"/>
                      <a:pt x="11" y="136"/>
                    </a:cubicBezTo>
                    <a:cubicBezTo>
                      <a:pt x="19" y="161"/>
                      <a:pt x="42" y="180"/>
                      <a:pt x="67" y="180"/>
                    </a:cubicBezTo>
                    <a:cubicBezTo>
                      <a:pt x="73" y="180"/>
                      <a:pt x="78" y="179"/>
                      <a:pt x="83" y="177"/>
                    </a:cubicBezTo>
                    <a:cubicBezTo>
                      <a:pt x="125" y="156"/>
                      <a:pt x="177" y="146"/>
                      <a:pt x="218" y="136"/>
                    </a:cubicBezTo>
                    <a:cubicBezTo>
                      <a:pt x="265" y="130"/>
                      <a:pt x="312" y="128"/>
                      <a:pt x="358" y="128"/>
                    </a:cubicBezTo>
                    <a:cubicBezTo>
                      <a:pt x="405" y="128"/>
                      <a:pt x="452" y="130"/>
                      <a:pt x="498" y="136"/>
                    </a:cubicBezTo>
                    <a:cubicBezTo>
                      <a:pt x="643" y="156"/>
                      <a:pt x="789" y="187"/>
                      <a:pt x="924" y="239"/>
                    </a:cubicBezTo>
                    <a:cubicBezTo>
                      <a:pt x="945" y="249"/>
                      <a:pt x="975" y="260"/>
                      <a:pt x="996" y="270"/>
                    </a:cubicBezTo>
                    <a:cubicBezTo>
                      <a:pt x="1007" y="281"/>
                      <a:pt x="1017" y="281"/>
                      <a:pt x="1037" y="291"/>
                    </a:cubicBezTo>
                    <a:cubicBezTo>
                      <a:pt x="1048" y="291"/>
                      <a:pt x="1058" y="302"/>
                      <a:pt x="1069" y="302"/>
                    </a:cubicBezTo>
                    <a:cubicBezTo>
                      <a:pt x="1079" y="312"/>
                      <a:pt x="1090" y="312"/>
                      <a:pt x="1100" y="322"/>
                    </a:cubicBezTo>
                    <a:cubicBezTo>
                      <a:pt x="1110" y="332"/>
                      <a:pt x="1131" y="332"/>
                      <a:pt x="1141" y="343"/>
                    </a:cubicBezTo>
                    <a:cubicBezTo>
                      <a:pt x="1162" y="353"/>
                      <a:pt x="1183" y="364"/>
                      <a:pt x="1193" y="374"/>
                    </a:cubicBezTo>
                    <a:cubicBezTo>
                      <a:pt x="1224" y="395"/>
                      <a:pt x="1245" y="405"/>
                      <a:pt x="1266" y="426"/>
                    </a:cubicBezTo>
                    <a:cubicBezTo>
                      <a:pt x="1276" y="436"/>
                      <a:pt x="1286" y="436"/>
                      <a:pt x="1297" y="447"/>
                    </a:cubicBezTo>
                    <a:lnTo>
                      <a:pt x="1297" y="447"/>
                    </a:lnTo>
                    <a:cubicBezTo>
                      <a:pt x="1297" y="447"/>
                      <a:pt x="1286" y="436"/>
                      <a:pt x="1276" y="436"/>
                    </a:cubicBezTo>
                    <a:lnTo>
                      <a:pt x="1276" y="436"/>
                    </a:lnTo>
                    <a:cubicBezTo>
                      <a:pt x="1286" y="436"/>
                      <a:pt x="1286" y="447"/>
                      <a:pt x="1297" y="447"/>
                    </a:cubicBezTo>
                    <a:cubicBezTo>
                      <a:pt x="1304" y="453"/>
                      <a:pt x="1311" y="456"/>
                      <a:pt x="1315" y="460"/>
                    </a:cubicBezTo>
                    <a:lnTo>
                      <a:pt x="1315" y="460"/>
                    </a:lnTo>
                    <a:cubicBezTo>
                      <a:pt x="1313" y="458"/>
                      <a:pt x="1311" y="457"/>
                      <a:pt x="1307" y="457"/>
                    </a:cubicBezTo>
                    <a:cubicBezTo>
                      <a:pt x="1311" y="459"/>
                      <a:pt x="1314" y="461"/>
                      <a:pt x="1317" y="463"/>
                    </a:cubicBezTo>
                    <a:lnTo>
                      <a:pt x="1317" y="463"/>
                    </a:lnTo>
                    <a:cubicBezTo>
                      <a:pt x="1317" y="462"/>
                      <a:pt x="1316" y="461"/>
                      <a:pt x="1315" y="460"/>
                    </a:cubicBezTo>
                    <a:lnTo>
                      <a:pt x="1315" y="460"/>
                    </a:lnTo>
                    <a:cubicBezTo>
                      <a:pt x="1316" y="461"/>
                      <a:pt x="1317" y="462"/>
                      <a:pt x="1317" y="463"/>
                    </a:cubicBezTo>
                    <a:lnTo>
                      <a:pt x="1317" y="463"/>
                    </a:lnTo>
                    <a:cubicBezTo>
                      <a:pt x="1317" y="463"/>
                      <a:pt x="1317" y="463"/>
                      <a:pt x="1317" y="463"/>
                    </a:cubicBezTo>
                    <a:lnTo>
                      <a:pt x="1317" y="463"/>
                    </a:lnTo>
                    <a:cubicBezTo>
                      <a:pt x="1318" y="466"/>
                      <a:pt x="1318" y="468"/>
                      <a:pt x="1318" y="468"/>
                    </a:cubicBezTo>
                    <a:lnTo>
                      <a:pt x="1318" y="468"/>
                    </a:lnTo>
                    <a:cubicBezTo>
                      <a:pt x="1318" y="466"/>
                      <a:pt x="1318" y="465"/>
                      <a:pt x="1317" y="463"/>
                    </a:cubicBezTo>
                    <a:lnTo>
                      <a:pt x="1317" y="463"/>
                    </a:lnTo>
                    <a:cubicBezTo>
                      <a:pt x="1343" y="480"/>
                      <a:pt x="1362" y="491"/>
                      <a:pt x="1380" y="509"/>
                    </a:cubicBezTo>
                    <a:cubicBezTo>
                      <a:pt x="1380" y="509"/>
                      <a:pt x="1380" y="519"/>
                      <a:pt x="1390" y="519"/>
                    </a:cubicBezTo>
                    <a:lnTo>
                      <a:pt x="1390" y="530"/>
                    </a:lnTo>
                    <a:cubicBezTo>
                      <a:pt x="1413" y="547"/>
                      <a:pt x="1436" y="554"/>
                      <a:pt x="1458" y="554"/>
                    </a:cubicBezTo>
                    <a:cubicBezTo>
                      <a:pt x="1477" y="554"/>
                      <a:pt x="1496" y="549"/>
                      <a:pt x="1515" y="540"/>
                    </a:cubicBezTo>
                    <a:cubicBezTo>
                      <a:pt x="1535" y="519"/>
                      <a:pt x="1556" y="488"/>
                      <a:pt x="1556" y="457"/>
                    </a:cubicBezTo>
                    <a:lnTo>
                      <a:pt x="1556" y="447"/>
                    </a:lnTo>
                    <a:cubicBezTo>
                      <a:pt x="1556" y="426"/>
                      <a:pt x="1546" y="405"/>
                      <a:pt x="1525" y="385"/>
                    </a:cubicBezTo>
                    <a:lnTo>
                      <a:pt x="1525" y="374"/>
                    </a:lnTo>
                    <a:cubicBezTo>
                      <a:pt x="1515" y="374"/>
                      <a:pt x="1505" y="364"/>
                      <a:pt x="1505" y="364"/>
                    </a:cubicBezTo>
                    <a:cubicBezTo>
                      <a:pt x="1505" y="364"/>
                      <a:pt x="1494" y="364"/>
                      <a:pt x="1494" y="353"/>
                    </a:cubicBezTo>
                    <a:cubicBezTo>
                      <a:pt x="1452" y="322"/>
                      <a:pt x="1411" y="291"/>
                      <a:pt x="1369" y="270"/>
                    </a:cubicBezTo>
                    <a:cubicBezTo>
                      <a:pt x="1328" y="239"/>
                      <a:pt x="1297" y="219"/>
                      <a:pt x="1256" y="208"/>
                    </a:cubicBezTo>
                    <a:cubicBezTo>
                      <a:pt x="1214" y="187"/>
                      <a:pt x="1183" y="166"/>
                      <a:pt x="1141" y="146"/>
                    </a:cubicBezTo>
                    <a:cubicBezTo>
                      <a:pt x="1131" y="146"/>
                      <a:pt x="1110" y="136"/>
                      <a:pt x="1100" y="136"/>
                    </a:cubicBezTo>
                    <a:cubicBezTo>
                      <a:pt x="934" y="63"/>
                      <a:pt x="758" y="21"/>
                      <a:pt x="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9"/>
              <p:cNvSpPr/>
              <p:nvPr/>
            </p:nvSpPr>
            <p:spPr>
              <a:xfrm>
                <a:off x="7654427" y="3467455"/>
                <a:ext cx="39750" cy="5038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118" extrusionOk="0">
                    <a:moveTo>
                      <a:pt x="563" y="1"/>
                    </a:moveTo>
                    <a:cubicBezTo>
                      <a:pt x="400" y="1"/>
                      <a:pt x="212" y="174"/>
                      <a:pt x="114" y="431"/>
                    </a:cubicBezTo>
                    <a:cubicBezTo>
                      <a:pt x="0" y="732"/>
                      <a:pt x="51" y="1033"/>
                      <a:pt x="228" y="1106"/>
                    </a:cubicBezTo>
                    <a:cubicBezTo>
                      <a:pt x="252" y="1114"/>
                      <a:pt x="277" y="1118"/>
                      <a:pt x="303" y="1118"/>
                    </a:cubicBezTo>
                    <a:cubicBezTo>
                      <a:pt x="475" y="1118"/>
                      <a:pt x="668" y="942"/>
                      <a:pt x="768" y="680"/>
                    </a:cubicBezTo>
                    <a:cubicBezTo>
                      <a:pt x="881" y="380"/>
                      <a:pt x="830" y="78"/>
                      <a:pt x="643" y="16"/>
                    </a:cubicBezTo>
                    <a:cubicBezTo>
                      <a:pt x="617" y="6"/>
                      <a:pt x="590" y="1"/>
                      <a:pt x="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9"/>
              <p:cNvSpPr/>
              <p:nvPr/>
            </p:nvSpPr>
            <p:spPr>
              <a:xfrm>
                <a:off x="7867599" y="3533254"/>
                <a:ext cx="38352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137" extrusionOk="0">
                    <a:moveTo>
                      <a:pt x="543" y="0"/>
                    </a:moveTo>
                    <a:cubicBezTo>
                      <a:pt x="371" y="0"/>
                      <a:pt x="186" y="195"/>
                      <a:pt x="93" y="465"/>
                    </a:cubicBezTo>
                    <a:cubicBezTo>
                      <a:pt x="0" y="776"/>
                      <a:pt x="72" y="1077"/>
                      <a:pt x="259" y="1129"/>
                    </a:cubicBezTo>
                    <a:cubicBezTo>
                      <a:pt x="278" y="1134"/>
                      <a:pt x="298" y="1137"/>
                      <a:pt x="318" y="1137"/>
                    </a:cubicBezTo>
                    <a:cubicBezTo>
                      <a:pt x="483" y="1137"/>
                      <a:pt x="674" y="950"/>
                      <a:pt x="757" y="672"/>
                    </a:cubicBezTo>
                    <a:cubicBezTo>
                      <a:pt x="851" y="361"/>
                      <a:pt x="788" y="70"/>
                      <a:pt x="602" y="8"/>
                    </a:cubicBezTo>
                    <a:cubicBezTo>
                      <a:pt x="583" y="3"/>
                      <a:pt x="563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9"/>
              <p:cNvSpPr/>
              <p:nvPr/>
            </p:nvSpPr>
            <p:spPr>
              <a:xfrm>
                <a:off x="7663756" y="3398501"/>
                <a:ext cx="58002" cy="2902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4" extrusionOk="0">
                    <a:moveTo>
                      <a:pt x="612" y="1"/>
                    </a:moveTo>
                    <a:cubicBezTo>
                      <a:pt x="270" y="1"/>
                      <a:pt x="0" y="135"/>
                      <a:pt x="0" y="312"/>
                    </a:cubicBezTo>
                    <a:cubicBezTo>
                      <a:pt x="0" y="395"/>
                      <a:pt x="63" y="478"/>
                      <a:pt x="187" y="540"/>
                    </a:cubicBezTo>
                    <a:cubicBezTo>
                      <a:pt x="301" y="602"/>
                      <a:pt x="467" y="644"/>
                      <a:pt x="633" y="644"/>
                    </a:cubicBezTo>
                    <a:lnTo>
                      <a:pt x="664" y="644"/>
                    </a:lnTo>
                    <a:cubicBezTo>
                      <a:pt x="1006" y="644"/>
                      <a:pt x="1276" y="509"/>
                      <a:pt x="1287" y="343"/>
                    </a:cubicBezTo>
                    <a:cubicBezTo>
                      <a:pt x="1287" y="260"/>
                      <a:pt x="1225" y="177"/>
                      <a:pt x="1100" y="115"/>
                    </a:cubicBezTo>
                    <a:cubicBezTo>
                      <a:pt x="986" y="42"/>
                      <a:pt x="820" y="1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9"/>
              <p:cNvSpPr/>
              <p:nvPr/>
            </p:nvSpPr>
            <p:spPr>
              <a:xfrm>
                <a:off x="7893288" y="3464435"/>
                <a:ext cx="56109" cy="4114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913" extrusionOk="0">
                    <a:moveTo>
                      <a:pt x="301" y="0"/>
                    </a:moveTo>
                    <a:cubicBezTo>
                      <a:pt x="208" y="0"/>
                      <a:pt x="145" y="21"/>
                      <a:pt x="104" y="73"/>
                    </a:cubicBezTo>
                    <a:cubicBezTo>
                      <a:pt x="0" y="218"/>
                      <a:pt x="145" y="509"/>
                      <a:pt x="436" y="716"/>
                    </a:cubicBezTo>
                    <a:cubicBezTo>
                      <a:pt x="602" y="841"/>
                      <a:pt x="799" y="913"/>
                      <a:pt x="945" y="913"/>
                    </a:cubicBezTo>
                    <a:cubicBezTo>
                      <a:pt x="1038" y="913"/>
                      <a:pt x="1100" y="892"/>
                      <a:pt x="1141" y="841"/>
                    </a:cubicBezTo>
                    <a:cubicBezTo>
                      <a:pt x="1245" y="695"/>
                      <a:pt x="1100" y="415"/>
                      <a:pt x="809" y="198"/>
                    </a:cubicBezTo>
                    <a:cubicBezTo>
                      <a:pt x="643" y="73"/>
                      <a:pt x="447" y="0"/>
                      <a:pt x="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9"/>
              <p:cNvSpPr/>
              <p:nvPr/>
            </p:nvSpPr>
            <p:spPr>
              <a:xfrm>
                <a:off x="7714683" y="3553219"/>
                <a:ext cx="70170" cy="39344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73" extrusionOk="0">
                    <a:moveTo>
                      <a:pt x="84" y="1"/>
                    </a:moveTo>
                    <a:cubicBezTo>
                      <a:pt x="63" y="1"/>
                      <a:pt x="53" y="22"/>
                      <a:pt x="42" y="32"/>
                    </a:cubicBezTo>
                    <a:cubicBezTo>
                      <a:pt x="1" y="178"/>
                      <a:pt x="12" y="323"/>
                      <a:pt x="53" y="447"/>
                    </a:cubicBezTo>
                    <a:cubicBezTo>
                      <a:pt x="84" y="499"/>
                      <a:pt x="115" y="551"/>
                      <a:pt x="167" y="593"/>
                    </a:cubicBezTo>
                    <a:cubicBezTo>
                      <a:pt x="198" y="613"/>
                      <a:pt x="229" y="623"/>
                      <a:pt x="260" y="634"/>
                    </a:cubicBezTo>
                    <a:cubicBezTo>
                      <a:pt x="270" y="644"/>
                      <a:pt x="291" y="644"/>
                      <a:pt x="302" y="644"/>
                    </a:cubicBezTo>
                    <a:cubicBezTo>
                      <a:pt x="333" y="655"/>
                      <a:pt x="353" y="655"/>
                      <a:pt x="374" y="655"/>
                    </a:cubicBezTo>
                    <a:cubicBezTo>
                      <a:pt x="416" y="655"/>
                      <a:pt x="436" y="655"/>
                      <a:pt x="468" y="644"/>
                    </a:cubicBezTo>
                    <a:cubicBezTo>
                      <a:pt x="499" y="634"/>
                      <a:pt x="530" y="623"/>
                      <a:pt x="561" y="603"/>
                    </a:cubicBezTo>
                    <a:cubicBezTo>
                      <a:pt x="592" y="593"/>
                      <a:pt x="613" y="561"/>
                      <a:pt x="634" y="540"/>
                    </a:cubicBezTo>
                    <a:cubicBezTo>
                      <a:pt x="665" y="520"/>
                      <a:pt x="685" y="489"/>
                      <a:pt x="696" y="457"/>
                    </a:cubicBezTo>
                    <a:cubicBezTo>
                      <a:pt x="706" y="447"/>
                      <a:pt x="717" y="437"/>
                      <a:pt x="717" y="427"/>
                    </a:cubicBezTo>
                    <a:cubicBezTo>
                      <a:pt x="717" y="468"/>
                      <a:pt x="717" y="520"/>
                      <a:pt x="727" y="572"/>
                    </a:cubicBezTo>
                    <a:cubicBezTo>
                      <a:pt x="758" y="696"/>
                      <a:pt x="851" y="800"/>
                      <a:pt x="966" y="842"/>
                    </a:cubicBezTo>
                    <a:cubicBezTo>
                      <a:pt x="1007" y="862"/>
                      <a:pt x="1059" y="872"/>
                      <a:pt x="1100" y="872"/>
                    </a:cubicBezTo>
                    <a:cubicBezTo>
                      <a:pt x="1121" y="872"/>
                      <a:pt x="1132" y="872"/>
                      <a:pt x="1142" y="862"/>
                    </a:cubicBezTo>
                    <a:cubicBezTo>
                      <a:pt x="1204" y="862"/>
                      <a:pt x="1266" y="842"/>
                      <a:pt x="1319" y="800"/>
                    </a:cubicBezTo>
                    <a:cubicBezTo>
                      <a:pt x="1370" y="769"/>
                      <a:pt x="1422" y="717"/>
                      <a:pt x="1464" y="644"/>
                    </a:cubicBezTo>
                    <a:cubicBezTo>
                      <a:pt x="1484" y="613"/>
                      <a:pt x="1494" y="582"/>
                      <a:pt x="1515" y="540"/>
                    </a:cubicBezTo>
                    <a:cubicBezTo>
                      <a:pt x="1526" y="489"/>
                      <a:pt x="1547" y="447"/>
                      <a:pt x="1557" y="385"/>
                    </a:cubicBezTo>
                    <a:cubicBezTo>
                      <a:pt x="1557" y="364"/>
                      <a:pt x="1547" y="333"/>
                      <a:pt x="1515" y="333"/>
                    </a:cubicBezTo>
                    <a:cubicBezTo>
                      <a:pt x="1484" y="333"/>
                      <a:pt x="1464" y="344"/>
                      <a:pt x="1464" y="364"/>
                    </a:cubicBezTo>
                    <a:cubicBezTo>
                      <a:pt x="1453" y="406"/>
                      <a:pt x="1443" y="437"/>
                      <a:pt x="1432" y="478"/>
                    </a:cubicBezTo>
                    <a:cubicBezTo>
                      <a:pt x="1411" y="530"/>
                      <a:pt x="1391" y="572"/>
                      <a:pt x="1360" y="613"/>
                    </a:cubicBezTo>
                    <a:cubicBezTo>
                      <a:pt x="1339" y="644"/>
                      <a:pt x="1319" y="676"/>
                      <a:pt x="1287" y="696"/>
                    </a:cubicBezTo>
                    <a:cubicBezTo>
                      <a:pt x="1266" y="717"/>
                      <a:pt x="1246" y="727"/>
                      <a:pt x="1215" y="738"/>
                    </a:cubicBezTo>
                    <a:cubicBezTo>
                      <a:pt x="1194" y="748"/>
                      <a:pt x="1173" y="759"/>
                      <a:pt x="1142" y="769"/>
                    </a:cubicBezTo>
                    <a:lnTo>
                      <a:pt x="1070" y="769"/>
                    </a:lnTo>
                    <a:cubicBezTo>
                      <a:pt x="1049" y="769"/>
                      <a:pt x="1017" y="759"/>
                      <a:pt x="997" y="748"/>
                    </a:cubicBezTo>
                    <a:lnTo>
                      <a:pt x="934" y="717"/>
                    </a:lnTo>
                    <a:cubicBezTo>
                      <a:pt x="904" y="696"/>
                      <a:pt x="893" y="676"/>
                      <a:pt x="872" y="665"/>
                    </a:cubicBezTo>
                    <a:cubicBezTo>
                      <a:pt x="862" y="644"/>
                      <a:pt x="841" y="613"/>
                      <a:pt x="831" y="593"/>
                    </a:cubicBezTo>
                    <a:cubicBezTo>
                      <a:pt x="821" y="572"/>
                      <a:pt x="810" y="530"/>
                      <a:pt x="800" y="499"/>
                    </a:cubicBezTo>
                    <a:cubicBezTo>
                      <a:pt x="800" y="457"/>
                      <a:pt x="789" y="416"/>
                      <a:pt x="800" y="364"/>
                    </a:cubicBezTo>
                    <a:cubicBezTo>
                      <a:pt x="800" y="312"/>
                      <a:pt x="821" y="250"/>
                      <a:pt x="841" y="188"/>
                    </a:cubicBezTo>
                    <a:cubicBezTo>
                      <a:pt x="841" y="167"/>
                      <a:pt x="851" y="157"/>
                      <a:pt x="862" y="136"/>
                    </a:cubicBezTo>
                    <a:cubicBezTo>
                      <a:pt x="872" y="95"/>
                      <a:pt x="872" y="74"/>
                      <a:pt x="851" y="63"/>
                    </a:cubicBezTo>
                    <a:cubicBezTo>
                      <a:pt x="851" y="63"/>
                      <a:pt x="841" y="53"/>
                      <a:pt x="831" y="53"/>
                    </a:cubicBezTo>
                    <a:cubicBezTo>
                      <a:pt x="841" y="53"/>
                      <a:pt x="841" y="42"/>
                      <a:pt x="831" y="32"/>
                    </a:cubicBezTo>
                    <a:cubicBezTo>
                      <a:pt x="821" y="22"/>
                      <a:pt x="821" y="12"/>
                      <a:pt x="810" y="12"/>
                    </a:cubicBezTo>
                    <a:lnTo>
                      <a:pt x="800" y="12"/>
                    </a:lnTo>
                    <a:cubicBezTo>
                      <a:pt x="779" y="12"/>
                      <a:pt x="758" y="22"/>
                      <a:pt x="758" y="42"/>
                    </a:cubicBezTo>
                    <a:cubicBezTo>
                      <a:pt x="738" y="136"/>
                      <a:pt x="717" y="219"/>
                      <a:pt x="685" y="302"/>
                    </a:cubicBezTo>
                    <a:cubicBezTo>
                      <a:pt x="665" y="364"/>
                      <a:pt x="634" y="416"/>
                      <a:pt x="602" y="457"/>
                    </a:cubicBezTo>
                    <a:cubicBezTo>
                      <a:pt x="592" y="478"/>
                      <a:pt x="572" y="499"/>
                      <a:pt x="551" y="520"/>
                    </a:cubicBezTo>
                    <a:cubicBezTo>
                      <a:pt x="540" y="530"/>
                      <a:pt x="519" y="540"/>
                      <a:pt x="499" y="551"/>
                    </a:cubicBezTo>
                    <a:cubicBezTo>
                      <a:pt x="478" y="561"/>
                      <a:pt x="457" y="572"/>
                      <a:pt x="436" y="572"/>
                    </a:cubicBezTo>
                    <a:cubicBezTo>
                      <a:pt x="416" y="572"/>
                      <a:pt x="395" y="582"/>
                      <a:pt x="374" y="582"/>
                    </a:cubicBezTo>
                    <a:cubicBezTo>
                      <a:pt x="364" y="582"/>
                      <a:pt x="364" y="582"/>
                      <a:pt x="353" y="572"/>
                    </a:cubicBezTo>
                    <a:cubicBezTo>
                      <a:pt x="323" y="572"/>
                      <a:pt x="302" y="572"/>
                      <a:pt x="281" y="561"/>
                    </a:cubicBezTo>
                    <a:lnTo>
                      <a:pt x="219" y="530"/>
                    </a:lnTo>
                    <a:cubicBezTo>
                      <a:pt x="198" y="520"/>
                      <a:pt x="187" y="499"/>
                      <a:pt x="167" y="489"/>
                    </a:cubicBezTo>
                    <a:lnTo>
                      <a:pt x="136" y="427"/>
                    </a:lnTo>
                    <a:cubicBezTo>
                      <a:pt x="115" y="395"/>
                      <a:pt x="104" y="364"/>
                      <a:pt x="104" y="333"/>
                    </a:cubicBezTo>
                    <a:cubicBezTo>
                      <a:pt x="95" y="281"/>
                      <a:pt x="95" y="229"/>
                      <a:pt x="95" y="167"/>
                    </a:cubicBezTo>
                    <a:cubicBezTo>
                      <a:pt x="104" y="136"/>
                      <a:pt x="104" y="95"/>
                      <a:pt x="125" y="53"/>
                    </a:cubicBezTo>
                    <a:cubicBezTo>
                      <a:pt x="125" y="42"/>
                      <a:pt x="125" y="32"/>
                      <a:pt x="115" y="22"/>
                    </a:cubicBezTo>
                    <a:cubicBezTo>
                      <a:pt x="115" y="12"/>
                      <a:pt x="104" y="12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9"/>
              <p:cNvSpPr/>
              <p:nvPr/>
            </p:nvSpPr>
            <p:spPr>
              <a:xfrm>
                <a:off x="7731088" y="3520049"/>
                <a:ext cx="53766" cy="4119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14" extrusionOk="0">
                    <a:moveTo>
                      <a:pt x="332" y="1"/>
                    </a:moveTo>
                    <a:cubicBezTo>
                      <a:pt x="270" y="1"/>
                      <a:pt x="218" y="22"/>
                      <a:pt x="166" y="42"/>
                    </a:cubicBezTo>
                    <a:cubicBezTo>
                      <a:pt x="145" y="52"/>
                      <a:pt x="125" y="73"/>
                      <a:pt x="104" y="84"/>
                    </a:cubicBezTo>
                    <a:cubicBezTo>
                      <a:pt x="72" y="105"/>
                      <a:pt x="52" y="135"/>
                      <a:pt x="31" y="167"/>
                    </a:cubicBezTo>
                    <a:cubicBezTo>
                      <a:pt x="21" y="198"/>
                      <a:pt x="10" y="229"/>
                      <a:pt x="10" y="250"/>
                    </a:cubicBezTo>
                    <a:cubicBezTo>
                      <a:pt x="0" y="281"/>
                      <a:pt x="0" y="312"/>
                      <a:pt x="0" y="343"/>
                    </a:cubicBezTo>
                    <a:cubicBezTo>
                      <a:pt x="10" y="374"/>
                      <a:pt x="21" y="405"/>
                      <a:pt x="21" y="437"/>
                    </a:cubicBezTo>
                    <a:cubicBezTo>
                      <a:pt x="42" y="478"/>
                      <a:pt x="62" y="509"/>
                      <a:pt x="72" y="540"/>
                    </a:cubicBezTo>
                    <a:cubicBezTo>
                      <a:pt x="135" y="654"/>
                      <a:pt x="228" y="768"/>
                      <a:pt x="353" y="861"/>
                    </a:cubicBezTo>
                    <a:cubicBezTo>
                      <a:pt x="363" y="882"/>
                      <a:pt x="384" y="893"/>
                      <a:pt x="404" y="903"/>
                    </a:cubicBezTo>
                    <a:cubicBezTo>
                      <a:pt x="415" y="914"/>
                      <a:pt x="425" y="914"/>
                      <a:pt x="436" y="914"/>
                    </a:cubicBezTo>
                    <a:cubicBezTo>
                      <a:pt x="446" y="914"/>
                      <a:pt x="457" y="914"/>
                      <a:pt x="467" y="903"/>
                    </a:cubicBezTo>
                    <a:lnTo>
                      <a:pt x="487" y="893"/>
                    </a:lnTo>
                    <a:cubicBezTo>
                      <a:pt x="540" y="872"/>
                      <a:pt x="581" y="861"/>
                      <a:pt x="633" y="851"/>
                    </a:cubicBezTo>
                    <a:cubicBezTo>
                      <a:pt x="653" y="841"/>
                      <a:pt x="695" y="831"/>
                      <a:pt x="726" y="820"/>
                    </a:cubicBezTo>
                    <a:cubicBezTo>
                      <a:pt x="799" y="810"/>
                      <a:pt x="882" y="789"/>
                      <a:pt x="955" y="758"/>
                    </a:cubicBezTo>
                    <a:cubicBezTo>
                      <a:pt x="1068" y="716"/>
                      <a:pt x="1151" y="654"/>
                      <a:pt x="1172" y="582"/>
                    </a:cubicBezTo>
                    <a:cubicBezTo>
                      <a:pt x="1193" y="529"/>
                      <a:pt x="1193" y="478"/>
                      <a:pt x="1172" y="426"/>
                    </a:cubicBezTo>
                    <a:cubicBezTo>
                      <a:pt x="1162" y="363"/>
                      <a:pt x="1130" y="301"/>
                      <a:pt x="1089" y="260"/>
                    </a:cubicBezTo>
                    <a:cubicBezTo>
                      <a:pt x="1047" y="218"/>
                      <a:pt x="1006" y="188"/>
                      <a:pt x="955" y="156"/>
                    </a:cubicBezTo>
                    <a:cubicBezTo>
                      <a:pt x="892" y="115"/>
                      <a:pt x="830" y="84"/>
                      <a:pt x="747" y="63"/>
                    </a:cubicBezTo>
                    <a:cubicBezTo>
                      <a:pt x="633" y="22"/>
                      <a:pt x="508" y="1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9"/>
              <p:cNvSpPr/>
              <p:nvPr/>
            </p:nvSpPr>
            <p:spPr>
              <a:xfrm>
                <a:off x="7749295" y="3547631"/>
                <a:ext cx="32764" cy="14061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12" extrusionOk="0">
                    <a:moveTo>
                      <a:pt x="685" y="0"/>
                    </a:moveTo>
                    <a:cubicBezTo>
                      <a:pt x="675" y="0"/>
                      <a:pt x="664" y="0"/>
                      <a:pt x="654" y="11"/>
                    </a:cubicBezTo>
                    <a:cubicBezTo>
                      <a:pt x="654" y="21"/>
                      <a:pt x="643" y="21"/>
                      <a:pt x="643" y="32"/>
                    </a:cubicBezTo>
                    <a:lnTo>
                      <a:pt x="551" y="94"/>
                    </a:lnTo>
                    <a:cubicBezTo>
                      <a:pt x="468" y="146"/>
                      <a:pt x="374" y="177"/>
                      <a:pt x="281" y="198"/>
                    </a:cubicBezTo>
                    <a:cubicBezTo>
                      <a:pt x="198" y="219"/>
                      <a:pt x="115" y="229"/>
                      <a:pt x="32" y="239"/>
                    </a:cubicBezTo>
                    <a:cubicBezTo>
                      <a:pt x="11" y="239"/>
                      <a:pt x="0" y="260"/>
                      <a:pt x="0" y="281"/>
                    </a:cubicBezTo>
                    <a:cubicBezTo>
                      <a:pt x="0" y="302"/>
                      <a:pt x="21" y="312"/>
                      <a:pt x="42" y="312"/>
                    </a:cubicBezTo>
                    <a:cubicBezTo>
                      <a:pt x="166" y="302"/>
                      <a:pt x="281" y="270"/>
                      <a:pt x="405" y="239"/>
                    </a:cubicBezTo>
                    <a:cubicBezTo>
                      <a:pt x="468" y="219"/>
                      <a:pt x="519" y="187"/>
                      <a:pt x="581" y="156"/>
                    </a:cubicBezTo>
                    <a:cubicBezTo>
                      <a:pt x="634" y="136"/>
                      <a:pt x="675" y="104"/>
                      <a:pt x="716" y="53"/>
                    </a:cubicBezTo>
                    <a:cubicBezTo>
                      <a:pt x="726" y="42"/>
                      <a:pt x="716" y="21"/>
                      <a:pt x="706" y="11"/>
                    </a:cubicBezTo>
                    <a:cubicBezTo>
                      <a:pt x="696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9"/>
              <p:cNvSpPr/>
              <p:nvPr/>
            </p:nvSpPr>
            <p:spPr>
              <a:xfrm>
                <a:off x="7746952" y="3528928"/>
                <a:ext cx="37902" cy="32764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27" extrusionOk="0">
                    <a:moveTo>
                      <a:pt x="665" y="1"/>
                    </a:moveTo>
                    <a:cubicBezTo>
                      <a:pt x="665" y="32"/>
                      <a:pt x="665" y="53"/>
                      <a:pt x="654" y="84"/>
                    </a:cubicBezTo>
                    <a:cubicBezTo>
                      <a:pt x="654" y="115"/>
                      <a:pt x="644" y="146"/>
                      <a:pt x="633" y="166"/>
                    </a:cubicBezTo>
                    <a:lnTo>
                      <a:pt x="603" y="260"/>
                    </a:lnTo>
                    <a:cubicBezTo>
                      <a:pt x="571" y="312"/>
                      <a:pt x="540" y="364"/>
                      <a:pt x="488" y="405"/>
                    </a:cubicBezTo>
                    <a:cubicBezTo>
                      <a:pt x="437" y="468"/>
                      <a:pt x="374" y="519"/>
                      <a:pt x="301" y="561"/>
                    </a:cubicBezTo>
                    <a:cubicBezTo>
                      <a:pt x="239" y="592"/>
                      <a:pt x="177" y="623"/>
                      <a:pt x="105" y="644"/>
                    </a:cubicBezTo>
                    <a:cubicBezTo>
                      <a:pt x="73" y="654"/>
                      <a:pt x="32" y="664"/>
                      <a:pt x="1" y="664"/>
                    </a:cubicBezTo>
                    <a:cubicBezTo>
                      <a:pt x="11" y="685"/>
                      <a:pt x="32" y="696"/>
                      <a:pt x="52" y="706"/>
                    </a:cubicBezTo>
                    <a:cubicBezTo>
                      <a:pt x="52" y="717"/>
                      <a:pt x="63" y="717"/>
                      <a:pt x="63" y="717"/>
                    </a:cubicBezTo>
                    <a:cubicBezTo>
                      <a:pt x="73" y="727"/>
                      <a:pt x="84" y="727"/>
                      <a:pt x="94" y="727"/>
                    </a:cubicBezTo>
                    <a:cubicBezTo>
                      <a:pt x="208" y="717"/>
                      <a:pt x="322" y="696"/>
                      <a:pt x="457" y="654"/>
                    </a:cubicBezTo>
                    <a:cubicBezTo>
                      <a:pt x="520" y="634"/>
                      <a:pt x="582" y="602"/>
                      <a:pt x="633" y="581"/>
                    </a:cubicBezTo>
                    <a:cubicBezTo>
                      <a:pt x="695" y="551"/>
                      <a:pt x="737" y="509"/>
                      <a:pt x="768" y="478"/>
                    </a:cubicBezTo>
                    <a:lnTo>
                      <a:pt x="831" y="385"/>
                    </a:lnTo>
                    <a:cubicBezTo>
                      <a:pt x="841" y="332"/>
                      <a:pt x="841" y="281"/>
                      <a:pt x="831" y="229"/>
                    </a:cubicBezTo>
                    <a:cubicBezTo>
                      <a:pt x="810" y="166"/>
                      <a:pt x="778" y="104"/>
                      <a:pt x="737" y="63"/>
                    </a:cubicBezTo>
                    <a:cubicBezTo>
                      <a:pt x="716" y="42"/>
                      <a:pt x="695" y="21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9"/>
              <p:cNvSpPr/>
              <p:nvPr/>
            </p:nvSpPr>
            <p:spPr>
              <a:xfrm>
                <a:off x="7800267" y="3585984"/>
                <a:ext cx="82789" cy="27897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619" extrusionOk="0">
                    <a:moveTo>
                      <a:pt x="674" y="145"/>
                    </a:moveTo>
                    <a:cubicBezTo>
                      <a:pt x="676" y="146"/>
                      <a:pt x="678" y="146"/>
                      <a:pt x="680" y="147"/>
                    </a:cubicBezTo>
                    <a:lnTo>
                      <a:pt x="680" y="147"/>
                    </a:lnTo>
                    <a:cubicBezTo>
                      <a:pt x="678" y="146"/>
                      <a:pt x="677" y="145"/>
                      <a:pt x="674" y="145"/>
                    </a:cubicBezTo>
                    <a:close/>
                    <a:moveTo>
                      <a:pt x="63" y="0"/>
                    </a:moveTo>
                    <a:cubicBezTo>
                      <a:pt x="42" y="0"/>
                      <a:pt x="31" y="11"/>
                      <a:pt x="21" y="21"/>
                    </a:cubicBezTo>
                    <a:cubicBezTo>
                      <a:pt x="10" y="21"/>
                      <a:pt x="0" y="42"/>
                      <a:pt x="0" y="52"/>
                    </a:cubicBezTo>
                    <a:cubicBezTo>
                      <a:pt x="0" y="62"/>
                      <a:pt x="10" y="83"/>
                      <a:pt x="21" y="94"/>
                    </a:cubicBezTo>
                    <a:cubicBezTo>
                      <a:pt x="21" y="104"/>
                      <a:pt x="31" y="104"/>
                      <a:pt x="42" y="104"/>
                    </a:cubicBezTo>
                    <a:cubicBezTo>
                      <a:pt x="52" y="115"/>
                      <a:pt x="63" y="115"/>
                      <a:pt x="73" y="115"/>
                    </a:cubicBezTo>
                    <a:lnTo>
                      <a:pt x="114" y="104"/>
                    </a:lnTo>
                    <a:lnTo>
                      <a:pt x="104" y="104"/>
                    </a:lnTo>
                    <a:cubicBezTo>
                      <a:pt x="136" y="102"/>
                      <a:pt x="169" y="101"/>
                      <a:pt x="201" y="101"/>
                    </a:cubicBezTo>
                    <a:cubicBezTo>
                      <a:pt x="358" y="101"/>
                      <a:pt x="520" y="120"/>
                      <a:pt x="674" y="145"/>
                    </a:cubicBezTo>
                    <a:cubicBezTo>
                      <a:pt x="681" y="145"/>
                      <a:pt x="683" y="145"/>
                      <a:pt x="684" y="148"/>
                    </a:cubicBezTo>
                    <a:lnTo>
                      <a:pt x="684" y="148"/>
                    </a:lnTo>
                    <a:cubicBezTo>
                      <a:pt x="683" y="147"/>
                      <a:pt x="681" y="147"/>
                      <a:pt x="680" y="147"/>
                    </a:cubicBezTo>
                    <a:lnTo>
                      <a:pt x="680" y="147"/>
                    </a:lnTo>
                    <a:cubicBezTo>
                      <a:pt x="685" y="149"/>
                      <a:pt x="685" y="156"/>
                      <a:pt x="685" y="156"/>
                    </a:cubicBezTo>
                    <a:cubicBezTo>
                      <a:pt x="685" y="152"/>
                      <a:pt x="685" y="149"/>
                      <a:pt x="684" y="148"/>
                    </a:cubicBezTo>
                    <a:lnTo>
                      <a:pt x="684" y="148"/>
                    </a:lnTo>
                    <a:cubicBezTo>
                      <a:pt x="816" y="179"/>
                      <a:pt x="947" y="219"/>
                      <a:pt x="1068" y="260"/>
                    </a:cubicBezTo>
                    <a:cubicBezTo>
                      <a:pt x="1193" y="301"/>
                      <a:pt x="1317" y="353"/>
                      <a:pt x="1442" y="415"/>
                    </a:cubicBezTo>
                    <a:lnTo>
                      <a:pt x="1432" y="415"/>
                    </a:lnTo>
                    <a:cubicBezTo>
                      <a:pt x="1556" y="477"/>
                      <a:pt x="1670" y="539"/>
                      <a:pt x="1774" y="612"/>
                    </a:cubicBezTo>
                    <a:cubicBezTo>
                      <a:pt x="1782" y="617"/>
                      <a:pt x="1791" y="619"/>
                      <a:pt x="1799" y="619"/>
                    </a:cubicBezTo>
                    <a:cubicBezTo>
                      <a:pt x="1810" y="619"/>
                      <a:pt x="1820" y="614"/>
                      <a:pt x="1826" y="602"/>
                    </a:cubicBezTo>
                    <a:cubicBezTo>
                      <a:pt x="1836" y="592"/>
                      <a:pt x="1836" y="560"/>
                      <a:pt x="1815" y="550"/>
                    </a:cubicBezTo>
                    <a:cubicBezTo>
                      <a:pt x="1556" y="384"/>
                      <a:pt x="1276" y="239"/>
                      <a:pt x="985" y="145"/>
                    </a:cubicBezTo>
                    <a:cubicBezTo>
                      <a:pt x="830" y="94"/>
                      <a:pt x="685" y="52"/>
                      <a:pt x="529" y="32"/>
                    </a:cubicBezTo>
                    <a:cubicBezTo>
                      <a:pt x="415" y="11"/>
                      <a:pt x="301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9"/>
              <p:cNvSpPr/>
              <p:nvPr/>
            </p:nvSpPr>
            <p:spPr>
              <a:xfrm>
                <a:off x="7806802" y="3600901"/>
                <a:ext cx="63635" cy="30961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687" extrusionOk="0">
                    <a:moveTo>
                      <a:pt x="833" y="350"/>
                    </a:moveTo>
                    <a:cubicBezTo>
                      <a:pt x="834" y="352"/>
                      <a:pt x="836" y="354"/>
                      <a:pt x="840" y="354"/>
                    </a:cubicBezTo>
                    <a:cubicBezTo>
                      <a:pt x="838" y="352"/>
                      <a:pt x="835" y="351"/>
                      <a:pt x="833" y="350"/>
                    </a:cubicBezTo>
                    <a:close/>
                    <a:moveTo>
                      <a:pt x="4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1" y="63"/>
                      <a:pt x="1" y="74"/>
                      <a:pt x="11" y="74"/>
                    </a:cubicBezTo>
                    <a:cubicBezTo>
                      <a:pt x="21" y="84"/>
                      <a:pt x="31" y="95"/>
                      <a:pt x="42" y="95"/>
                    </a:cubicBezTo>
                    <a:cubicBezTo>
                      <a:pt x="84" y="105"/>
                      <a:pt x="135" y="105"/>
                      <a:pt x="177" y="115"/>
                    </a:cubicBezTo>
                    <a:cubicBezTo>
                      <a:pt x="291" y="136"/>
                      <a:pt x="405" y="167"/>
                      <a:pt x="509" y="208"/>
                    </a:cubicBezTo>
                    <a:cubicBezTo>
                      <a:pt x="620" y="249"/>
                      <a:pt x="722" y="300"/>
                      <a:pt x="833" y="350"/>
                    </a:cubicBezTo>
                    <a:lnTo>
                      <a:pt x="833" y="350"/>
                    </a:lnTo>
                    <a:cubicBezTo>
                      <a:pt x="830" y="347"/>
                      <a:pt x="830" y="344"/>
                      <a:pt x="830" y="344"/>
                    </a:cubicBezTo>
                    <a:lnTo>
                      <a:pt x="830" y="344"/>
                    </a:lnTo>
                    <a:cubicBezTo>
                      <a:pt x="913" y="395"/>
                      <a:pt x="1006" y="447"/>
                      <a:pt x="1089" y="499"/>
                    </a:cubicBezTo>
                    <a:cubicBezTo>
                      <a:pt x="1183" y="551"/>
                      <a:pt x="1266" y="613"/>
                      <a:pt x="1359" y="676"/>
                    </a:cubicBezTo>
                    <a:cubicBezTo>
                      <a:pt x="1363" y="683"/>
                      <a:pt x="1369" y="687"/>
                      <a:pt x="1374" y="687"/>
                    </a:cubicBezTo>
                    <a:cubicBezTo>
                      <a:pt x="1384" y="687"/>
                      <a:pt x="1394" y="678"/>
                      <a:pt x="1401" y="665"/>
                    </a:cubicBezTo>
                    <a:cubicBezTo>
                      <a:pt x="1411" y="655"/>
                      <a:pt x="1411" y="634"/>
                      <a:pt x="1391" y="623"/>
                    </a:cubicBezTo>
                    <a:cubicBezTo>
                      <a:pt x="1297" y="540"/>
                      <a:pt x="1193" y="478"/>
                      <a:pt x="1089" y="406"/>
                    </a:cubicBezTo>
                    <a:cubicBezTo>
                      <a:pt x="986" y="344"/>
                      <a:pt x="882" y="281"/>
                      <a:pt x="768" y="229"/>
                    </a:cubicBezTo>
                    <a:cubicBezTo>
                      <a:pt x="540" y="125"/>
                      <a:pt x="301" y="42"/>
                      <a:pt x="42" y="1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9"/>
              <p:cNvSpPr/>
              <p:nvPr/>
            </p:nvSpPr>
            <p:spPr>
              <a:xfrm>
                <a:off x="7792786" y="3611222"/>
                <a:ext cx="64987" cy="42949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953" extrusionOk="0">
                    <a:moveTo>
                      <a:pt x="42" y="0"/>
                    </a:moveTo>
                    <a:cubicBezTo>
                      <a:pt x="31" y="0"/>
                      <a:pt x="10" y="11"/>
                      <a:pt x="10" y="32"/>
                    </a:cubicBezTo>
                    <a:cubicBezTo>
                      <a:pt x="0" y="42"/>
                      <a:pt x="10" y="73"/>
                      <a:pt x="31" y="73"/>
                    </a:cubicBezTo>
                    <a:cubicBezTo>
                      <a:pt x="104" y="94"/>
                      <a:pt x="166" y="115"/>
                      <a:pt x="239" y="145"/>
                    </a:cubicBezTo>
                    <a:cubicBezTo>
                      <a:pt x="301" y="166"/>
                      <a:pt x="374" y="198"/>
                      <a:pt x="436" y="228"/>
                    </a:cubicBezTo>
                    <a:cubicBezTo>
                      <a:pt x="695" y="364"/>
                      <a:pt x="934" y="530"/>
                      <a:pt x="1151" y="726"/>
                    </a:cubicBezTo>
                    <a:lnTo>
                      <a:pt x="1151" y="716"/>
                    </a:lnTo>
                    <a:cubicBezTo>
                      <a:pt x="1224" y="789"/>
                      <a:pt x="1297" y="862"/>
                      <a:pt x="1370" y="945"/>
                    </a:cubicBezTo>
                    <a:cubicBezTo>
                      <a:pt x="1380" y="950"/>
                      <a:pt x="1390" y="952"/>
                      <a:pt x="1399" y="952"/>
                    </a:cubicBezTo>
                    <a:cubicBezTo>
                      <a:pt x="1408" y="952"/>
                      <a:pt x="1416" y="950"/>
                      <a:pt x="1421" y="945"/>
                    </a:cubicBezTo>
                    <a:cubicBezTo>
                      <a:pt x="1442" y="934"/>
                      <a:pt x="1442" y="903"/>
                      <a:pt x="1432" y="892"/>
                    </a:cubicBezTo>
                    <a:cubicBezTo>
                      <a:pt x="1234" y="696"/>
                      <a:pt x="1027" y="509"/>
                      <a:pt x="799" y="353"/>
                    </a:cubicBezTo>
                    <a:cubicBezTo>
                      <a:pt x="685" y="281"/>
                      <a:pt x="561" y="208"/>
                      <a:pt x="436" y="156"/>
                    </a:cubicBezTo>
                    <a:cubicBezTo>
                      <a:pt x="322" y="94"/>
                      <a:pt x="187" y="42"/>
                      <a:pt x="52" y="11"/>
                    </a:cubicBez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9"/>
              <p:cNvSpPr/>
              <p:nvPr/>
            </p:nvSpPr>
            <p:spPr>
              <a:xfrm>
                <a:off x="7619815" y="3518652"/>
                <a:ext cx="80445" cy="3416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758" extrusionOk="0">
                    <a:moveTo>
                      <a:pt x="4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0" y="53"/>
                      <a:pt x="10" y="73"/>
                      <a:pt x="31" y="73"/>
                    </a:cubicBezTo>
                    <a:cubicBezTo>
                      <a:pt x="166" y="83"/>
                      <a:pt x="291" y="104"/>
                      <a:pt x="425" y="125"/>
                    </a:cubicBezTo>
                    <a:lnTo>
                      <a:pt x="415" y="125"/>
                    </a:lnTo>
                    <a:cubicBezTo>
                      <a:pt x="550" y="156"/>
                      <a:pt x="685" y="187"/>
                      <a:pt x="810" y="229"/>
                    </a:cubicBezTo>
                    <a:cubicBezTo>
                      <a:pt x="934" y="281"/>
                      <a:pt x="1068" y="332"/>
                      <a:pt x="1193" y="394"/>
                    </a:cubicBezTo>
                    <a:lnTo>
                      <a:pt x="1183" y="394"/>
                    </a:lnTo>
                    <a:cubicBezTo>
                      <a:pt x="1359" y="477"/>
                      <a:pt x="1515" y="581"/>
                      <a:pt x="1660" y="716"/>
                    </a:cubicBezTo>
                    <a:cubicBezTo>
                      <a:pt x="1660" y="716"/>
                      <a:pt x="1660" y="716"/>
                      <a:pt x="1660" y="716"/>
                    </a:cubicBezTo>
                    <a:lnTo>
                      <a:pt x="1660" y="716"/>
                    </a:lnTo>
                    <a:cubicBezTo>
                      <a:pt x="1668" y="723"/>
                      <a:pt x="1677" y="730"/>
                      <a:pt x="1691" y="737"/>
                    </a:cubicBezTo>
                    <a:cubicBezTo>
                      <a:pt x="1691" y="747"/>
                      <a:pt x="1702" y="747"/>
                      <a:pt x="1712" y="747"/>
                    </a:cubicBezTo>
                    <a:cubicBezTo>
                      <a:pt x="1722" y="758"/>
                      <a:pt x="1732" y="758"/>
                      <a:pt x="1743" y="758"/>
                    </a:cubicBezTo>
                    <a:cubicBezTo>
                      <a:pt x="1753" y="747"/>
                      <a:pt x="1764" y="747"/>
                      <a:pt x="1774" y="726"/>
                    </a:cubicBezTo>
                    <a:cubicBezTo>
                      <a:pt x="1785" y="716"/>
                      <a:pt x="1785" y="706"/>
                      <a:pt x="1785" y="685"/>
                    </a:cubicBezTo>
                    <a:cubicBezTo>
                      <a:pt x="1774" y="675"/>
                      <a:pt x="1774" y="664"/>
                      <a:pt x="1753" y="654"/>
                    </a:cubicBezTo>
                    <a:cubicBezTo>
                      <a:pt x="1732" y="633"/>
                      <a:pt x="1702" y="602"/>
                      <a:pt x="1660" y="581"/>
                    </a:cubicBezTo>
                    <a:cubicBezTo>
                      <a:pt x="1577" y="509"/>
                      <a:pt x="1483" y="447"/>
                      <a:pt x="1380" y="385"/>
                    </a:cubicBezTo>
                    <a:cubicBezTo>
                      <a:pt x="1245" y="312"/>
                      <a:pt x="1100" y="249"/>
                      <a:pt x="955" y="198"/>
                    </a:cubicBezTo>
                    <a:cubicBezTo>
                      <a:pt x="654" y="94"/>
                      <a:pt x="353" y="2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9"/>
              <p:cNvSpPr/>
              <p:nvPr/>
            </p:nvSpPr>
            <p:spPr>
              <a:xfrm>
                <a:off x="7618373" y="3540645"/>
                <a:ext cx="67872" cy="19379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30" extrusionOk="0">
                    <a:moveTo>
                      <a:pt x="42" y="0"/>
                    </a:moveTo>
                    <a:cubicBezTo>
                      <a:pt x="22" y="0"/>
                      <a:pt x="1" y="10"/>
                      <a:pt x="1" y="31"/>
                    </a:cubicBezTo>
                    <a:cubicBezTo>
                      <a:pt x="1" y="52"/>
                      <a:pt x="22" y="63"/>
                      <a:pt x="32" y="72"/>
                    </a:cubicBezTo>
                    <a:cubicBezTo>
                      <a:pt x="146" y="72"/>
                      <a:pt x="250" y="72"/>
                      <a:pt x="354" y="83"/>
                    </a:cubicBezTo>
                    <a:cubicBezTo>
                      <a:pt x="457" y="93"/>
                      <a:pt x="561" y="114"/>
                      <a:pt x="655" y="135"/>
                    </a:cubicBezTo>
                    <a:lnTo>
                      <a:pt x="644" y="135"/>
                    </a:lnTo>
                    <a:cubicBezTo>
                      <a:pt x="759" y="155"/>
                      <a:pt x="872" y="187"/>
                      <a:pt x="987" y="218"/>
                    </a:cubicBezTo>
                    <a:cubicBezTo>
                      <a:pt x="1100" y="259"/>
                      <a:pt x="1204" y="301"/>
                      <a:pt x="1308" y="353"/>
                    </a:cubicBezTo>
                    <a:cubicBezTo>
                      <a:pt x="1349" y="374"/>
                      <a:pt x="1391" y="394"/>
                      <a:pt x="1432" y="425"/>
                    </a:cubicBezTo>
                    <a:cubicBezTo>
                      <a:pt x="1440" y="425"/>
                      <a:pt x="1446" y="430"/>
                      <a:pt x="1453" y="430"/>
                    </a:cubicBezTo>
                    <a:cubicBezTo>
                      <a:pt x="1457" y="430"/>
                      <a:pt x="1460" y="429"/>
                      <a:pt x="1464" y="425"/>
                    </a:cubicBezTo>
                    <a:cubicBezTo>
                      <a:pt x="1474" y="425"/>
                      <a:pt x="1485" y="415"/>
                      <a:pt x="1495" y="415"/>
                    </a:cubicBezTo>
                    <a:cubicBezTo>
                      <a:pt x="1505" y="394"/>
                      <a:pt x="1505" y="363"/>
                      <a:pt x="1485" y="353"/>
                    </a:cubicBezTo>
                    <a:cubicBezTo>
                      <a:pt x="1266" y="218"/>
                      <a:pt x="1017" y="135"/>
                      <a:pt x="768" y="72"/>
                    </a:cubicBezTo>
                    <a:cubicBezTo>
                      <a:pt x="655" y="52"/>
                      <a:pt x="530" y="31"/>
                      <a:pt x="416" y="21"/>
                    </a:cubicBezTo>
                    <a:cubicBezTo>
                      <a:pt x="291" y="0"/>
                      <a:pt x="167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9"/>
              <p:cNvSpPr/>
              <p:nvPr/>
            </p:nvSpPr>
            <p:spPr>
              <a:xfrm>
                <a:off x="7614632" y="3563990"/>
                <a:ext cx="76299" cy="122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71" extrusionOk="0">
                    <a:moveTo>
                      <a:pt x="585" y="1"/>
                    </a:moveTo>
                    <a:cubicBezTo>
                      <a:pt x="398" y="1"/>
                      <a:pt x="213" y="15"/>
                      <a:pt x="32" y="42"/>
                    </a:cubicBezTo>
                    <a:cubicBezTo>
                      <a:pt x="12" y="52"/>
                      <a:pt x="1" y="73"/>
                      <a:pt x="1" y="84"/>
                    </a:cubicBezTo>
                    <a:cubicBezTo>
                      <a:pt x="12" y="105"/>
                      <a:pt x="22" y="115"/>
                      <a:pt x="42" y="115"/>
                    </a:cubicBezTo>
                    <a:lnTo>
                      <a:pt x="354" y="84"/>
                    </a:lnTo>
                    <a:cubicBezTo>
                      <a:pt x="429" y="79"/>
                      <a:pt x="504" y="76"/>
                      <a:pt x="579" y="76"/>
                    </a:cubicBezTo>
                    <a:cubicBezTo>
                      <a:pt x="794" y="76"/>
                      <a:pt x="1010" y="97"/>
                      <a:pt x="1225" y="135"/>
                    </a:cubicBezTo>
                    <a:lnTo>
                      <a:pt x="1215" y="135"/>
                    </a:lnTo>
                    <a:cubicBezTo>
                      <a:pt x="1287" y="156"/>
                      <a:pt x="1360" y="167"/>
                      <a:pt x="1432" y="188"/>
                    </a:cubicBezTo>
                    <a:cubicBezTo>
                      <a:pt x="1505" y="218"/>
                      <a:pt x="1568" y="239"/>
                      <a:pt x="1640" y="271"/>
                    </a:cubicBezTo>
                    <a:cubicBezTo>
                      <a:pt x="1651" y="271"/>
                      <a:pt x="1671" y="260"/>
                      <a:pt x="1681" y="239"/>
                    </a:cubicBezTo>
                    <a:cubicBezTo>
                      <a:pt x="1692" y="229"/>
                      <a:pt x="1681" y="208"/>
                      <a:pt x="1671" y="208"/>
                    </a:cubicBezTo>
                    <a:cubicBezTo>
                      <a:pt x="1671" y="198"/>
                      <a:pt x="1661" y="198"/>
                      <a:pt x="1661" y="198"/>
                    </a:cubicBezTo>
                    <a:cubicBezTo>
                      <a:pt x="1536" y="146"/>
                      <a:pt x="1402" y="105"/>
                      <a:pt x="1266" y="73"/>
                    </a:cubicBezTo>
                    <a:cubicBezTo>
                      <a:pt x="1132" y="42"/>
                      <a:pt x="997" y="22"/>
                      <a:pt x="862" y="11"/>
                    </a:cubicBezTo>
                    <a:cubicBezTo>
                      <a:pt x="770" y="4"/>
                      <a:pt x="677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9"/>
              <p:cNvSpPr/>
              <p:nvPr/>
            </p:nvSpPr>
            <p:spPr>
              <a:xfrm>
                <a:off x="5419773" y="3137152"/>
                <a:ext cx="723739" cy="885036"/>
              </a:xfrm>
              <a:custGeom>
                <a:avLst/>
                <a:gdLst/>
                <a:ahLst/>
                <a:cxnLst/>
                <a:rect l="l" t="t" r="r" b="b"/>
                <a:pathLst>
                  <a:path w="16059" h="19638" extrusionOk="0">
                    <a:moveTo>
                      <a:pt x="12241" y="1"/>
                    </a:moveTo>
                    <a:cubicBezTo>
                      <a:pt x="11971" y="1"/>
                      <a:pt x="11681" y="32"/>
                      <a:pt x="11359" y="74"/>
                    </a:cubicBezTo>
                    <a:cubicBezTo>
                      <a:pt x="10830" y="157"/>
                      <a:pt x="10270" y="312"/>
                      <a:pt x="9658" y="551"/>
                    </a:cubicBezTo>
                    <a:cubicBezTo>
                      <a:pt x="9088" y="769"/>
                      <a:pt x="8537" y="1049"/>
                      <a:pt x="7998" y="1308"/>
                    </a:cubicBezTo>
                    <a:lnTo>
                      <a:pt x="7977" y="1319"/>
                    </a:lnTo>
                    <a:cubicBezTo>
                      <a:pt x="7055" y="1785"/>
                      <a:pt x="6079" y="2283"/>
                      <a:pt x="5156" y="2854"/>
                    </a:cubicBezTo>
                    <a:cubicBezTo>
                      <a:pt x="5135" y="2833"/>
                      <a:pt x="5114" y="2822"/>
                      <a:pt x="5084" y="2812"/>
                    </a:cubicBezTo>
                    <a:lnTo>
                      <a:pt x="5052" y="2812"/>
                    </a:lnTo>
                    <a:cubicBezTo>
                      <a:pt x="4980" y="2812"/>
                      <a:pt x="4928" y="2854"/>
                      <a:pt x="4907" y="2916"/>
                    </a:cubicBezTo>
                    <a:cubicBezTo>
                      <a:pt x="4865" y="3092"/>
                      <a:pt x="4793" y="3269"/>
                      <a:pt x="4720" y="3456"/>
                    </a:cubicBezTo>
                    <a:cubicBezTo>
                      <a:pt x="4388" y="4244"/>
                      <a:pt x="3860" y="4959"/>
                      <a:pt x="3382" y="5572"/>
                    </a:cubicBezTo>
                    <a:lnTo>
                      <a:pt x="3382" y="5582"/>
                    </a:lnTo>
                    <a:lnTo>
                      <a:pt x="3362" y="5602"/>
                    </a:lnTo>
                    <a:lnTo>
                      <a:pt x="3382" y="5592"/>
                    </a:lnTo>
                    <a:lnTo>
                      <a:pt x="3382" y="5592"/>
                    </a:lnTo>
                    <a:cubicBezTo>
                      <a:pt x="3268" y="5727"/>
                      <a:pt x="3154" y="5872"/>
                      <a:pt x="3040" y="6017"/>
                    </a:cubicBezTo>
                    <a:cubicBezTo>
                      <a:pt x="2822" y="6298"/>
                      <a:pt x="2594" y="6588"/>
                      <a:pt x="2376" y="6889"/>
                    </a:cubicBezTo>
                    <a:cubicBezTo>
                      <a:pt x="2210" y="7107"/>
                      <a:pt x="2044" y="7345"/>
                      <a:pt x="1889" y="7573"/>
                    </a:cubicBezTo>
                    <a:cubicBezTo>
                      <a:pt x="1702" y="7843"/>
                      <a:pt x="1546" y="8103"/>
                      <a:pt x="1391" y="8341"/>
                    </a:cubicBezTo>
                    <a:cubicBezTo>
                      <a:pt x="1048" y="8901"/>
                      <a:pt x="778" y="9430"/>
                      <a:pt x="571" y="9949"/>
                    </a:cubicBezTo>
                    <a:cubicBezTo>
                      <a:pt x="364" y="10457"/>
                      <a:pt x="208" y="10986"/>
                      <a:pt x="115" y="11526"/>
                    </a:cubicBezTo>
                    <a:cubicBezTo>
                      <a:pt x="32" y="11992"/>
                      <a:pt x="1" y="12459"/>
                      <a:pt x="22" y="12916"/>
                    </a:cubicBezTo>
                    <a:cubicBezTo>
                      <a:pt x="32" y="13341"/>
                      <a:pt x="105" y="13766"/>
                      <a:pt x="208" y="14171"/>
                    </a:cubicBezTo>
                    <a:cubicBezTo>
                      <a:pt x="312" y="14555"/>
                      <a:pt x="467" y="14938"/>
                      <a:pt x="665" y="15312"/>
                    </a:cubicBezTo>
                    <a:cubicBezTo>
                      <a:pt x="841" y="15643"/>
                      <a:pt x="1080" y="15986"/>
                      <a:pt x="1349" y="16307"/>
                    </a:cubicBezTo>
                    <a:cubicBezTo>
                      <a:pt x="1847" y="16909"/>
                      <a:pt x="2490" y="17448"/>
                      <a:pt x="3258" y="17905"/>
                    </a:cubicBezTo>
                    <a:cubicBezTo>
                      <a:pt x="3973" y="18340"/>
                      <a:pt x="4793" y="18693"/>
                      <a:pt x="5685" y="18953"/>
                    </a:cubicBezTo>
                    <a:cubicBezTo>
                      <a:pt x="6110" y="19077"/>
                      <a:pt x="6557" y="19181"/>
                      <a:pt x="7013" y="19264"/>
                    </a:cubicBezTo>
                    <a:cubicBezTo>
                      <a:pt x="7324" y="19326"/>
                      <a:pt x="7656" y="19368"/>
                      <a:pt x="7977" y="19409"/>
                    </a:cubicBezTo>
                    <a:lnTo>
                      <a:pt x="8071" y="19419"/>
                    </a:lnTo>
                    <a:cubicBezTo>
                      <a:pt x="8890" y="19523"/>
                      <a:pt x="9565" y="19596"/>
                      <a:pt x="10187" y="19627"/>
                    </a:cubicBezTo>
                    <a:cubicBezTo>
                      <a:pt x="10436" y="19638"/>
                      <a:pt x="10674" y="19638"/>
                      <a:pt x="10903" y="19638"/>
                    </a:cubicBezTo>
                    <a:cubicBezTo>
                      <a:pt x="11473" y="19638"/>
                      <a:pt x="11992" y="19606"/>
                      <a:pt x="12490" y="19534"/>
                    </a:cubicBezTo>
                    <a:cubicBezTo>
                      <a:pt x="12863" y="19472"/>
                      <a:pt x="13216" y="19389"/>
                      <a:pt x="13537" y="19285"/>
                    </a:cubicBezTo>
                    <a:cubicBezTo>
                      <a:pt x="13880" y="19160"/>
                      <a:pt x="14191" y="19015"/>
                      <a:pt x="14461" y="18838"/>
                    </a:cubicBezTo>
                    <a:cubicBezTo>
                      <a:pt x="14595" y="18745"/>
                      <a:pt x="14731" y="18642"/>
                      <a:pt x="14855" y="18527"/>
                    </a:cubicBezTo>
                    <a:cubicBezTo>
                      <a:pt x="14969" y="18423"/>
                      <a:pt x="15072" y="18299"/>
                      <a:pt x="15187" y="18154"/>
                    </a:cubicBezTo>
                    <a:cubicBezTo>
                      <a:pt x="15384" y="17895"/>
                      <a:pt x="15529" y="17573"/>
                      <a:pt x="15623" y="17220"/>
                    </a:cubicBezTo>
                    <a:cubicBezTo>
                      <a:pt x="15653" y="17096"/>
                      <a:pt x="15685" y="16971"/>
                      <a:pt x="15706" y="16847"/>
                    </a:cubicBezTo>
                    <a:lnTo>
                      <a:pt x="15716" y="16826"/>
                    </a:lnTo>
                    <a:cubicBezTo>
                      <a:pt x="15747" y="16681"/>
                      <a:pt x="15778" y="16526"/>
                      <a:pt x="15809" y="16339"/>
                    </a:cubicBezTo>
                    <a:cubicBezTo>
                      <a:pt x="15851" y="16058"/>
                      <a:pt x="15892" y="15747"/>
                      <a:pt x="15934" y="15395"/>
                    </a:cubicBezTo>
                    <a:cubicBezTo>
                      <a:pt x="15996" y="14834"/>
                      <a:pt x="16027" y="14223"/>
                      <a:pt x="16048" y="13486"/>
                    </a:cubicBezTo>
                    <a:cubicBezTo>
                      <a:pt x="16058" y="12926"/>
                      <a:pt x="16058" y="12366"/>
                      <a:pt x="16058" y="11816"/>
                    </a:cubicBezTo>
                    <a:lnTo>
                      <a:pt x="16058" y="11567"/>
                    </a:lnTo>
                    <a:lnTo>
                      <a:pt x="16058" y="11162"/>
                    </a:lnTo>
                    <a:cubicBezTo>
                      <a:pt x="16048" y="10623"/>
                      <a:pt x="16048" y="10084"/>
                      <a:pt x="16048" y="9555"/>
                    </a:cubicBezTo>
                    <a:cubicBezTo>
                      <a:pt x="16048" y="8445"/>
                      <a:pt x="16027" y="6992"/>
                      <a:pt x="15975" y="5519"/>
                    </a:cubicBezTo>
                    <a:cubicBezTo>
                      <a:pt x="15965" y="5021"/>
                      <a:pt x="15934" y="4441"/>
                      <a:pt x="15902" y="3870"/>
                    </a:cubicBezTo>
                    <a:cubicBezTo>
                      <a:pt x="15872" y="3352"/>
                      <a:pt x="15819" y="2947"/>
                      <a:pt x="15747" y="2584"/>
                    </a:cubicBezTo>
                    <a:cubicBezTo>
                      <a:pt x="15664" y="2149"/>
                      <a:pt x="15529" y="1775"/>
                      <a:pt x="15353" y="1443"/>
                    </a:cubicBezTo>
                    <a:cubicBezTo>
                      <a:pt x="15259" y="1277"/>
                      <a:pt x="15146" y="1121"/>
                      <a:pt x="15010" y="966"/>
                    </a:cubicBezTo>
                    <a:cubicBezTo>
                      <a:pt x="14886" y="831"/>
                      <a:pt x="14731" y="696"/>
                      <a:pt x="14544" y="572"/>
                    </a:cubicBezTo>
                    <a:cubicBezTo>
                      <a:pt x="14191" y="333"/>
                      <a:pt x="13745" y="167"/>
                      <a:pt x="13143" y="74"/>
                    </a:cubicBezTo>
                    <a:cubicBezTo>
                      <a:pt x="12853" y="32"/>
                      <a:pt x="12552" y="1"/>
                      <a:pt x="12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9"/>
              <p:cNvSpPr/>
              <p:nvPr/>
            </p:nvSpPr>
            <p:spPr>
              <a:xfrm>
                <a:off x="5876042" y="3508827"/>
                <a:ext cx="206680" cy="245122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5439" extrusionOk="0">
                    <a:moveTo>
                      <a:pt x="156" y="1"/>
                    </a:moveTo>
                    <a:cubicBezTo>
                      <a:pt x="105" y="1"/>
                      <a:pt x="42" y="42"/>
                      <a:pt x="22" y="94"/>
                    </a:cubicBezTo>
                    <a:cubicBezTo>
                      <a:pt x="1" y="156"/>
                      <a:pt x="32" y="239"/>
                      <a:pt x="105" y="271"/>
                    </a:cubicBezTo>
                    <a:cubicBezTo>
                      <a:pt x="218" y="312"/>
                      <a:pt x="322" y="364"/>
                      <a:pt x="426" y="426"/>
                    </a:cubicBezTo>
                    <a:cubicBezTo>
                      <a:pt x="779" y="623"/>
                      <a:pt x="1101" y="882"/>
                      <a:pt x="1391" y="1163"/>
                    </a:cubicBezTo>
                    <a:cubicBezTo>
                      <a:pt x="1525" y="1297"/>
                      <a:pt x="1671" y="1453"/>
                      <a:pt x="1795" y="1598"/>
                    </a:cubicBezTo>
                    <a:cubicBezTo>
                      <a:pt x="1940" y="1774"/>
                      <a:pt x="2076" y="1951"/>
                      <a:pt x="2210" y="2127"/>
                    </a:cubicBezTo>
                    <a:cubicBezTo>
                      <a:pt x="2470" y="2490"/>
                      <a:pt x="2698" y="2864"/>
                      <a:pt x="2915" y="3247"/>
                    </a:cubicBezTo>
                    <a:cubicBezTo>
                      <a:pt x="3310" y="3932"/>
                      <a:pt x="3641" y="4648"/>
                      <a:pt x="4046" y="5333"/>
                    </a:cubicBezTo>
                    <a:cubicBezTo>
                      <a:pt x="4077" y="5374"/>
                      <a:pt x="4119" y="5395"/>
                      <a:pt x="4171" y="5416"/>
                    </a:cubicBezTo>
                    <a:cubicBezTo>
                      <a:pt x="4202" y="5431"/>
                      <a:pt x="4238" y="5439"/>
                      <a:pt x="4275" y="5439"/>
                    </a:cubicBezTo>
                    <a:cubicBezTo>
                      <a:pt x="4311" y="5439"/>
                      <a:pt x="4347" y="5431"/>
                      <a:pt x="4378" y="5416"/>
                    </a:cubicBezTo>
                    <a:cubicBezTo>
                      <a:pt x="4524" y="5363"/>
                      <a:pt x="4586" y="5197"/>
                      <a:pt x="4534" y="5052"/>
                    </a:cubicBezTo>
                    <a:cubicBezTo>
                      <a:pt x="4347" y="4596"/>
                      <a:pt x="4129" y="4160"/>
                      <a:pt x="3890" y="3724"/>
                    </a:cubicBezTo>
                    <a:cubicBezTo>
                      <a:pt x="3641" y="3258"/>
                      <a:pt x="3362" y="2802"/>
                      <a:pt x="3051" y="2376"/>
                    </a:cubicBezTo>
                    <a:cubicBezTo>
                      <a:pt x="2905" y="2168"/>
                      <a:pt x="2749" y="1961"/>
                      <a:pt x="2583" y="1764"/>
                    </a:cubicBezTo>
                    <a:cubicBezTo>
                      <a:pt x="2408" y="1567"/>
                      <a:pt x="2231" y="1370"/>
                      <a:pt x="2034" y="1193"/>
                    </a:cubicBezTo>
                    <a:cubicBezTo>
                      <a:pt x="1671" y="841"/>
                      <a:pt x="1266" y="540"/>
                      <a:pt x="831" y="301"/>
                    </a:cubicBezTo>
                    <a:cubicBezTo>
                      <a:pt x="623" y="198"/>
                      <a:pt x="416" y="105"/>
                      <a:pt x="208" y="11"/>
                    </a:cubicBezTo>
                    <a:cubicBezTo>
                      <a:pt x="188" y="11"/>
                      <a:pt x="167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5419773" y="3213407"/>
                <a:ext cx="376854" cy="800804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17769" extrusionOk="0">
                    <a:moveTo>
                      <a:pt x="7241" y="0"/>
                    </a:moveTo>
                    <a:lnTo>
                      <a:pt x="7241" y="0"/>
                    </a:lnTo>
                    <a:cubicBezTo>
                      <a:pt x="6546" y="353"/>
                      <a:pt x="5831" y="736"/>
                      <a:pt x="5156" y="1162"/>
                    </a:cubicBezTo>
                    <a:cubicBezTo>
                      <a:pt x="5135" y="1141"/>
                      <a:pt x="5114" y="1130"/>
                      <a:pt x="5084" y="1120"/>
                    </a:cubicBezTo>
                    <a:cubicBezTo>
                      <a:pt x="5073" y="1120"/>
                      <a:pt x="5063" y="1110"/>
                      <a:pt x="5052" y="1110"/>
                    </a:cubicBezTo>
                    <a:cubicBezTo>
                      <a:pt x="4980" y="1110"/>
                      <a:pt x="4928" y="1162"/>
                      <a:pt x="4907" y="1224"/>
                    </a:cubicBezTo>
                    <a:cubicBezTo>
                      <a:pt x="4855" y="1400"/>
                      <a:pt x="4793" y="1577"/>
                      <a:pt x="4720" y="1764"/>
                    </a:cubicBezTo>
                    <a:cubicBezTo>
                      <a:pt x="4378" y="2562"/>
                      <a:pt x="3849" y="3278"/>
                      <a:pt x="3382" y="3880"/>
                    </a:cubicBezTo>
                    <a:lnTo>
                      <a:pt x="3372" y="3890"/>
                    </a:lnTo>
                    <a:lnTo>
                      <a:pt x="3372" y="3900"/>
                    </a:lnTo>
                    <a:lnTo>
                      <a:pt x="3382" y="3900"/>
                    </a:lnTo>
                    <a:cubicBezTo>
                      <a:pt x="3268" y="4035"/>
                      <a:pt x="3154" y="4180"/>
                      <a:pt x="3040" y="4315"/>
                    </a:cubicBezTo>
                    <a:lnTo>
                      <a:pt x="3030" y="4336"/>
                    </a:lnTo>
                    <a:cubicBezTo>
                      <a:pt x="2812" y="4616"/>
                      <a:pt x="2583" y="4896"/>
                      <a:pt x="2366" y="5187"/>
                    </a:cubicBezTo>
                    <a:cubicBezTo>
                      <a:pt x="2189" y="5436"/>
                      <a:pt x="2023" y="5674"/>
                      <a:pt x="1889" y="5881"/>
                    </a:cubicBezTo>
                    <a:cubicBezTo>
                      <a:pt x="1702" y="6162"/>
                      <a:pt x="1536" y="6411"/>
                      <a:pt x="1391" y="6649"/>
                    </a:cubicBezTo>
                    <a:cubicBezTo>
                      <a:pt x="1048" y="7199"/>
                      <a:pt x="778" y="7728"/>
                      <a:pt x="561" y="8257"/>
                    </a:cubicBezTo>
                    <a:cubicBezTo>
                      <a:pt x="364" y="8765"/>
                      <a:pt x="208" y="9284"/>
                      <a:pt x="115" y="9834"/>
                    </a:cubicBezTo>
                    <a:cubicBezTo>
                      <a:pt x="32" y="10300"/>
                      <a:pt x="1" y="10767"/>
                      <a:pt x="11" y="11224"/>
                    </a:cubicBezTo>
                    <a:cubicBezTo>
                      <a:pt x="32" y="11649"/>
                      <a:pt x="94" y="12074"/>
                      <a:pt x="208" y="12489"/>
                    </a:cubicBezTo>
                    <a:cubicBezTo>
                      <a:pt x="312" y="12863"/>
                      <a:pt x="467" y="13246"/>
                      <a:pt x="665" y="13620"/>
                    </a:cubicBezTo>
                    <a:cubicBezTo>
                      <a:pt x="841" y="13951"/>
                      <a:pt x="1069" y="14294"/>
                      <a:pt x="1349" y="14626"/>
                    </a:cubicBezTo>
                    <a:cubicBezTo>
                      <a:pt x="1847" y="15217"/>
                      <a:pt x="2490" y="15756"/>
                      <a:pt x="3258" y="16213"/>
                    </a:cubicBezTo>
                    <a:cubicBezTo>
                      <a:pt x="3973" y="16648"/>
                      <a:pt x="4793" y="17001"/>
                      <a:pt x="5685" y="17261"/>
                    </a:cubicBezTo>
                    <a:cubicBezTo>
                      <a:pt x="6110" y="17385"/>
                      <a:pt x="6557" y="17499"/>
                      <a:pt x="7013" y="17572"/>
                    </a:cubicBezTo>
                    <a:cubicBezTo>
                      <a:pt x="7334" y="17634"/>
                      <a:pt x="7666" y="17676"/>
                      <a:pt x="7957" y="17717"/>
                    </a:cubicBezTo>
                    <a:lnTo>
                      <a:pt x="7977" y="17717"/>
                    </a:lnTo>
                    <a:lnTo>
                      <a:pt x="8071" y="17727"/>
                    </a:lnTo>
                    <a:cubicBezTo>
                      <a:pt x="8164" y="17748"/>
                      <a:pt x="8268" y="17759"/>
                      <a:pt x="8362" y="17769"/>
                    </a:cubicBezTo>
                    <a:cubicBezTo>
                      <a:pt x="8330" y="17748"/>
                      <a:pt x="8309" y="17738"/>
                      <a:pt x="8279" y="17717"/>
                    </a:cubicBezTo>
                    <a:cubicBezTo>
                      <a:pt x="7811" y="17427"/>
                      <a:pt x="7355" y="17116"/>
                      <a:pt x="6909" y="16763"/>
                    </a:cubicBezTo>
                    <a:cubicBezTo>
                      <a:pt x="6463" y="16410"/>
                      <a:pt x="6038" y="16037"/>
                      <a:pt x="5633" y="15622"/>
                    </a:cubicBezTo>
                    <a:cubicBezTo>
                      <a:pt x="5239" y="15217"/>
                      <a:pt x="4876" y="14781"/>
                      <a:pt x="4554" y="14325"/>
                    </a:cubicBezTo>
                    <a:cubicBezTo>
                      <a:pt x="4233" y="13859"/>
                      <a:pt x="3953" y="13371"/>
                      <a:pt x="3724" y="12852"/>
                    </a:cubicBezTo>
                    <a:cubicBezTo>
                      <a:pt x="3621" y="12593"/>
                      <a:pt x="3528" y="12344"/>
                      <a:pt x="3445" y="12074"/>
                    </a:cubicBezTo>
                    <a:cubicBezTo>
                      <a:pt x="3403" y="11939"/>
                      <a:pt x="3362" y="11794"/>
                      <a:pt x="3330" y="11649"/>
                    </a:cubicBezTo>
                    <a:cubicBezTo>
                      <a:pt x="3299" y="11503"/>
                      <a:pt x="3268" y="11358"/>
                      <a:pt x="3247" y="11224"/>
                    </a:cubicBezTo>
                    <a:cubicBezTo>
                      <a:pt x="3143" y="10632"/>
                      <a:pt x="3092" y="10041"/>
                      <a:pt x="3092" y="9450"/>
                    </a:cubicBezTo>
                    <a:cubicBezTo>
                      <a:pt x="3102" y="8859"/>
                      <a:pt x="3154" y="8278"/>
                      <a:pt x="3258" y="7707"/>
                    </a:cubicBezTo>
                    <a:cubicBezTo>
                      <a:pt x="3362" y="7126"/>
                      <a:pt x="3507" y="6556"/>
                      <a:pt x="3694" y="5996"/>
                    </a:cubicBezTo>
                    <a:cubicBezTo>
                      <a:pt x="3880" y="5446"/>
                      <a:pt x="4098" y="4906"/>
                      <a:pt x="4347" y="4378"/>
                    </a:cubicBezTo>
                    <a:cubicBezTo>
                      <a:pt x="4865" y="3288"/>
                      <a:pt x="5509" y="2261"/>
                      <a:pt x="6225" y="1296"/>
                    </a:cubicBezTo>
                    <a:cubicBezTo>
                      <a:pt x="6546" y="851"/>
                      <a:pt x="6889" y="425"/>
                      <a:pt x="7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5428201" y="3602794"/>
                <a:ext cx="18252" cy="55208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225" extrusionOk="0">
                    <a:moveTo>
                      <a:pt x="353" y="0"/>
                    </a:moveTo>
                    <a:cubicBezTo>
                      <a:pt x="333" y="0"/>
                      <a:pt x="312" y="11"/>
                      <a:pt x="301" y="32"/>
                    </a:cubicBezTo>
                    <a:cubicBezTo>
                      <a:pt x="197" y="405"/>
                      <a:pt x="73" y="789"/>
                      <a:pt x="1" y="1173"/>
                    </a:cubicBezTo>
                    <a:lnTo>
                      <a:pt x="1" y="1204"/>
                    </a:lnTo>
                    <a:cubicBezTo>
                      <a:pt x="11" y="1215"/>
                      <a:pt x="21" y="1215"/>
                      <a:pt x="31" y="1224"/>
                    </a:cubicBezTo>
                    <a:cubicBezTo>
                      <a:pt x="52" y="1224"/>
                      <a:pt x="73" y="1215"/>
                      <a:pt x="73" y="1194"/>
                    </a:cubicBezTo>
                    <a:cubicBezTo>
                      <a:pt x="114" y="1007"/>
                      <a:pt x="167" y="820"/>
                      <a:pt x="218" y="634"/>
                    </a:cubicBezTo>
                    <a:cubicBezTo>
                      <a:pt x="280" y="447"/>
                      <a:pt x="342" y="249"/>
                      <a:pt x="405" y="63"/>
                    </a:cubicBezTo>
                    <a:cubicBezTo>
                      <a:pt x="405" y="32"/>
                      <a:pt x="395" y="0"/>
                      <a:pt x="36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5420720" y="3602343"/>
                <a:ext cx="28077" cy="86259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914" extrusionOk="0">
                    <a:moveTo>
                      <a:pt x="582" y="1"/>
                    </a:moveTo>
                    <a:cubicBezTo>
                      <a:pt x="561" y="1"/>
                      <a:pt x="550" y="1"/>
                      <a:pt x="540" y="21"/>
                    </a:cubicBezTo>
                    <a:cubicBezTo>
                      <a:pt x="478" y="156"/>
                      <a:pt x="416" y="301"/>
                      <a:pt x="363" y="436"/>
                    </a:cubicBezTo>
                    <a:cubicBezTo>
                      <a:pt x="301" y="591"/>
                      <a:pt x="250" y="757"/>
                      <a:pt x="208" y="913"/>
                    </a:cubicBezTo>
                    <a:cubicBezTo>
                      <a:pt x="114" y="1225"/>
                      <a:pt x="52" y="1536"/>
                      <a:pt x="1" y="1857"/>
                    </a:cubicBezTo>
                    <a:lnTo>
                      <a:pt x="1" y="1888"/>
                    </a:lnTo>
                    <a:cubicBezTo>
                      <a:pt x="11" y="1898"/>
                      <a:pt x="21" y="1909"/>
                      <a:pt x="31" y="1909"/>
                    </a:cubicBezTo>
                    <a:cubicBezTo>
                      <a:pt x="35" y="1912"/>
                      <a:pt x="38" y="1914"/>
                      <a:pt x="42" y="1914"/>
                    </a:cubicBezTo>
                    <a:cubicBezTo>
                      <a:pt x="49" y="1914"/>
                      <a:pt x="56" y="1909"/>
                      <a:pt x="63" y="1909"/>
                    </a:cubicBezTo>
                    <a:cubicBezTo>
                      <a:pt x="73" y="1898"/>
                      <a:pt x="84" y="1888"/>
                      <a:pt x="84" y="1878"/>
                    </a:cubicBezTo>
                    <a:cubicBezTo>
                      <a:pt x="135" y="1598"/>
                      <a:pt x="187" y="1317"/>
                      <a:pt x="260" y="1038"/>
                    </a:cubicBezTo>
                    <a:cubicBezTo>
                      <a:pt x="333" y="747"/>
                      <a:pt x="436" y="467"/>
                      <a:pt x="550" y="197"/>
                    </a:cubicBezTo>
                    <a:lnTo>
                      <a:pt x="550" y="208"/>
                    </a:lnTo>
                    <a:cubicBezTo>
                      <a:pt x="571" y="156"/>
                      <a:pt x="591" y="104"/>
                      <a:pt x="612" y="63"/>
                    </a:cubicBezTo>
                    <a:cubicBezTo>
                      <a:pt x="612" y="52"/>
                      <a:pt x="623" y="42"/>
                      <a:pt x="612" y="31"/>
                    </a:cubicBezTo>
                    <a:cubicBezTo>
                      <a:pt x="612" y="21"/>
                      <a:pt x="612" y="10"/>
                      <a:pt x="60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5419323" y="3596755"/>
                <a:ext cx="31818" cy="8648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919" extrusionOk="0">
                    <a:moveTo>
                      <a:pt x="498" y="466"/>
                    </a:moveTo>
                    <a:lnTo>
                      <a:pt x="498" y="466"/>
                    </a:lnTo>
                    <a:cubicBezTo>
                      <a:pt x="497" y="469"/>
                      <a:pt x="495" y="472"/>
                      <a:pt x="494" y="475"/>
                    </a:cubicBezTo>
                    <a:lnTo>
                      <a:pt x="494" y="475"/>
                    </a:lnTo>
                    <a:cubicBezTo>
                      <a:pt x="498" y="472"/>
                      <a:pt x="498" y="466"/>
                      <a:pt x="498" y="466"/>
                    </a:cubicBezTo>
                    <a:close/>
                    <a:moveTo>
                      <a:pt x="643" y="0"/>
                    </a:moveTo>
                    <a:cubicBezTo>
                      <a:pt x="622" y="0"/>
                      <a:pt x="602" y="10"/>
                      <a:pt x="592" y="31"/>
                    </a:cubicBezTo>
                    <a:cubicBezTo>
                      <a:pt x="436" y="300"/>
                      <a:pt x="301" y="591"/>
                      <a:pt x="208" y="892"/>
                    </a:cubicBezTo>
                    <a:cubicBezTo>
                      <a:pt x="104" y="1203"/>
                      <a:pt x="42" y="1524"/>
                      <a:pt x="0" y="1856"/>
                    </a:cubicBezTo>
                    <a:cubicBezTo>
                      <a:pt x="0" y="1888"/>
                      <a:pt x="32" y="1919"/>
                      <a:pt x="62" y="1919"/>
                    </a:cubicBezTo>
                    <a:cubicBezTo>
                      <a:pt x="83" y="1919"/>
                      <a:pt x="94" y="1909"/>
                      <a:pt x="104" y="1898"/>
                    </a:cubicBezTo>
                    <a:cubicBezTo>
                      <a:pt x="125" y="1888"/>
                      <a:pt x="125" y="1877"/>
                      <a:pt x="125" y="1856"/>
                    </a:cubicBezTo>
                    <a:cubicBezTo>
                      <a:pt x="135" y="1805"/>
                      <a:pt x="135" y="1763"/>
                      <a:pt x="145" y="1711"/>
                    </a:cubicBezTo>
                    <a:lnTo>
                      <a:pt x="145" y="1732"/>
                    </a:lnTo>
                    <a:cubicBezTo>
                      <a:pt x="207" y="1299"/>
                      <a:pt x="320" y="878"/>
                      <a:pt x="494" y="475"/>
                    </a:cubicBezTo>
                    <a:lnTo>
                      <a:pt x="494" y="475"/>
                    </a:lnTo>
                    <a:cubicBezTo>
                      <a:pt x="493" y="476"/>
                      <a:pt x="491" y="477"/>
                      <a:pt x="488" y="477"/>
                    </a:cubicBezTo>
                    <a:cubicBezTo>
                      <a:pt x="550" y="342"/>
                      <a:pt x="622" y="217"/>
                      <a:pt x="695" y="83"/>
                    </a:cubicBezTo>
                    <a:cubicBezTo>
                      <a:pt x="705" y="62"/>
                      <a:pt x="695" y="21"/>
                      <a:pt x="675" y="10"/>
                    </a:cubicBezTo>
                    <a:cubicBezTo>
                      <a:pt x="664" y="0"/>
                      <a:pt x="654" y="0"/>
                      <a:pt x="64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5418872" y="3596259"/>
                <a:ext cx="29023" cy="9590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128" extrusionOk="0">
                    <a:moveTo>
                      <a:pt x="632" y="94"/>
                    </a:moveTo>
                    <a:cubicBezTo>
                      <a:pt x="631" y="97"/>
                      <a:pt x="630" y="101"/>
                      <a:pt x="628" y="104"/>
                    </a:cubicBezTo>
                    <a:lnTo>
                      <a:pt x="628" y="104"/>
                    </a:lnTo>
                    <a:cubicBezTo>
                      <a:pt x="632" y="103"/>
                      <a:pt x="632" y="102"/>
                      <a:pt x="632" y="94"/>
                    </a:cubicBezTo>
                    <a:close/>
                    <a:moveTo>
                      <a:pt x="602" y="0"/>
                    </a:moveTo>
                    <a:cubicBezTo>
                      <a:pt x="591" y="0"/>
                      <a:pt x="591" y="11"/>
                      <a:pt x="581" y="11"/>
                    </a:cubicBezTo>
                    <a:cubicBezTo>
                      <a:pt x="570" y="11"/>
                      <a:pt x="560" y="21"/>
                      <a:pt x="560" y="32"/>
                    </a:cubicBezTo>
                    <a:cubicBezTo>
                      <a:pt x="487" y="187"/>
                      <a:pt x="425" y="343"/>
                      <a:pt x="363" y="509"/>
                    </a:cubicBezTo>
                    <a:cubicBezTo>
                      <a:pt x="301" y="675"/>
                      <a:pt x="249" y="851"/>
                      <a:pt x="208" y="1028"/>
                    </a:cubicBezTo>
                    <a:cubicBezTo>
                      <a:pt x="114" y="1369"/>
                      <a:pt x="52" y="1722"/>
                      <a:pt x="10" y="2075"/>
                    </a:cubicBezTo>
                    <a:cubicBezTo>
                      <a:pt x="0" y="2086"/>
                      <a:pt x="10" y="2106"/>
                      <a:pt x="21" y="2116"/>
                    </a:cubicBezTo>
                    <a:cubicBezTo>
                      <a:pt x="31" y="2127"/>
                      <a:pt x="42" y="2127"/>
                      <a:pt x="52" y="2127"/>
                    </a:cubicBezTo>
                    <a:cubicBezTo>
                      <a:pt x="72" y="2127"/>
                      <a:pt x="83" y="2127"/>
                      <a:pt x="93" y="2116"/>
                    </a:cubicBezTo>
                    <a:cubicBezTo>
                      <a:pt x="104" y="2106"/>
                      <a:pt x="104" y="2096"/>
                      <a:pt x="114" y="2075"/>
                    </a:cubicBezTo>
                    <a:cubicBezTo>
                      <a:pt x="114" y="2033"/>
                      <a:pt x="125" y="1982"/>
                      <a:pt x="135" y="1930"/>
                    </a:cubicBezTo>
                    <a:cubicBezTo>
                      <a:pt x="176" y="1618"/>
                      <a:pt x="238" y="1318"/>
                      <a:pt x="311" y="1007"/>
                    </a:cubicBezTo>
                    <a:cubicBezTo>
                      <a:pt x="393" y="699"/>
                      <a:pt x="496" y="401"/>
                      <a:pt x="628" y="104"/>
                    </a:cubicBezTo>
                    <a:lnTo>
                      <a:pt x="628" y="104"/>
                    </a:lnTo>
                    <a:cubicBezTo>
                      <a:pt x="627" y="104"/>
                      <a:pt x="625" y="104"/>
                      <a:pt x="623" y="104"/>
                    </a:cubicBezTo>
                    <a:lnTo>
                      <a:pt x="632" y="94"/>
                    </a:lnTo>
                    <a:lnTo>
                      <a:pt x="632" y="94"/>
                    </a:lnTo>
                    <a:cubicBezTo>
                      <a:pt x="632" y="94"/>
                      <a:pt x="632" y="94"/>
                      <a:pt x="632" y="94"/>
                    </a:cubicBezTo>
                    <a:lnTo>
                      <a:pt x="632" y="73"/>
                    </a:lnTo>
                    <a:cubicBezTo>
                      <a:pt x="643" y="62"/>
                      <a:pt x="643" y="53"/>
                      <a:pt x="643" y="42"/>
                    </a:cubicBezTo>
                    <a:cubicBezTo>
                      <a:pt x="643" y="32"/>
                      <a:pt x="632" y="21"/>
                      <a:pt x="623" y="11"/>
                    </a:cubicBezTo>
                    <a:cubicBezTo>
                      <a:pt x="612" y="11"/>
                      <a:pt x="602" y="0"/>
                      <a:pt x="602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5423063" y="3591121"/>
                <a:ext cx="27131" cy="76209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691" extrusionOk="0">
                    <a:moveTo>
                      <a:pt x="560" y="1"/>
                    </a:moveTo>
                    <a:cubicBezTo>
                      <a:pt x="550" y="1"/>
                      <a:pt x="530" y="11"/>
                      <a:pt x="530" y="21"/>
                    </a:cubicBezTo>
                    <a:cubicBezTo>
                      <a:pt x="488" y="84"/>
                      <a:pt x="456" y="135"/>
                      <a:pt x="426" y="197"/>
                    </a:cubicBezTo>
                    <a:cubicBezTo>
                      <a:pt x="394" y="259"/>
                      <a:pt x="373" y="322"/>
                      <a:pt x="343" y="384"/>
                    </a:cubicBezTo>
                    <a:cubicBezTo>
                      <a:pt x="291" y="519"/>
                      <a:pt x="239" y="654"/>
                      <a:pt x="198" y="789"/>
                    </a:cubicBezTo>
                    <a:cubicBezTo>
                      <a:pt x="115" y="1069"/>
                      <a:pt x="62" y="1359"/>
                      <a:pt x="0" y="1640"/>
                    </a:cubicBezTo>
                    <a:cubicBezTo>
                      <a:pt x="0" y="1649"/>
                      <a:pt x="0" y="1660"/>
                      <a:pt x="11" y="1670"/>
                    </a:cubicBezTo>
                    <a:cubicBezTo>
                      <a:pt x="11" y="1681"/>
                      <a:pt x="21" y="1691"/>
                      <a:pt x="32" y="1691"/>
                    </a:cubicBezTo>
                    <a:cubicBezTo>
                      <a:pt x="52" y="1691"/>
                      <a:pt x="73" y="1681"/>
                      <a:pt x="83" y="1660"/>
                    </a:cubicBezTo>
                    <a:cubicBezTo>
                      <a:pt x="125" y="1442"/>
                      <a:pt x="166" y="1225"/>
                      <a:pt x="218" y="1006"/>
                    </a:cubicBezTo>
                    <a:cubicBezTo>
                      <a:pt x="281" y="789"/>
                      <a:pt x="343" y="571"/>
                      <a:pt x="436" y="363"/>
                    </a:cubicBezTo>
                    <a:cubicBezTo>
                      <a:pt x="477" y="259"/>
                      <a:pt x="530" y="156"/>
                      <a:pt x="592" y="63"/>
                    </a:cubicBezTo>
                    <a:cubicBezTo>
                      <a:pt x="602" y="42"/>
                      <a:pt x="592" y="21"/>
                      <a:pt x="581" y="11"/>
                    </a:cubicBezTo>
                    <a:cubicBezTo>
                      <a:pt x="571" y="11"/>
                      <a:pt x="560" y="1"/>
                      <a:pt x="560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5419323" y="3589274"/>
                <a:ext cx="31367" cy="9996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2218" extrusionOk="0">
                    <a:moveTo>
                      <a:pt x="654" y="0"/>
                    </a:moveTo>
                    <a:cubicBezTo>
                      <a:pt x="633" y="0"/>
                      <a:pt x="622" y="0"/>
                      <a:pt x="613" y="10"/>
                    </a:cubicBezTo>
                    <a:cubicBezTo>
                      <a:pt x="530" y="176"/>
                      <a:pt x="456" y="342"/>
                      <a:pt x="384" y="519"/>
                    </a:cubicBezTo>
                    <a:cubicBezTo>
                      <a:pt x="322" y="695"/>
                      <a:pt x="270" y="871"/>
                      <a:pt x="218" y="1058"/>
                    </a:cubicBezTo>
                    <a:cubicBezTo>
                      <a:pt x="166" y="1234"/>
                      <a:pt x="135" y="1421"/>
                      <a:pt x="94" y="1598"/>
                    </a:cubicBezTo>
                    <a:lnTo>
                      <a:pt x="0" y="2158"/>
                    </a:lnTo>
                    <a:lnTo>
                      <a:pt x="0" y="2188"/>
                    </a:lnTo>
                    <a:cubicBezTo>
                      <a:pt x="11" y="2199"/>
                      <a:pt x="21" y="2209"/>
                      <a:pt x="32" y="2209"/>
                    </a:cubicBezTo>
                    <a:cubicBezTo>
                      <a:pt x="37" y="2215"/>
                      <a:pt x="42" y="2217"/>
                      <a:pt x="47" y="2217"/>
                    </a:cubicBezTo>
                    <a:cubicBezTo>
                      <a:pt x="52" y="2217"/>
                      <a:pt x="57" y="2215"/>
                      <a:pt x="62" y="2209"/>
                    </a:cubicBezTo>
                    <a:cubicBezTo>
                      <a:pt x="73" y="2209"/>
                      <a:pt x="83" y="2199"/>
                      <a:pt x="83" y="2188"/>
                    </a:cubicBezTo>
                    <a:cubicBezTo>
                      <a:pt x="115" y="2022"/>
                      <a:pt x="135" y="1867"/>
                      <a:pt x="166" y="1701"/>
                    </a:cubicBezTo>
                    <a:cubicBezTo>
                      <a:pt x="198" y="1545"/>
                      <a:pt x="228" y="1379"/>
                      <a:pt x="260" y="1224"/>
                    </a:cubicBezTo>
                    <a:cubicBezTo>
                      <a:pt x="332" y="913"/>
                      <a:pt x="436" y="602"/>
                      <a:pt x="560" y="300"/>
                    </a:cubicBezTo>
                    <a:lnTo>
                      <a:pt x="560" y="311"/>
                    </a:lnTo>
                    <a:cubicBezTo>
                      <a:pt x="602" y="228"/>
                      <a:pt x="643" y="135"/>
                      <a:pt x="685" y="52"/>
                    </a:cubicBezTo>
                    <a:cubicBezTo>
                      <a:pt x="695" y="42"/>
                      <a:pt x="695" y="10"/>
                      <a:pt x="67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5416484" y="3600901"/>
                <a:ext cx="27671" cy="100591"/>
              </a:xfrm>
              <a:custGeom>
                <a:avLst/>
                <a:gdLst/>
                <a:ahLst/>
                <a:cxnLst/>
                <a:rect l="l" t="t" r="r" b="b"/>
                <a:pathLst>
                  <a:path w="614" h="2232" extrusionOk="0">
                    <a:moveTo>
                      <a:pt x="582" y="1"/>
                    </a:moveTo>
                    <a:cubicBezTo>
                      <a:pt x="572" y="1"/>
                      <a:pt x="561" y="1"/>
                      <a:pt x="561" y="12"/>
                    </a:cubicBezTo>
                    <a:cubicBezTo>
                      <a:pt x="551" y="12"/>
                      <a:pt x="551" y="22"/>
                      <a:pt x="540" y="33"/>
                    </a:cubicBezTo>
                    <a:cubicBezTo>
                      <a:pt x="468" y="198"/>
                      <a:pt x="406" y="374"/>
                      <a:pt x="344" y="551"/>
                    </a:cubicBezTo>
                    <a:cubicBezTo>
                      <a:pt x="281" y="727"/>
                      <a:pt x="229" y="904"/>
                      <a:pt x="188" y="1080"/>
                    </a:cubicBezTo>
                    <a:cubicBezTo>
                      <a:pt x="95" y="1443"/>
                      <a:pt x="32" y="1817"/>
                      <a:pt x="1" y="2190"/>
                    </a:cubicBezTo>
                    <a:cubicBezTo>
                      <a:pt x="1" y="2211"/>
                      <a:pt x="22" y="2232"/>
                      <a:pt x="42" y="2232"/>
                    </a:cubicBezTo>
                    <a:cubicBezTo>
                      <a:pt x="63" y="2232"/>
                      <a:pt x="74" y="2232"/>
                      <a:pt x="74" y="2221"/>
                    </a:cubicBezTo>
                    <a:cubicBezTo>
                      <a:pt x="84" y="2211"/>
                      <a:pt x="95" y="2200"/>
                      <a:pt x="95" y="2190"/>
                    </a:cubicBezTo>
                    <a:cubicBezTo>
                      <a:pt x="105" y="2034"/>
                      <a:pt x="125" y="1879"/>
                      <a:pt x="146" y="1723"/>
                    </a:cubicBezTo>
                    <a:cubicBezTo>
                      <a:pt x="188" y="1432"/>
                      <a:pt x="250" y="1153"/>
                      <a:pt x="323" y="872"/>
                    </a:cubicBezTo>
                    <a:cubicBezTo>
                      <a:pt x="406" y="593"/>
                      <a:pt x="499" y="312"/>
                      <a:pt x="613" y="53"/>
                    </a:cubicBezTo>
                    <a:cubicBezTo>
                      <a:pt x="613" y="42"/>
                      <a:pt x="613" y="33"/>
                      <a:pt x="602" y="22"/>
                    </a:cubicBezTo>
                    <a:cubicBezTo>
                      <a:pt x="602" y="12"/>
                      <a:pt x="593" y="12"/>
                      <a:pt x="58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5416033" y="3606084"/>
                <a:ext cx="27626" cy="10054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231" extrusionOk="0">
                    <a:moveTo>
                      <a:pt x="550" y="0"/>
                    </a:moveTo>
                    <a:lnTo>
                      <a:pt x="540" y="10"/>
                    </a:lnTo>
                    <a:cubicBezTo>
                      <a:pt x="529" y="10"/>
                      <a:pt x="509" y="21"/>
                      <a:pt x="509" y="31"/>
                    </a:cubicBezTo>
                    <a:cubicBezTo>
                      <a:pt x="437" y="197"/>
                      <a:pt x="364" y="363"/>
                      <a:pt x="312" y="540"/>
                    </a:cubicBezTo>
                    <a:cubicBezTo>
                      <a:pt x="260" y="716"/>
                      <a:pt x="208" y="893"/>
                      <a:pt x="177" y="1069"/>
                    </a:cubicBezTo>
                    <a:cubicBezTo>
                      <a:pt x="135" y="1255"/>
                      <a:pt x="105" y="1432"/>
                      <a:pt x="73" y="1619"/>
                    </a:cubicBezTo>
                    <a:cubicBezTo>
                      <a:pt x="52" y="1805"/>
                      <a:pt x="22" y="1992"/>
                      <a:pt x="1" y="2189"/>
                    </a:cubicBezTo>
                    <a:cubicBezTo>
                      <a:pt x="1" y="2210"/>
                      <a:pt x="32" y="2230"/>
                      <a:pt x="52" y="2230"/>
                    </a:cubicBezTo>
                    <a:cubicBezTo>
                      <a:pt x="63" y="2230"/>
                      <a:pt x="84" y="2230"/>
                      <a:pt x="94" y="2220"/>
                    </a:cubicBezTo>
                    <a:cubicBezTo>
                      <a:pt x="105" y="2210"/>
                      <a:pt x="105" y="2200"/>
                      <a:pt x="105" y="2189"/>
                    </a:cubicBezTo>
                    <a:cubicBezTo>
                      <a:pt x="125" y="2023"/>
                      <a:pt x="146" y="1857"/>
                      <a:pt x="167" y="1702"/>
                    </a:cubicBezTo>
                    <a:cubicBezTo>
                      <a:pt x="208" y="1432"/>
                      <a:pt x="260" y="1162"/>
                      <a:pt x="322" y="903"/>
                    </a:cubicBezTo>
                    <a:cubicBezTo>
                      <a:pt x="384" y="633"/>
                      <a:pt x="478" y="374"/>
                      <a:pt x="582" y="125"/>
                    </a:cubicBezTo>
                    <a:cubicBezTo>
                      <a:pt x="592" y="114"/>
                      <a:pt x="592" y="93"/>
                      <a:pt x="603" y="83"/>
                    </a:cubicBezTo>
                    <a:cubicBezTo>
                      <a:pt x="603" y="73"/>
                      <a:pt x="612" y="63"/>
                      <a:pt x="603" y="42"/>
                    </a:cubicBezTo>
                    <a:cubicBezTo>
                      <a:pt x="603" y="31"/>
                      <a:pt x="592" y="21"/>
                      <a:pt x="582" y="10"/>
                    </a:cubicBezTo>
                    <a:cubicBezTo>
                      <a:pt x="571" y="1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9"/>
              <p:cNvSpPr/>
              <p:nvPr/>
            </p:nvSpPr>
            <p:spPr>
              <a:xfrm>
                <a:off x="5418872" y="3591121"/>
                <a:ext cx="30375" cy="102393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272" extrusionOk="0">
                    <a:moveTo>
                      <a:pt x="623" y="1"/>
                    </a:moveTo>
                    <a:cubicBezTo>
                      <a:pt x="602" y="1"/>
                      <a:pt x="581" y="11"/>
                      <a:pt x="581" y="31"/>
                    </a:cubicBezTo>
                    <a:cubicBezTo>
                      <a:pt x="487" y="197"/>
                      <a:pt x="404" y="363"/>
                      <a:pt x="342" y="540"/>
                    </a:cubicBezTo>
                    <a:cubicBezTo>
                      <a:pt x="280" y="727"/>
                      <a:pt x="218" y="913"/>
                      <a:pt x="176" y="1100"/>
                    </a:cubicBezTo>
                    <a:cubicBezTo>
                      <a:pt x="135" y="1287"/>
                      <a:pt x="93" y="1474"/>
                      <a:pt x="72" y="1670"/>
                    </a:cubicBezTo>
                    <a:cubicBezTo>
                      <a:pt x="42" y="1847"/>
                      <a:pt x="21" y="2034"/>
                      <a:pt x="0" y="2220"/>
                    </a:cubicBezTo>
                    <a:cubicBezTo>
                      <a:pt x="0" y="2251"/>
                      <a:pt x="21" y="2272"/>
                      <a:pt x="42" y="2272"/>
                    </a:cubicBezTo>
                    <a:cubicBezTo>
                      <a:pt x="62" y="2272"/>
                      <a:pt x="72" y="2272"/>
                      <a:pt x="83" y="2262"/>
                    </a:cubicBezTo>
                    <a:cubicBezTo>
                      <a:pt x="93" y="2251"/>
                      <a:pt x="93" y="2241"/>
                      <a:pt x="93" y="2220"/>
                    </a:cubicBezTo>
                    <a:cubicBezTo>
                      <a:pt x="114" y="2075"/>
                      <a:pt x="135" y="1930"/>
                      <a:pt x="155" y="1774"/>
                    </a:cubicBezTo>
                    <a:lnTo>
                      <a:pt x="155" y="1795"/>
                    </a:lnTo>
                    <a:cubicBezTo>
                      <a:pt x="187" y="1557"/>
                      <a:pt x="228" y="1308"/>
                      <a:pt x="291" y="1079"/>
                    </a:cubicBezTo>
                    <a:cubicBezTo>
                      <a:pt x="353" y="830"/>
                      <a:pt x="425" y="602"/>
                      <a:pt x="529" y="374"/>
                    </a:cubicBezTo>
                    <a:cubicBezTo>
                      <a:pt x="570" y="270"/>
                      <a:pt x="612" y="176"/>
                      <a:pt x="664" y="84"/>
                    </a:cubicBezTo>
                    <a:cubicBezTo>
                      <a:pt x="674" y="63"/>
                      <a:pt x="674" y="31"/>
                      <a:pt x="643" y="11"/>
                    </a:cubicBezTo>
                    <a:cubicBezTo>
                      <a:pt x="643" y="11"/>
                      <a:pt x="632" y="1"/>
                      <a:pt x="623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5415582" y="3592068"/>
                <a:ext cx="33215" cy="11550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2563" extrusionOk="0">
                    <a:moveTo>
                      <a:pt x="685" y="0"/>
                    </a:moveTo>
                    <a:cubicBezTo>
                      <a:pt x="664" y="0"/>
                      <a:pt x="643" y="10"/>
                      <a:pt x="633" y="31"/>
                    </a:cubicBezTo>
                    <a:cubicBezTo>
                      <a:pt x="436" y="404"/>
                      <a:pt x="291" y="819"/>
                      <a:pt x="187" y="1234"/>
                    </a:cubicBezTo>
                    <a:cubicBezTo>
                      <a:pt x="145" y="1442"/>
                      <a:pt x="104" y="1649"/>
                      <a:pt x="73" y="1857"/>
                    </a:cubicBezTo>
                    <a:cubicBezTo>
                      <a:pt x="42" y="2075"/>
                      <a:pt x="21" y="2292"/>
                      <a:pt x="0" y="2511"/>
                    </a:cubicBezTo>
                    <a:cubicBezTo>
                      <a:pt x="0" y="2541"/>
                      <a:pt x="32" y="2562"/>
                      <a:pt x="52" y="2562"/>
                    </a:cubicBezTo>
                    <a:cubicBezTo>
                      <a:pt x="83" y="2562"/>
                      <a:pt x="104" y="2541"/>
                      <a:pt x="104" y="2511"/>
                    </a:cubicBezTo>
                    <a:cubicBezTo>
                      <a:pt x="115" y="2303"/>
                      <a:pt x="145" y="2096"/>
                      <a:pt x="166" y="1888"/>
                    </a:cubicBezTo>
                    <a:lnTo>
                      <a:pt x="166" y="1898"/>
                    </a:lnTo>
                    <a:cubicBezTo>
                      <a:pt x="249" y="1370"/>
                      <a:pt x="384" y="851"/>
                      <a:pt x="592" y="363"/>
                    </a:cubicBezTo>
                    <a:cubicBezTo>
                      <a:pt x="633" y="270"/>
                      <a:pt x="675" y="176"/>
                      <a:pt x="726" y="83"/>
                    </a:cubicBezTo>
                    <a:cubicBezTo>
                      <a:pt x="737" y="52"/>
                      <a:pt x="737" y="21"/>
                      <a:pt x="705" y="10"/>
                    </a:cubicBezTo>
                    <a:cubicBezTo>
                      <a:pt x="705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9"/>
              <p:cNvSpPr/>
              <p:nvPr/>
            </p:nvSpPr>
            <p:spPr>
              <a:xfrm>
                <a:off x="5426804" y="3582243"/>
                <a:ext cx="25734" cy="6985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550" extrusionOk="0">
                    <a:moveTo>
                      <a:pt x="529" y="0"/>
                    </a:moveTo>
                    <a:cubicBezTo>
                      <a:pt x="519" y="0"/>
                      <a:pt x="509" y="11"/>
                      <a:pt x="498" y="21"/>
                    </a:cubicBezTo>
                    <a:cubicBezTo>
                      <a:pt x="239" y="477"/>
                      <a:pt x="115" y="996"/>
                      <a:pt x="0" y="1505"/>
                    </a:cubicBezTo>
                    <a:cubicBezTo>
                      <a:pt x="0" y="1515"/>
                      <a:pt x="0" y="1525"/>
                      <a:pt x="11" y="1535"/>
                    </a:cubicBezTo>
                    <a:cubicBezTo>
                      <a:pt x="11" y="1535"/>
                      <a:pt x="21" y="1546"/>
                      <a:pt x="32" y="1546"/>
                    </a:cubicBezTo>
                    <a:cubicBezTo>
                      <a:pt x="37" y="1549"/>
                      <a:pt x="43" y="1550"/>
                      <a:pt x="48" y="1550"/>
                    </a:cubicBezTo>
                    <a:cubicBezTo>
                      <a:pt x="62" y="1550"/>
                      <a:pt x="73" y="1541"/>
                      <a:pt x="73" y="1525"/>
                    </a:cubicBezTo>
                    <a:cubicBezTo>
                      <a:pt x="156" y="1120"/>
                      <a:pt x="249" y="716"/>
                      <a:pt x="415" y="343"/>
                    </a:cubicBezTo>
                    <a:cubicBezTo>
                      <a:pt x="456" y="239"/>
                      <a:pt x="509" y="145"/>
                      <a:pt x="560" y="52"/>
                    </a:cubicBezTo>
                    <a:cubicBezTo>
                      <a:pt x="571" y="42"/>
                      <a:pt x="560" y="21"/>
                      <a:pt x="550" y="11"/>
                    </a:cubicBezTo>
                    <a:cubicBezTo>
                      <a:pt x="539" y="0"/>
                      <a:pt x="539" y="0"/>
                      <a:pt x="529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9"/>
              <p:cNvSpPr/>
              <p:nvPr/>
            </p:nvSpPr>
            <p:spPr>
              <a:xfrm>
                <a:off x="5977986" y="3015153"/>
                <a:ext cx="1603051" cy="1021049"/>
              </a:xfrm>
              <a:custGeom>
                <a:avLst/>
                <a:gdLst/>
                <a:ahLst/>
                <a:cxnLst/>
                <a:rect l="l" t="t" r="r" b="b"/>
                <a:pathLst>
                  <a:path w="35570" h="22656" extrusionOk="0">
                    <a:moveTo>
                      <a:pt x="1577" y="1"/>
                    </a:moveTo>
                    <a:cubicBezTo>
                      <a:pt x="726" y="1"/>
                      <a:pt x="0" y="665"/>
                      <a:pt x="0" y="1453"/>
                    </a:cubicBezTo>
                    <a:lnTo>
                      <a:pt x="0" y="21203"/>
                    </a:lnTo>
                    <a:cubicBezTo>
                      <a:pt x="0" y="21992"/>
                      <a:pt x="726" y="22656"/>
                      <a:pt x="1577" y="22656"/>
                    </a:cubicBezTo>
                    <a:lnTo>
                      <a:pt x="33982" y="22656"/>
                    </a:lnTo>
                    <a:cubicBezTo>
                      <a:pt x="34843" y="22656"/>
                      <a:pt x="35569" y="21992"/>
                      <a:pt x="35569" y="21203"/>
                    </a:cubicBezTo>
                    <a:lnTo>
                      <a:pt x="35569" y="1453"/>
                    </a:lnTo>
                    <a:cubicBezTo>
                      <a:pt x="35569" y="665"/>
                      <a:pt x="34843" y="1"/>
                      <a:pt x="3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9"/>
              <p:cNvSpPr/>
              <p:nvPr/>
            </p:nvSpPr>
            <p:spPr>
              <a:xfrm>
                <a:off x="7611387" y="3779055"/>
                <a:ext cx="162243" cy="6187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373" extrusionOk="0">
                    <a:moveTo>
                      <a:pt x="208" y="571"/>
                    </a:moveTo>
                    <a:cubicBezTo>
                      <a:pt x="211" y="573"/>
                      <a:pt x="214" y="575"/>
                      <a:pt x="218" y="578"/>
                    </a:cubicBezTo>
                    <a:lnTo>
                      <a:pt x="218" y="578"/>
                    </a:lnTo>
                    <a:cubicBezTo>
                      <a:pt x="217" y="575"/>
                      <a:pt x="214" y="571"/>
                      <a:pt x="208" y="571"/>
                    </a:cubicBezTo>
                    <a:close/>
                    <a:moveTo>
                      <a:pt x="3507" y="1"/>
                    </a:moveTo>
                    <a:cubicBezTo>
                      <a:pt x="3507" y="1"/>
                      <a:pt x="3496" y="1"/>
                      <a:pt x="3486" y="10"/>
                    </a:cubicBezTo>
                    <a:cubicBezTo>
                      <a:pt x="3465" y="10"/>
                      <a:pt x="3445" y="31"/>
                      <a:pt x="3434" y="52"/>
                    </a:cubicBezTo>
                    <a:cubicBezTo>
                      <a:pt x="3341" y="259"/>
                      <a:pt x="3237" y="446"/>
                      <a:pt x="3102" y="633"/>
                    </a:cubicBezTo>
                    <a:cubicBezTo>
                      <a:pt x="3009" y="747"/>
                      <a:pt x="2915" y="851"/>
                      <a:pt x="2801" y="934"/>
                    </a:cubicBezTo>
                    <a:lnTo>
                      <a:pt x="2791" y="944"/>
                    </a:lnTo>
                    <a:cubicBezTo>
                      <a:pt x="2687" y="1017"/>
                      <a:pt x="2583" y="1089"/>
                      <a:pt x="2459" y="1142"/>
                    </a:cubicBezTo>
                    <a:cubicBezTo>
                      <a:pt x="2345" y="1183"/>
                      <a:pt x="2221" y="1214"/>
                      <a:pt x="2096" y="1235"/>
                    </a:cubicBezTo>
                    <a:cubicBezTo>
                      <a:pt x="2018" y="1245"/>
                      <a:pt x="1940" y="1250"/>
                      <a:pt x="1862" y="1250"/>
                    </a:cubicBezTo>
                    <a:cubicBezTo>
                      <a:pt x="1785" y="1250"/>
                      <a:pt x="1707" y="1245"/>
                      <a:pt x="1629" y="1235"/>
                    </a:cubicBezTo>
                    <a:cubicBezTo>
                      <a:pt x="1421" y="1204"/>
                      <a:pt x="1225" y="1142"/>
                      <a:pt x="1027" y="1059"/>
                    </a:cubicBezTo>
                    <a:lnTo>
                      <a:pt x="1027" y="1059"/>
                    </a:lnTo>
                    <a:cubicBezTo>
                      <a:pt x="1028" y="1059"/>
                      <a:pt x="1029" y="1060"/>
                      <a:pt x="1030" y="1061"/>
                    </a:cubicBezTo>
                    <a:lnTo>
                      <a:pt x="1030" y="1061"/>
                    </a:lnTo>
                    <a:cubicBezTo>
                      <a:pt x="740" y="938"/>
                      <a:pt x="469" y="768"/>
                      <a:pt x="218" y="578"/>
                    </a:cubicBezTo>
                    <a:lnTo>
                      <a:pt x="218" y="578"/>
                    </a:lnTo>
                    <a:cubicBezTo>
                      <a:pt x="218" y="580"/>
                      <a:pt x="218" y="581"/>
                      <a:pt x="218" y="581"/>
                    </a:cubicBezTo>
                    <a:cubicBezTo>
                      <a:pt x="187" y="550"/>
                      <a:pt x="146" y="519"/>
                      <a:pt x="114" y="488"/>
                    </a:cubicBezTo>
                    <a:cubicBezTo>
                      <a:pt x="94" y="478"/>
                      <a:pt x="84" y="478"/>
                      <a:pt x="73" y="478"/>
                    </a:cubicBezTo>
                    <a:cubicBezTo>
                      <a:pt x="52" y="478"/>
                      <a:pt x="42" y="478"/>
                      <a:pt x="31" y="488"/>
                    </a:cubicBezTo>
                    <a:cubicBezTo>
                      <a:pt x="11" y="508"/>
                      <a:pt x="1" y="550"/>
                      <a:pt x="31" y="571"/>
                    </a:cubicBezTo>
                    <a:cubicBezTo>
                      <a:pt x="280" y="778"/>
                      <a:pt x="550" y="965"/>
                      <a:pt x="841" y="1100"/>
                    </a:cubicBezTo>
                    <a:cubicBezTo>
                      <a:pt x="965" y="1172"/>
                      <a:pt x="1110" y="1225"/>
                      <a:pt x="1245" y="1266"/>
                    </a:cubicBezTo>
                    <a:cubicBezTo>
                      <a:pt x="1380" y="1308"/>
                      <a:pt x="1515" y="1338"/>
                      <a:pt x="1660" y="1359"/>
                    </a:cubicBezTo>
                    <a:cubicBezTo>
                      <a:pt x="1736" y="1368"/>
                      <a:pt x="1813" y="1373"/>
                      <a:pt x="1890" y="1373"/>
                    </a:cubicBezTo>
                    <a:cubicBezTo>
                      <a:pt x="2076" y="1373"/>
                      <a:pt x="2262" y="1345"/>
                      <a:pt x="2438" y="1287"/>
                    </a:cubicBezTo>
                    <a:cubicBezTo>
                      <a:pt x="2708" y="1183"/>
                      <a:pt x="2947" y="1017"/>
                      <a:pt x="3133" y="810"/>
                    </a:cubicBezTo>
                    <a:cubicBezTo>
                      <a:pt x="3320" y="612"/>
                      <a:pt x="3465" y="384"/>
                      <a:pt x="3590" y="135"/>
                    </a:cubicBezTo>
                    <a:cubicBezTo>
                      <a:pt x="3600" y="114"/>
                      <a:pt x="3600" y="93"/>
                      <a:pt x="3600" y="73"/>
                    </a:cubicBezTo>
                    <a:cubicBezTo>
                      <a:pt x="3590" y="52"/>
                      <a:pt x="3579" y="31"/>
                      <a:pt x="3558" y="10"/>
                    </a:cubicBezTo>
                    <a:cubicBezTo>
                      <a:pt x="3538" y="10"/>
                      <a:pt x="3528" y="1"/>
                      <a:pt x="35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9"/>
              <p:cNvSpPr/>
              <p:nvPr/>
            </p:nvSpPr>
            <p:spPr>
              <a:xfrm>
                <a:off x="7613280" y="3750527"/>
                <a:ext cx="98653" cy="18027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400" extrusionOk="0">
                    <a:moveTo>
                      <a:pt x="2033" y="0"/>
                    </a:moveTo>
                    <a:cubicBezTo>
                      <a:pt x="2013" y="0"/>
                      <a:pt x="1981" y="11"/>
                      <a:pt x="1960" y="21"/>
                    </a:cubicBezTo>
                    <a:cubicBezTo>
                      <a:pt x="1940" y="32"/>
                      <a:pt x="1909" y="53"/>
                      <a:pt x="1877" y="63"/>
                    </a:cubicBezTo>
                    <a:cubicBezTo>
                      <a:pt x="1784" y="104"/>
                      <a:pt x="1691" y="125"/>
                      <a:pt x="1587" y="146"/>
                    </a:cubicBezTo>
                    <a:cubicBezTo>
                      <a:pt x="1508" y="155"/>
                      <a:pt x="1429" y="159"/>
                      <a:pt x="1350" y="159"/>
                    </a:cubicBezTo>
                    <a:cubicBezTo>
                      <a:pt x="1170" y="159"/>
                      <a:pt x="989" y="139"/>
                      <a:pt x="809" y="125"/>
                    </a:cubicBezTo>
                    <a:cubicBezTo>
                      <a:pt x="630" y="103"/>
                      <a:pt x="451" y="86"/>
                      <a:pt x="271" y="86"/>
                    </a:cubicBezTo>
                    <a:cubicBezTo>
                      <a:pt x="202" y="86"/>
                      <a:pt x="132" y="88"/>
                      <a:pt x="62" y="94"/>
                    </a:cubicBezTo>
                    <a:cubicBezTo>
                      <a:pt x="31" y="94"/>
                      <a:pt x="0" y="115"/>
                      <a:pt x="0" y="156"/>
                    </a:cubicBezTo>
                    <a:cubicBezTo>
                      <a:pt x="0" y="183"/>
                      <a:pt x="23" y="210"/>
                      <a:pt x="50" y="210"/>
                    </a:cubicBezTo>
                    <a:cubicBezTo>
                      <a:pt x="54" y="210"/>
                      <a:pt x="58" y="209"/>
                      <a:pt x="62" y="208"/>
                    </a:cubicBezTo>
                    <a:cubicBezTo>
                      <a:pt x="99" y="205"/>
                      <a:pt x="136" y="204"/>
                      <a:pt x="173" y="204"/>
                    </a:cubicBezTo>
                    <a:cubicBezTo>
                      <a:pt x="264" y="204"/>
                      <a:pt x="358" y="211"/>
                      <a:pt x="446" y="219"/>
                    </a:cubicBezTo>
                    <a:lnTo>
                      <a:pt x="425" y="219"/>
                    </a:lnTo>
                    <a:cubicBezTo>
                      <a:pt x="706" y="260"/>
                      <a:pt x="975" y="343"/>
                      <a:pt x="1255" y="385"/>
                    </a:cubicBezTo>
                    <a:cubicBezTo>
                      <a:pt x="1350" y="392"/>
                      <a:pt x="1445" y="399"/>
                      <a:pt x="1544" y="399"/>
                    </a:cubicBezTo>
                    <a:cubicBezTo>
                      <a:pt x="1585" y="399"/>
                      <a:pt x="1627" y="398"/>
                      <a:pt x="1670" y="395"/>
                    </a:cubicBezTo>
                    <a:cubicBezTo>
                      <a:pt x="1815" y="374"/>
                      <a:pt x="1971" y="332"/>
                      <a:pt x="2106" y="249"/>
                    </a:cubicBezTo>
                    <a:cubicBezTo>
                      <a:pt x="2168" y="219"/>
                      <a:pt x="2189" y="136"/>
                      <a:pt x="2147" y="73"/>
                    </a:cubicBezTo>
                    <a:cubicBezTo>
                      <a:pt x="2126" y="21"/>
                      <a:pt x="2075" y="0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592684" y="3599053"/>
                <a:ext cx="34657" cy="11194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484" extrusionOk="0">
                    <a:moveTo>
                      <a:pt x="105" y="0"/>
                    </a:moveTo>
                    <a:cubicBezTo>
                      <a:pt x="84" y="0"/>
                      <a:pt x="52" y="11"/>
                      <a:pt x="42" y="32"/>
                    </a:cubicBezTo>
                    <a:cubicBezTo>
                      <a:pt x="1" y="63"/>
                      <a:pt x="1" y="125"/>
                      <a:pt x="42" y="156"/>
                    </a:cubicBezTo>
                    <a:cubicBezTo>
                      <a:pt x="125" y="239"/>
                      <a:pt x="208" y="312"/>
                      <a:pt x="280" y="405"/>
                    </a:cubicBezTo>
                    <a:lnTo>
                      <a:pt x="260" y="385"/>
                    </a:lnTo>
                    <a:lnTo>
                      <a:pt x="260" y="385"/>
                    </a:lnTo>
                    <a:cubicBezTo>
                      <a:pt x="343" y="498"/>
                      <a:pt x="416" y="613"/>
                      <a:pt x="467" y="747"/>
                    </a:cubicBezTo>
                    <a:cubicBezTo>
                      <a:pt x="467" y="744"/>
                      <a:pt x="467" y="741"/>
                      <a:pt x="467" y="738"/>
                    </a:cubicBezTo>
                    <a:lnTo>
                      <a:pt x="467" y="738"/>
                    </a:lnTo>
                    <a:cubicBezTo>
                      <a:pt x="523" y="867"/>
                      <a:pt x="551" y="1004"/>
                      <a:pt x="571" y="1142"/>
                    </a:cubicBezTo>
                    <a:cubicBezTo>
                      <a:pt x="592" y="1277"/>
                      <a:pt x="592" y="1411"/>
                      <a:pt x="571" y="1546"/>
                    </a:cubicBezTo>
                    <a:lnTo>
                      <a:pt x="571" y="1556"/>
                    </a:lnTo>
                    <a:cubicBezTo>
                      <a:pt x="561" y="1681"/>
                      <a:pt x="529" y="1805"/>
                      <a:pt x="478" y="1920"/>
                    </a:cubicBezTo>
                    <a:cubicBezTo>
                      <a:pt x="436" y="2003"/>
                      <a:pt x="395" y="2086"/>
                      <a:pt x="343" y="2158"/>
                    </a:cubicBezTo>
                    <a:cubicBezTo>
                      <a:pt x="291" y="2231"/>
                      <a:pt x="229" y="2283"/>
                      <a:pt x="156" y="2345"/>
                    </a:cubicBezTo>
                    <a:cubicBezTo>
                      <a:pt x="146" y="2345"/>
                      <a:pt x="135" y="2356"/>
                      <a:pt x="125" y="2366"/>
                    </a:cubicBezTo>
                    <a:cubicBezTo>
                      <a:pt x="94" y="2386"/>
                      <a:pt x="84" y="2418"/>
                      <a:pt x="105" y="2449"/>
                    </a:cubicBezTo>
                    <a:cubicBezTo>
                      <a:pt x="112" y="2472"/>
                      <a:pt x="137" y="2484"/>
                      <a:pt x="163" y="2484"/>
                    </a:cubicBezTo>
                    <a:cubicBezTo>
                      <a:pt x="171" y="2484"/>
                      <a:pt x="180" y="2483"/>
                      <a:pt x="188" y="2480"/>
                    </a:cubicBezTo>
                    <a:cubicBezTo>
                      <a:pt x="280" y="2407"/>
                      <a:pt x="363" y="2335"/>
                      <a:pt x="436" y="2252"/>
                    </a:cubicBezTo>
                    <a:cubicBezTo>
                      <a:pt x="509" y="2158"/>
                      <a:pt x="571" y="2065"/>
                      <a:pt x="623" y="1961"/>
                    </a:cubicBezTo>
                    <a:cubicBezTo>
                      <a:pt x="727" y="1743"/>
                      <a:pt x="768" y="1494"/>
                      <a:pt x="768" y="1256"/>
                    </a:cubicBezTo>
                    <a:cubicBezTo>
                      <a:pt x="768" y="1132"/>
                      <a:pt x="758" y="1007"/>
                      <a:pt x="727" y="893"/>
                    </a:cubicBezTo>
                    <a:cubicBezTo>
                      <a:pt x="706" y="768"/>
                      <a:pt x="665" y="654"/>
                      <a:pt x="612" y="540"/>
                    </a:cubicBezTo>
                    <a:cubicBezTo>
                      <a:pt x="571" y="436"/>
                      <a:pt x="499" y="332"/>
                      <a:pt x="426" y="239"/>
                    </a:cubicBezTo>
                    <a:cubicBezTo>
                      <a:pt x="343" y="146"/>
                      <a:pt x="250" y="74"/>
                      <a:pt x="146" y="11"/>
                    </a:cubicBezTo>
                    <a:cubicBezTo>
                      <a:pt x="135" y="0"/>
                      <a:pt x="114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547346" y="3747732"/>
                <a:ext cx="94461" cy="7436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50" extrusionOk="0">
                    <a:moveTo>
                      <a:pt x="1131" y="0"/>
                    </a:moveTo>
                    <a:cubicBezTo>
                      <a:pt x="1007" y="0"/>
                      <a:pt x="872" y="21"/>
                      <a:pt x="747" y="73"/>
                    </a:cubicBezTo>
                    <a:cubicBezTo>
                      <a:pt x="685" y="104"/>
                      <a:pt x="623" y="145"/>
                      <a:pt x="560" y="177"/>
                    </a:cubicBezTo>
                    <a:cubicBezTo>
                      <a:pt x="509" y="218"/>
                      <a:pt x="467" y="249"/>
                      <a:pt x="426" y="291"/>
                    </a:cubicBezTo>
                    <a:cubicBezTo>
                      <a:pt x="384" y="322"/>
                      <a:pt x="343" y="364"/>
                      <a:pt x="311" y="415"/>
                    </a:cubicBezTo>
                    <a:cubicBezTo>
                      <a:pt x="291" y="436"/>
                      <a:pt x="260" y="467"/>
                      <a:pt x="239" y="498"/>
                    </a:cubicBezTo>
                    <a:cubicBezTo>
                      <a:pt x="156" y="613"/>
                      <a:pt x="94" y="737"/>
                      <a:pt x="52" y="871"/>
                    </a:cubicBezTo>
                    <a:cubicBezTo>
                      <a:pt x="0" y="996"/>
                      <a:pt x="0" y="1131"/>
                      <a:pt x="32" y="1256"/>
                    </a:cubicBezTo>
                    <a:cubicBezTo>
                      <a:pt x="73" y="1380"/>
                      <a:pt x="166" y="1494"/>
                      <a:pt x="291" y="1577"/>
                    </a:cubicBezTo>
                    <a:cubicBezTo>
                      <a:pt x="384" y="1629"/>
                      <a:pt x="498" y="1650"/>
                      <a:pt x="633" y="1650"/>
                    </a:cubicBezTo>
                    <a:lnTo>
                      <a:pt x="664" y="1650"/>
                    </a:lnTo>
                    <a:cubicBezTo>
                      <a:pt x="789" y="1650"/>
                      <a:pt x="924" y="1629"/>
                      <a:pt x="1090" y="1567"/>
                    </a:cubicBezTo>
                    <a:cubicBezTo>
                      <a:pt x="1214" y="1525"/>
                      <a:pt x="1339" y="1473"/>
                      <a:pt x="1484" y="1411"/>
                    </a:cubicBezTo>
                    <a:cubicBezTo>
                      <a:pt x="1577" y="1359"/>
                      <a:pt x="1701" y="1297"/>
                      <a:pt x="1805" y="1214"/>
                    </a:cubicBezTo>
                    <a:cubicBezTo>
                      <a:pt x="1899" y="1141"/>
                      <a:pt x="1982" y="1058"/>
                      <a:pt x="2023" y="965"/>
                    </a:cubicBezTo>
                    <a:cubicBezTo>
                      <a:pt x="2075" y="882"/>
                      <a:pt x="2096" y="788"/>
                      <a:pt x="2096" y="696"/>
                    </a:cubicBezTo>
                    <a:cubicBezTo>
                      <a:pt x="2086" y="530"/>
                      <a:pt x="1992" y="353"/>
                      <a:pt x="1826" y="228"/>
                    </a:cubicBezTo>
                    <a:cubicBezTo>
                      <a:pt x="1784" y="198"/>
                      <a:pt x="1743" y="166"/>
                      <a:pt x="1701" y="145"/>
                    </a:cubicBezTo>
                    <a:cubicBezTo>
                      <a:pt x="1660" y="125"/>
                      <a:pt x="1608" y="94"/>
                      <a:pt x="1546" y="73"/>
                    </a:cubicBezTo>
                    <a:cubicBezTo>
                      <a:pt x="1452" y="32"/>
                      <a:pt x="1349" y="11"/>
                      <a:pt x="1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7566499" y="376080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7548743" y="3773917"/>
                <a:ext cx="32313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17" extrusionOk="0">
                    <a:moveTo>
                      <a:pt x="675" y="0"/>
                    </a:moveTo>
                    <a:cubicBezTo>
                      <a:pt x="654" y="11"/>
                      <a:pt x="623" y="21"/>
                      <a:pt x="602" y="32"/>
                    </a:cubicBezTo>
                    <a:cubicBezTo>
                      <a:pt x="561" y="42"/>
                      <a:pt x="529" y="62"/>
                      <a:pt x="488" y="83"/>
                    </a:cubicBezTo>
                    <a:cubicBezTo>
                      <a:pt x="426" y="124"/>
                      <a:pt x="363" y="166"/>
                      <a:pt x="312" y="218"/>
                    </a:cubicBezTo>
                    <a:cubicBezTo>
                      <a:pt x="250" y="270"/>
                      <a:pt x="197" y="332"/>
                      <a:pt x="146" y="384"/>
                    </a:cubicBezTo>
                    <a:cubicBezTo>
                      <a:pt x="94" y="446"/>
                      <a:pt x="52" y="509"/>
                      <a:pt x="1" y="571"/>
                    </a:cubicBezTo>
                    <a:cubicBezTo>
                      <a:pt x="1" y="581"/>
                      <a:pt x="1" y="602"/>
                      <a:pt x="11" y="612"/>
                    </a:cubicBezTo>
                    <a:cubicBezTo>
                      <a:pt x="17" y="615"/>
                      <a:pt x="23" y="617"/>
                      <a:pt x="29" y="617"/>
                    </a:cubicBezTo>
                    <a:cubicBezTo>
                      <a:pt x="43" y="617"/>
                      <a:pt x="55" y="609"/>
                      <a:pt x="63" y="602"/>
                    </a:cubicBezTo>
                    <a:cubicBezTo>
                      <a:pt x="94" y="550"/>
                      <a:pt x="135" y="498"/>
                      <a:pt x="177" y="446"/>
                    </a:cubicBezTo>
                    <a:cubicBezTo>
                      <a:pt x="218" y="394"/>
                      <a:pt x="260" y="343"/>
                      <a:pt x="312" y="301"/>
                    </a:cubicBezTo>
                    <a:cubicBezTo>
                      <a:pt x="353" y="260"/>
                      <a:pt x="405" y="218"/>
                      <a:pt x="457" y="177"/>
                    </a:cubicBezTo>
                    <a:lnTo>
                      <a:pt x="550" y="115"/>
                    </a:lnTo>
                    <a:cubicBezTo>
                      <a:pt x="592" y="94"/>
                      <a:pt x="633" y="83"/>
                      <a:pt x="685" y="62"/>
                    </a:cubicBezTo>
                    <a:lnTo>
                      <a:pt x="695" y="62"/>
                    </a:lnTo>
                    <a:cubicBezTo>
                      <a:pt x="695" y="62"/>
                      <a:pt x="706" y="52"/>
                      <a:pt x="706" y="42"/>
                    </a:cubicBezTo>
                    <a:cubicBezTo>
                      <a:pt x="716" y="42"/>
                      <a:pt x="716" y="32"/>
                      <a:pt x="716" y="21"/>
                    </a:cubicBezTo>
                    <a:cubicBezTo>
                      <a:pt x="716" y="11"/>
                      <a:pt x="706" y="11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7556675" y="3786987"/>
                <a:ext cx="35153" cy="23796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8" extrusionOk="0">
                    <a:moveTo>
                      <a:pt x="748" y="0"/>
                    </a:moveTo>
                    <a:lnTo>
                      <a:pt x="655" y="32"/>
                    </a:lnTo>
                    <a:cubicBezTo>
                      <a:pt x="623" y="42"/>
                      <a:pt x="592" y="63"/>
                      <a:pt x="561" y="73"/>
                    </a:cubicBezTo>
                    <a:cubicBezTo>
                      <a:pt x="489" y="115"/>
                      <a:pt x="426" y="156"/>
                      <a:pt x="364" y="198"/>
                    </a:cubicBezTo>
                    <a:cubicBezTo>
                      <a:pt x="240" y="281"/>
                      <a:pt x="125" y="374"/>
                      <a:pt x="21" y="478"/>
                    </a:cubicBezTo>
                    <a:cubicBezTo>
                      <a:pt x="1" y="488"/>
                      <a:pt x="1" y="509"/>
                      <a:pt x="11" y="519"/>
                    </a:cubicBezTo>
                    <a:cubicBezTo>
                      <a:pt x="22" y="525"/>
                      <a:pt x="29" y="527"/>
                      <a:pt x="37" y="527"/>
                    </a:cubicBezTo>
                    <a:cubicBezTo>
                      <a:pt x="45" y="527"/>
                      <a:pt x="53" y="525"/>
                      <a:pt x="63" y="519"/>
                    </a:cubicBezTo>
                    <a:cubicBezTo>
                      <a:pt x="157" y="426"/>
                      <a:pt x="270" y="343"/>
                      <a:pt x="374" y="260"/>
                    </a:cubicBezTo>
                    <a:cubicBezTo>
                      <a:pt x="436" y="219"/>
                      <a:pt x="489" y="187"/>
                      <a:pt x="551" y="156"/>
                    </a:cubicBezTo>
                    <a:cubicBezTo>
                      <a:pt x="613" y="115"/>
                      <a:pt x="675" y="94"/>
                      <a:pt x="738" y="63"/>
                    </a:cubicBezTo>
                    <a:lnTo>
                      <a:pt x="758" y="63"/>
                    </a:lnTo>
                    <a:cubicBezTo>
                      <a:pt x="768" y="63"/>
                      <a:pt x="768" y="53"/>
                      <a:pt x="779" y="53"/>
                    </a:cubicBezTo>
                    <a:lnTo>
                      <a:pt x="779" y="21"/>
                    </a:lnTo>
                    <a:cubicBezTo>
                      <a:pt x="779" y="21"/>
                      <a:pt x="768" y="11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7565102" y="3799606"/>
                <a:ext cx="37451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16" extrusionOk="0">
                    <a:moveTo>
                      <a:pt x="768" y="1"/>
                    </a:moveTo>
                    <a:cubicBezTo>
                      <a:pt x="758" y="1"/>
                      <a:pt x="747" y="11"/>
                      <a:pt x="737" y="11"/>
                    </a:cubicBezTo>
                    <a:cubicBezTo>
                      <a:pt x="675" y="32"/>
                      <a:pt x="623" y="52"/>
                      <a:pt x="561" y="73"/>
                    </a:cubicBezTo>
                    <a:cubicBezTo>
                      <a:pt x="498" y="94"/>
                      <a:pt x="436" y="125"/>
                      <a:pt x="385" y="146"/>
                    </a:cubicBezTo>
                    <a:cubicBezTo>
                      <a:pt x="249" y="208"/>
                      <a:pt x="136" y="271"/>
                      <a:pt x="21" y="354"/>
                    </a:cubicBezTo>
                    <a:cubicBezTo>
                      <a:pt x="11" y="354"/>
                      <a:pt x="11" y="364"/>
                      <a:pt x="0" y="374"/>
                    </a:cubicBezTo>
                    <a:cubicBezTo>
                      <a:pt x="0" y="374"/>
                      <a:pt x="0" y="384"/>
                      <a:pt x="11" y="395"/>
                    </a:cubicBezTo>
                    <a:cubicBezTo>
                      <a:pt x="11" y="405"/>
                      <a:pt x="21" y="405"/>
                      <a:pt x="21" y="416"/>
                    </a:cubicBezTo>
                    <a:cubicBezTo>
                      <a:pt x="32" y="416"/>
                      <a:pt x="42" y="416"/>
                      <a:pt x="53" y="405"/>
                    </a:cubicBezTo>
                    <a:cubicBezTo>
                      <a:pt x="83" y="384"/>
                      <a:pt x="125" y="364"/>
                      <a:pt x="156" y="333"/>
                    </a:cubicBezTo>
                    <a:cubicBezTo>
                      <a:pt x="208" y="312"/>
                      <a:pt x="249" y="291"/>
                      <a:pt x="291" y="271"/>
                    </a:cubicBezTo>
                    <a:cubicBezTo>
                      <a:pt x="385" y="218"/>
                      <a:pt x="478" y="188"/>
                      <a:pt x="571" y="146"/>
                    </a:cubicBezTo>
                    <a:lnTo>
                      <a:pt x="561" y="146"/>
                    </a:lnTo>
                    <a:cubicBezTo>
                      <a:pt x="643" y="125"/>
                      <a:pt x="717" y="94"/>
                      <a:pt x="789" y="84"/>
                    </a:cubicBezTo>
                    <a:cubicBezTo>
                      <a:pt x="820" y="73"/>
                      <a:pt x="830" y="52"/>
                      <a:pt x="830" y="32"/>
                    </a:cubicBezTo>
                    <a:cubicBezTo>
                      <a:pt x="820" y="22"/>
                      <a:pt x="820" y="11"/>
                      <a:pt x="8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7529589" y="3640516"/>
                <a:ext cx="84637" cy="85403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895" extrusionOk="0">
                    <a:moveTo>
                      <a:pt x="1291" y="0"/>
                    </a:moveTo>
                    <a:cubicBezTo>
                      <a:pt x="1269" y="0"/>
                      <a:pt x="1246" y="2"/>
                      <a:pt x="1224" y="4"/>
                    </a:cubicBezTo>
                    <a:cubicBezTo>
                      <a:pt x="1120" y="25"/>
                      <a:pt x="1017" y="56"/>
                      <a:pt x="913" y="129"/>
                    </a:cubicBezTo>
                    <a:cubicBezTo>
                      <a:pt x="788" y="191"/>
                      <a:pt x="685" y="284"/>
                      <a:pt x="612" y="357"/>
                    </a:cubicBezTo>
                    <a:cubicBezTo>
                      <a:pt x="498" y="461"/>
                      <a:pt x="394" y="564"/>
                      <a:pt x="311" y="668"/>
                    </a:cubicBezTo>
                    <a:cubicBezTo>
                      <a:pt x="207" y="792"/>
                      <a:pt x="135" y="906"/>
                      <a:pt x="83" y="1021"/>
                    </a:cubicBezTo>
                    <a:lnTo>
                      <a:pt x="73" y="1051"/>
                    </a:lnTo>
                    <a:cubicBezTo>
                      <a:pt x="21" y="1187"/>
                      <a:pt x="0" y="1300"/>
                      <a:pt x="21" y="1404"/>
                    </a:cubicBezTo>
                    <a:cubicBezTo>
                      <a:pt x="42" y="1549"/>
                      <a:pt x="115" y="1685"/>
                      <a:pt x="218" y="1768"/>
                    </a:cubicBezTo>
                    <a:cubicBezTo>
                      <a:pt x="322" y="1840"/>
                      <a:pt x="446" y="1881"/>
                      <a:pt x="592" y="1892"/>
                    </a:cubicBezTo>
                    <a:cubicBezTo>
                      <a:pt x="615" y="1894"/>
                      <a:pt x="638" y="1895"/>
                      <a:pt x="661" y="1895"/>
                    </a:cubicBezTo>
                    <a:cubicBezTo>
                      <a:pt x="773" y="1895"/>
                      <a:pt x="886" y="1876"/>
                      <a:pt x="1007" y="1851"/>
                    </a:cubicBezTo>
                    <a:cubicBezTo>
                      <a:pt x="1037" y="1840"/>
                      <a:pt x="1079" y="1830"/>
                      <a:pt x="1110" y="1819"/>
                    </a:cubicBezTo>
                    <a:cubicBezTo>
                      <a:pt x="1162" y="1798"/>
                      <a:pt x="1214" y="1777"/>
                      <a:pt x="1266" y="1747"/>
                    </a:cubicBezTo>
                    <a:cubicBezTo>
                      <a:pt x="1318" y="1726"/>
                      <a:pt x="1369" y="1694"/>
                      <a:pt x="1422" y="1664"/>
                    </a:cubicBezTo>
                    <a:cubicBezTo>
                      <a:pt x="1473" y="1622"/>
                      <a:pt x="1535" y="1581"/>
                      <a:pt x="1588" y="1529"/>
                    </a:cubicBezTo>
                    <a:cubicBezTo>
                      <a:pt x="1680" y="1436"/>
                      <a:pt x="1753" y="1321"/>
                      <a:pt x="1805" y="1197"/>
                    </a:cubicBezTo>
                    <a:lnTo>
                      <a:pt x="1836" y="1104"/>
                    </a:lnTo>
                    <a:cubicBezTo>
                      <a:pt x="1867" y="989"/>
                      <a:pt x="1878" y="885"/>
                      <a:pt x="1878" y="782"/>
                    </a:cubicBezTo>
                    <a:cubicBezTo>
                      <a:pt x="1878" y="719"/>
                      <a:pt x="1878" y="657"/>
                      <a:pt x="1867" y="616"/>
                    </a:cubicBezTo>
                    <a:cubicBezTo>
                      <a:pt x="1867" y="564"/>
                      <a:pt x="1857" y="523"/>
                      <a:pt x="1836" y="461"/>
                    </a:cubicBezTo>
                    <a:cubicBezTo>
                      <a:pt x="1774" y="263"/>
                      <a:pt x="1660" y="118"/>
                      <a:pt x="1505" y="46"/>
                    </a:cubicBezTo>
                    <a:cubicBezTo>
                      <a:pt x="1433" y="14"/>
                      <a:pt x="1362" y="0"/>
                      <a:pt x="1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7586600" y="371920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7542208" y="3700501"/>
                <a:ext cx="37451" cy="21092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68" extrusionOk="0">
                    <a:moveTo>
                      <a:pt x="789" y="1"/>
                    </a:moveTo>
                    <a:cubicBezTo>
                      <a:pt x="778" y="1"/>
                      <a:pt x="768" y="11"/>
                      <a:pt x="768" y="11"/>
                    </a:cubicBezTo>
                    <a:cubicBezTo>
                      <a:pt x="768" y="22"/>
                      <a:pt x="757" y="22"/>
                      <a:pt x="757" y="32"/>
                    </a:cubicBezTo>
                    <a:lnTo>
                      <a:pt x="757" y="22"/>
                    </a:lnTo>
                    <a:cubicBezTo>
                      <a:pt x="727" y="52"/>
                      <a:pt x="695" y="94"/>
                      <a:pt x="664" y="115"/>
                    </a:cubicBezTo>
                    <a:cubicBezTo>
                      <a:pt x="633" y="146"/>
                      <a:pt x="602" y="167"/>
                      <a:pt x="571" y="188"/>
                    </a:cubicBezTo>
                    <a:cubicBezTo>
                      <a:pt x="519" y="229"/>
                      <a:pt x="457" y="260"/>
                      <a:pt x="395" y="281"/>
                    </a:cubicBezTo>
                    <a:cubicBezTo>
                      <a:pt x="342" y="312"/>
                      <a:pt x="280" y="333"/>
                      <a:pt x="218" y="354"/>
                    </a:cubicBezTo>
                    <a:cubicBezTo>
                      <a:pt x="156" y="374"/>
                      <a:pt x="93" y="395"/>
                      <a:pt x="31" y="405"/>
                    </a:cubicBezTo>
                    <a:cubicBezTo>
                      <a:pt x="10" y="416"/>
                      <a:pt x="0" y="426"/>
                      <a:pt x="10" y="446"/>
                    </a:cubicBezTo>
                    <a:cubicBezTo>
                      <a:pt x="10" y="457"/>
                      <a:pt x="21" y="467"/>
                      <a:pt x="42" y="467"/>
                    </a:cubicBezTo>
                    <a:cubicBezTo>
                      <a:pt x="114" y="446"/>
                      <a:pt x="187" y="437"/>
                      <a:pt x="259" y="405"/>
                    </a:cubicBezTo>
                    <a:cubicBezTo>
                      <a:pt x="332" y="384"/>
                      <a:pt x="405" y="354"/>
                      <a:pt x="478" y="312"/>
                    </a:cubicBezTo>
                    <a:cubicBezTo>
                      <a:pt x="550" y="281"/>
                      <a:pt x="612" y="239"/>
                      <a:pt x="674" y="188"/>
                    </a:cubicBezTo>
                    <a:cubicBezTo>
                      <a:pt x="706" y="167"/>
                      <a:pt x="737" y="146"/>
                      <a:pt x="757" y="115"/>
                    </a:cubicBezTo>
                    <a:lnTo>
                      <a:pt x="820" y="52"/>
                    </a:lnTo>
                    <a:lnTo>
                      <a:pt x="820" y="42"/>
                    </a:lnTo>
                    <a:cubicBezTo>
                      <a:pt x="820" y="42"/>
                      <a:pt x="830" y="32"/>
                      <a:pt x="820" y="22"/>
                    </a:cubicBezTo>
                    <a:cubicBezTo>
                      <a:pt x="820" y="22"/>
                      <a:pt x="820" y="11"/>
                      <a:pt x="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7536619" y="3685539"/>
                <a:ext cx="34612" cy="250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55" extrusionOk="0">
                    <a:moveTo>
                      <a:pt x="726" y="1"/>
                    </a:moveTo>
                    <a:cubicBezTo>
                      <a:pt x="715" y="1"/>
                      <a:pt x="715" y="11"/>
                      <a:pt x="705" y="11"/>
                    </a:cubicBezTo>
                    <a:cubicBezTo>
                      <a:pt x="705" y="22"/>
                      <a:pt x="705" y="22"/>
                      <a:pt x="695" y="22"/>
                    </a:cubicBezTo>
                    <a:cubicBezTo>
                      <a:pt x="653" y="73"/>
                      <a:pt x="602" y="125"/>
                      <a:pt x="549" y="167"/>
                    </a:cubicBezTo>
                    <a:cubicBezTo>
                      <a:pt x="498" y="218"/>
                      <a:pt x="436" y="260"/>
                      <a:pt x="383" y="291"/>
                    </a:cubicBezTo>
                    <a:cubicBezTo>
                      <a:pt x="270" y="374"/>
                      <a:pt x="145" y="437"/>
                      <a:pt x="21" y="499"/>
                    </a:cubicBezTo>
                    <a:cubicBezTo>
                      <a:pt x="10" y="499"/>
                      <a:pt x="0" y="520"/>
                      <a:pt x="10" y="540"/>
                    </a:cubicBezTo>
                    <a:cubicBezTo>
                      <a:pt x="10" y="547"/>
                      <a:pt x="20" y="555"/>
                      <a:pt x="34" y="555"/>
                    </a:cubicBezTo>
                    <a:cubicBezTo>
                      <a:pt x="39" y="555"/>
                      <a:pt x="45" y="553"/>
                      <a:pt x="51" y="550"/>
                    </a:cubicBezTo>
                    <a:cubicBezTo>
                      <a:pt x="187" y="488"/>
                      <a:pt x="311" y="416"/>
                      <a:pt x="436" y="333"/>
                    </a:cubicBezTo>
                    <a:cubicBezTo>
                      <a:pt x="498" y="291"/>
                      <a:pt x="560" y="239"/>
                      <a:pt x="622" y="188"/>
                    </a:cubicBezTo>
                    <a:cubicBezTo>
                      <a:pt x="643" y="167"/>
                      <a:pt x="674" y="146"/>
                      <a:pt x="695" y="115"/>
                    </a:cubicBezTo>
                    <a:lnTo>
                      <a:pt x="757" y="52"/>
                    </a:lnTo>
                    <a:lnTo>
                      <a:pt x="757" y="42"/>
                    </a:lnTo>
                    <a:cubicBezTo>
                      <a:pt x="768" y="42"/>
                      <a:pt x="768" y="32"/>
                      <a:pt x="768" y="22"/>
                    </a:cubicBezTo>
                    <a:cubicBezTo>
                      <a:pt x="757" y="22"/>
                      <a:pt x="757" y="11"/>
                      <a:pt x="7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7532879" y="3670847"/>
                <a:ext cx="3037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49" extrusionOk="0">
                    <a:moveTo>
                      <a:pt x="633" y="1"/>
                    </a:moveTo>
                    <a:cubicBezTo>
                      <a:pt x="616" y="1"/>
                      <a:pt x="599" y="8"/>
                      <a:pt x="591" y="16"/>
                    </a:cubicBezTo>
                    <a:cubicBezTo>
                      <a:pt x="549" y="88"/>
                      <a:pt x="498" y="150"/>
                      <a:pt x="446" y="212"/>
                    </a:cubicBezTo>
                    <a:lnTo>
                      <a:pt x="446" y="202"/>
                    </a:lnTo>
                    <a:cubicBezTo>
                      <a:pt x="383" y="285"/>
                      <a:pt x="311" y="358"/>
                      <a:pt x="238" y="420"/>
                    </a:cubicBezTo>
                    <a:cubicBezTo>
                      <a:pt x="197" y="451"/>
                      <a:pt x="166" y="493"/>
                      <a:pt x="125" y="514"/>
                    </a:cubicBezTo>
                    <a:cubicBezTo>
                      <a:pt x="83" y="544"/>
                      <a:pt x="51" y="576"/>
                      <a:pt x="10" y="597"/>
                    </a:cubicBezTo>
                    <a:cubicBezTo>
                      <a:pt x="10" y="597"/>
                      <a:pt x="0" y="607"/>
                      <a:pt x="0" y="617"/>
                    </a:cubicBezTo>
                    <a:cubicBezTo>
                      <a:pt x="0" y="627"/>
                      <a:pt x="10" y="638"/>
                      <a:pt x="10" y="638"/>
                    </a:cubicBezTo>
                    <a:cubicBezTo>
                      <a:pt x="21" y="648"/>
                      <a:pt x="21" y="648"/>
                      <a:pt x="31" y="648"/>
                    </a:cubicBezTo>
                    <a:cubicBezTo>
                      <a:pt x="42" y="648"/>
                      <a:pt x="51" y="648"/>
                      <a:pt x="51" y="638"/>
                    </a:cubicBezTo>
                    <a:cubicBezTo>
                      <a:pt x="166" y="565"/>
                      <a:pt x="280" y="482"/>
                      <a:pt x="373" y="378"/>
                    </a:cubicBezTo>
                    <a:cubicBezTo>
                      <a:pt x="425" y="337"/>
                      <a:pt x="466" y="285"/>
                      <a:pt x="508" y="244"/>
                    </a:cubicBezTo>
                    <a:cubicBezTo>
                      <a:pt x="549" y="192"/>
                      <a:pt x="591" y="150"/>
                      <a:pt x="632" y="99"/>
                    </a:cubicBezTo>
                    <a:cubicBezTo>
                      <a:pt x="643" y="99"/>
                      <a:pt x="653" y="88"/>
                      <a:pt x="653" y="78"/>
                    </a:cubicBezTo>
                    <a:cubicBezTo>
                      <a:pt x="664" y="67"/>
                      <a:pt x="664" y="67"/>
                      <a:pt x="664" y="57"/>
                    </a:cubicBezTo>
                    <a:cubicBezTo>
                      <a:pt x="674" y="46"/>
                      <a:pt x="674" y="46"/>
                      <a:pt x="674" y="36"/>
                    </a:cubicBezTo>
                    <a:cubicBezTo>
                      <a:pt x="664" y="26"/>
                      <a:pt x="664" y="16"/>
                      <a:pt x="653" y="5"/>
                    </a:cubicBezTo>
                    <a:cubicBezTo>
                      <a:pt x="647" y="2"/>
                      <a:pt x="640" y="1"/>
                      <a:pt x="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9"/>
              <p:cNvSpPr/>
              <p:nvPr/>
            </p:nvSpPr>
            <p:spPr>
              <a:xfrm>
                <a:off x="5341265" y="2620132"/>
                <a:ext cx="293119" cy="48763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0820" extrusionOk="0">
                    <a:moveTo>
                      <a:pt x="2251" y="0"/>
                    </a:moveTo>
                    <a:cubicBezTo>
                      <a:pt x="2013" y="0"/>
                      <a:pt x="1774" y="63"/>
                      <a:pt x="1556" y="166"/>
                    </a:cubicBezTo>
                    <a:cubicBezTo>
                      <a:pt x="1379" y="260"/>
                      <a:pt x="1203" y="394"/>
                      <a:pt x="1047" y="571"/>
                    </a:cubicBezTo>
                    <a:cubicBezTo>
                      <a:pt x="768" y="892"/>
                      <a:pt x="550" y="1307"/>
                      <a:pt x="374" y="1878"/>
                    </a:cubicBezTo>
                    <a:cubicBezTo>
                      <a:pt x="228" y="2335"/>
                      <a:pt x="135" y="2843"/>
                      <a:pt x="72" y="3476"/>
                    </a:cubicBezTo>
                    <a:cubicBezTo>
                      <a:pt x="21" y="3942"/>
                      <a:pt x="0" y="4430"/>
                      <a:pt x="10" y="4928"/>
                    </a:cubicBezTo>
                    <a:cubicBezTo>
                      <a:pt x="21" y="5374"/>
                      <a:pt x="62" y="5830"/>
                      <a:pt x="135" y="6307"/>
                    </a:cubicBezTo>
                    <a:cubicBezTo>
                      <a:pt x="228" y="6920"/>
                      <a:pt x="374" y="7521"/>
                      <a:pt x="570" y="8081"/>
                    </a:cubicBezTo>
                    <a:cubicBezTo>
                      <a:pt x="799" y="8734"/>
                      <a:pt x="1068" y="9285"/>
                      <a:pt x="1400" y="9730"/>
                    </a:cubicBezTo>
                    <a:cubicBezTo>
                      <a:pt x="1764" y="10239"/>
                      <a:pt x="2179" y="10592"/>
                      <a:pt x="2645" y="10799"/>
                    </a:cubicBezTo>
                    <a:cubicBezTo>
                      <a:pt x="2676" y="10820"/>
                      <a:pt x="2697" y="10820"/>
                      <a:pt x="2718" y="10820"/>
                    </a:cubicBezTo>
                    <a:lnTo>
                      <a:pt x="2749" y="10820"/>
                    </a:lnTo>
                    <a:cubicBezTo>
                      <a:pt x="2790" y="10809"/>
                      <a:pt x="2822" y="10788"/>
                      <a:pt x="2842" y="10747"/>
                    </a:cubicBezTo>
                    <a:cubicBezTo>
                      <a:pt x="2842" y="10737"/>
                      <a:pt x="2852" y="10726"/>
                      <a:pt x="2852" y="10716"/>
                    </a:cubicBezTo>
                    <a:cubicBezTo>
                      <a:pt x="3350" y="10166"/>
                      <a:pt x="3817" y="9564"/>
                      <a:pt x="4253" y="8921"/>
                    </a:cubicBezTo>
                    <a:cubicBezTo>
                      <a:pt x="4710" y="8247"/>
                      <a:pt x="5114" y="7531"/>
                      <a:pt x="5456" y="6805"/>
                    </a:cubicBezTo>
                    <a:cubicBezTo>
                      <a:pt x="6079" y="5488"/>
                      <a:pt x="6421" y="4285"/>
                      <a:pt x="6504" y="3123"/>
                    </a:cubicBezTo>
                    <a:cubicBezTo>
                      <a:pt x="6504" y="3091"/>
                      <a:pt x="6494" y="3050"/>
                      <a:pt x="6462" y="3029"/>
                    </a:cubicBezTo>
                    <a:cubicBezTo>
                      <a:pt x="6441" y="2999"/>
                      <a:pt x="6400" y="2978"/>
                      <a:pt x="6358" y="2978"/>
                    </a:cubicBezTo>
                    <a:cubicBezTo>
                      <a:pt x="6349" y="2978"/>
                      <a:pt x="6328" y="2978"/>
                      <a:pt x="6317" y="2988"/>
                    </a:cubicBezTo>
                    <a:cubicBezTo>
                      <a:pt x="6234" y="2895"/>
                      <a:pt x="6151" y="2791"/>
                      <a:pt x="6068" y="2697"/>
                    </a:cubicBezTo>
                    <a:cubicBezTo>
                      <a:pt x="5830" y="2428"/>
                      <a:pt x="5570" y="2137"/>
                      <a:pt x="5311" y="1867"/>
                    </a:cubicBezTo>
                    <a:cubicBezTo>
                      <a:pt x="4772" y="1307"/>
                      <a:pt x="4305" y="892"/>
                      <a:pt x="3848" y="581"/>
                    </a:cubicBezTo>
                    <a:cubicBezTo>
                      <a:pt x="3578" y="405"/>
                      <a:pt x="3309" y="260"/>
                      <a:pt x="3050" y="156"/>
                    </a:cubicBezTo>
                    <a:cubicBezTo>
                      <a:pt x="2780" y="53"/>
                      <a:pt x="2520" y="0"/>
                      <a:pt x="2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9"/>
              <p:cNvSpPr/>
              <p:nvPr/>
            </p:nvSpPr>
            <p:spPr>
              <a:xfrm>
                <a:off x="5341265" y="2620628"/>
                <a:ext cx="155663" cy="48758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0819" extrusionOk="0">
                    <a:moveTo>
                      <a:pt x="2033" y="0"/>
                    </a:moveTo>
                    <a:cubicBezTo>
                      <a:pt x="1867" y="31"/>
                      <a:pt x="1711" y="83"/>
                      <a:pt x="1556" y="155"/>
                    </a:cubicBezTo>
                    <a:cubicBezTo>
                      <a:pt x="1369" y="249"/>
                      <a:pt x="1203" y="383"/>
                      <a:pt x="1047" y="560"/>
                    </a:cubicBezTo>
                    <a:cubicBezTo>
                      <a:pt x="757" y="881"/>
                      <a:pt x="550" y="1296"/>
                      <a:pt x="374" y="1867"/>
                    </a:cubicBezTo>
                    <a:cubicBezTo>
                      <a:pt x="228" y="2324"/>
                      <a:pt x="135" y="2832"/>
                      <a:pt x="72" y="3465"/>
                    </a:cubicBezTo>
                    <a:cubicBezTo>
                      <a:pt x="21" y="3931"/>
                      <a:pt x="0" y="4419"/>
                      <a:pt x="10" y="4917"/>
                    </a:cubicBezTo>
                    <a:cubicBezTo>
                      <a:pt x="10" y="5363"/>
                      <a:pt x="52" y="5819"/>
                      <a:pt x="125" y="6296"/>
                    </a:cubicBezTo>
                    <a:cubicBezTo>
                      <a:pt x="228" y="6909"/>
                      <a:pt x="374" y="7510"/>
                      <a:pt x="560" y="8070"/>
                    </a:cubicBezTo>
                    <a:cubicBezTo>
                      <a:pt x="799" y="8734"/>
                      <a:pt x="1068" y="9274"/>
                      <a:pt x="1400" y="9730"/>
                    </a:cubicBezTo>
                    <a:cubicBezTo>
                      <a:pt x="1764" y="10228"/>
                      <a:pt x="2179" y="10591"/>
                      <a:pt x="2645" y="10798"/>
                    </a:cubicBezTo>
                    <a:cubicBezTo>
                      <a:pt x="2676" y="10809"/>
                      <a:pt x="2697" y="10819"/>
                      <a:pt x="2718" y="10819"/>
                    </a:cubicBezTo>
                    <a:cubicBezTo>
                      <a:pt x="2728" y="10819"/>
                      <a:pt x="2749" y="10809"/>
                      <a:pt x="2759" y="10809"/>
                    </a:cubicBezTo>
                    <a:cubicBezTo>
                      <a:pt x="2790" y="10798"/>
                      <a:pt x="2822" y="10777"/>
                      <a:pt x="2842" y="10747"/>
                    </a:cubicBezTo>
                    <a:cubicBezTo>
                      <a:pt x="2852" y="10726"/>
                      <a:pt x="2852" y="10715"/>
                      <a:pt x="2863" y="10705"/>
                    </a:cubicBezTo>
                    <a:cubicBezTo>
                      <a:pt x="3060" y="10477"/>
                      <a:pt x="3257" y="10249"/>
                      <a:pt x="3454" y="10000"/>
                    </a:cubicBezTo>
                    <a:cubicBezTo>
                      <a:pt x="3444" y="10000"/>
                      <a:pt x="3444" y="9989"/>
                      <a:pt x="3433" y="9989"/>
                    </a:cubicBezTo>
                    <a:cubicBezTo>
                      <a:pt x="3278" y="9864"/>
                      <a:pt x="3133" y="9730"/>
                      <a:pt x="2988" y="9595"/>
                    </a:cubicBezTo>
                    <a:cubicBezTo>
                      <a:pt x="2842" y="9460"/>
                      <a:pt x="2707" y="9315"/>
                      <a:pt x="2573" y="9159"/>
                    </a:cubicBezTo>
                    <a:cubicBezTo>
                      <a:pt x="2324" y="8879"/>
                      <a:pt x="2085" y="8568"/>
                      <a:pt x="1888" y="8246"/>
                    </a:cubicBezTo>
                    <a:cubicBezTo>
                      <a:pt x="1681" y="7925"/>
                      <a:pt x="1504" y="7582"/>
                      <a:pt x="1359" y="7240"/>
                    </a:cubicBezTo>
                    <a:cubicBezTo>
                      <a:pt x="1213" y="6898"/>
                      <a:pt x="1089" y="6545"/>
                      <a:pt x="996" y="6182"/>
                    </a:cubicBezTo>
                    <a:cubicBezTo>
                      <a:pt x="902" y="5819"/>
                      <a:pt x="830" y="5446"/>
                      <a:pt x="789" y="5072"/>
                    </a:cubicBezTo>
                    <a:cubicBezTo>
                      <a:pt x="747" y="4699"/>
                      <a:pt x="736" y="4315"/>
                      <a:pt x="747" y="3931"/>
                    </a:cubicBezTo>
                    <a:cubicBezTo>
                      <a:pt x="747" y="3744"/>
                      <a:pt x="768" y="3548"/>
                      <a:pt x="778" y="3361"/>
                    </a:cubicBezTo>
                    <a:cubicBezTo>
                      <a:pt x="799" y="3184"/>
                      <a:pt x="819" y="3008"/>
                      <a:pt x="851" y="2832"/>
                    </a:cubicBezTo>
                    <a:cubicBezTo>
                      <a:pt x="892" y="2541"/>
                      <a:pt x="955" y="2241"/>
                      <a:pt x="1017" y="1950"/>
                    </a:cubicBezTo>
                    <a:cubicBezTo>
                      <a:pt x="1100" y="1639"/>
                      <a:pt x="1193" y="1338"/>
                      <a:pt x="1317" y="1047"/>
                    </a:cubicBezTo>
                    <a:cubicBezTo>
                      <a:pt x="1442" y="768"/>
                      <a:pt x="1587" y="498"/>
                      <a:pt x="1784" y="259"/>
                    </a:cubicBezTo>
                    <a:cubicBezTo>
                      <a:pt x="1857" y="166"/>
                      <a:pt x="1940" y="83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9"/>
              <p:cNvSpPr/>
              <p:nvPr/>
            </p:nvSpPr>
            <p:spPr>
              <a:xfrm>
                <a:off x="5857384" y="2436435"/>
                <a:ext cx="267431" cy="291722"/>
              </a:xfrm>
              <a:custGeom>
                <a:avLst/>
                <a:gdLst/>
                <a:ahLst/>
                <a:cxnLst/>
                <a:rect l="l" t="t" r="r" b="b"/>
                <a:pathLst>
                  <a:path w="5934" h="6473" extrusionOk="0">
                    <a:moveTo>
                      <a:pt x="3485" y="0"/>
                    </a:moveTo>
                    <a:cubicBezTo>
                      <a:pt x="3392" y="0"/>
                      <a:pt x="3299" y="10"/>
                      <a:pt x="3205" y="31"/>
                    </a:cubicBezTo>
                    <a:cubicBezTo>
                      <a:pt x="2997" y="72"/>
                      <a:pt x="2801" y="155"/>
                      <a:pt x="2593" y="280"/>
                    </a:cubicBezTo>
                    <a:cubicBezTo>
                      <a:pt x="2220" y="519"/>
                      <a:pt x="1877" y="861"/>
                      <a:pt x="1515" y="1379"/>
                    </a:cubicBezTo>
                    <a:cubicBezTo>
                      <a:pt x="1224" y="1794"/>
                      <a:pt x="964" y="2271"/>
                      <a:pt x="715" y="2832"/>
                    </a:cubicBezTo>
                    <a:cubicBezTo>
                      <a:pt x="570" y="3174"/>
                      <a:pt x="436" y="3516"/>
                      <a:pt x="342" y="3838"/>
                    </a:cubicBezTo>
                    <a:cubicBezTo>
                      <a:pt x="259" y="4097"/>
                      <a:pt x="197" y="4315"/>
                      <a:pt x="166" y="4512"/>
                    </a:cubicBezTo>
                    <a:lnTo>
                      <a:pt x="145" y="4512"/>
                    </a:lnTo>
                    <a:cubicBezTo>
                      <a:pt x="125" y="4512"/>
                      <a:pt x="114" y="4512"/>
                      <a:pt x="93" y="4523"/>
                    </a:cubicBezTo>
                    <a:cubicBezTo>
                      <a:pt x="62" y="4543"/>
                      <a:pt x="31" y="4564"/>
                      <a:pt x="10" y="4606"/>
                    </a:cubicBezTo>
                    <a:cubicBezTo>
                      <a:pt x="0" y="4636"/>
                      <a:pt x="0" y="4689"/>
                      <a:pt x="21" y="4730"/>
                    </a:cubicBezTo>
                    <a:cubicBezTo>
                      <a:pt x="42" y="4761"/>
                      <a:pt x="62" y="4782"/>
                      <a:pt x="93" y="4792"/>
                    </a:cubicBezTo>
                    <a:cubicBezTo>
                      <a:pt x="705" y="4979"/>
                      <a:pt x="1307" y="5238"/>
                      <a:pt x="1877" y="5487"/>
                    </a:cubicBezTo>
                    <a:cubicBezTo>
                      <a:pt x="2748" y="5860"/>
                      <a:pt x="3651" y="6245"/>
                      <a:pt x="4595" y="6400"/>
                    </a:cubicBezTo>
                    <a:cubicBezTo>
                      <a:pt x="4875" y="6441"/>
                      <a:pt x="5166" y="6473"/>
                      <a:pt x="5436" y="6473"/>
                    </a:cubicBezTo>
                    <a:cubicBezTo>
                      <a:pt x="5549" y="6473"/>
                      <a:pt x="5674" y="6462"/>
                      <a:pt x="5809" y="6452"/>
                    </a:cubicBezTo>
                    <a:cubicBezTo>
                      <a:pt x="5840" y="6452"/>
                      <a:pt x="5871" y="6431"/>
                      <a:pt x="5902" y="6400"/>
                    </a:cubicBezTo>
                    <a:cubicBezTo>
                      <a:pt x="5923" y="6369"/>
                      <a:pt x="5933" y="6328"/>
                      <a:pt x="5933" y="6286"/>
                    </a:cubicBezTo>
                    <a:cubicBezTo>
                      <a:pt x="5923" y="6255"/>
                      <a:pt x="5913" y="6224"/>
                      <a:pt x="5892" y="6203"/>
                    </a:cubicBezTo>
                    <a:cubicBezTo>
                      <a:pt x="5747" y="5736"/>
                      <a:pt x="5664" y="5290"/>
                      <a:pt x="5591" y="4906"/>
                    </a:cubicBezTo>
                    <a:lnTo>
                      <a:pt x="5581" y="4855"/>
                    </a:lnTo>
                    <a:cubicBezTo>
                      <a:pt x="5519" y="4574"/>
                      <a:pt x="5477" y="4315"/>
                      <a:pt x="5445" y="4056"/>
                    </a:cubicBezTo>
                    <a:cubicBezTo>
                      <a:pt x="5425" y="3910"/>
                      <a:pt x="5404" y="3776"/>
                      <a:pt x="5383" y="3631"/>
                    </a:cubicBezTo>
                    <a:lnTo>
                      <a:pt x="5383" y="3610"/>
                    </a:lnTo>
                    <a:cubicBezTo>
                      <a:pt x="5342" y="3288"/>
                      <a:pt x="5300" y="2925"/>
                      <a:pt x="5238" y="2573"/>
                    </a:cubicBezTo>
                    <a:cubicBezTo>
                      <a:pt x="5155" y="2095"/>
                      <a:pt x="5041" y="1525"/>
                      <a:pt x="4802" y="985"/>
                    </a:cubicBezTo>
                    <a:cubicBezTo>
                      <a:pt x="4699" y="747"/>
                      <a:pt x="4564" y="549"/>
                      <a:pt x="4419" y="394"/>
                    </a:cubicBezTo>
                    <a:cubicBezTo>
                      <a:pt x="4346" y="321"/>
                      <a:pt x="4263" y="249"/>
                      <a:pt x="4170" y="187"/>
                    </a:cubicBezTo>
                    <a:cubicBezTo>
                      <a:pt x="4087" y="135"/>
                      <a:pt x="3993" y="93"/>
                      <a:pt x="3869" y="62"/>
                    </a:cubicBezTo>
                    <a:cubicBezTo>
                      <a:pt x="3755" y="21"/>
                      <a:pt x="3620" y="0"/>
                      <a:pt x="3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9"/>
              <p:cNvSpPr/>
              <p:nvPr/>
            </p:nvSpPr>
            <p:spPr>
              <a:xfrm>
                <a:off x="5401521" y="2699136"/>
                <a:ext cx="248322" cy="369824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8206" extrusionOk="0">
                    <a:moveTo>
                      <a:pt x="1598" y="1"/>
                    </a:moveTo>
                    <a:cubicBezTo>
                      <a:pt x="1474" y="1"/>
                      <a:pt x="1349" y="31"/>
                      <a:pt x="1215" y="84"/>
                    </a:cubicBezTo>
                    <a:cubicBezTo>
                      <a:pt x="1100" y="135"/>
                      <a:pt x="987" y="208"/>
                      <a:pt x="872" y="312"/>
                    </a:cubicBezTo>
                    <a:cubicBezTo>
                      <a:pt x="769" y="416"/>
                      <a:pt x="665" y="540"/>
                      <a:pt x="561" y="716"/>
                    </a:cubicBezTo>
                    <a:cubicBezTo>
                      <a:pt x="489" y="831"/>
                      <a:pt x="416" y="955"/>
                      <a:pt x="364" y="1080"/>
                    </a:cubicBezTo>
                    <a:cubicBezTo>
                      <a:pt x="261" y="1329"/>
                      <a:pt x="178" y="1598"/>
                      <a:pt x="125" y="1878"/>
                    </a:cubicBezTo>
                    <a:cubicBezTo>
                      <a:pt x="12" y="2428"/>
                      <a:pt x="1" y="3030"/>
                      <a:pt x="84" y="3704"/>
                    </a:cubicBezTo>
                    <a:cubicBezTo>
                      <a:pt x="167" y="4337"/>
                      <a:pt x="323" y="4969"/>
                      <a:pt x="540" y="5591"/>
                    </a:cubicBezTo>
                    <a:cubicBezTo>
                      <a:pt x="738" y="6131"/>
                      <a:pt x="976" y="6619"/>
                      <a:pt x="1246" y="7064"/>
                    </a:cubicBezTo>
                    <a:cubicBezTo>
                      <a:pt x="1381" y="7283"/>
                      <a:pt x="1536" y="7490"/>
                      <a:pt x="1692" y="7687"/>
                    </a:cubicBezTo>
                    <a:cubicBezTo>
                      <a:pt x="1847" y="7864"/>
                      <a:pt x="2003" y="8030"/>
                      <a:pt x="2169" y="8164"/>
                    </a:cubicBezTo>
                    <a:cubicBezTo>
                      <a:pt x="2200" y="8195"/>
                      <a:pt x="2232" y="8205"/>
                      <a:pt x="2273" y="8205"/>
                    </a:cubicBezTo>
                    <a:cubicBezTo>
                      <a:pt x="2315" y="8205"/>
                      <a:pt x="2345" y="8195"/>
                      <a:pt x="2377" y="8164"/>
                    </a:cubicBezTo>
                    <a:cubicBezTo>
                      <a:pt x="2387" y="8154"/>
                      <a:pt x="2397" y="8143"/>
                      <a:pt x="2397" y="8133"/>
                    </a:cubicBezTo>
                    <a:cubicBezTo>
                      <a:pt x="2501" y="8092"/>
                      <a:pt x="2584" y="8050"/>
                      <a:pt x="2677" y="8009"/>
                    </a:cubicBezTo>
                    <a:cubicBezTo>
                      <a:pt x="2771" y="7947"/>
                      <a:pt x="2875" y="7884"/>
                      <a:pt x="2978" y="7791"/>
                    </a:cubicBezTo>
                    <a:cubicBezTo>
                      <a:pt x="3165" y="7635"/>
                      <a:pt x="3341" y="7449"/>
                      <a:pt x="3539" y="7200"/>
                    </a:cubicBezTo>
                    <a:cubicBezTo>
                      <a:pt x="3870" y="6774"/>
                      <a:pt x="4161" y="6276"/>
                      <a:pt x="4482" y="5591"/>
                    </a:cubicBezTo>
                    <a:cubicBezTo>
                      <a:pt x="4669" y="5187"/>
                      <a:pt x="4846" y="4752"/>
                      <a:pt x="5001" y="4295"/>
                    </a:cubicBezTo>
                    <a:cubicBezTo>
                      <a:pt x="5136" y="3911"/>
                      <a:pt x="5240" y="3569"/>
                      <a:pt x="5312" y="3237"/>
                    </a:cubicBezTo>
                    <a:cubicBezTo>
                      <a:pt x="5323" y="3247"/>
                      <a:pt x="5343" y="3247"/>
                      <a:pt x="5364" y="3247"/>
                    </a:cubicBezTo>
                    <a:lnTo>
                      <a:pt x="5395" y="3247"/>
                    </a:lnTo>
                    <a:cubicBezTo>
                      <a:pt x="5436" y="3237"/>
                      <a:pt x="5468" y="3206"/>
                      <a:pt x="5489" y="3175"/>
                    </a:cubicBezTo>
                    <a:cubicBezTo>
                      <a:pt x="5509" y="3143"/>
                      <a:pt x="5509" y="3102"/>
                      <a:pt x="5499" y="3060"/>
                    </a:cubicBezTo>
                    <a:cubicBezTo>
                      <a:pt x="5489" y="3030"/>
                      <a:pt x="5468" y="3009"/>
                      <a:pt x="5436" y="2977"/>
                    </a:cubicBezTo>
                    <a:lnTo>
                      <a:pt x="5374" y="2936"/>
                    </a:lnTo>
                    <a:lnTo>
                      <a:pt x="5312" y="2884"/>
                    </a:lnTo>
                    <a:cubicBezTo>
                      <a:pt x="5001" y="2645"/>
                      <a:pt x="4680" y="2366"/>
                      <a:pt x="4316" y="2023"/>
                    </a:cubicBezTo>
                    <a:cubicBezTo>
                      <a:pt x="4099" y="1816"/>
                      <a:pt x="3891" y="1608"/>
                      <a:pt x="3694" y="1401"/>
                    </a:cubicBezTo>
                    <a:cubicBezTo>
                      <a:pt x="3486" y="1183"/>
                      <a:pt x="3269" y="955"/>
                      <a:pt x="3041" y="748"/>
                    </a:cubicBezTo>
                    <a:cubicBezTo>
                      <a:pt x="2781" y="509"/>
                      <a:pt x="2563" y="343"/>
                      <a:pt x="2335" y="218"/>
                    </a:cubicBezTo>
                    <a:cubicBezTo>
                      <a:pt x="2086" y="73"/>
                      <a:pt x="1847" y="1"/>
                      <a:pt x="1619" y="1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9"/>
              <p:cNvSpPr/>
              <p:nvPr/>
            </p:nvSpPr>
            <p:spPr>
              <a:xfrm>
                <a:off x="5943374" y="2479430"/>
                <a:ext cx="135157" cy="232864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5167" extrusionOk="0">
                    <a:moveTo>
                      <a:pt x="1702" y="0"/>
                    </a:moveTo>
                    <a:cubicBezTo>
                      <a:pt x="1391" y="0"/>
                      <a:pt x="1110" y="301"/>
                      <a:pt x="996" y="436"/>
                    </a:cubicBezTo>
                    <a:cubicBezTo>
                      <a:pt x="840" y="623"/>
                      <a:pt x="716" y="851"/>
                      <a:pt x="582" y="1162"/>
                    </a:cubicBezTo>
                    <a:cubicBezTo>
                      <a:pt x="478" y="1411"/>
                      <a:pt x="384" y="1702"/>
                      <a:pt x="301" y="2034"/>
                    </a:cubicBezTo>
                    <a:cubicBezTo>
                      <a:pt x="239" y="2324"/>
                      <a:pt x="177" y="2645"/>
                      <a:pt x="125" y="3009"/>
                    </a:cubicBezTo>
                    <a:lnTo>
                      <a:pt x="125" y="3071"/>
                    </a:lnTo>
                    <a:cubicBezTo>
                      <a:pt x="73" y="3081"/>
                      <a:pt x="42" y="3102"/>
                      <a:pt x="21" y="3143"/>
                    </a:cubicBezTo>
                    <a:cubicBezTo>
                      <a:pt x="11" y="3175"/>
                      <a:pt x="1" y="3216"/>
                      <a:pt x="11" y="3247"/>
                    </a:cubicBezTo>
                    <a:cubicBezTo>
                      <a:pt x="31" y="3299"/>
                      <a:pt x="52" y="3361"/>
                      <a:pt x="84" y="3424"/>
                    </a:cubicBezTo>
                    <a:cubicBezTo>
                      <a:pt x="63" y="3599"/>
                      <a:pt x="52" y="3755"/>
                      <a:pt x="42" y="3911"/>
                    </a:cubicBezTo>
                    <a:cubicBezTo>
                      <a:pt x="31" y="4170"/>
                      <a:pt x="21" y="4388"/>
                      <a:pt x="31" y="4595"/>
                    </a:cubicBezTo>
                    <a:cubicBezTo>
                      <a:pt x="31" y="4678"/>
                      <a:pt x="94" y="4740"/>
                      <a:pt x="177" y="4740"/>
                    </a:cubicBezTo>
                    <a:cubicBezTo>
                      <a:pt x="218" y="4740"/>
                      <a:pt x="250" y="4731"/>
                      <a:pt x="280" y="4699"/>
                    </a:cubicBezTo>
                    <a:cubicBezTo>
                      <a:pt x="312" y="4668"/>
                      <a:pt x="322" y="4637"/>
                      <a:pt x="322" y="4595"/>
                    </a:cubicBezTo>
                    <a:cubicBezTo>
                      <a:pt x="312" y="4357"/>
                      <a:pt x="322" y="4097"/>
                      <a:pt x="333" y="3828"/>
                    </a:cubicBezTo>
                    <a:lnTo>
                      <a:pt x="374" y="3890"/>
                    </a:lnTo>
                    <a:cubicBezTo>
                      <a:pt x="540" y="4087"/>
                      <a:pt x="737" y="4263"/>
                      <a:pt x="965" y="4419"/>
                    </a:cubicBezTo>
                    <a:cubicBezTo>
                      <a:pt x="1142" y="4533"/>
                      <a:pt x="1484" y="4720"/>
                      <a:pt x="1847" y="4720"/>
                    </a:cubicBezTo>
                    <a:cubicBezTo>
                      <a:pt x="2023" y="4720"/>
                      <a:pt x="2179" y="4668"/>
                      <a:pt x="2324" y="4575"/>
                    </a:cubicBezTo>
                    <a:cubicBezTo>
                      <a:pt x="2428" y="4502"/>
                      <a:pt x="2511" y="4409"/>
                      <a:pt x="2583" y="4295"/>
                    </a:cubicBezTo>
                    <a:cubicBezTo>
                      <a:pt x="2604" y="4388"/>
                      <a:pt x="2615" y="4492"/>
                      <a:pt x="2635" y="4595"/>
                    </a:cubicBezTo>
                    <a:cubicBezTo>
                      <a:pt x="2656" y="4710"/>
                      <a:pt x="2677" y="4814"/>
                      <a:pt x="2687" y="4927"/>
                    </a:cubicBezTo>
                    <a:lnTo>
                      <a:pt x="2698" y="4979"/>
                    </a:lnTo>
                    <a:lnTo>
                      <a:pt x="2698" y="5021"/>
                    </a:lnTo>
                    <a:cubicBezTo>
                      <a:pt x="2708" y="5062"/>
                      <a:pt x="2708" y="5093"/>
                      <a:pt x="2739" y="5125"/>
                    </a:cubicBezTo>
                    <a:cubicBezTo>
                      <a:pt x="2770" y="5155"/>
                      <a:pt x="2801" y="5166"/>
                      <a:pt x="2843" y="5166"/>
                    </a:cubicBezTo>
                    <a:cubicBezTo>
                      <a:pt x="2884" y="5166"/>
                      <a:pt x="2915" y="5155"/>
                      <a:pt x="2947" y="5125"/>
                    </a:cubicBezTo>
                    <a:cubicBezTo>
                      <a:pt x="2967" y="5104"/>
                      <a:pt x="2998" y="5062"/>
                      <a:pt x="2988" y="5021"/>
                    </a:cubicBezTo>
                    <a:cubicBezTo>
                      <a:pt x="2947" y="4699"/>
                      <a:pt x="2894" y="4388"/>
                      <a:pt x="2843" y="4108"/>
                    </a:cubicBezTo>
                    <a:lnTo>
                      <a:pt x="2822" y="3984"/>
                    </a:lnTo>
                    <a:cubicBezTo>
                      <a:pt x="2770" y="3735"/>
                      <a:pt x="2718" y="3486"/>
                      <a:pt x="2687" y="3226"/>
                    </a:cubicBezTo>
                    <a:lnTo>
                      <a:pt x="2656" y="2915"/>
                    </a:lnTo>
                    <a:lnTo>
                      <a:pt x="2656" y="2853"/>
                    </a:lnTo>
                    <a:cubicBezTo>
                      <a:pt x="2645" y="2656"/>
                      <a:pt x="2625" y="2458"/>
                      <a:pt x="2615" y="2262"/>
                    </a:cubicBezTo>
                    <a:cubicBezTo>
                      <a:pt x="2573" y="1836"/>
                      <a:pt x="2532" y="1380"/>
                      <a:pt x="2428" y="944"/>
                    </a:cubicBezTo>
                    <a:cubicBezTo>
                      <a:pt x="2376" y="727"/>
                      <a:pt x="2313" y="561"/>
                      <a:pt x="2241" y="405"/>
                    </a:cubicBezTo>
                    <a:cubicBezTo>
                      <a:pt x="2158" y="249"/>
                      <a:pt x="2055" y="135"/>
                      <a:pt x="1940" y="63"/>
                    </a:cubicBezTo>
                    <a:cubicBezTo>
                      <a:pt x="1868" y="21"/>
                      <a:pt x="1785" y="0"/>
                      <a:pt x="1702" y="0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5437575" y="2610758"/>
                <a:ext cx="846638" cy="710174"/>
              </a:xfrm>
              <a:custGeom>
                <a:avLst/>
                <a:gdLst/>
                <a:ahLst/>
                <a:cxnLst/>
                <a:rect l="l" t="t" r="r" b="b"/>
                <a:pathLst>
                  <a:path w="18786" h="15758" extrusionOk="0">
                    <a:moveTo>
                      <a:pt x="10528" y="1"/>
                    </a:moveTo>
                    <a:cubicBezTo>
                      <a:pt x="10394" y="1"/>
                      <a:pt x="10238" y="12"/>
                      <a:pt x="10093" y="12"/>
                    </a:cubicBezTo>
                    <a:cubicBezTo>
                      <a:pt x="9232" y="53"/>
                      <a:pt x="8340" y="229"/>
                      <a:pt x="7437" y="519"/>
                    </a:cubicBezTo>
                    <a:cubicBezTo>
                      <a:pt x="6587" y="800"/>
                      <a:pt x="5747" y="1183"/>
                      <a:pt x="4938" y="1671"/>
                    </a:cubicBezTo>
                    <a:cubicBezTo>
                      <a:pt x="4159" y="2138"/>
                      <a:pt x="3444" y="2677"/>
                      <a:pt x="2801" y="3290"/>
                    </a:cubicBezTo>
                    <a:cubicBezTo>
                      <a:pt x="2490" y="3590"/>
                      <a:pt x="2199" y="3912"/>
                      <a:pt x="1939" y="4233"/>
                    </a:cubicBezTo>
                    <a:cubicBezTo>
                      <a:pt x="1701" y="4534"/>
                      <a:pt x="1494" y="4825"/>
                      <a:pt x="1317" y="5125"/>
                    </a:cubicBezTo>
                    <a:cubicBezTo>
                      <a:pt x="985" y="5665"/>
                      <a:pt x="715" y="6277"/>
                      <a:pt x="498" y="6951"/>
                    </a:cubicBezTo>
                    <a:cubicBezTo>
                      <a:pt x="290" y="7605"/>
                      <a:pt x="145" y="8299"/>
                      <a:pt x="72" y="9005"/>
                    </a:cubicBezTo>
                    <a:cubicBezTo>
                      <a:pt x="0" y="9710"/>
                      <a:pt x="10" y="10405"/>
                      <a:pt x="104" y="11090"/>
                    </a:cubicBezTo>
                    <a:cubicBezTo>
                      <a:pt x="197" y="11764"/>
                      <a:pt x="383" y="12407"/>
                      <a:pt x="664" y="12988"/>
                    </a:cubicBezTo>
                    <a:cubicBezTo>
                      <a:pt x="954" y="13569"/>
                      <a:pt x="1349" y="14098"/>
                      <a:pt x="1826" y="14502"/>
                    </a:cubicBezTo>
                    <a:cubicBezTo>
                      <a:pt x="2158" y="14783"/>
                      <a:pt x="2541" y="15021"/>
                      <a:pt x="2946" y="15198"/>
                    </a:cubicBezTo>
                    <a:cubicBezTo>
                      <a:pt x="3163" y="15291"/>
                      <a:pt x="3402" y="15364"/>
                      <a:pt x="3631" y="15436"/>
                    </a:cubicBezTo>
                    <a:cubicBezTo>
                      <a:pt x="3869" y="15498"/>
                      <a:pt x="4129" y="15540"/>
                      <a:pt x="4419" y="15581"/>
                    </a:cubicBezTo>
                    <a:lnTo>
                      <a:pt x="4450" y="15581"/>
                    </a:lnTo>
                    <a:cubicBezTo>
                      <a:pt x="4958" y="15696"/>
                      <a:pt x="5528" y="15758"/>
                      <a:pt x="6182" y="15758"/>
                    </a:cubicBezTo>
                    <a:lnTo>
                      <a:pt x="6431" y="15758"/>
                    </a:lnTo>
                    <a:cubicBezTo>
                      <a:pt x="7147" y="15737"/>
                      <a:pt x="7925" y="15654"/>
                      <a:pt x="8786" y="15498"/>
                    </a:cubicBezTo>
                    <a:cubicBezTo>
                      <a:pt x="9263" y="15415"/>
                      <a:pt x="9740" y="15311"/>
                      <a:pt x="10228" y="15187"/>
                    </a:cubicBezTo>
                    <a:cubicBezTo>
                      <a:pt x="10425" y="15136"/>
                      <a:pt x="10643" y="15083"/>
                      <a:pt x="10871" y="15011"/>
                    </a:cubicBezTo>
                    <a:cubicBezTo>
                      <a:pt x="10933" y="15000"/>
                      <a:pt x="10995" y="14980"/>
                      <a:pt x="11058" y="14959"/>
                    </a:cubicBezTo>
                    <a:cubicBezTo>
                      <a:pt x="11203" y="14928"/>
                      <a:pt x="11348" y="14887"/>
                      <a:pt x="11493" y="14855"/>
                    </a:cubicBezTo>
                    <a:cubicBezTo>
                      <a:pt x="11960" y="14731"/>
                      <a:pt x="12375" y="14596"/>
                      <a:pt x="12759" y="14461"/>
                    </a:cubicBezTo>
                    <a:cubicBezTo>
                      <a:pt x="13609" y="14150"/>
                      <a:pt x="14419" y="13766"/>
                      <a:pt x="15155" y="13310"/>
                    </a:cubicBezTo>
                    <a:cubicBezTo>
                      <a:pt x="16369" y="12563"/>
                      <a:pt x="17935" y="11277"/>
                      <a:pt x="18547" y="9399"/>
                    </a:cubicBezTo>
                    <a:cubicBezTo>
                      <a:pt x="18609" y="9202"/>
                      <a:pt x="18672" y="8995"/>
                      <a:pt x="18702" y="8776"/>
                    </a:cubicBezTo>
                    <a:cubicBezTo>
                      <a:pt x="18755" y="8507"/>
                      <a:pt x="18785" y="8269"/>
                      <a:pt x="18775" y="8050"/>
                    </a:cubicBezTo>
                    <a:cubicBezTo>
                      <a:pt x="18775" y="7812"/>
                      <a:pt x="18744" y="7563"/>
                      <a:pt x="18672" y="7314"/>
                    </a:cubicBezTo>
                    <a:cubicBezTo>
                      <a:pt x="18619" y="7107"/>
                      <a:pt x="18526" y="6899"/>
                      <a:pt x="18402" y="6650"/>
                    </a:cubicBezTo>
                    <a:cubicBezTo>
                      <a:pt x="18246" y="6339"/>
                      <a:pt x="18049" y="6038"/>
                      <a:pt x="17852" y="5748"/>
                    </a:cubicBezTo>
                    <a:cubicBezTo>
                      <a:pt x="17779" y="5634"/>
                      <a:pt x="17706" y="5530"/>
                      <a:pt x="17634" y="5416"/>
                    </a:cubicBezTo>
                    <a:cubicBezTo>
                      <a:pt x="17427" y="5094"/>
                      <a:pt x="17240" y="4752"/>
                      <a:pt x="17053" y="4420"/>
                    </a:cubicBezTo>
                    <a:cubicBezTo>
                      <a:pt x="16991" y="4316"/>
                      <a:pt x="16929" y="4202"/>
                      <a:pt x="16867" y="4099"/>
                    </a:cubicBezTo>
                    <a:cubicBezTo>
                      <a:pt x="16410" y="3290"/>
                      <a:pt x="15850" y="2377"/>
                      <a:pt x="15092" y="1661"/>
                    </a:cubicBezTo>
                    <a:cubicBezTo>
                      <a:pt x="14460" y="1059"/>
                      <a:pt x="13630" y="593"/>
                      <a:pt x="12686" y="302"/>
                    </a:cubicBezTo>
                    <a:cubicBezTo>
                      <a:pt x="12022" y="105"/>
                      <a:pt x="11296" y="1"/>
                      <a:pt x="10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5815741" y="3058643"/>
                <a:ext cx="446979" cy="255758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5675" extrusionOk="0">
                    <a:moveTo>
                      <a:pt x="9866" y="0"/>
                    </a:moveTo>
                    <a:cubicBezTo>
                      <a:pt x="9855" y="0"/>
                      <a:pt x="9834" y="11"/>
                      <a:pt x="9824" y="32"/>
                    </a:cubicBezTo>
                    <a:lnTo>
                      <a:pt x="9793" y="125"/>
                    </a:lnTo>
                    <a:lnTo>
                      <a:pt x="9793" y="115"/>
                    </a:lnTo>
                    <a:cubicBezTo>
                      <a:pt x="9658" y="457"/>
                      <a:pt x="9461" y="768"/>
                      <a:pt x="9243" y="1048"/>
                    </a:cubicBezTo>
                    <a:cubicBezTo>
                      <a:pt x="9036" y="1318"/>
                      <a:pt x="8808" y="1567"/>
                      <a:pt x="8559" y="1805"/>
                    </a:cubicBezTo>
                    <a:cubicBezTo>
                      <a:pt x="8310" y="2044"/>
                      <a:pt x="8050" y="2262"/>
                      <a:pt x="7780" y="2469"/>
                    </a:cubicBezTo>
                    <a:cubicBezTo>
                      <a:pt x="7511" y="2676"/>
                      <a:pt x="7231" y="2874"/>
                      <a:pt x="6950" y="3061"/>
                    </a:cubicBezTo>
                    <a:cubicBezTo>
                      <a:pt x="6660" y="3268"/>
                      <a:pt x="6360" y="3455"/>
                      <a:pt x="6048" y="3642"/>
                    </a:cubicBezTo>
                    <a:cubicBezTo>
                      <a:pt x="5415" y="4015"/>
                      <a:pt x="4762" y="4347"/>
                      <a:pt x="4087" y="4627"/>
                    </a:cubicBezTo>
                    <a:lnTo>
                      <a:pt x="4108" y="4627"/>
                    </a:lnTo>
                    <a:cubicBezTo>
                      <a:pt x="3838" y="4730"/>
                      <a:pt x="3569" y="4834"/>
                      <a:pt x="3289" y="4938"/>
                    </a:cubicBezTo>
                    <a:cubicBezTo>
                      <a:pt x="3009" y="5032"/>
                      <a:pt x="2718" y="5115"/>
                      <a:pt x="2428" y="5198"/>
                    </a:cubicBezTo>
                    <a:cubicBezTo>
                      <a:pt x="1868" y="5343"/>
                      <a:pt x="1287" y="5467"/>
                      <a:pt x="706" y="5539"/>
                    </a:cubicBezTo>
                    <a:lnTo>
                      <a:pt x="717" y="5539"/>
                    </a:lnTo>
                    <a:cubicBezTo>
                      <a:pt x="488" y="5560"/>
                      <a:pt x="260" y="5581"/>
                      <a:pt x="42" y="5602"/>
                    </a:cubicBezTo>
                    <a:cubicBezTo>
                      <a:pt x="21" y="5602"/>
                      <a:pt x="0" y="5612"/>
                      <a:pt x="0" y="5633"/>
                    </a:cubicBezTo>
                    <a:cubicBezTo>
                      <a:pt x="0" y="5654"/>
                      <a:pt x="21" y="5675"/>
                      <a:pt x="42" y="5675"/>
                    </a:cubicBezTo>
                    <a:cubicBezTo>
                      <a:pt x="436" y="5643"/>
                      <a:pt x="841" y="5602"/>
                      <a:pt x="1235" y="5539"/>
                    </a:cubicBezTo>
                    <a:cubicBezTo>
                      <a:pt x="1650" y="5477"/>
                      <a:pt x="2054" y="5394"/>
                      <a:pt x="2459" y="5301"/>
                    </a:cubicBezTo>
                    <a:cubicBezTo>
                      <a:pt x="3268" y="5104"/>
                      <a:pt x="4057" y="4824"/>
                      <a:pt x="4824" y="4502"/>
                    </a:cubicBezTo>
                    <a:cubicBezTo>
                      <a:pt x="5208" y="4347"/>
                      <a:pt x="5581" y="4160"/>
                      <a:pt x="5945" y="3963"/>
                    </a:cubicBezTo>
                    <a:cubicBezTo>
                      <a:pt x="6307" y="3776"/>
                      <a:pt x="6660" y="3569"/>
                      <a:pt x="7003" y="3340"/>
                    </a:cubicBezTo>
                    <a:cubicBezTo>
                      <a:pt x="7345" y="3112"/>
                      <a:pt x="7667" y="2863"/>
                      <a:pt x="7978" y="2604"/>
                    </a:cubicBezTo>
                    <a:cubicBezTo>
                      <a:pt x="8299" y="2345"/>
                      <a:pt x="8589" y="2065"/>
                      <a:pt x="8870" y="1764"/>
                    </a:cubicBezTo>
                    <a:lnTo>
                      <a:pt x="9181" y="1390"/>
                    </a:lnTo>
                    <a:cubicBezTo>
                      <a:pt x="9285" y="1256"/>
                      <a:pt x="9378" y="1111"/>
                      <a:pt x="9471" y="975"/>
                    </a:cubicBezTo>
                    <a:lnTo>
                      <a:pt x="9720" y="540"/>
                    </a:lnTo>
                    <a:cubicBezTo>
                      <a:pt x="9762" y="467"/>
                      <a:pt x="9793" y="394"/>
                      <a:pt x="9824" y="322"/>
                    </a:cubicBezTo>
                    <a:cubicBezTo>
                      <a:pt x="9866" y="239"/>
                      <a:pt x="9886" y="145"/>
                      <a:pt x="9907" y="53"/>
                    </a:cubicBezTo>
                    <a:cubicBezTo>
                      <a:pt x="9917" y="32"/>
                      <a:pt x="9907" y="11"/>
                      <a:pt x="9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5954100" y="3260142"/>
                <a:ext cx="41687" cy="1906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23" extrusionOk="0">
                    <a:moveTo>
                      <a:pt x="883" y="0"/>
                    </a:moveTo>
                    <a:lnTo>
                      <a:pt x="872" y="10"/>
                    </a:lnTo>
                    <a:cubicBezTo>
                      <a:pt x="593" y="135"/>
                      <a:pt x="312" y="249"/>
                      <a:pt x="22" y="353"/>
                    </a:cubicBezTo>
                    <a:cubicBezTo>
                      <a:pt x="22" y="353"/>
                      <a:pt x="12" y="363"/>
                      <a:pt x="12" y="374"/>
                    </a:cubicBezTo>
                    <a:cubicBezTo>
                      <a:pt x="1" y="384"/>
                      <a:pt x="12" y="395"/>
                      <a:pt x="12" y="405"/>
                    </a:cubicBezTo>
                    <a:cubicBezTo>
                      <a:pt x="12" y="415"/>
                      <a:pt x="22" y="415"/>
                      <a:pt x="32" y="415"/>
                    </a:cubicBezTo>
                    <a:cubicBezTo>
                      <a:pt x="37" y="420"/>
                      <a:pt x="43" y="423"/>
                      <a:pt x="48" y="423"/>
                    </a:cubicBezTo>
                    <a:cubicBezTo>
                      <a:pt x="53" y="423"/>
                      <a:pt x="58" y="420"/>
                      <a:pt x="63" y="415"/>
                    </a:cubicBezTo>
                    <a:cubicBezTo>
                      <a:pt x="344" y="312"/>
                      <a:pt x="623" y="197"/>
                      <a:pt x="904" y="73"/>
                    </a:cubicBezTo>
                    <a:cubicBezTo>
                      <a:pt x="924" y="63"/>
                      <a:pt x="924" y="42"/>
                      <a:pt x="914" y="21"/>
                    </a:cubicBezTo>
                    <a:cubicBezTo>
                      <a:pt x="914" y="10"/>
                      <a:pt x="904" y="0"/>
                      <a:pt x="88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5950360" y="3256852"/>
                <a:ext cx="55703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22" extrusionOk="0">
                    <a:moveTo>
                      <a:pt x="1173" y="0"/>
                    </a:moveTo>
                    <a:cubicBezTo>
                      <a:pt x="1163" y="0"/>
                      <a:pt x="1163" y="11"/>
                      <a:pt x="1153" y="11"/>
                    </a:cubicBezTo>
                    <a:cubicBezTo>
                      <a:pt x="924" y="104"/>
                      <a:pt x="685" y="208"/>
                      <a:pt x="447" y="291"/>
                    </a:cubicBezTo>
                    <a:lnTo>
                      <a:pt x="457" y="281"/>
                    </a:lnTo>
                    <a:lnTo>
                      <a:pt x="457" y="281"/>
                    </a:lnTo>
                    <a:cubicBezTo>
                      <a:pt x="323" y="332"/>
                      <a:pt x="188" y="374"/>
                      <a:pt x="53" y="415"/>
                    </a:cubicBezTo>
                    <a:cubicBezTo>
                      <a:pt x="22" y="415"/>
                      <a:pt x="1" y="447"/>
                      <a:pt x="12" y="478"/>
                    </a:cubicBezTo>
                    <a:cubicBezTo>
                      <a:pt x="12" y="503"/>
                      <a:pt x="32" y="522"/>
                      <a:pt x="57" y="522"/>
                    </a:cubicBezTo>
                    <a:cubicBezTo>
                      <a:pt x="62" y="522"/>
                      <a:pt x="68" y="521"/>
                      <a:pt x="74" y="519"/>
                    </a:cubicBezTo>
                    <a:cubicBezTo>
                      <a:pt x="457" y="415"/>
                      <a:pt x="831" y="270"/>
                      <a:pt x="1204" y="104"/>
                    </a:cubicBezTo>
                    <a:cubicBezTo>
                      <a:pt x="1225" y="94"/>
                      <a:pt x="1236" y="53"/>
                      <a:pt x="1225" y="32"/>
                    </a:cubicBezTo>
                    <a:cubicBezTo>
                      <a:pt x="1215" y="11"/>
                      <a:pt x="1194" y="0"/>
                      <a:pt x="117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5948512" y="3258249"/>
                <a:ext cx="58498" cy="22939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509" extrusionOk="0">
                    <a:moveTo>
                      <a:pt x="1266" y="1"/>
                    </a:moveTo>
                    <a:cubicBezTo>
                      <a:pt x="1256" y="1"/>
                      <a:pt x="1256" y="1"/>
                      <a:pt x="1245" y="11"/>
                    </a:cubicBezTo>
                    <a:cubicBezTo>
                      <a:pt x="975" y="105"/>
                      <a:pt x="717" y="218"/>
                      <a:pt x="447" y="312"/>
                    </a:cubicBezTo>
                    <a:cubicBezTo>
                      <a:pt x="312" y="364"/>
                      <a:pt x="177" y="405"/>
                      <a:pt x="32" y="437"/>
                    </a:cubicBezTo>
                    <a:cubicBezTo>
                      <a:pt x="21" y="437"/>
                      <a:pt x="0" y="457"/>
                      <a:pt x="11" y="478"/>
                    </a:cubicBezTo>
                    <a:cubicBezTo>
                      <a:pt x="11" y="499"/>
                      <a:pt x="32" y="509"/>
                      <a:pt x="53" y="509"/>
                    </a:cubicBezTo>
                    <a:cubicBezTo>
                      <a:pt x="260" y="457"/>
                      <a:pt x="457" y="384"/>
                      <a:pt x="654" y="312"/>
                    </a:cubicBezTo>
                    <a:cubicBezTo>
                      <a:pt x="862" y="239"/>
                      <a:pt x="1069" y="146"/>
                      <a:pt x="1277" y="73"/>
                    </a:cubicBezTo>
                    <a:cubicBezTo>
                      <a:pt x="1287" y="73"/>
                      <a:pt x="1297" y="63"/>
                      <a:pt x="1297" y="52"/>
                    </a:cubicBezTo>
                    <a:lnTo>
                      <a:pt x="1297" y="22"/>
                    </a:lnTo>
                    <a:cubicBezTo>
                      <a:pt x="1297" y="11"/>
                      <a:pt x="1287" y="11"/>
                      <a:pt x="1277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5949909" y="3259196"/>
                <a:ext cx="57101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502" extrusionOk="0">
                    <a:moveTo>
                      <a:pt x="1214" y="1"/>
                    </a:moveTo>
                    <a:cubicBezTo>
                      <a:pt x="1204" y="1"/>
                      <a:pt x="1193" y="11"/>
                      <a:pt x="1193" y="11"/>
                    </a:cubicBezTo>
                    <a:cubicBezTo>
                      <a:pt x="1080" y="52"/>
                      <a:pt x="976" y="104"/>
                      <a:pt x="872" y="146"/>
                    </a:cubicBezTo>
                    <a:cubicBezTo>
                      <a:pt x="758" y="187"/>
                      <a:pt x="654" y="229"/>
                      <a:pt x="550" y="270"/>
                    </a:cubicBezTo>
                    <a:cubicBezTo>
                      <a:pt x="384" y="322"/>
                      <a:pt x="208" y="374"/>
                      <a:pt x="42" y="416"/>
                    </a:cubicBezTo>
                    <a:cubicBezTo>
                      <a:pt x="11" y="416"/>
                      <a:pt x="1" y="446"/>
                      <a:pt x="1" y="467"/>
                    </a:cubicBezTo>
                    <a:cubicBezTo>
                      <a:pt x="9" y="484"/>
                      <a:pt x="25" y="501"/>
                      <a:pt x="47" y="501"/>
                    </a:cubicBezTo>
                    <a:cubicBezTo>
                      <a:pt x="52" y="501"/>
                      <a:pt x="58" y="500"/>
                      <a:pt x="63" y="499"/>
                    </a:cubicBezTo>
                    <a:cubicBezTo>
                      <a:pt x="260" y="457"/>
                      <a:pt x="447" y="405"/>
                      <a:pt x="633" y="333"/>
                    </a:cubicBezTo>
                    <a:cubicBezTo>
                      <a:pt x="841" y="260"/>
                      <a:pt x="1038" y="177"/>
                      <a:pt x="1235" y="94"/>
                    </a:cubicBezTo>
                    <a:cubicBezTo>
                      <a:pt x="1256" y="84"/>
                      <a:pt x="1266" y="52"/>
                      <a:pt x="1256" y="31"/>
                    </a:cubicBezTo>
                    <a:cubicBezTo>
                      <a:pt x="1246" y="11"/>
                      <a:pt x="1225" y="1"/>
                      <a:pt x="1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5953649" y="3259646"/>
                <a:ext cx="54757" cy="22038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89" extrusionOk="0">
                    <a:moveTo>
                      <a:pt x="1142" y="1"/>
                    </a:moveTo>
                    <a:cubicBezTo>
                      <a:pt x="1027" y="42"/>
                      <a:pt x="914" y="84"/>
                      <a:pt x="810" y="136"/>
                    </a:cubicBezTo>
                    <a:cubicBezTo>
                      <a:pt x="686" y="177"/>
                      <a:pt x="571" y="229"/>
                      <a:pt x="447" y="270"/>
                    </a:cubicBezTo>
                    <a:lnTo>
                      <a:pt x="457" y="260"/>
                    </a:lnTo>
                    <a:lnTo>
                      <a:pt x="457" y="260"/>
                    </a:lnTo>
                    <a:cubicBezTo>
                      <a:pt x="322" y="312"/>
                      <a:pt x="177" y="353"/>
                      <a:pt x="42" y="395"/>
                    </a:cubicBezTo>
                    <a:cubicBezTo>
                      <a:pt x="11" y="395"/>
                      <a:pt x="1" y="426"/>
                      <a:pt x="1" y="447"/>
                    </a:cubicBezTo>
                    <a:cubicBezTo>
                      <a:pt x="11" y="468"/>
                      <a:pt x="32" y="489"/>
                      <a:pt x="63" y="489"/>
                    </a:cubicBezTo>
                    <a:cubicBezTo>
                      <a:pt x="250" y="436"/>
                      <a:pt x="437" y="374"/>
                      <a:pt x="623" y="302"/>
                    </a:cubicBezTo>
                    <a:cubicBezTo>
                      <a:pt x="810" y="240"/>
                      <a:pt x="997" y="167"/>
                      <a:pt x="1183" y="84"/>
                    </a:cubicBezTo>
                    <a:cubicBezTo>
                      <a:pt x="1204" y="74"/>
                      <a:pt x="1214" y="42"/>
                      <a:pt x="1204" y="21"/>
                    </a:cubicBezTo>
                    <a:cubicBezTo>
                      <a:pt x="1193" y="11"/>
                      <a:pt x="1183" y="1"/>
                      <a:pt x="1173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5955993" y="3259646"/>
                <a:ext cx="52864" cy="2203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89" extrusionOk="0">
                    <a:moveTo>
                      <a:pt x="1121" y="1"/>
                    </a:moveTo>
                    <a:cubicBezTo>
                      <a:pt x="1121" y="1"/>
                      <a:pt x="1111" y="1"/>
                      <a:pt x="1111" y="11"/>
                    </a:cubicBezTo>
                    <a:cubicBezTo>
                      <a:pt x="975" y="53"/>
                      <a:pt x="862" y="115"/>
                      <a:pt x="737" y="167"/>
                    </a:cubicBezTo>
                    <a:cubicBezTo>
                      <a:pt x="602" y="229"/>
                      <a:pt x="477" y="281"/>
                      <a:pt x="343" y="333"/>
                    </a:cubicBezTo>
                    <a:cubicBezTo>
                      <a:pt x="239" y="364"/>
                      <a:pt x="136" y="395"/>
                      <a:pt x="32" y="416"/>
                    </a:cubicBezTo>
                    <a:cubicBezTo>
                      <a:pt x="11" y="426"/>
                      <a:pt x="0" y="447"/>
                      <a:pt x="0" y="457"/>
                    </a:cubicBezTo>
                    <a:cubicBezTo>
                      <a:pt x="0" y="478"/>
                      <a:pt x="21" y="489"/>
                      <a:pt x="42" y="489"/>
                    </a:cubicBezTo>
                    <a:cubicBezTo>
                      <a:pt x="136" y="468"/>
                      <a:pt x="229" y="447"/>
                      <a:pt x="312" y="416"/>
                    </a:cubicBezTo>
                    <a:cubicBezTo>
                      <a:pt x="405" y="395"/>
                      <a:pt x="498" y="353"/>
                      <a:pt x="581" y="323"/>
                    </a:cubicBezTo>
                    <a:lnTo>
                      <a:pt x="862" y="198"/>
                    </a:lnTo>
                    <a:lnTo>
                      <a:pt x="1141" y="74"/>
                    </a:lnTo>
                    <a:cubicBezTo>
                      <a:pt x="1162" y="74"/>
                      <a:pt x="1173" y="42"/>
                      <a:pt x="1162" y="21"/>
                    </a:cubicBezTo>
                    <a:cubicBezTo>
                      <a:pt x="1152" y="11"/>
                      <a:pt x="1141" y="11"/>
                      <a:pt x="1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5957390" y="3258249"/>
                <a:ext cx="58047" cy="22939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509" extrusionOk="0">
                    <a:moveTo>
                      <a:pt x="1235" y="1"/>
                    </a:moveTo>
                    <a:lnTo>
                      <a:pt x="1225" y="11"/>
                    </a:lnTo>
                    <a:cubicBezTo>
                      <a:pt x="1131" y="52"/>
                      <a:pt x="1048" y="94"/>
                      <a:pt x="955" y="125"/>
                    </a:cubicBezTo>
                    <a:cubicBezTo>
                      <a:pt x="861" y="167"/>
                      <a:pt x="758" y="208"/>
                      <a:pt x="654" y="239"/>
                    </a:cubicBezTo>
                    <a:lnTo>
                      <a:pt x="665" y="239"/>
                    </a:lnTo>
                    <a:cubicBezTo>
                      <a:pt x="457" y="312"/>
                      <a:pt x="250" y="374"/>
                      <a:pt x="42" y="426"/>
                    </a:cubicBezTo>
                    <a:cubicBezTo>
                      <a:pt x="11" y="426"/>
                      <a:pt x="1" y="447"/>
                      <a:pt x="1" y="478"/>
                    </a:cubicBezTo>
                    <a:cubicBezTo>
                      <a:pt x="11" y="499"/>
                      <a:pt x="32" y="509"/>
                      <a:pt x="52" y="509"/>
                    </a:cubicBezTo>
                    <a:cubicBezTo>
                      <a:pt x="260" y="457"/>
                      <a:pt x="467" y="395"/>
                      <a:pt x="665" y="333"/>
                    </a:cubicBezTo>
                    <a:cubicBezTo>
                      <a:pt x="861" y="260"/>
                      <a:pt x="1069" y="177"/>
                      <a:pt x="1256" y="84"/>
                    </a:cubicBezTo>
                    <a:cubicBezTo>
                      <a:pt x="1276" y="73"/>
                      <a:pt x="1287" y="52"/>
                      <a:pt x="1276" y="32"/>
                    </a:cubicBezTo>
                    <a:cubicBezTo>
                      <a:pt x="1266" y="11"/>
                      <a:pt x="1256" y="1"/>
                      <a:pt x="123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9"/>
              <p:cNvSpPr/>
              <p:nvPr/>
            </p:nvSpPr>
            <p:spPr>
              <a:xfrm>
                <a:off x="5962077" y="3253112"/>
                <a:ext cx="59895" cy="25869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574" extrusionOk="0">
                    <a:moveTo>
                      <a:pt x="1276" y="0"/>
                    </a:moveTo>
                    <a:cubicBezTo>
                      <a:pt x="1266" y="0"/>
                      <a:pt x="1266" y="0"/>
                      <a:pt x="1255" y="11"/>
                    </a:cubicBezTo>
                    <a:cubicBezTo>
                      <a:pt x="923" y="146"/>
                      <a:pt x="602" y="291"/>
                      <a:pt x="260" y="405"/>
                    </a:cubicBezTo>
                    <a:lnTo>
                      <a:pt x="270" y="405"/>
                    </a:lnTo>
                    <a:cubicBezTo>
                      <a:pt x="187" y="436"/>
                      <a:pt x="114" y="457"/>
                      <a:pt x="42" y="488"/>
                    </a:cubicBezTo>
                    <a:cubicBezTo>
                      <a:pt x="31" y="488"/>
                      <a:pt x="21" y="488"/>
                      <a:pt x="11" y="498"/>
                    </a:cubicBezTo>
                    <a:cubicBezTo>
                      <a:pt x="11" y="509"/>
                      <a:pt x="1" y="519"/>
                      <a:pt x="11" y="540"/>
                    </a:cubicBezTo>
                    <a:cubicBezTo>
                      <a:pt x="11" y="557"/>
                      <a:pt x="25" y="574"/>
                      <a:pt x="47" y="574"/>
                    </a:cubicBezTo>
                    <a:cubicBezTo>
                      <a:pt x="52" y="574"/>
                      <a:pt x="57" y="573"/>
                      <a:pt x="63" y="571"/>
                    </a:cubicBezTo>
                    <a:cubicBezTo>
                      <a:pt x="478" y="436"/>
                      <a:pt x="893" y="260"/>
                      <a:pt x="1297" y="83"/>
                    </a:cubicBezTo>
                    <a:cubicBezTo>
                      <a:pt x="1318" y="73"/>
                      <a:pt x="1328" y="42"/>
                      <a:pt x="1318" y="32"/>
                    </a:cubicBezTo>
                    <a:cubicBezTo>
                      <a:pt x="1308" y="11"/>
                      <a:pt x="1287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9"/>
              <p:cNvSpPr/>
              <p:nvPr/>
            </p:nvSpPr>
            <p:spPr>
              <a:xfrm>
                <a:off x="6234153" y="3071713"/>
                <a:ext cx="15007" cy="24742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9" extrusionOk="0">
                    <a:moveTo>
                      <a:pt x="280" y="1"/>
                    </a:moveTo>
                    <a:cubicBezTo>
                      <a:pt x="270" y="1"/>
                      <a:pt x="250" y="11"/>
                      <a:pt x="250" y="21"/>
                    </a:cubicBezTo>
                    <a:cubicBezTo>
                      <a:pt x="156" y="167"/>
                      <a:pt x="84" y="323"/>
                      <a:pt x="11" y="478"/>
                    </a:cubicBezTo>
                    <a:cubicBezTo>
                      <a:pt x="1" y="489"/>
                      <a:pt x="11" y="509"/>
                      <a:pt x="11" y="519"/>
                    </a:cubicBezTo>
                    <a:cubicBezTo>
                      <a:pt x="21" y="530"/>
                      <a:pt x="31" y="540"/>
                      <a:pt x="42" y="540"/>
                    </a:cubicBezTo>
                    <a:cubicBezTo>
                      <a:pt x="47" y="545"/>
                      <a:pt x="55" y="548"/>
                      <a:pt x="63" y="548"/>
                    </a:cubicBezTo>
                    <a:cubicBezTo>
                      <a:pt x="70" y="548"/>
                      <a:pt x="78" y="545"/>
                      <a:pt x="84" y="540"/>
                    </a:cubicBezTo>
                    <a:lnTo>
                      <a:pt x="114" y="509"/>
                    </a:lnTo>
                    <a:cubicBezTo>
                      <a:pt x="125" y="478"/>
                      <a:pt x="146" y="447"/>
                      <a:pt x="156" y="406"/>
                    </a:cubicBezTo>
                    <a:lnTo>
                      <a:pt x="156" y="426"/>
                    </a:lnTo>
                    <a:cubicBezTo>
                      <a:pt x="208" y="302"/>
                      <a:pt x="270" y="187"/>
                      <a:pt x="322" y="74"/>
                    </a:cubicBezTo>
                    <a:cubicBezTo>
                      <a:pt x="333" y="63"/>
                      <a:pt x="333" y="53"/>
                      <a:pt x="333" y="42"/>
                    </a:cubicBezTo>
                    <a:cubicBezTo>
                      <a:pt x="333" y="21"/>
                      <a:pt x="322" y="11"/>
                      <a:pt x="312" y="11"/>
                    </a:cubicBezTo>
                    <a:cubicBezTo>
                      <a:pt x="301" y="1"/>
                      <a:pt x="291" y="1"/>
                      <a:pt x="280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9"/>
              <p:cNvSpPr/>
              <p:nvPr/>
            </p:nvSpPr>
            <p:spPr>
              <a:xfrm>
                <a:off x="6228069" y="3051658"/>
                <a:ext cx="34206" cy="52819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172" extrusionOk="0">
                    <a:moveTo>
                      <a:pt x="675" y="0"/>
                    </a:moveTo>
                    <a:lnTo>
                      <a:pt x="644" y="31"/>
                    </a:lnTo>
                    <a:cubicBezTo>
                      <a:pt x="613" y="114"/>
                      <a:pt x="581" y="187"/>
                      <a:pt x="540" y="270"/>
                    </a:cubicBezTo>
                    <a:cubicBezTo>
                      <a:pt x="405" y="539"/>
                      <a:pt x="249" y="809"/>
                      <a:pt x="53" y="1037"/>
                    </a:cubicBezTo>
                    <a:lnTo>
                      <a:pt x="63" y="1027"/>
                    </a:lnTo>
                    <a:lnTo>
                      <a:pt x="63" y="1027"/>
                    </a:lnTo>
                    <a:cubicBezTo>
                      <a:pt x="53" y="1047"/>
                      <a:pt x="32" y="1068"/>
                      <a:pt x="21" y="1079"/>
                    </a:cubicBezTo>
                    <a:cubicBezTo>
                      <a:pt x="11" y="1089"/>
                      <a:pt x="0" y="1100"/>
                      <a:pt x="0" y="1120"/>
                    </a:cubicBezTo>
                    <a:cubicBezTo>
                      <a:pt x="0" y="1130"/>
                      <a:pt x="0" y="1141"/>
                      <a:pt x="11" y="1151"/>
                    </a:cubicBezTo>
                    <a:cubicBezTo>
                      <a:pt x="21" y="1162"/>
                      <a:pt x="32" y="1172"/>
                      <a:pt x="53" y="1172"/>
                    </a:cubicBezTo>
                    <a:cubicBezTo>
                      <a:pt x="63" y="1172"/>
                      <a:pt x="73" y="1172"/>
                      <a:pt x="83" y="1162"/>
                    </a:cubicBezTo>
                    <a:cubicBezTo>
                      <a:pt x="156" y="1079"/>
                      <a:pt x="219" y="1006"/>
                      <a:pt x="281" y="923"/>
                    </a:cubicBezTo>
                    <a:cubicBezTo>
                      <a:pt x="343" y="840"/>
                      <a:pt x="395" y="747"/>
                      <a:pt x="457" y="653"/>
                    </a:cubicBezTo>
                    <a:cubicBezTo>
                      <a:pt x="561" y="466"/>
                      <a:pt x="664" y="270"/>
                      <a:pt x="747" y="62"/>
                    </a:cubicBezTo>
                    <a:cubicBezTo>
                      <a:pt x="758" y="42"/>
                      <a:pt x="737" y="10"/>
                      <a:pt x="71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9"/>
              <p:cNvSpPr/>
              <p:nvPr/>
            </p:nvSpPr>
            <p:spPr>
              <a:xfrm>
                <a:off x="6225275" y="3052559"/>
                <a:ext cx="37000" cy="55568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233" extrusionOk="0">
                    <a:moveTo>
                      <a:pt x="768" y="1"/>
                    </a:moveTo>
                    <a:cubicBezTo>
                      <a:pt x="768" y="1"/>
                      <a:pt x="758" y="1"/>
                      <a:pt x="747" y="11"/>
                    </a:cubicBezTo>
                    <a:cubicBezTo>
                      <a:pt x="737" y="11"/>
                      <a:pt x="737" y="22"/>
                      <a:pt x="726" y="31"/>
                    </a:cubicBezTo>
                    <a:cubicBezTo>
                      <a:pt x="696" y="125"/>
                      <a:pt x="643" y="229"/>
                      <a:pt x="602" y="322"/>
                    </a:cubicBezTo>
                    <a:lnTo>
                      <a:pt x="602" y="312"/>
                    </a:lnTo>
                    <a:cubicBezTo>
                      <a:pt x="488" y="571"/>
                      <a:pt x="343" y="810"/>
                      <a:pt x="156" y="1027"/>
                    </a:cubicBezTo>
                    <a:cubicBezTo>
                      <a:pt x="115" y="1080"/>
                      <a:pt x="73" y="1121"/>
                      <a:pt x="21" y="1173"/>
                    </a:cubicBezTo>
                    <a:cubicBezTo>
                      <a:pt x="11" y="1183"/>
                      <a:pt x="0" y="1204"/>
                      <a:pt x="21" y="1225"/>
                    </a:cubicBezTo>
                    <a:cubicBezTo>
                      <a:pt x="26" y="1230"/>
                      <a:pt x="34" y="1232"/>
                      <a:pt x="43" y="1232"/>
                    </a:cubicBezTo>
                    <a:cubicBezTo>
                      <a:pt x="52" y="1232"/>
                      <a:pt x="63" y="1230"/>
                      <a:pt x="73" y="1225"/>
                    </a:cubicBezTo>
                    <a:cubicBezTo>
                      <a:pt x="145" y="1152"/>
                      <a:pt x="218" y="1069"/>
                      <a:pt x="291" y="986"/>
                    </a:cubicBezTo>
                    <a:cubicBezTo>
                      <a:pt x="364" y="893"/>
                      <a:pt x="426" y="789"/>
                      <a:pt x="488" y="695"/>
                    </a:cubicBezTo>
                    <a:cubicBezTo>
                      <a:pt x="550" y="592"/>
                      <a:pt x="613" y="488"/>
                      <a:pt x="664" y="384"/>
                    </a:cubicBezTo>
                    <a:cubicBezTo>
                      <a:pt x="716" y="280"/>
                      <a:pt x="768" y="167"/>
                      <a:pt x="809" y="63"/>
                    </a:cubicBezTo>
                    <a:cubicBezTo>
                      <a:pt x="820" y="42"/>
                      <a:pt x="809" y="11"/>
                      <a:pt x="789" y="11"/>
                    </a:cubicBezTo>
                    <a:cubicBezTo>
                      <a:pt x="779" y="1"/>
                      <a:pt x="779" y="1"/>
                      <a:pt x="76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9"/>
              <p:cNvSpPr/>
              <p:nvPr/>
            </p:nvSpPr>
            <p:spPr>
              <a:xfrm>
                <a:off x="6226176" y="3048368"/>
                <a:ext cx="39840" cy="60661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346" extrusionOk="0">
                    <a:moveTo>
                      <a:pt x="831" y="0"/>
                    </a:moveTo>
                    <a:cubicBezTo>
                      <a:pt x="810" y="0"/>
                      <a:pt x="789" y="11"/>
                      <a:pt x="789" y="32"/>
                    </a:cubicBezTo>
                    <a:cubicBezTo>
                      <a:pt x="738" y="156"/>
                      <a:pt x="686" y="281"/>
                      <a:pt x="623" y="394"/>
                    </a:cubicBezTo>
                    <a:cubicBezTo>
                      <a:pt x="499" y="654"/>
                      <a:pt x="354" y="903"/>
                      <a:pt x="167" y="1120"/>
                    </a:cubicBezTo>
                    <a:lnTo>
                      <a:pt x="157" y="1131"/>
                    </a:lnTo>
                    <a:cubicBezTo>
                      <a:pt x="115" y="1183"/>
                      <a:pt x="74" y="1224"/>
                      <a:pt x="22" y="1276"/>
                    </a:cubicBezTo>
                    <a:cubicBezTo>
                      <a:pt x="1" y="1286"/>
                      <a:pt x="1" y="1318"/>
                      <a:pt x="22" y="1328"/>
                    </a:cubicBezTo>
                    <a:cubicBezTo>
                      <a:pt x="28" y="1340"/>
                      <a:pt x="38" y="1345"/>
                      <a:pt x="49" y="1345"/>
                    </a:cubicBezTo>
                    <a:cubicBezTo>
                      <a:pt x="57" y="1345"/>
                      <a:pt x="65" y="1343"/>
                      <a:pt x="74" y="1339"/>
                    </a:cubicBezTo>
                    <a:cubicBezTo>
                      <a:pt x="157" y="1245"/>
                      <a:pt x="240" y="1162"/>
                      <a:pt x="323" y="1058"/>
                    </a:cubicBezTo>
                    <a:cubicBezTo>
                      <a:pt x="395" y="965"/>
                      <a:pt x="468" y="851"/>
                      <a:pt x="540" y="747"/>
                    </a:cubicBezTo>
                    <a:lnTo>
                      <a:pt x="727" y="405"/>
                    </a:lnTo>
                    <a:cubicBezTo>
                      <a:pt x="779" y="290"/>
                      <a:pt x="831" y="177"/>
                      <a:pt x="872" y="62"/>
                    </a:cubicBezTo>
                    <a:cubicBezTo>
                      <a:pt x="883" y="42"/>
                      <a:pt x="872" y="11"/>
                      <a:pt x="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9"/>
              <p:cNvSpPr/>
              <p:nvPr/>
            </p:nvSpPr>
            <p:spPr>
              <a:xfrm>
                <a:off x="6224328" y="3056750"/>
                <a:ext cx="37451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248" extrusionOk="0">
                    <a:moveTo>
                      <a:pt x="768" y="1"/>
                    </a:moveTo>
                    <a:cubicBezTo>
                      <a:pt x="758" y="12"/>
                      <a:pt x="747" y="12"/>
                      <a:pt x="737" y="32"/>
                    </a:cubicBezTo>
                    <a:cubicBezTo>
                      <a:pt x="644" y="219"/>
                      <a:pt x="551" y="406"/>
                      <a:pt x="436" y="582"/>
                    </a:cubicBezTo>
                    <a:cubicBezTo>
                      <a:pt x="332" y="779"/>
                      <a:pt x="208" y="955"/>
                      <a:pt x="63" y="1121"/>
                    </a:cubicBezTo>
                    <a:cubicBezTo>
                      <a:pt x="53" y="1142"/>
                      <a:pt x="32" y="1153"/>
                      <a:pt x="21" y="1173"/>
                    </a:cubicBezTo>
                    <a:cubicBezTo>
                      <a:pt x="11" y="1183"/>
                      <a:pt x="11" y="1194"/>
                      <a:pt x="11" y="1204"/>
                    </a:cubicBezTo>
                    <a:cubicBezTo>
                      <a:pt x="0" y="1215"/>
                      <a:pt x="11" y="1225"/>
                      <a:pt x="21" y="1236"/>
                    </a:cubicBezTo>
                    <a:cubicBezTo>
                      <a:pt x="27" y="1241"/>
                      <a:pt x="40" y="1247"/>
                      <a:pt x="52" y="1247"/>
                    </a:cubicBezTo>
                    <a:cubicBezTo>
                      <a:pt x="61" y="1247"/>
                      <a:pt x="69" y="1244"/>
                      <a:pt x="73" y="1236"/>
                    </a:cubicBezTo>
                    <a:cubicBezTo>
                      <a:pt x="146" y="1153"/>
                      <a:pt x="208" y="1080"/>
                      <a:pt x="281" y="997"/>
                    </a:cubicBezTo>
                    <a:cubicBezTo>
                      <a:pt x="353" y="893"/>
                      <a:pt x="415" y="800"/>
                      <a:pt x="478" y="696"/>
                    </a:cubicBezTo>
                    <a:cubicBezTo>
                      <a:pt x="602" y="499"/>
                      <a:pt x="717" y="291"/>
                      <a:pt x="820" y="84"/>
                    </a:cubicBezTo>
                    <a:cubicBezTo>
                      <a:pt x="830" y="74"/>
                      <a:pt x="830" y="63"/>
                      <a:pt x="830" y="42"/>
                    </a:cubicBezTo>
                    <a:cubicBezTo>
                      <a:pt x="830" y="32"/>
                      <a:pt x="820" y="21"/>
                      <a:pt x="810" y="12"/>
                    </a:cubicBezTo>
                    <a:cubicBezTo>
                      <a:pt x="800" y="12"/>
                      <a:pt x="789" y="1"/>
                      <a:pt x="779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9"/>
              <p:cNvSpPr/>
              <p:nvPr/>
            </p:nvSpPr>
            <p:spPr>
              <a:xfrm>
                <a:off x="6220137" y="3064232"/>
                <a:ext cx="35558" cy="5336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84" extrusionOk="0">
                    <a:moveTo>
                      <a:pt x="716" y="1"/>
                    </a:moveTo>
                    <a:cubicBezTo>
                      <a:pt x="706" y="11"/>
                      <a:pt x="695" y="11"/>
                      <a:pt x="685" y="32"/>
                    </a:cubicBezTo>
                    <a:cubicBezTo>
                      <a:pt x="591" y="219"/>
                      <a:pt x="488" y="406"/>
                      <a:pt x="374" y="582"/>
                    </a:cubicBezTo>
                    <a:cubicBezTo>
                      <a:pt x="259" y="768"/>
                      <a:pt x="146" y="934"/>
                      <a:pt x="10" y="1100"/>
                    </a:cubicBezTo>
                    <a:cubicBezTo>
                      <a:pt x="1" y="1111"/>
                      <a:pt x="1" y="1132"/>
                      <a:pt x="1" y="1142"/>
                    </a:cubicBezTo>
                    <a:cubicBezTo>
                      <a:pt x="1" y="1153"/>
                      <a:pt x="10" y="1162"/>
                      <a:pt x="21" y="1173"/>
                    </a:cubicBezTo>
                    <a:cubicBezTo>
                      <a:pt x="31" y="1183"/>
                      <a:pt x="52" y="1183"/>
                      <a:pt x="63" y="1183"/>
                    </a:cubicBezTo>
                    <a:cubicBezTo>
                      <a:pt x="73" y="1173"/>
                      <a:pt x="84" y="1173"/>
                      <a:pt x="93" y="1162"/>
                    </a:cubicBezTo>
                    <a:cubicBezTo>
                      <a:pt x="229" y="997"/>
                      <a:pt x="353" y="821"/>
                      <a:pt x="467" y="644"/>
                    </a:cubicBezTo>
                    <a:cubicBezTo>
                      <a:pt x="581" y="457"/>
                      <a:pt x="674" y="281"/>
                      <a:pt x="778" y="84"/>
                    </a:cubicBezTo>
                    <a:cubicBezTo>
                      <a:pt x="778" y="74"/>
                      <a:pt x="789" y="63"/>
                      <a:pt x="778" y="53"/>
                    </a:cubicBezTo>
                    <a:cubicBezTo>
                      <a:pt x="778" y="32"/>
                      <a:pt x="768" y="21"/>
                      <a:pt x="757" y="11"/>
                    </a:cubicBezTo>
                    <a:cubicBezTo>
                      <a:pt x="747" y="11"/>
                      <a:pt x="737" y="1"/>
                      <a:pt x="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9"/>
              <p:cNvSpPr/>
              <p:nvPr/>
            </p:nvSpPr>
            <p:spPr>
              <a:xfrm>
                <a:off x="6201884" y="3089966"/>
                <a:ext cx="40741" cy="47501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54" extrusionOk="0">
                    <a:moveTo>
                      <a:pt x="851" y="1"/>
                    </a:moveTo>
                    <a:cubicBezTo>
                      <a:pt x="830" y="1"/>
                      <a:pt x="820" y="1"/>
                      <a:pt x="810" y="21"/>
                    </a:cubicBezTo>
                    <a:cubicBezTo>
                      <a:pt x="747" y="114"/>
                      <a:pt x="675" y="197"/>
                      <a:pt x="613" y="291"/>
                    </a:cubicBezTo>
                    <a:cubicBezTo>
                      <a:pt x="540" y="384"/>
                      <a:pt x="468" y="478"/>
                      <a:pt x="385" y="571"/>
                    </a:cubicBezTo>
                    <a:cubicBezTo>
                      <a:pt x="385" y="571"/>
                      <a:pt x="385" y="571"/>
                      <a:pt x="386" y="571"/>
                    </a:cubicBezTo>
                    <a:lnTo>
                      <a:pt x="386" y="571"/>
                    </a:lnTo>
                    <a:cubicBezTo>
                      <a:pt x="265" y="712"/>
                      <a:pt x="154" y="833"/>
                      <a:pt x="21" y="955"/>
                    </a:cubicBezTo>
                    <a:cubicBezTo>
                      <a:pt x="1" y="976"/>
                      <a:pt x="1" y="1006"/>
                      <a:pt x="21" y="1038"/>
                    </a:cubicBezTo>
                    <a:cubicBezTo>
                      <a:pt x="27" y="1048"/>
                      <a:pt x="40" y="1054"/>
                      <a:pt x="54" y="1054"/>
                    </a:cubicBezTo>
                    <a:cubicBezTo>
                      <a:pt x="68" y="1054"/>
                      <a:pt x="84" y="1048"/>
                      <a:pt x="94" y="1038"/>
                    </a:cubicBezTo>
                    <a:cubicBezTo>
                      <a:pt x="240" y="893"/>
                      <a:pt x="374" y="747"/>
                      <a:pt x="509" y="591"/>
                    </a:cubicBezTo>
                    <a:cubicBezTo>
                      <a:pt x="644" y="426"/>
                      <a:pt x="768" y="250"/>
                      <a:pt x="883" y="73"/>
                    </a:cubicBezTo>
                    <a:cubicBezTo>
                      <a:pt x="903" y="52"/>
                      <a:pt x="893" y="21"/>
                      <a:pt x="87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6194899" y="3097898"/>
                <a:ext cx="39299" cy="46194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025" extrusionOk="0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644" y="229"/>
                      <a:pt x="498" y="436"/>
                      <a:pt x="332" y="644"/>
                    </a:cubicBezTo>
                    <a:cubicBezTo>
                      <a:pt x="229" y="758"/>
                      <a:pt x="125" y="862"/>
                      <a:pt x="21" y="955"/>
                    </a:cubicBezTo>
                    <a:cubicBezTo>
                      <a:pt x="0" y="976"/>
                      <a:pt x="0" y="996"/>
                      <a:pt x="10" y="1007"/>
                    </a:cubicBezTo>
                    <a:cubicBezTo>
                      <a:pt x="22" y="1019"/>
                      <a:pt x="34" y="1024"/>
                      <a:pt x="45" y="1024"/>
                    </a:cubicBezTo>
                    <a:cubicBezTo>
                      <a:pt x="52" y="1024"/>
                      <a:pt x="58" y="1022"/>
                      <a:pt x="63" y="1017"/>
                    </a:cubicBezTo>
                    <a:cubicBezTo>
                      <a:pt x="146" y="945"/>
                      <a:pt x="208" y="872"/>
                      <a:pt x="280" y="800"/>
                    </a:cubicBezTo>
                    <a:cubicBezTo>
                      <a:pt x="353" y="727"/>
                      <a:pt x="415" y="644"/>
                      <a:pt x="487" y="561"/>
                    </a:cubicBezTo>
                    <a:cubicBezTo>
                      <a:pt x="612" y="395"/>
                      <a:pt x="736" y="229"/>
                      <a:pt x="861" y="53"/>
                    </a:cubicBezTo>
                    <a:cubicBezTo>
                      <a:pt x="872" y="42"/>
                      <a:pt x="861" y="11"/>
                      <a:pt x="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5437575" y="2638835"/>
                <a:ext cx="322097" cy="682097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15135" extrusionOk="0">
                    <a:moveTo>
                      <a:pt x="7147" y="0"/>
                    </a:moveTo>
                    <a:cubicBezTo>
                      <a:pt x="6390" y="270"/>
                      <a:pt x="5653" y="613"/>
                      <a:pt x="4938" y="1038"/>
                    </a:cubicBezTo>
                    <a:cubicBezTo>
                      <a:pt x="4159" y="1515"/>
                      <a:pt x="3433" y="2054"/>
                      <a:pt x="2801" y="2667"/>
                    </a:cubicBezTo>
                    <a:cubicBezTo>
                      <a:pt x="2490" y="2967"/>
                      <a:pt x="2199" y="3278"/>
                      <a:pt x="1939" y="3610"/>
                    </a:cubicBezTo>
                    <a:cubicBezTo>
                      <a:pt x="1690" y="3911"/>
                      <a:pt x="1494" y="4202"/>
                      <a:pt x="1307" y="4502"/>
                    </a:cubicBezTo>
                    <a:cubicBezTo>
                      <a:pt x="985" y="5042"/>
                      <a:pt x="715" y="5654"/>
                      <a:pt x="498" y="6328"/>
                    </a:cubicBezTo>
                    <a:cubicBezTo>
                      <a:pt x="280" y="6982"/>
                      <a:pt x="145" y="7676"/>
                      <a:pt x="62" y="8382"/>
                    </a:cubicBezTo>
                    <a:cubicBezTo>
                      <a:pt x="0" y="9087"/>
                      <a:pt x="10" y="9782"/>
                      <a:pt x="104" y="10467"/>
                    </a:cubicBezTo>
                    <a:cubicBezTo>
                      <a:pt x="197" y="11152"/>
                      <a:pt x="383" y="11784"/>
                      <a:pt x="664" y="12365"/>
                    </a:cubicBezTo>
                    <a:cubicBezTo>
                      <a:pt x="944" y="12946"/>
                      <a:pt x="1349" y="13475"/>
                      <a:pt x="1826" y="13879"/>
                    </a:cubicBezTo>
                    <a:cubicBezTo>
                      <a:pt x="2158" y="14160"/>
                      <a:pt x="2531" y="14398"/>
                      <a:pt x="2946" y="14575"/>
                    </a:cubicBezTo>
                    <a:cubicBezTo>
                      <a:pt x="3163" y="14668"/>
                      <a:pt x="3392" y="14751"/>
                      <a:pt x="3631" y="14813"/>
                    </a:cubicBezTo>
                    <a:cubicBezTo>
                      <a:pt x="3869" y="14875"/>
                      <a:pt x="4129" y="14927"/>
                      <a:pt x="4419" y="14958"/>
                    </a:cubicBezTo>
                    <a:lnTo>
                      <a:pt x="4450" y="14958"/>
                    </a:lnTo>
                    <a:cubicBezTo>
                      <a:pt x="4958" y="15083"/>
                      <a:pt x="5528" y="15135"/>
                      <a:pt x="6182" y="15135"/>
                    </a:cubicBezTo>
                    <a:lnTo>
                      <a:pt x="6431" y="15135"/>
                    </a:lnTo>
                    <a:cubicBezTo>
                      <a:pt x="6556" y="15135"/>
                      <a:pt x="6669" y="15124"/>
                      <a:pt x="6794" y="15124"/>
                    </a:cubicBezTo>
                    <a:cubicBezTo>
                      <a:pt x="6628" y="15093"/>
                      <a:pt x="6473" y="15062"/>
                      <a:pt x="6307" y="15031"/>
                    </a:cubicBezTo>
                    <a:cubicBezTo>
                      <a:pt x="5975" y="14958"/>
                      <a:pt x="5643" y="14875"/>
                      <a:pt x="5311" y="14771"/>
                    </a:cubicBezTo>
                    <a:cubicBezTo>
                      <a:pt x="4989" y="14679"/>
                      <a:pt x="4668" y="14575"/>
                      <a:pt x="4357" y="14440"/>
                    </a:cubicBezTo>
                    <a:cubicBezTo>
                      <a:pt x="3765" y="14191"/>
                      <a:pt x="3205" y="13869"/>
                      <a:pt x="2728" y="13444"/>
                    </a:cubicBezTo>
                    <a:cubicBezTo>
                      <a:pt x="2500" y="13247"/>
                      <a:pt x="2292" y="13019"/>
                      <a:pt x="2105" y="12770"/>
                    </a:cubicBezTo>
                    <a:cubicBezTo>
                      <a:pt x="1919" y="12521"/>
                      <a:pt x="1763" y="12240"/>
                      <a:pt x="1639" y="11950"/>
                    </a:cubicBezTo>
                    <a:cubicBezTo>
                      <a:pt x="1515" y="11639"/>
                      <a:pt x="1411" y="11318"/>
                      <a:pt x="1358" y="10975"/>
                    </a:cubicBezTo>
                    <a:cubicBezTo>
                      <a:pt x="1328" y="10799"/>
                      <a:pt x="1307" y="10612"/>
                      <a:pt x="1286" y="10426"/>
                    </a:cubicBezTo>
                    <a:cubicBezTo>
                      <a:pt x="1276" y="10228"/>
                      <a:pt x="1276" y="10041"/>
                      <a:pt x="1276" y="9855"/>
                    </a:cubicBezTo>
                    <a:cubicBezTo>
                      <a:pt x="1276" y="9087"/>
                      <a:pt x="1358" y="8319"/>
                      <a:pt x="1524" y="7573"/>
                    </a:cubicBezTo>
                    <a:cubicBezTo>
                      <a:pt x="1690" y="6836"/>
                      <a:pt x="1919" y="6110"/>
                      <a:pt x="2230" y="5415"/>
                    </a:cubicBezTo>
                    <a:cubicBezTo>
                      <a:pt x="2842" y="4036"/>
                      <a:pt x="3724" y="2770"/>
                      <a:pt x="4813" y="1712"/>
                    </a:cubicBezTo>
                    <a:cubicBezTo>
                      <a:pt x="5362" y="1194"/>
                      <a:pt x="5964" y="716"/>
                      <a:pt x="6607" y="311"/>
                    </a:cubicBezTo>
                    <a:cubicBezTo>
                      <a:pt x="6784" y="198"/>
                      <a:pt x="6960" y="94"/>
                      <a:pt x="7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5927916" y="3024031"/>
                <a:ext cx="87025" cy="65979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464" extrusionOk="0">
                    <a:moveTo>
                      <a:pt x="769" y="1"/>
                    </a:moveTo>
                    <a:cubicBezTo>
                      <a:pt x="738" y="1"/>
                      <a:pt x="706" y="11"/>
                      <a:pt x="686" y="32"/>
                    </a:cubicBezTo>
                    <a:lnTo>
                      <a:pt x="676" y="32"/>
                    </a:lnTo>
                    <a:cubicBezTo>
                      <a:pt x="665" y="42"/>
                      <a:pt x="665" y="42"/>
                      <a:pt x="655" y="42"/>
                    </a:cubicBezTo>
                    <a:cubicBezTo>
                      <a:pt x="603" y="74"/>
                      <a:pt x="582" y="136"/>
                      <a:pt x="613" y="187"/>
                    </a:cubicBezTo>
                    <a:cubicBezTo>
                      <a:pt x="634" y="250"/>
                      <a:pt x="655" y="302"/>
                      <a:pt x="686" y="364"/>
                    </a:cubicBezTo>
                    <a:cubicBezTo>
                      <a:pt x="727" y="509"/>
                      <a:pt x="759" y="634"/>
                      <a:pt x="769" y="768"/>
                    </a:cubicBezTo>
                    <a:cubicBezTo>
                      <a:pt x="769" y="841"/>
                      <a:pt x="769" y="903"/>
                      <a:pt x="759" y="976"/>
                    </a:cubicBezTo>
                    <a:cubicBezTo>
                      <a:pt x="748" y="1017"/>
                      <a:pt x="738" y="1049"/>
                      <a:pt x="727" y="1079"/>
                    </a:cubicBezTo>
                    <a:cubicBezTo>
                      <a:pt x="706" y="1100"/>
                      <a:pt x="696" y="1121"/>
                      <a:pt x="686" y="1142"/>
                    </a:cubicBezTo>
                    <a:cubicBezTo>
                      <a:pt x="665" y="1162"/>
                      <a:pt x="634" y="1183"/>
                      <a:pt x="613" y="1204"/>
                    </a:cubicBezTo>
                    <a:lnTo>
                      <a:pt x="551" y="1235"/>
                    </a:lnTo>
                    <a:cubicBezTo>
                      <a:pt x="530" y="1235"/>
                      <a:pt x="510" y="1245"/>
                      <a:pt x="499" y="1245"/>
                    </a:cubicBezTo>
                    <a:lnTo>
                      <a:pt x="468" y="1245"/>
                    </a:lnTo>
                    <a:cubicBezTo>
                      <a:pt x="457" y="1245"/>
                      <a:pt x="447" y="1245"/>
                      <a:pt x="437" y="1235"/>
                    </a:cubicBezTo>
                    <a:cubicBezTo>
                      <a:pt x="416" y="1235"/>
                      <a:pt x="406" y="1225"/>
                      <a:pt x="385" y="1225"/>
                    </a:cubicBezTo>
                    <a:cubicBezTo>
                      <a:pt x="364" y="1215"/>
                      <a:pt x="344" y="1194"/>
                      <a:pt x="323" y="1183"/>
                    </a:cubicBezTo>
                    <a:cubicBezTo>
                      <a:pt x="312" y="1162"/>
                      <a:pt x="291" y="1152"/>
                      <a:pt x="281" y="1132"/>
                    </a:cubicBezTo>
                    <a:cubicBezTo>
                      <a:pt x="261" y="1100"/>
                      <a:pt x="250" y="1079"/>
                      <a:pt x="240" y="1049"/>
                    </a:cubicBezTo>
                    <a:cubicBezTo>
                      <a:pt x="229" y="1017"/>
                      <a:pt x="229" y="976"/>
                      <a:pt x="219" y="945"/>
                    </a:cubicBezTo>
                    <a:cubicBezTo>
                      <a:pt x="208" y="893"/>
                      <a:pt x="157" y="862"/>
                      <a:pt x="115" y="862"/>
                    </a:cubicBezTo>
                    <a:lnTo>
                      <a:pt x="95" y="862"/>
                    </a:lnTo>
                    <a:cubicBezTo>
                      <a:pt x="63" y="872"/>
                      <a:pt x="32" y="883"/>
                      <a:pt x="22" y="903"/>
                    </a:cubicBezTo>
                    <a:cubicBezTo>
                      <a:pt x="1" y="934"/>
                      <a:pt x="1" y="955"/>
                      <a:pt x="1" y="996"/>
                    </a:cubicBezTo>
                    <a:cubicBezTo>
                      <a:pt x="12" y="1059"/>
                      <a:pt x="32" y="1111"/>
                      <a:pt x="42" y="1142"/>
                    </a:cubicBezTo>
                    <a:cubicBezTo>
                      <a:pt x="63" y="1194"/>
                      <a:pt x="84" y="1235"/>
                      <a:pt x="115" y="1277"/>
                    </a:cubicBezTo>
                    <a:cubicBezTo>
                      <a:pt x="167" y="1349"/>
                      <a:pt x="240" y="1401"/>
                      <a:pt x="333" y="1443"/>
                    </a:cubicBezTo>
                    <a:cubicBezTo>
                      <a:pt x="364" y="1453"/>
                      <a:pt x="416" y="1464"/>
                      <a:pt x="457" y="1464"/>
                    </a:cubicBezTo>
                    <a:cubicBezTo>
                      <a:pt x="510" y="1464"/>
                      <a:pt x="551" y="1464"/>
                      <a:pt x="603" y="1443"/>
                    </a:cubicBezTo>
                    <a:cubicBezTo>
                      <a:pt x="696" y="1422"/>
                      <a:pt x="789" y="1360"/>
                      <a:pt x="862" y="1266"/>
                    </a:cubicBezTo>
                    <a:cubicBezTo>
                      <a:pt x="945" y="1162"/>
                      <a:pt x="987" y="1028"/>
                      <a:pt x="987" y="841"/>
                    </a:cubicBezTo>
                    <a:cubicBezTo>
                      <a:pt x="1100" y="945"/>
                      <a:pt x="1246" y="996"/>
                      <a:pt x="1381" y="1007"/>
                    </a:cubicBezTo>
                    <a:lnTo>
                      <a:pt x="1402" y="1007"/>
                    </a:lnTo>
                    <a:cubicBezTo>
                      <a:pt x="1411" y="1008"/>
                      <a:pt x="1420" y="1008"/>
                      <a:pt x="1429" y="1008"/>
                    </a:cubicBezTo>
                    <a:cubicBezTo>
                      <a:pt x="1605" y="1008"/>
                      <a:pt x="1758" y="918"/>
                      <a:pt x="1837" y="789"/>
                    </a:cubicBezTo>
                    <a:cubicBezTo>
                      <a:pt x="1930" y="623"/>
                      <a:pt x="1920" y="416"/>
                      <a:pt x="1817" y="167"/>
                    </a:cubicBezTo>
                    <a:cubicBezTo>
                      <a:pt x="1806" y="125"/>
                      <a:pt x="1764" y="104"/>
                      <a:pt x="1723" y="104"/>
                    </a:cubicBezTo>
                    <a:cubicBezTo>
                      <a:pt x="1702" y="104"/>
                      <a:pt x="1681" y="104"/>
                      <a:pt x="1671" y="115"/>
                    </a:cubicBezTo>
                    <a:cubicBezTo>
                      <a:pt x="1619" y="136"/>
                      <a:pt x="1598" y="198"/>
                      <a:pt x="1619" y="260"/>
                    </a:cubicBezTo>
                    <a:lnTo>
                      <a:pt x="1640" y="302"/>
                    </a:lnTo>
                    <a:lnTo>
                      <a:pt x="1640" y="312"/>
                    </a:lnTo>
                    <a:cubicBezTo>
                      <a:pt x="1661" y="385"/>
                      <a:pt x="1671" y="447"/>
                      <a:pt x="1681" y="499"/>
                    </a:cubicBezTo>
                    <a:cubicBezTo>
                      <a:pt x="1681" y="530"/>
                      <a:pt x="1681" y="561"/>
                      <a:pt x="1671" y="592"/>
                    </a:cubicBezTo>
                    <a:cubicBezTo>
                      <a:pt x="1671" y="613"/>
                      <a:pt x="1661" y="634"/>
                      <a:pt x="1651" y="655"/>
                    </a:cubicBezTo>
                    <a:cubicBezTo>
                      <a:pt x="1640" y="675"/>
                      <a:pt x="1630" y="696"/>
                      <a:pt x="1619" y="706"/>
                    </a:cubicBezTo>
                    <a:cubicBezTo>
                      <a:pt x="1609" y="717"/>
                      <a:pt x="1598" y="727"/>
                      <a:pt x="1578" y="738"/>
                    </a:cubicBezTo>
                    <a:cubicBezTo>
                      <a:pt x="1568" y="747"/>
                      <a:pt x="1547" y="758"/>
                      <a:pt x="1526" y="768"/>
                    </a:cubicBezTo>
                    <a:cubicBezTo>
                      <a:pt x="1505" y="779"/>
                      <a:pt x="1474" y="779"/>
                      <a:pt x="1443" y="789"/>
                    </a:cubicBezTo>
                    <a:lnTo>
                      <a:pt x="1402" y="789"/>
                    </a:lnTo>
                    <a:cubicBezTo>
                      <a:pt x="1381" y="789"/>
                      <a:pt x="1360" y="779"/>
                      <a:pt x="1339" y="779"/>
                    </a:cubicBezTo>
                    <a:cubicBezTo>
                      <a:pt x="1298" y="768"/>
                      <a:pt x="1266" y="758"/>
                      <a:pt x="1225" y="738"/>
                    </a:cubicBezTo>
                    <a:cubicBezTo>
                      <a:pt x="1183" y="717"/>
                      <a:pt x="1142" y="685"/>
                      <a:pt x="1111" y="655"/>
                    </a:cubicBezTo>
                    <a:cubicBezTo>
                      <a:pt x="1070" y="623"/>
                      <a:pt x="1038" y="592"/>
                      <a:pt x="1008" y="540"/>
                    </a:cubicBezTo>
                    <a:cubicBezTo>
                      <a:pt x="976" y="489"/>
                      <a:pt x="945" y="436"/>
                      <a:pt x="925" y="374"/>
                    </a:cubicBezTo>
                    <a:cubicBezTo>
                      <a:pt x="893" y="291"/>
                      <a:pt x="883" y="208"/>
                      <a:pt x="872" y="125"/>
                    </a:cubicBezTo>
                    <a:cubicBezTo>
                      <a:pt x="872" y="94"/>
                      <a:pt x="862" y="63"/>
                      <a:pt x="842" y="42"/>
                    </a:cubicBezTo>
                    <a:cubicBezTo>
                      <a:pt x="831" y="21"/>
                      <a:pt x="800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5905066" y="2973104"/>
                <a:ext cx="81798" cy="6079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349" extrusionOk="0">
                    <a:moveTo>
                      <a:pt x="1276" y="0"/>
                    </a:moveTo>
                    <a:cubicBezTo>
                      <a:pt x="1203" y="10"/>
                      <a:pt x="1130" y="21"/>
                      <a:pt x="1068" y="31"/>
                    </a:cubicBezTo>
                    <a:cubicBezTo>
                      <a:pt x="1006" y="52"/>
                      <a:pt x="923" y="73"/>
                      <a:pt x="840" y="104"/>
                    </a:cubicBezTo>
                    <a:cubicBezTo>
                      <a:pt x="705" y="156"/>
                      <a:pt x="560" y="229"/>
                      <a:pt x="436" y="312"/>
                    </a:cubicBezTo>
                    <a:cubicBezTo>
                      <a:pt x="383" y="353"/>
                      <a:pt x="332" y="384"/>
                      <a:pt x="280" y="436"/>
                    </a:cubicBezTo>
                    <a:cubicBezTo>
                      <a:pt x="238" y="467"/>
                      <a:pt x="197" y="519"/>
                      <a:pt x="166" y="570"/>
                    </a:cubicBezTo>
                    <a:cubicBezTo>
                      <a:pt x="42" y="736"/>
                      <a:pt x="0" y="882"/>
                      <a:pt x="52" y="996"/>
                    </a:cubicBezTo>
                    <a:cubicBezTo>
                      <a:pt x="104" y="1131"/>
                      <a:pt x="249" y="1204"/>
                      <a:pt x="363" y="1234"/>
                    </a:cubicBezTo>
                    <a:cubicBezTo>
                      <a:pt x="436" y="1266"/>
                      <a:pt x="519" y="1276"/>
                      <a:pt x="591" y="1287"/>
                    </a:cubicBezTo>
                    <a:cubicBezTo>
                      <a:pt x="674" y="1307"/>
                      <a:pt x="757" y="1317"/>
                      <a:pt x="840" y="1317"/>
                    </a:cubicBezTo>
                    <a:cubicBezTo>
                      <a:pt x="923" y="1328"/>
                      <a:pt x="1006" y="1328"/>
                      <a:pt x="1100" y="1338"/>
                    </a:cubicBezTo>
                    <a:lnTo>
                      <a:pt x="1245" y="1338"/>
                    </a:lnTo>
                    <a:cubicBezTo>
                      <a:pt x="1245" y="1349"/>
                      <a:pt x="1255" y="1349"/>
                      <a:pt x="1266" y="1349"/>
                    </a:cubicBezTo>
                    <a:cubicBezTo>
                      <a:pt x="1276" y="1349"/>
                      <a:pt x="1296" y="1349"/>
                      <a:pt x="1307" y="1338"/>
                    </a:cubicBezTo>
                    <a:cubicBezTo>
                      <a:pt x="1379" y="1266"/>
                      <a:pt x="1442" y="1193"/>
                      <a:pt x="1525" y="1079"/>
                    </a:cubicBezTo>
                    <a:cubicBezTo>
                      <a:pt x="1607" y="965"/>
                      <a:pt x="1681" y="840"/>
                      <a:pt x="1732" y="726"/>
                    </a:cubicBezTo>
                    <a:cubicBezTo>
                      <a:pt x="1794" y="591"/>
                      <a:pt x="1815" y="478"/>
                      <a:pt x="1805" y="363"/>
                    </a:cubicBezTo>
                    <a:cubicBezTo>
                      <a:pt x="1805" y="342"/>
                      <a:pt x="1805" y="312"/>
                      <a:pt x="1794" y="291"/>
                    </a:cubicBezTo>
                    <a:cubicBezTo>
                      <a:pt x="1784" y="259"/>
                      <a:pt x="1773" y="239"/>
                      <a:pt x="1764" y="218"/>
                    </a:cubicBezTo>
                    <a:cubicBezTo>
                      <a:pt x="1743" y="166"/>
                      <a:pt x="1701" y="114"/>
                      <a:pt x="1639" y="83"/>
                    </a:cubicBezTo>
                    <a:cubicBezTo>
                      <a:pt x="1587" y="52"/>
                      <a:pt x="1535" y="31"/>
                      <a:pt x="1462" y="10"/>
                    </a:cubicBezTo>
                    <a:cubicBezTo>
                      <a:pt x="1400" y="10"/>
                      <a:pt x="1349" y="0"/>
                      <a:pt x="1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5927465" y="3026375"/>
                <a:ext cx="30916" cy="612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36" extrusionOk="0">
                    <a:moveTo>
                      <a:pt x="42" y="1"/>
                    </a:moveTo>
                    <a:cubicBezTo>
                      <a:pt x="32" y="1"/>
                      <a:pt x="22" y="1"/>
                      <a:pt x="22" y="11"/>
                    </a:cubicBezTo>
                    <a:cubicBezTo>
                      <a:pt x="11" y="11"/>
                      <a:pt x="1" y="22"/>
                      <a:pt x="1" y="32"/>
                    </a:cubicBezTo>
                    <a:cubicBezTo>
                      <a:pt x="1" y="42"/>
                      <a:pt x="1" y="52"/>
                      <a:pt x="11" y="63"/>
                    </a:cubicBezTo>
                    <a:cubicBezTo>
                      <a:pt x="11" y="63"/>
                      <a:pt x="22" y="73"/>
                      <a:pt x="32" y="73"/>
                    </a:cubicBezTo>
                    <a:cubicBezTo>
                      <a:pt x="135" y="73"/>
                      <a:pt x="229" y="84"/>
                      <a:pt x="322" y="94"/>
                    </a:cubicBezTo>
                    <a:cubicBezTo>
                      <a:pt x="437" y="115"/>
                      <a:pt x="540" y="125"/>
                      <a:pt x="644" y="135"/>
                    </a:cubicBezTo>
                    <a:cubicBezTo>
                      <a:pt x="665" y="135"/>
                      <a:pt x="686" y="125"/>
                      <a:pt x="686" y="105"/>
                    </a:cubicBezTo>
                    <a:cubicBezTo>
                      <a:pt x="686" y="84"/>
                      <a:pt x="675" y="63"/>
                      <a:pt x="654" y="63"/>
                    </a:cubicBezTo>
                    <a:cubicBezTo>
                      <a:pt x="561" y="52"/>
                      <a:pt x="457" y="42"/>
                      <a:pt x="364" y="32"/>
                    </a:cubicBezTo>
                    <a:cubicBezTo>
                      <a:pt x="260" y="11"/>
                      <a:pt x="146" y="1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9"/>
              <p:cNvSpPr/>
              <p:nvPr/>
            </p:nvSpPr>
            <p:spPr>
              <a:xfrm>
                <a:off x="5932603" y="3026825"/>
                <a:ext cx="29519" cy="6174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37" extrusionOk="0">
                    <a:moveTo>
                      <a:pt x="42" y="1"/>
                    </a:moveTo>
                    <a:cubicBezTo>
                      <a:pt x="32" y="1"/>
                      <a:pt x="21" y="1"/>
                      <a:pt x="11" y="12"/>
                    </a:cubicBezTo>
                    <a:cubicBezTo>
                      <a:pt x="1" y="12"/>
                      <a:pt x="1" y="22"/>
                      <a:pt x="1" y="32"/>
                    </a:cubicBezTo>
                    <a:lnTo>
                      <a:pt x="1" y="53"/>
                    </a:lnTo>
                    <a:cubicBezTo>
                      <a:pt x="11" y="63"/>
                      <a:pt x="21" y="74"/>
                      <a:pt x="32" y="74"/>
                    </a:cubicBezTo>
                    <a:cubicBezTo>
                      <a:pt x="74" y="84"/>
                      <a:pt x="115" y="95"/>
                      <a:pt x="157" y="95"/>
                    </a:cubicBezTo>
                    <a:cubicBezTo>
                      <a:pt x="208" y="105"/>
                      <a:pt x="270" y="115"/>
                      <a:pt x="323" y="115"/>
                    </a:cubicBezTo>
                    <a:cubicBezTo>
                      <a:pt x="416" y="125"/>
                      <a:pt x="519" y="125"/>
                      <a:pt x="613" y="136"/>
                    </a:cubicBezTo>
                    <a:cubicBezTo>
                      <a:pt x="634" y="136"/>
                      <a:pt x="655" y="125"/>
                      <a:pt x="655" y="105"/>
                    </a:cubicBezTo>
                    <a:cubicBezTo>
                      <a:pt x="655" y="84"/>
                      <a:pt x="644" y="63"/>
                      <a:pt x="623" y="63"/>
                    </a:cubicBezTo>
                    <a:cubicBezTo>
                      <a:pt x="530" y="53"/>
                      <a:pt x="426" y="53"/>
                      <a:pt x="333" y="42"/>
                    </a:cubicBezTo>
                    <a:cubicBezTo>
                      <a:pt x="229" y="42"/>
                      <a:pt x="136" y="22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5938236" y="3027772"/>
                <a:ext cx="23886" cy="585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30" extrusionOk="0">
                    <a:moveTo>
                      <a:pt x="52" y="1"/>
                    </a:moveTo>
                    <a:cubicBezTo>
                      <a:pt x="32" y="1"/>
                      <a:pt x="11" y="11"/>
                      <a:pt x="0" y="32"/>
                    </a:cubicBezTo>
                    <a:cubicBezTo>
                      <a:pt x="0" y="63"/>
                      <a:pt x="21" y="84"/>
                      <a:pt x="42" y="84"/>
                    </a:cubicBezTo>
                    <a:cubicBezTo>
                      <a:pt x="115" y="94"/>
                      <a:pt x="187" y="115"/>
                      <a:pt x="260" y="115"/>
                    </a:cubicBezTo>
                    <a:cubicBezTo>
                      <a:pt x="311" y="122"/>
                      <a:pt x="367" y="130"/>
                      <a:pt x="421" y="130"/>
                    </a:cubicBezTo>
                    <a:cubicBezTo>
                      <a:pt x="444" y="130"/>
                      <a:pt x="467" y="128"/>
                      <a:pt x="488" y="125"/>
                    </a:cubicBezTo>
                    <a:cubicBezTo>
                      <a:pt x="509" y="125"/>
                      <a:pt x="530" y="104"/>
                      <a:pt x="530" y="94"/>
                    </a:cubicBezTo>
                    <a:cubicBezTo>
                      <a:pt x="530" y="74"/>
                      <a:pt x="519" y="42"/>
                      <a:pt x="498" y="42"/>
                    </a:cubicBezTo>
                    <a:lnTo>
                      <a:pt x="384" y="42"/>
                    </a:lnTo>
                    <a:cubicBezTo>
                      <a:pt x="343" y="42"/>
                      <a:pt x="311" y="32"/>
                      <a:pt x="270" y="32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9"/>
              <p:cNvSpPr/>
              <p:nvPr/>
            </p:nvSpPr>
            <p:spPr>
              <a:xfrm>
                <a:off x="5939633" y="3028268"/>
                <a:ext cx="23886" cy="518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15" extrusionOk="0">
                    <a:moveTo>
                      <a:pt x="42" y="0"/>
                    </a:moveTo>
                    <a:cubicBezTo>
                      <a:pt x="31" y="0"/>
                      <a:pt x="11" y="10"/>
                      <a:pt x="1" y="31"/>
                    </a:cubicBezTo>
                    <a:cubicBezTo>
                      <a:pt x="1" y="52"/>
                      <a:pt x="21" y="73"/>
                      <a:pt x="31" y="73"/>
                    </a:cubicBezTo>
                    <a:lnTo>
                      <a:pt x="250" y="104"/>
                    </a:lnTo>
                    <a:cubicBezTo>
                      <a:pt x="333" y="114"/>
                      <a:pt x="405" y="114"/>
                      <a:pt x="488" y="114"/>
                    </a:cubicBezTo>
                    <a:lnTo>
                      <a:pt x="509" y="114"/>
                    </a:lnTo>
                    <a:cubicBezTo>
                      <a:pt x="519" y="104"/>
                      <a:pt x="529" y="93"/>
                      <a:pt x="529" y="83"/>
                    </a:cubicBezTo>
                    <a:cubicBezTo>
                      <a:pt x="529" y="73"/>
                      <a:pt x="519" y="52"/>
                      <a:pt x="499" y="42"/>
                    </a:cubicBezTo>
                    <a:cubicBezTo>
                      <a:pt x="426" y="42"/>
                      <a:pt x="353" y="42"/>
                      <a:pt x="280" y="31"/>
                    </a:cubicBezTo>
                    <a:cubicBezTo>
                      <a:pt x="208" y="31"/>
                      <a:pt x="125" y="21"/>
                      <a:pt x="4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9"/>
              <p:cNvSpPr/>
              <p:nvPr/>
            </p:nvSpPr>
            <p:spPr>
              <a:xfrm>
                <a:off x="5944320" y="3029079"/>
                <a:ext cx="19694" cy="527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17" extrusionOk="0">
                    <a:moveTo>
                      <a:pt x="40" y="0"/>
                    </a:moveTo>
                    <a:cubicBezTo>
                      <a:pt x="24" y="0"/>
                      <a:pt x="10" y="17"/>
                      <a:pt x="10" y="34"/>
                    </a:cubicBezTo>
                    <a:cubicBezTo>
                      <a:pt x="0" y="65"/>
                      <a:pt x="21" y="75"/>
                      <a:pt x="42" y="86"/>
                    </a:cubicBezTo>
                    <a:cubicBezTo>
                      <a:pt x="93" y="96"/>
                      <a:pt x="146" y="107"/>
                      <a:pt x="197" y="107"/>
                    </a:cubicBezTo>
                    <a:cubicBezTo>
                      <a:pt x="259" y="117"/>
                      <a:pt x="322" y="117"/>
                      <a:pt x="384" y="117"/>
                    </a:cubicBezTo>
                    <a:lnTo>
                      <a:pt x="415" y="117"/>
                    </a:lnTo>
                    <a:cubicBezTo>
                      <a:pt x="425" y="107"/>
                      <a:pt x="436" y="96"/>
                      <a:pt x="436" y="86"/>
                    </a:cubicBezTo>
                    <a:cubicBezTo>
                      <a:pt x="436" y="65"/>
                      <a:pt x="425" y="45"/>
                      <a:pt x="405" y="34"/>
                    </a:cubicBezTo>
                    <a:cubicBezTo>
                      <a:pt x="342" y="34"/>
                      <a:pt x="291" y="24"/>
                      <a:pt x="239" y="24"/>
                    </a:cubicBezTo>
                    <a:cubicBezTo>
                      <a:pt x="176" y="24"/>
                      <a:pt x="114" y="13"/>
                      <a:pt x="52" y="3"/>
                    </a:cubicBezTo>
                    <a:cubicBezTo>
                      <a:pt x="48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9"/>
              <p:cNvSpPr/>
              <p:nvPr/>
            </p:nvSpPr>
            <p:spPr>
              <a:xfrm>
                <a:off x="5927465" y="3026735"/>
                <a:ext cx="27176" cy="626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39" extrusionOk="0">
                    <a:moveTo>
                      <a:pt x="32" y="0"/>
                    </a:moveTo>
                    <a:cubicBezTo>
                      <a:pt x="18" y="0"/>
                      <a:pt x="9" y="17"/>
                      <a:pt x="1" y="34"/>
                    </a:cubicBezTo>
                    <a:cubicBezTo>
                      <a:pt x="1" y="55"/>
                      <a:pt x="11" y="65"/>
                      <a:pt x="32" y="76"/>
                    </a:cubicBezTo>
                    <a:lnTo>
                      <a:pt x="281" y="107"/>
                    </a:lnTo>
                    <a:lnTo>
                      <a:pt x="561" y="138"/>
                    </a:lnTo>
                    <a:cubicBezTo>
                      <a:pt x="571" y="138"/>
                      <a:pt x="582" y="127"/>
                      <a:pt x="592" y="127"/>
                    </a:cubicBezTo>
                    <a:cubicBezTo>
                      <a:pt x="592" y="117"/>
                      <a:pt x="603" y="107"/>
                      <a:pt x="603" y="97"/>
                    </a:cubicBezTo>
                    <a:cubicBezTo>
                      <a:pt x="603" y="86"/>
                      <a:pt x="592" y="65"/>
                      <a:pt x="571" y="55"/>
                    </a:cubicBezTo>
                    <a:cubicBezTo>
                      <a:pt x="488" y="55"/>
                      <a:pt x="405" y="44"/>
                      <a:pt x="322" y="34"/>
                    </a:cubicBezTo>
                    <a:lnTo>
                      <a:pt x="42" y="3"/>
                    </a:ln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9"/>
              <p:cNvSpPr/>
              <p:nvPr/>
            </p:nvSpPr>
            <p:spPr>
              <a:xfrm>
                <a:off x="5905066" y="2989464"/>
                <a:ext cx="61742" cy="4538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007" extrusionOk="0">
                    <a:moveTo>
                      <a:pt x="363" y="0"/>
                    </a:moveTo>
                    <a:cubicBezTo>
                      <a:pt x="342" y="21"/>
                      <a:pt x="311" y="42"/>
                      <a:pt x="280" y="73"/>
                    </a:cubicBezTo>
                    <a:cubicBezTo>
                      <a:pt x="238" y="104"/>
                      <a:pt x="197" y="156"/>
                      <a:pt x="155" y="207"/>
                    </a:cubicBezTo>
                    <a:cubicBezTo>
                      <a:pt x="42" y="373"/>
                      <a:pt x="0" y="519"/>
                      <a:pt x="52" y="643"/>
                    </a:cubicBezTo>
                    <a:cubicBezTo>
                      <a:pt x="104" y="768"/>
                      <a:pt x="249" y="841"/>
                      <a:pt x="353" y="871"/>
                    </a:cubicBezTo>
                    <a:cubicBezTo>
                      <a:pt x="436" y="903"/>
                      <a:pt x="519" y="924"/>
                      <a:pt x="591" y="934"/>
                    </a:cubicBezTo>
                    <a:lnTo>
                      <a:pt x="840" y="965"/>
                    </a:lnTo>
                    <a:lnTo>
                      <a:pt x="913" y="965"/>
                    </a:lnTo>
                    <a:cubicBezTo>
                      <a:pt x="964" y="975"/>
                      <a:pt x="1017" y="986"/>
                      <a:pt x="1068" y="986"/>
                    </a:cubicBezTo>
                    <a:cubicBezTo>
                      <a:pt x="1110" y="996"/>
                      <a:pt x="1151" y="996"/>
                      <a:pt x="1193" y="996"/>
                    </a:cubicBezTo>
                    <a:cubicBezTo>
                      <a:pt x="1213" y="1007"/>
                      <a:pt x="1234" y="1007"/>
                      <a:pt x="1255" y="1007"/>
                    </a:cubicBezTo>
                    <a:cubicBezTo>
                      <a:pt x="1276" y="1007"/>
                      <a:pt x="1286" y="1007"/>
                      <a:pt x="1296" y="996"/>
                    </a:cubicBezTo>
                    <a:cubicBezTo>
                      <a:pt x="1296" y="986"/>
                      <a:pt x="1307" y="986"/>
                      <a:pt x="1307" y="975"/>
                    </a:cubicBezTo>
                    <a:lnTo>
                      <a:pt x="1369" y="913"/>
                    </a:lnTo>
                    <a:lnTo>
                      <a:pt x="1359" y="913"/>
                    </a:lnTo>
                    <a:cubicBezTo>
                      <a:pt x="1245" y="903"/>
                      <a:pt x="1130" y="871"/>
                      <a:pt x="1027" y="830"/>
                    </a:cubicBezTo>
                    <a:cubicBezTo>
                      <a:pt x="923" y="788"/>
                      <a:pt x="809" y="726"/>
                      <a:pt x="726" y="664"/>
                    </a:cubicBezTo>
                    <a:cubicBezTo>
                      <a:pt x="653" y="602"/>
                      <a:pt x="581" y="539"/>
                      <a:pt x="529" y="456"/>
                    </a:cubicBezTo>
                    <a:cubicBezTo>
                      <a:pt x="487" y="394"/>
                      <a:pt x="446" y="311"/>
                      <a:pt x="415" y="239"/>
                    </a:cubicBezTo>
                    <a:cubicBezTo>
                      <a:pt x="383" y="156"/>
                      <a:pt x="363" y="83"/>
                      <a:pt x="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9"/>
              <p:cNvSpPr/>
              <p:nvPr/>
            </p:nvSpPr>
            <p:spPr>
              <a:xfrm>
                <a:off x="5704018" y="3025654"/>
                <a:ext cx="71567" cy="9031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2004" extrusionOk="0">
                    <a:moveTo>
                      <a:pt x="548" y="1"/>
                    </a:moveTo>
                    <a:cubicBezTo>
                      <a:pt x="498" y="1"/>
                      <a:pt x="450" y="9"/>
                      <a:pt x="405" y="27"/>
                    </a:cubicBezTo>
                    <a:cubicBezTo>
                      <a:pt x="84" y="162"/>
                      <a:pt x="1" y="702"/>
                      <a:pt x="218" y="1241"/>
                    </a:cubicBezTo>
                    <a:cubicBezTo>
                      <a:pt x="405" y="1694"/>
                      <a:pt x="753" y="2003"/>
                      <a:pt x="1050" y="2003"/>
                    </a:cubicBezTo>
                    <a:cubicBezTo>
                      <a:pt x="1100" y="2003"/>
                      <a:pt x="1148" y="1995"/>
                      <a:pt x="1193" y="1977"/>
                    </a:cubicBezTo>
                    <a:cubicBezTo>
                      <a:pt x="1504" y="1843"/>
                      <a:pt x="1587" y="1303"/>
                      <a:pt x="1380" y="774"/>
                    </a:cubicBezTo>
                    <a:cubicBezTo>
                      <a:pt x="1193" y="311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9"/>
              <p:cNvSpPr/>
              <p:nvPr/>
            </p:nvSpPr>
            <p:spPr>
              <a:xfrm>
                <a:off x="6059334" y="2878326"/>
                <a:ext cx="70170" cy="83916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862" extrusionOk="0">
                    <a:moveTo>
                      <a:pt x="500" y="0"/>
                    </a:moveTo>
                    <a:cubicBezTo>
                      <a:pt x="441" y="0"/>
                      <a:pt x="384" y="13"/>
                      <a:pt x="332" y="39"/>
                    </a:cubicBezTo>
                    <a:cubicBezTo>
                      <a:pt x="42" y="184"/>
                      <a:pt x="0" y="703"/>
                      <a:pt x="249" y="1200"/>
                    </a:cubicBezTo>
                    <a:cubicBezTo>
                      <a:pt x="454" y="1601"/>
                      <a:pt x="784" y="1861"/>
                      <a:pt x="1056" y="1861"/>
                    </a:cubicBezTo>
                    <a:cubicBezTo>
                      <a:pt x="1116" y="1861"/>
                      <a:pt x="1172" y="1849"/>
                      <a:pt x="1224" y="1823"/>
                    </a:cubicBezTo>
                    <a:cubicBezTo>
                      <a:pt x="1515" y="1678"/>
                      <a:pt x="1556" y="1159"/>
                      <a:pt x="1307" y="661"/>
                    </a:cubicBezTo>
                    <a:cubicBezTo>
                      <a:pt x="1103" y="261"/>
                      <a:pt x="77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9"/>
              <p:cNvSpPr/>
              <p:nvPr/>
            </p:nvSpPr>
            <p:spPr>
              <a:xfrm>
                <a:off x="5619876" y="2888962"/>
                <a:ext cx="89820" cy="77651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1723" extrusionOk="0">
                    <a:moveTo>
                      <a:pt x="1587" y="0"/>
                    </a:moveTo>
                    <a:cubicBezTo>
                      <a:pt x="1317" y="0"/>
                      <a:pt x="955" y="155"/>
                      <a:pt x="633" y="425"/>
                    </a:cubicBezTo>
                    <a:cubicBezTo>
                      <a:pt x="395" y="623"/>
                      <a:pt x="208" y="861"/>
                      <a:pt x="104" y="1079"/>
                    </a:cubicBezTo>
                    <a:cubicBezTo>
                      <a:pt x="10" y="1307"/>
                      <a:pt x="1" y="1494"/>
                      <a:pt x="104" y="1608"/>
                    </a:cubicBezTo>
                    <a:cubicBezTo>
                      <a:pt x="167" y="1681"/>
                      <a:pt x="270" y="1722"/>
                      <a:pt x="405" y="1722"/>
                    </a:cubicBezTo>
                    <a:cubicBezTo>
                      <a:pt x="674" y="1722"/>
                      <a:pt x="1038" y="1556"/>
                      <a:pt x="1359" y="1296"/>
                    </a:cubicBezTo>
                    <a:cubicBezTo>
                      <a:pt x="1598" y="1100"/>
                      <a:pt x="1785" y="861"/>
                      <a:pt x="1888" y="643"/>
                    </a:cubicBezTo>
                    <a:cubicBezTo>
                      <a:pt x="1992" y="415"/>
                      <a:pt x="1992" y="228"/>
                      <a:pt x="1888" y="114"/>
                    </a:cubicBezTo>
                    <a:cubicBezTo>
                      <a:pt x="1826" y="31"/>
                      <a:pt x="1722" y="0"/>
                      <a:pt x="1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9"/>
              <p:cNvSpPr/>
              <p:nvPr/>
            </p:nvSpPr>
            <p:spPr>
              <a:xfrm>
                <a:off x="5989208" y="2751009"/>
                <a:ext cx="101943" cy="50566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122" extrusionOk="0">
                    <a:moveTo>
                      <a:pt x="1369" y="1"/>
                    </a:moveTo>
                    <a:cubicBezTo>
                      <a:pt x="1266" y="1"/>
                      <a:pt x="1151" y="12"/>
                      <a:pt x="1027" y="32"/>
                    </a:cubicBezTo>
                    <a:cubicBezTo>
                      <a:pt x="612" y="95"/>
                      <a:pt x="238" y="281"/>
                      <a:pt x="93" y="489"/>
                    </a:cubicBezTo>
                    <a:cubicBezTo>
                      <a:pt x="31" y="572"/>
                      <a:pt x="0" y="655"/>
                      <a:pt x="21" y="738"/>
                    </a:cubicBezTo>
                    <a:cubicBezTo>
                      <a:pt x="52" y="966"/>
                      <a:pt x="394" y="1121"/>
                      <a:pt x="861" y="1121"/>
                    </a:cubicBezTo>
                    <a:cubicBezTo>
                      <a:pt x="965" y="1121"/>
                      <a:pt x="1079" y="1111"/>
                      <a:pt x="1193" y="1100"/>
                    </a:cubicBezTo>
                    <a:cubicBezTo>
                      <a:pt x="1805" y="997"/>
                      <a:pt x="2262" y="685"/>
                      <a:pt x="2209" y="395"/>
                    </a:cubicBezTo>
                    <a:cubicBezTo>
                      <a:pt x="2179" y="157"/>
                      <a:pt x="1836" y="1"/>
                      <a:pt x="1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9"/>
              <p:cNvSpPr/>
              <p:nvPr/>
            </p:nvSpPr>
            <p:spPr>
              <a:xfrm>
                <a:off x="6183677" y="2786117"/>
                <a:ext cx="221642" cy="153365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3403" extrusionOk="0">
                    <a:moveTo>
                      <a:pt x="4865" y="0"/>
                    </a:moveTo>
                    <a:cubicBezTo>
                      <a:pt x="4523" y="145"/>
                      <a:pt x="4180" y="291"/>
                      <a:pt x="3848" y="446"/>
                    </a:cubicBezTo>
                    <a:cubicBezTo>
                      <a:pt x="3507" y="602"/>
                      <a:pt x="3164" y="768"/>
                      <a:pt x="2832" y="954"/>
                    </a:cubicBezTo>
                    <a:cubicBezTo>
                      <a:pt x="2158" y="1317"/>
                      <a:pt x="1525" y="1732"/>
                      <a:pt x="944" y="2241"/>
                    </a:cubicBezTo>
                    <a:cubicBezTo>
                      <a:pt x="612" y="2531"/>
                      <a:pt x="291" y="2852"/>
                      <a:pt x="21" y="3205"/>
                    </a:cubicBezTo>
                    <a:cubicBezTo>
                      <a:pt x="10" y="3237"/>
                      <a:pt x="0" y="3257"/>
                      <a:pt x="0" y="3288"/>
                    </a:cubicBezTo>
                    <a:cubicBezTo>
                      <a:pt x="0" y="3320"/>
                      <a:pt x="10" y="3350"/>
                      <a:pt x="42" y="3371"/>
                    </a:cubicBezTo>
                    <a:cubicBezTo>
                      <a:pt x="63" y="3392"/>
                      <a:pt x="93" y="3403"/>
                      <a:pt x="125" y="3403"/>
                    </a:cubicBezTo>
                    <a:cubicBezTo>
                      <a:pt x="156" y="3403"/>
                      <a:pt x="187" y="3382"/>
                      <a:pt x="208" y="3361"/>
                    </a:cubicBezTo>
                    <a:cubicBezTo>
                      <a:pt x="342" y="3164"/>
                      <a:pt x="488" y="2988"/>
                      <a:pt x="654" y="2811"/>
                    </a:cubicBezTo>
                    <a:cubicBezTo>
                      <a:pt x="810" y="2635"/>
                      <a:pt x="975" y="2469"/>
                      <a:pt x="1151" y="2303"/>
                    </a:cubicBezTo>
                    <a:lnTo>
                      <a:pt x="1151" y="2303"/>
                    </a:lnTo>
                    <a:cubicBezTo>
                      <a:pt x="1151" y="2313"/>
                      <a:pt x="1141" y="2313"/>
                      <a:pt x="1141" y="2324"/>
                    </a:cubicBezTo>
                    <a:cubicBezTo>
                      <a:pt x="1525" y="1971"/>
                      <a:pt x="1951" y="1660"/>
                      <a:pt x="2396" y="1369"/>
                    </a:cubicBezTo>
                    <a:cubicBezTo>
                      <a:pt x="2624" y="1224"/>
                      <a:pt x="2853" y="1089"/>
                      <a:pt x="3081" y="954"/>
                    </a:cubicBezTo>
                    <a:cubicBezTo>
                      <a:pt x="3309" y="819"/>
                      <a:pt x="3548" y="695"/>
                      <a:pt x="3786" y="581"/>
                    </a:cubicBezTo>
                    <a:lnTo>
                      <a:pt x="3776" y="581"/>
                    </a:lnTo>
                    <a:cubicBezTo>
                      <a:pt x="4139" y="394"/>
                      <a:pt x="4512" y="228"/>
                      <a:pt x="4886" y="62"/>
                    </a:cubicBezTo>
                    <a:cubicBezTo>
                      <a:pt x="4906" y="62"/>
                      <a:pt x="4917" y="42"/>
                      <a:pt x="4906" y="21"/>
                    </a:cubicBezTo>
                    <a:cubicBezTo>
                      <a:pt x="4906" y="10"/>
                      <a:pt x="4886" y="0"/>
                      <a:pt x="4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9"/>
              <p:cNvSpPr/>
              <p:nvPr/>
            </p:nvSpPr>
            <p:spPr>
              <a:xfrm>
                <a:off x="6207518" y="2842633"/>
                <a:ext cx="288477" cy="123215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2734" extrusionOk="0">
                    <a:moveTo>
                      <a:pt x="6348" y="1"/>
                    </a:moveTo>
                    <a:cubicBezTo>
                      <a:pt x="5975" y="95"/>
                      <a:pt x="5592" y="188"/>
                      <a:pt x="5218" y="281"/>
                    </a:cubicBezTo>
                    <a:cubicBezTo>
                      <a:pt x="5021" y="333"/>
                      <a:pt x="4834" y="385"/>
                      <a:pt x="4637" y="427"/>
                    </a:cubicBezTo>
                    <a:cubicBezTo>
                      <a:pt x="4450" y="478"/>
                      <a:pt x="4253" y="540"/>
                      <a:pt x="4066" y="593"/>
                    </a:cubicBezTo>
                    <a:cubicBezTo>
                      <a:pt x="3299" y="810"/>
                      <a:pt x="2542" y="1049"/>
                      <a:pt x="1826" y="1381"/>
                    </a:cubicBezTo>
                    <a:cubicBezTo>
                      <a:pt x="1515" y="1526"/>
                      <a:pt x="1214" y="1692"/>
                      <a:pt x="924" y="1868"/>
                    </a:cubicBezTo>
                    <a:cubicBezTo>
                      <a:pt x="622" y="2045"/>
                      <a:pt x="332" y="2241"/>
                      <a:pt x="73" y="2460"/>
                    </a:cubicBezTo>
                    <a:cubicBezTo>
                      <a:pt x="42" y="2490"/>
                      <a:pt x="21" y="2511"/>
                      <a:pt x="11" y="2553"/>
                    </a:cubicBezTo>
                    <a:cubicBezTo>
                      <a:pt x="0" y="2594"/>
                      <a:pt x="11" y="2636"/>
                      <a:pt x="32" y="2667"/>
                    </a:cubicBezTo>
                    <a:cubicBezTo>
                      <a:pt x="52" y="2709"/>
                      <a:pt x="94" y="2729"/>
                      <a:pt x="135" y="2729"/>
                    </a:cubicBezTo>
                    <a:cubicBezTo>
                      <a:pt x="143" y="2732"/>
                      <a:pt x="153" y="2733"/>
                      <a:pt x="164" y="2733"/>
                    </a:cubicBezTo>
                    <a:cubicBezTo>
                      <a:pt x="192" y="2733"/>
                      <a:pt x="226" y="2724"/>
                      <a:pt x="249" y="2709"/>
                    </a:cubicBezTo>
                    <a:cubicBezTo>
                      <a:pt x="373" y="2605"/>
                      <a:pt x="509" y="2511"/>
                      <a:pt x="643" y="2407"/>
                    </a:cubicBezTo>
                    <a:cubicBezTo>
                      <a:pt x="768" y="2314"/>
                      <a:pt x="903" y="2221"/>
                      <a:pt x="1048" y="2138"/>
                    </a:cubicBezTo>
                    <a:cubicBezTo>
                      <a:pt x="1321" y="1955"/>
                      <a:pt x="1595" y="1803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93" y="1651"/>
                      <a:pt x="1896" y="1648"/>
                      <a:pt x="1898" y="1646"/>
                    </a:cubicBezTo>
                    <a:lnTo>
                      <a:pt x="1898" y="1646"/>
                    </a:lnTo>
                    <a:cubicBezTo>
                      <a:pt x="1895" y="1647"/>
                      <a:pt x="1891" y="1649"/>
                      <a:pt x="1888" y="1651"/>
                    </a:cubicBezTo>
                    <a:lnTo>
                      <a:pt x="1888" y="1651"/>
                    </a:lnTo>
                    <a:cubicBezTo>
                      <a:pt x="1892" y="1649"/>
                      <a:pt x="1895" y="1647"/>
                      <a:pt x="1899" y="1645"/>
                    </a:cubicBezTo>
                    <a:lnTo>
                      <a:pt x="1899" y="1645"/>
                    </a:lnTo>
                    <a:cubicBezTo>
                      <a:pt x="1899" y="1645"/>
                      <a:pt x="1898" y="1645"/>
                      <a:pt x="1898" y="1646"/>
                    </a:cubicBezTo>
                    <a:lnTo>
                      <a:pt x="1898" y="1646"/>
                    </a:lnTo>
                    <a:cubicBezTo>
                      <a:pt x="2258" y="1471"/>
                      <a:pt x="2608" y="1306"/>
                      <a:pt x="2978" y="1153"/>
                    </a:cubicBezTo>
                    <a:cubicBezTo>
                      <a:pt x="3340" y="1007"/>
                      <a:pt x="3714" y="862"/>
                      <a:pt x="4087" y="738"/>
                    </a:cubicBezTo>
                    <a:cubicBezTo>
                      <a:pt x="4274" y="676"/>
                      <a:pt x="4471" y="613"/>
                      <a:pt x="4658" y="561"/>
                    </a:cubicBezTo>
                    <a:cubicBezTo>
                      <a:pt x="4845" y="499"/>
                      <a:pt x="5031" y="447"/>
                      <a:pt x="5228" y="385"/>
                    </a:cubicBezTo>
                    <a:lnTo>
                      <a:pt x="6348" y="74"/>
                    </a:lnTo>
                    <a:lnTo>
                      <a:pt x="6369" y="74"/>
                    </a:lnTo>
                    <a:cubicBezTo>
                      <a:pt x="6390" y="63"/>
                      <a:pt x="6401" y="42"/>
                      <a:pt x="6401" y="22"/>
                    </a:cubicBezTo>
                    <a:cubicBezTo>
                      <a:pt x="6390" y="1"/>
                      <a:pt x="6380" y="1"/>
                      <a:pt x="6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9"/>
              <p:cNvSpPr/>
              <p:nvPr/>
            </p:nvSpPr>
            <p:spPr>
              <a:xfrm>
                <a:off x="6226672" y="2914651"/>
                <a:ext cx="254812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1800" extrusionOk="0">
                    <a:moveTo>
                      <a:pt x="5602" y="0"/>
                    </a:moveTo>
                    <a:cubicBezTo>
                      <a:pt x="5187" y="21"/>
                      <a:pt x="4772" y="53"/>
                      <a:pt x="4357" y="104"/>
                    </a:cubicBezTo>
                    <a:cubicBezTo>
                      <a:pt x="3943" y="156"/>
                      <a:pt x="3538" y="239"/>
                      <a:pt x="3123" y="322"/>
                    </a:cubicBezTo>
                    <a:cubicBezTo>
                      <a:pt x="2915" y="374"/>
                      <a:pt x="2718" y="426"/>
                      <a:pt x="2511" y="477"/>
                    </a:cubicBezTo>
                    <a:cubicBezTo>
                      <a:pt x="2314" y="540"/>
                      <a:pt x="2117" y="602"/>
                      <a:pt x="1909" y="664"/>
                    </a:cubicBezTo>
                    <a:cubicBezTo>
                      <a:pt x="1515" y="799"/>
                      <a:pt x="1131" y="965"/>
                      <a:pt x="758" y="1152"/>
                    </a:cubicBezTo>
                    <a:cubicBezTo>
                      <a:pt x="529" y="1266"/>
                      <a:pt x="301" y="1380"/>
                      <a:pt x="94" y="1515"/>
                    </a:cubicBezTo>
                    <a:cubicBezTo>
                      <a:pt x="21" y="1567"/>
                      <a:pt x="1" y="1671"/>
                      <a:pt x="52" y="1733"/>
                    </a:cubicBezTo>
                    <a:cubicBezTo>
                      <a:pt x="73" y="1764"/>
                      <a:pt x="104" y="1795"/>
                      <a:pt x="146" y="1795"/>
                    </a:cubicBezTo>
                    <a:cubicBezTo>
                      <a:pt x="157" y="1798"/>
                      <a:pt x="168" y="1799"/>
                      <a:pt x="179" y="1799"/>
                    </a:cubicBezTo>
                    <a:cubicBezTo>
                      <a:pt x="209" y="1799"/>
                      <a:pt x="237" y="1790"/>
                      <a:pt x="260" y="1775"/>
                    </a:cubicBezTo>
                    <a:cubicBezTo>
                      <a:pt x="550" y="1598"/>
                      <a:pt x="851" y="1422"/>
                      <a:pt x="1152" y="1277"/>
                    </a:cubicBezTo>
                    <a:cubicBezTo>
                      <a:pt x="1587" y="1058"/>
                      <a:pt x="2034" y="862"/>
                      <a:pt x="2490" y="706"/>
                    </a:cubicBezTo>
                    <a:cubicBezTo>
                      <a:pt x="2936" y="551"/>
                      <a:pt x="3403" y="415"/>
                      <a:pt x="3880" y="322"/>
                    </a:cubicBezTo>
                    <a:lnTo>
                      <a:pt x="3869" y="322"/>
                    </a:lnTo>
                    <a:cubicBezTo>
                      <a:pt x="4440" y="198"/>
                      <a:pt x="5031" y="125"/>
                      <a:pt x="5612" y="94"/>
                    </a:cubicBezTo>
                    <a:cubicBezTo>
                      <a:pt x="5644" y="83"/>
                      <a:pt x="5654" y="63"/>
                      <a:pt x="5654" y="42"/>
                    </a:cubicBezTo>
                    <a:cubicBezTo>
                      <a:pt x="5654" y="11"/>
                      <a:pt x="5633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9"/>
              <p:cNvSpPr/>
              <p:nvPr/>
            </p:nvSpPr>
            <p:spPr>
              <a:xfrm>
                <a:off x="5431446" y="3134808"/>
                <a:ext cx="274010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904" extrusionOk="0">
                    <a:moveTo>
                      <a:pt x="4483" y="1"/>
                    </a:moveTo>
                    <a:cubicBezTo>
                      <a:pt x="3736" y="1"/>
                      <a:pt x="2990" y="93"/>
                      <a:pt x="2262" y="240"/>
                    </a:cubicBezTo>
                    <a:cubicBezTo>
                      <a:pt x="1879" y="323"/>
                      <a:pt x="1494" y="416"/>
                      <a:pt x="1121" y="509"/>
                    </a:cubicBezTo>
                    <a:cubicBezTo>
                      <a:pt x="748" y="613"/>
                      <a:pt x="385" y="728"/>
                      <a:pt x="22" y="831"/>
                    </a:cubicBezTo>
                    <a:lnTo>
                      <a:pt x="12" y="841"/>
                    </a:lnTo>
                    <a:cubicBezTo>
                      <a:pt x="1" y="852"/>
                      <a:pt x="1" y="862"/>
                      <a:pt x="1" y="883"/>
                    </a:cubicBezTo>
                    <a:cubicBezTo>
                      <a:pt x="12" y="903"/>
                      <a:pt x="32" y="903"/>
                      <a:pt x="53" y="903"/>
                    </a:cubicBezTo>
                    <a:cubicBezTo>
                      <a:pt x="446" y="780"/>
                      <a:pt x="848" y="676"/>
                      <a:pt x="1261" y="573"/>
                    </a:cubicBezTo>
                    <a:lnTo>
                      <a:pt x="1261" y="573"/>
                    </a:lnTo>
                    <a:cubicBezTo>
                      <a:pt x="1256" y="576"/>
                      <a:pt x="1256" y="582"/>
                      <a:pt x="1256" y="582"/>
                    </a:cubicBezTo>
                    <a:lnTo>
                      <a:pt x="1266" y="572"/>
                    </a:lnTo>
                    <a:lnTo>
                      <a:pt x="1266" y="572"/>
                    </a:lnTo>
                    <a:cubicBezTo>
                      <a:pt x="1266" y="572"/>
                      <a:pt x="1266" y="572"/>
                      <a:pt x="1266" y="572"/>
                    </a:cubicBezTo>
                    <a:cubicBezTo>
                      <a:pt x="1526" y="520"/>
                      <a:pt x="1796" y="458"/>
                      <a:pt x="2055" y="406"/>
                    </a:cubicBezTo>
                    <a:cubicBezTo>
                      <a:pt x="2335" y="364"/>
                      <a:pt x="2605" y="313"/>
                      <a:pt x="2884" y="281"/>
                    </a:cubicBezTo>
                    <a:cubicBezTo>
                      <a:pt x="3328" y="230"/>
                      <a:pt x="3772" y="193"/>
                      <a:pt x="4216" y="193"/>
                    </a:cubicBezTo>
                    <a:cubicBezTo>
                      <a:pt x="4312" y="193"/>
                      <a:pt x="4407" y="194"/>
                      <a:pt x="4503" y="198"/>
                    </a:cubicBezTo>
                    <a:lnTo>
                      <a:pt x="4482" y="198"/>
                    </a:lnTo>
                    <a:cubicBezTo>
                      <a:pt x="4731" y="209"/>
                      <a:pt x="4970" y="230"/>
                      <a:pt x="5219" y="260"/>
                    </a:cubicBezTo>
                    <a:cubicBezTo>
                      <a:pt x="5457" y="292"/>
                      <a:pt x="5696" y="343"/>
                      <a:pt x="5934" y="406"/>
                    </a:cubicBezTo>
                    <a:cubicBezTo>
                      <a:pt x="5966" y="406"/>
                      <a:pt x="5996" y="396"/>
                      <a:pt x="6028" y="385"/>
                    </a:cubicBezTo>
                    <a:cubicBezTo>
                      <a:pt x="6049" y="364"/>
                      <a:pt x="6069" y="333"/>
                      <a:pt x="6069" y="302"/>
                    </a:cubicBezTo>
                    <a:cubicBezTo>
                      <a:pt x="6079" y="271"/>
                      <a:pt x="6069" y="240"/>
                      <a:pt x="6049" y="209"/>
                    </a:cubicBezTo>
                    <a:cubicBezTo>
                      <a:pt x="6028" y="188"/>
                      <a:pt x="6007" y="167"/>
                      <a:pt x="5976" y="167"/>
                    </a:cubicBezTo>
                    <a:cubicBezTo>
                      <a:pt x="5530" y="53"/>
                      <a:pt x="5063" y="11"/>
                      <a:pt x="4606" y="1"/>
                    </a:cubicBezTo>
                    <a:cubicBezTo>
                      <a:pt x="4565" y="1"/>
                      <a:pt x="452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9"/>
              <p:cNvSpPr/>
              <p:nvPr/>
            </p:nvSpPr>
            <p:spPr>
              <a:xfrm>
                <a:off x="5396879" y="3177352"/>
                <a:ext cx="306234" cy="103385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2294" extrusionOk="0">
                    <a:moveTo>
                      <a:pt x="4640" y="569"/>
                    </a:moveTo>
                    <a:cubicBezTo>
                      <a:pt x="4636" y="570"/>
                      <a:pt x="4631" y="571"/>
                      <a:pt x="4627" y="572"/>
                    </a:cubicBezTo>
                    <a:cubicBezTo>
                      <a:pt x="4634" y="572"/>
                      <a:pt x="4636" y="572"/>
                      <a:pt x="4640" y="569"/>
                    </a:cubicBezTo>
                    <a:close/>
                    <a:moveTo>
                      <a:pt x="6618" y="1"/>
                    </a:moveTo>
                    <a:cubicBezTo>
                      <a:pt x="6265" y="1"/>
                      <a:pt x="5903" y="33"/>
                      <a:pt x="5560" y="95"/>
                    </a:cubicBezTo>
                    <a:cubicBezTo>
                      <a:pt x="5207" y="146"/>
                      <a:pt x="4866" y="219"/>
                      <a:pt x="4523" y="312"/>
                    </a:cubicBezTo>
                    <a:cubicBezTo>
                      <a:pt x="3734" y="520"/>
                      <a:pt x="2967" y="831"/>
                      <a:pt x="2231" y="1174"/>
                    </a:cubicBezTo>
                    <a:lnTo>
                      <a:pt x="1671" y="1423"/>
                    </a:lnTo>
                    <a:cubicBezTo>
                      <a:pt x="1484" y="1515"/>
                      <a:pt x="1297" y="1598"/>
                      <a:pt x="1111" y="1692"/>
                    </a:cubicBezTo>
                    <a:cubicBezTo>
                      <a:pt x="758" y="1868"/>
                      <a:pt x="394" y="2045"/>
                      <a:pt x="32" y="2211"/>
                    </a:cubicBezTo>
                    <a:lnTo>
                      <a:pt x="21" y="2221"/>
                    </a:lnTo>
                    <a:cubicBezTo>
                      <a:pt x="11" y="2232"/>
                      <a:pt x="0" y="2252"/>
                      <a:pt x="11" y="2262"/>
                    </a:cubicBezTo>
                    <a:cubicBezTo>
                      <a:pt x="11" y="2283"/>
                      <a:pt x="42" y="2294"/>
                      <a:pt x="52" y="2294"/>
                    </a:cubicBezTo>
                    <a:cubicBezTo>
                      <a:pt x="62" y="2283"/>
                      <a:pt x="73" y="2283"/>
                      <a:pt x="83" y="2283"/>
                    </a:cubicBezTo>
                    <a:cubicBezTo>
                      <a:pt x="447" y="2107"/>
                      <a:pt x="809" y="1941"/>
                      <a:pt x="1173" y="1775"/>
                    </a:cubicBezTo>
                    <a:cubicBezTo>
                      <a:pt x="1359" y="1692"/>
                      <a:pt x="1546" y="1619"/>
                      <a:pt x="1733" y="1536"/>
                    </a:cubicBezTo>
                    <a:cubicBezTo>
                      <a:pt x="1920" y="1453"/>
                      <a:pt x="2116" y="1381"/>
                      <a:pt x="2303" y="1298"/>
                    </a:cubicBezTo>
                    <a:cubicBezTo>
                      <a:pt x="2687" y="1153"/>
                      <a:pt x="3071" y="1018"/>
                      <a:pt x="3465" y="893"/>
                    </a:cubicBezTo>
                    <a:cubicBezTo>
                      <a:pt x="3849" y="769"/>
                      <a:pt x="4243" y="655"/>
                      <a:pt x="4647" y="561"/>
                    </a:cubicBezTo>
                    <a:lnTo>
                      <a:pt x="4647" y="561"/>
                    </a:lnTo>
                    <a:cubicBezTo>
                      <a:pt x="4644" y="565"/>
                      <a:pt x="4642" y="567"/>
                      <a:pt x="4640" y="569"/>
                    </a:cubicBezTo>
                    <a:lnTo>
                      <a:pt x="4640" y="569"/>
                    </a:lnTo>
                    <a:cubicBezTo>
                      <a:pt x="4968" y="487"/>
                      <a:pt x="5295" y="426"/>
                      <a:pt x="5633" y="385"/>
                    </a:cubicBezTo>
                    <a:cubicBezTo>
                      <a:pt x="5799" y="364"/>
                      <a:pt x="5975" y="354"/>
                      <a:pt x="6141" y="333"/>
                    </a:cubicBezTo>
                    <a:cubicBezTo>
                      <a:pt x="6307" y="323"/>
                      <a:pt x="6484" y="323"/>
                      <a:pt x="6650" y="312"/>
                    </a:cubicBezTo>
                    <a:cubicBezTo>
                      <a:pt x="6691" y="312"/>
                      <a:pt x="6733" y="281"/>
                      <a:pt x="6753" y="261"/>
                    </a:cubicBezTo>
                    <a:cubicBezTo>
                      <a:pt x="6784" y="219"/>
                      <a:pt x="6795" y="178"/>
                      <a:pt x="6795" y="146"/>
                    </a:cubicBezTo>
                    <a:cubicBezTo>
                      <a:pt x="6784" y="105"/>
                      <a:pt x="6763" y="63"/>
                      <a:pt x="6733" y="33"/>
                    </a:cubicBezTo>
                    <a:cubicBezTo>
                      <a:pt x="6701" y="1"/>
                      <a:pt x="6660" y="1"/>
                      <a:pt x="6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9"/>
              <p:cNvSpPr/>
              <p:nvPr/>
            </p:nvSpPr>
            <p:spPr>
              <a:xfrm>
                <a:off x="5455783" y="3213812"/>
                <a:ext cx="251522" cy="114652"/>
              </a:xfrm>
              <a:custGeom>
                <a:avLst/>
                <a:gdLst/>
                <a:ahLst/>
                <a:cxnLst/>
                <a:rect l="l" t="t" r="r" b="b"/>
                <a:pathLst>
                  <a:path w="5581" h="2544" extrusionOk="0">
                    <a:moveTo>
                      <a:pt x="5420" y="0"/>
                    </a:moveTo>
                    <a:cubicBezTo>
                      <a:pt x="5415" y="0"/>
                      <a:pt x="5410" y="0"/>
                      <a:pt x="5405" y="1"/>
                    </a:cubicBezTo>
                    <a:cubicBezTo>
                      <a:pt x="5135" y="43"/>
                      <a:pt x="4876" y="95"/>
                      <a:pt x="4627" y="157"/>
                    </a:cubicBezTo>
                    <a:cubicBezTo>
                      <a:pt x="4202" y="250"/>
                      <a:pt x="3797" y="385"/>
                      <a:pt x="3393" y="540"/>
                    </a:cubicBezTo>
                    <a:cubicBezTo>
                      <a:pt x="3195" y="614"/>
                      <a:pt x="2988" y="696"/>
                      <a:pt x="2791" y="789"/>
                    </a:cubicBezTo>
                    <a:cubicBezTo>
                      <a:pt x="2593" y="883"/>
                      <a:pt x="2407" y="976"/>
                      <a:pt x="2210" y="1070"/>
                    </a:cubicBezTo>
                    <a:cubicBezTo>
                      <a:pt x="1826" y="1277"/>
                      <a:pt x="1452" y="1485"/>
                      <a:pt x="1090" y="1713"/>
                    </a:cubicBezTo>
                    <a:cubicBezTo>
                      <a:pt x="726" y="1951"/>
                      <a:pt x="374" y="2200"/>
                      <a:pt x="32" y="2460"/>
                    </a:cubicBezTo>
                    <a:cubicBezTo>
                      <a:pt x="11" y="2481"/>
                      <a:pt x="0" y="2501"/>
                      <a:pt x="21" y="2522"/>
                    </a:cubicBezTo>
                    <a:cubicBezTo>
                      <a:pt x="28" y="2535"/>
                      <a:pt x="42" y="2544"/>
                      <a:pt x="56" y="2544"/>
                    </a:cubicBezTo>
                    <a:cubicBezTo>
                      <a:pt x="66" y="2544"/>
                      <a:pt x="75" y="2540"/>
                      <a:pt x="83" y="2532"/>
                    </a:cubicBezTo>
                    <a:cubicBezTo>
                      <a:pt x="571" y="2169"/>
                      <a:pt x="1090" y="1847"/>
                      <a:pt x="1618" y="1568"/>
                    </a:cubicBezTo>
                    <a:lnTo>
                      <a:pt x="1608" y="1568"/>
                    </a:lnTo>
                    <a:cubicBezTo>
                      <a:pt x="2044" y="1329"/>
                      <a:pt x="2500" y="1121"/>
                      <a:pt x="2967" y="945"/>
                    </a:cubicBezTo>
                    <a:cubicBezTo>
                      <a:pt x="3434" y="779"/>
                      <a:pt x="3911" y="623"/>
                      <a:pt x="4388" y="510"/>
                    </a:cubicBezTo>
                    <a:cubicBezTo>
                      <a:pt x="4741" y="437"/>
                      <a:pt x="5083" y="375"/>
                      <a:pt x="5426" y="323"/>
                    </a:cubicBezTo>
                    <a:cubicBezTo>
                      <a:pt x="5477" y="312"/>
                      <a:pt x="5509" y="292"/>
                      <a:pt x="5539" y="261"/>
                    </a:cubicBezTo>
                    <a:cubicBezTo>
                      <a:pt x="5560" y="229"/>
                      <a:pt x="5581" y="188"/>
                      <a:pt x="5571" y="146"/>
                    </a:cubicBezTo>
                    <a:cubicBezTo>
                      <a:pt x="5561" y="68"/>
                      <a:pt x="5497" y="0"/>
                      <a:pt x="5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5890104" y="2954852"/>
                <a:ext cx="88377" cy="4678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038" extrusionOk="0">
                    <a:moveTo>
                      <a:pt x="1774" y="0"/>
                    </a:moveTo>
                    <a:cubicBezTo>
                      <a:pt x="1722" y="0"/>
                      <a:pt x="1670" y="11"/>
                      <a:pt x="1628" y="11"/>
                    </a:cubicBezTo>
                    <a:cubicBezTo>
                      <a:pt x="1577" y="11"/>
                      <a:pt x="1535" y="21"/>
                      <a:pt x="1494" y="21"/>
                    </a:cubicBezTo>
                    <a:cubicBezTo>
                      <a:pt x="1462" y="32"/>
                      <a:pt x="1432" y="32"/>
                      <a:pt x="1411" y="42"/>
                    </a:cubicBezTo>
                    <a:cubicBezTo>
                      <a:pt x="1390" y="42"/>
                      <a:pt x="1359" y="53"/>
                      <a:pt x="1338" y="53"/>
                    </a:cubicBezTo>
                    <a:lnTo>
                      <a:pt x="1317" y="53"/>
                    </a:lnTo>
                    <a:cubicBezTo>
                      <a:pt x="1307" y="63"/>
                      <a:pt x="1296" y="63"/>
                      <a:pt x="1286" y="63"/>
                    </a:cubicBezTo>
                    <a:cubicBezTo>
                      <a:pt x="1266" y="73"/>
                      <a:pt x="1245" y="73"/>
                      <a:pt x="1224" y="83"/>
                    </a:cubicBezTo>
                    <a:cubicBezTo>
                      <a:pt x="1172" y="94"/>
                      <a:pt x="1130" y="115"/>
                      <a:pt x="1079" y="125"/>
                    </a:cubicBezTo>
                    <a:cubicBezTo>
                      <a:pt x="996" y="156"/>
                      <a:pt x="913" y="198"/>
                      <a:pt x="830" y="229"/>
                    </a:cubicBezTo>
                    <a:cubicBezTo>
                      <a:pt x="747" y="281"/>
                      <a:pt x="653" y="332"/>
                      <a:pt x="570" y="385"/>
                    </a:cubicBezTo>
                    <a:cubicBezTo>
                      <a:pt x="487" y="436"/>
                      <a:pt x="415" y="488"/>
                      <a:pt x="342" y="551"/>
                    </a:cubicBezTo>
                    <a:cubicBezTo>
                      <a:pt x="280" y="602"/>
                      <a:pt x="218" y="664"/>
                      <a:pt x="155" y="737"/>
                    </a:cubicBezTo>
                    <a:cubicBezTo>
                      <a:pt x="114" y="779"/>
                      <a:pt x="83" y="820"/>
                      <a:pt x="52" y="862"/>
                    </a:cubicBezTo>
                    <a:cubicBezTo>
                      <a:pt x="42" y="883"/>
                      <a:pt x="42" y="892"/>
                      <a:pt x="31" y="903"/>
                    </a:cubicBezTo>
                    <a:cubicBezTo>
                      <a:pt x="0" y="934"/>
                      <a:pt x="10" y="996"/>
                      <a:pt x="52" y="1017"/>
                    </a:cubicBezTo>
                    <a:cubicBezTo>
                      <a:pt x="62" y="1038"/>
                      <a:pt x="83" y="1038"/>
                      <a:pt x="114" y="1038"/>
                    </a:cubicBezTo>
                    <a:cubicBezTo>
                      <a:pt x="145" y="1028"/>
                      <a:pt x="166" y="1007"/>
                      <a:pt x="176" y="986"/>
                    </a:cubicBezTo>
                    <a:lnTo>
                      <a:pt x="176" y="975"/>
                    </a:lnTo>
                    <a:lnTo>
                      <a:pt x="187" y="966"/>
                    </a:lnTo>
                    <a:cubicBezTo>
                      <a:pt x="208" y="934"/>
                      <a:pt x="228" y="903"/>
                      <a:pt x="249" y="883"/>
                    </a:cubicBezTo>
                    <a:cubicBezTo>
                      <a:pt x="280" y="830"/>
                      <a:pt x="321" y="789"/>
                      <a:pt x="353" y="758"/>
                    </a:cubicBezTo>
                    <a:cubicBezTo>
                      <a:pt x="487" y="623"/>
                      <a:pt x="643" y="498"/>
                      <a:pt x="798" y="405"/>
                    </a:cubicBezTo>
                    <a:cubicBezTo>
                      <a:pt x="851" y="374"/>
                      <a:pt x="902" y="343"/>
                      <a:pt x="954" y="322"/>
                    </a:cubicBezTo>
                    <a:cubicBezTo>
                      <a:pt x="996" y="302"/>
                      <a:pt x="1047" y="270"/>
                      <a:pt x="1100" y="249"/>
                    </a:cubicBezTo>
                    <a:cubicBezTo>
                      <a:pt x="1120" y="239"/>
                      <a:pt x="1141" y="229"/>
                      <a:pt x="1172" y="219"/>
                    </a:cubicBezTo>
                    <a:cubicBezTo>
                      <a:pt x="1193" y="208"/>
                      <a:pt x="1224" y="198"/>
                      <a:pt x="1245" y="198"/>
                    </a:cubicBezTo>
                    <a:cubicBezTo>
                      <a:pt x="1307" y="177"/>
                      <a:pt x="1359" y="156"/>
                      <a:pt x="1411" y="136"/>
                    </a:cubicBezTo>
                    <a:cubicBezTo>
                      <a:pt x="1421" y="136"/>
                      <a:pt x="1442" y="125"/>
                      <a:pt x="1462" y="125"/>
                    </a:cubicBezTo>
                    <a:cubicBezTo>
                      <a:pt x="1483" y="115"/>
                      <a:pt x="1504" y="115"/>
                      <a:pt x="1535" y="104"/>
                    </a:cubicBezTo>
                    <a:cubicBezTo>
                      <a:pt x="1566" y="94"/>
                      <a:pt x="1598" y="94"/>
                      <a:pt x="1618" y="94"/>
                    </a:cubicBezTo>
                    <a:cubicBezTo>
                      <a:pt x="1681" y="83"/>
                      <a:pt x="1732" y="73"/>
                      <a:pt x="1784" y="73"/>
                    </a:cubicBezTo>
                    <a:cubicBezTo>
                      <a:pt x="1826" y="73"/>
                      <a:pt x="1877" y="83"/>
                      <a:pt x="1919" y="83"/>
                    </a:cubicBezTo>
                    <a:cubicBezTo>
                      <a:pt x="1939" y="83"/>
                      <a:pt x="1960" y="73"/>
                      <a:pt x="1960" y="53"/>
                    </a:cubicBezTo>
                    <a:cubicBezTo>
                      <a:pt x="1960" y="32"/>
                      <a:pt x="1950" y="11"/>
                      <a:pt x="1930" y="11"/>
                    </a:cubicBezTo>
                    <a:cubicBezTo>
                      <a:pt x="1877" y="11"/>
                      <a:pt x="1826" y="0"/>
                      <a:pt x="1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5412292" y="3670125"/>
                <a:ext cx="1272075" cy="520800"/>
              </a:xfrm>
              <a:custGeom>
                <a:avLst/>
                <a:gdLst/>
                <a:ahLst/>
                <a:cxnLst/>
                <a:rect l="l" t="t" r="r" b="b"/>
                <a:pathLst>
                  <a:path w="28226" h="11556" extrusionOk="0">
                    <a:moveTo>
                      <a:pt x="8382" y="5239"/>
                    </a:moveTo>
                    <a:cubicBezTo>
                      <a:pt x="8390" y="5240"/>
                      <a:pt x="8397" y="5240"/>
                      <a:pt x="8405" y="5241"/>
                    </a:cubicBezTo>
                    <a:lnTo>
                      <a:pt x="8405" y="5241"/>
                    </a:lnTo>
                    <a:lnTo>
                      <a:pt x="8403" y="5239"/>
                    </a:lnTo>
                    <a:close/>
                    <a:moveTo>
                      <a:pt x="384" y="0"/>
                    </a:moveTo>
                    <a:cubicBezTo>
                      <a:pt x="312" y="0"/>
                      <a:pt x="260" y="52"/>
                      <a:pt x="239" y="115"/>
                    </a:cubicBezTo>
                    <a:cubicBezTo>
                      <a:pt x="73" y="685"/>
                      <a:pt x="1" y="1245"/>
                      <a:pt x="1" y="1795"/>
                    </a:cubicBezTo>
                    <a:cubicBezTo>
                      <a:pt x="1" y="2293"/>
                      <a:pt x="84" y="2801"/>
                      <a:pt x="239" y="3299"/>
                    </a:cubicBezTo>
                    <a:cubicBezTo>
                      <a:pt x="530" y="4181"/>
                      <a:pt x="1080" y="5021"/>
                      <a:pt x="1878" y="5778"/>
                    </a:cubicBezTo>
                    <a:cubicBezTo>
                      <a:pt x="2241" y="6110"/>
                      <a:pt x="2646" y="6431"/>
                      <a:pt x="3134" y="6753"/>
                    </a:cubicBezTo>
                    <a:cubicBezTo>
                      <a:pt x="3569" y="7044"/>
                      <a:pt x="4036" y="7303"/>
                      <a:pt x="4575" y="7552"/>
                    </a:cubicBezTo>
                    <a:cubicBezTo>
                      <a:pt x="5052" y="7780"/>
                      <a:pt x="5561" y="7987"/>
                      <a:pt x="6142" y="8185"/>
                    </a:cubicBezTo>
                    <a:cubicBezTo>
                      <a:pt x="6650" y="8361"/>
                      <a:pt x="7189" y="8517"/>
                      <a:pt x="7749" y="8641"/>
                    </a:cubicBezTo>
                    <a:cubicBezTo>
                      <a:pt x="8797" y="8890"/>
                      <a:pt x="9824" y="9025"/>
                      <a:pt x="10820" y="9056"/>
                    </a:cubicBezTo>
                    <a:lnTo>
                      <a:pt x="11110" y="9056"/>
                    </a:lnTo>
                    <a:cubicBezTo>
                      <a:pt x="11639" y="9056"/>
                      <a:pt x="12168" y="9025"/>
                      <a:pt x="12790" y="8973"/>
                    </a:cubicBezTo>
                    <a:cubicBezTo>
                      <a:pt x="13382" y="8921"/>
                      <a:pt x="13984" y="8859"/>
                      <a:pt x="14565" y="8797"/>
                    </a:cubicBezTo>
                    <a:cubicBezTo>
                      <a:pt x="14834" y="8766"/>
                      <a:pt x="15104" y="8734"/>
                      <a:pt x="15363" y="8714"/>
                    </a:cubicBezTo>
                    <a:cubicBezTo>
                      <a:pt x="16370" y="8610"/>
                      <a:pt x="17458" y="8517"/>
                      <a:pt x="18527" y="8517"/>
                    </a:cubicBezTo>
                    <a:cubicBezTo>
                      <a:pt x="18973" y="8517"/>
                      <a:pt x="19388" y="8527"/>
                      <a:pt x="19782" y="8568"/>
                    </a:cubicBezTo>
                    <a:lnTo>
                      <a:pt x="19751" y="8558"/>
                    </a:lnTo>
                    <a:lnTo>
                      <a:pt x="19751" y="8558"/>
                    </a:lnTo>
                    <a:cubicBezTo>
                      <a:pt x="20187" y="8600"/>
                      <a:pt x="20612" y="8651"/>
                      <a:pt x="21006" y="8724"/>
                    </a:cubicBezTo>
                    <a:cubicBezTo>
                      <a:pt x="21442" y="8807"/>
                      <a:pt x="21847" y="8921"/>
                      <a:pt x="22209" y="9046"/>
                    </a:cubicBezTo>
                    <a:cubicBezTo>
                      <a:pt x="22490" y="9160"/>
                      <a:pt x="22769" y="9305"/>
                      <a:pt x="23060" y="9513"/>
                    </a:cubicBezTo>
                    <a:cubicBezTo>
                      <a:pt x="23361" y="9730"/>
                      <a:pt x="23651" y="9979"/>
                      <a:pt x="23921" y="10228"/>
                    </a:cubicBezTo>
                    <a:cubicBezTo>
                      <a:pt x="24159" y="10435"/>
                      <a:pt x="24398" y="10643"/>
                      <a:pt x="24647" y="10840"/>
                    </a:cubicBezTo>
                    <a:cubicBezTo>
                      <a:pt x="24948" y="11069"/>
                      <a:pt x="25228" y="11235"/>
                      <a:pt x="25519" y="11359"/>
                    </a:cubicBezTo>
                    <a:cubicBezTo>
                      <a:pt x="25830" y="11494"/>
                      <a:pt x="26141" y="11556"/>
                      <a:pt x="26452" y="11556"/>
                    </a:cubicBezTo>
                    <a:lnTo>
                      <a:pt x="26524" y="11556"/>
                    </a:lnTo>
                    <a:cubicBezTo>
                      <a:pt x="26815" y="11546"/>
                      <a:pt x="27105" y="11463"/>
                      <a:pt x="27365" y="11297"/>
                    </a:cubicBezTo>
                    <a:cubicBezTo>
                      <a:pt x="27593" y="11162"/>
                      <a:pt x="27790" y="10944"/>
                      <a:pt x="27946" y="10684"/>
                    </a:cubicBezTo>
                    <a:cubicBezTo>
                      <a:pt x="28008" y="10571"/>
                      <a:pt x="28060" y="10446"/>
                      <a:pt x="28112" y="10290"/>
                    </a:cubicBezTo>
                    <a:cubicBezTo>
                      <a:pt x="28153" y="10156"/>
                      <a:pt x="28184" y="10000"/>
                      <a:pt x="28205" y="9824"/>
                    </a:cubicBezTo>
                    <a:cubicBezTo>
                      <a:pt x="28226" y="9523"/>
                      <a:pt x="28184" y="9202"/>
                      <a:pt x="28080" y="8870"/>
                    </a:cubicBezTo>
                    <a:cubicBezTo>
                      <a:pt x="27997" y="8621"/>
                      <a:pt x="27894" y="8372"/>
                      <a:pt x="27759" y="8123"/>
                    </a:cubicBezTo>
                    <a:cubicBezTo>
                      <a:pt x="27635" y="7915"/>
                      <a:pt x="27489" y="7697"/>
                      <a:pt x="27292" y="7469"/>
                    </a:cubicBezTo>
                    <a:cubicBezTo>
                      <a:pt x="26981" y="7085"/>
                      <a:pt x="26577" y="6733"/>
                      <a:pt x="26068" y="6401"/>
                    </a:cubicBezTo>
                    <a:cubicBezTo>
                      <a:pt x="25622" y="6110"/>
                      <a:pt x="25114" y="5861"/>
                      <a:pt x="24512" y="5633"/>
                    </a:cubicBezTo>
                    <a:cubicBezTo>
                      <a:pt x="23983" y="5426"/>
                      <a:pt x="23412" y="5260"/>
                      <a:pt x="22780" y="5115"/>
                    </a:cubicBezTo>
                    <a:cubicBezTo>
                      <a:pt x="21722" y="4876"/>
                      <a:pt x="20591" y="4730"/>
                      <a:pt x="19316" y="4679"/>
                    </a:cubicBezTo>
                    <a:cubicBezTo>
                      <a:pt x="19014" y="4658"/>
                      <a:pt x="18703" y="4658"/>
                      <a:pt x="18392" y="4658"/>
                    </a:cubicBezTo>
                    <a:cubicBezTo>
                      <a:pt x="18122" y="4658"/>
                      <a:pt x="17843" y="4658"/>
                      <a:pt x="17562" y="4668"/>
                    </a:cubicBezTo>
                    <a:cubicBezTo>
                      <a:pt x="16691" y="4700"/>
                      <a:pt x="15830" y="4783"/>
                      <a:pt x="15093" y="4855"/>
                    </a:cubicBezTo>
                    <a:cubicBezTo>
                      <a:pt x="14731" y="4896"/>
                      <a:pt x="14357" y="4938"/>
                      <a:pt x="13984" y="4979"/>
                    </a:cubicBezTo>
                    <a:cubicBezTo>
                      <a:pt x="12594" y="5124"/>
                      <a:pt x="11142" y="5290"/>
                      <a:pt x="9720" y="5290"/>
                    </a:cubicBezTo>
                    <a:cubicBezTo>
                      <a:pt x="9262" y="5290"/>
                      <a:pt x="8823" y="5270"/>
                      <a:pt x="8405" y="5241"/>
                    </a:cubicBezTo>
                    <a:lnTo>
                      <a:pt x="8405" y="5241"/>
                    </a:lnTo>
                    <a:lnTo>
                      <a:pt x="8413" y="5249"/>
                    </a:lnTo>
                    <a:cubicBezTo>
                      <a:pt x="7905" y="5198"/>
                      <a:pt x="7407" y="5124"/>
                      <a:pt x="6940" y="5032"/>
                    </a:cubicBezTo>
                    <a:cubicBezTo>
                      <a:pt x="6442" y="4938"/>
                      <a:pt x="5934" y="4793"/>
                      <a:pt x="5446" y="4617"/>
                    </a:cubicBezTo>
                    <a:lnTo>
                      <a:pt x="5446" y="4617"/>
                    </a:lnTo>
                    <a:lnTo>
                      <a:pt x="5457" y="4627"/>
                    </a:lnTo>
                    <a:cubicBezTo>
                      <a:pt x="4658" y="4326"/>
                      <a:pt x="3890" y="3932"/>
                      <a:pt x="3196" y="3434"/>
                    </a:cubicBezTo>
                    <a:lnTo>
                      <a:pt x="3185" y="3434"/>
                    </a:lnTo>
                    <a:cubicBezTo>
                      <a:pt x="2583" y="2998"/>
                      <a:pt x="2044" y="2501"/>
                      <a:pt x="1588" y="1950"/>
                    </a:cubicBezTo>
                    <a:cubicBezTo>
                      <a:pt x="1246" y="1535"/>
                      <a:pt x="976" y="1111"/>
                      <a:pt x="778" y="685"/>
                    </a:cubicBezTo>
                    <a:cubicBezTo>
                      <a:pt x="695" y="509"/>
                      <a:pt x="623" y="332"/>
                      <a:pt x="571" y="156"/>
                    </a:cubicBezTo>
                    <a:cubicBezTo>
                      <a:pt x="561" y="125"/>
                      <a:pt x="540" y="94"/>
                      <a:pt x="499" y="73"/>
                    </a:cubicBezTo>
                    <a:cubicBezTo>
                      <a:pt x="478" y="42"/>
                      <a:pt x="447" y="21"/>
                      <a:pt x="416" y="11"/>
                    </a:cubicBezTo>
                    <a:cubicBezTo>
                      <a:pt x="395" y="0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5410895" y="3674767"/>
                <a:ext cx="949978" cy="412999"/>
              </a:xfrm>
              <a:custGeom>
                <a:avLst/>
                <a:gdLst/>
                <a:ahLst/>
                <a:cxnLst/>
                <a:rect l="l" t="t" r="r" b="b"/>
                <a:pathLst>
                  <a:path w="21079" h="9164" extrusionOk="0">
                    <a:moveTo>
                      <a:pt x="385" y="1"/>
                    </a:moveTo>
                    <a:cubicBezTo>
                      <a:pt x="353" y="1"/>
                      <a:pt x="322" y="12"/>
                      <a:pt x="302" y="32"/>
                    </a:cubicBezTo>
                    <a:cubicBezTo>
                      <a:pt x="270" y="63"/>
                      <a:pt x="260" y="95"/>
                      <a:pt x="249" y="136"/>
                    </a:cubicBezTo>
                    <a:cubicBezTo>
                      <a:pt x="32" y="1100"/>
                      <a:pt x="0" y="2107"/>
                      <a:pt x="208" y="3082"/>
                    </a:cubicBezTo>
                    <a:cubicBezTo>
                      <a:pt x="312" y="3539"/>
                      <a:pt x="457" y="3974"/>
                      <a:pt x="654" y="4399"/>
                    </a:cubicBezTo>
                    <a:cubicBezTo>
                      <a:pt x="851" y="4814"/>
                      <a:pt x="1100" y="5208"/>
                      <a:pt x="1380" y="5582"/>
                    </a:cubicBezTo>
                    <a:cubicBezTo>
                      <a:pt x="1971" y="6360"/>
                      <a:pt x="2739" y="6992"/>
                      <a:pt x="3579" y="7501"/>
                    </a:cubicBezTo>
                    <a:cubicBezTo>
                      <a:pt x="4627" y="8123"/>
                      <a:pt x="5779" y="8559"/>
                      <a:pt x="6971" y="8818"/>
                    </a:cubicBezTo>
                    <a:cubicBezTo>
                      <a:pt x="8078" y="9072"/>
                      <a:pt x="9210" y="9164"/>
                      <a:pt x="10345" y="9164"/>
                    </a:cubicBezTo>
                    <a:cubicBezTo>
                      <a:pt x="10465" y="9164"/>
                      <a:pt x="10585" y="9163"/>
                      <a:pt x="10705" y="9161"/>
                    </a:cubicBezTo>
                    <a:cubicBezTo>
                      <a:pt x="11339" y="9140"/>
                      <a:pt x="11971" y="9099"/>
                      <a:pt x="12593" y="9036"/>
                    </a:cubicBezTo>
                    <a:cubicBezTo>
                      <a:pt x="13236" y="8974"/>
                      <a:pt x="13870" y="8880"/>
                      <a:pt x="14502" y="8787"/>
                    </a:cubicBezTo>
                    <a:cubicBezTo>
                      <a:pt x="16629" y="8465"/>
                      <a:pt x="18796" y="8362"/>
                      <a:pt x="20954" y="8279"/>
                    </a:cubicBezTo>
                    <a:cubicBezTo>
                      <a:pt x="20985" y="8269"/>
                      <a:pt x="21027" y="8248"/>
                      <a:pt x="21048" y="8216"/>
                    </a:cubicBezTo>
                    <a:cubicBezTo>
                      <a:pt x="21068" y="8186"/>
                      <a:pt x="21078" y="8144"/>
                      <a:pt x="21068" y="8113"/>
                    </a:cubicBezTo>
                    <a:cubicBezTo>
                      <a:pt x="21058" y="8071"/>
                      <a:pt x="21037" y="8040"/>
                      <a:pt x="21006" y="8020"/>
                    </a:cubicBezTo>
                    <a:cubicBezTo>
                      <a:pt x="20975" y="7988"/>
                      <a:pt x="20944" y="7988"/>
                      <a:pt x="20902" y="7988"/>
                    </a:cubicBezTo>
                    <a:cubicBezTo>
                      <a:pt x="19512" y="8050"/>
                      <a:pt x="18122" y="8113"/>
                      <a:pt x="16733" y="8237"/>
                    </a:cubicBezTo>
                    <a:cubicBezTo>
                      <a:pt x="16037" y="8299"/>
                      <a:pt x="15352" y="8372"/>
                      <a:pt x="14658" y="8476"/>
                    </a:cubicBezTo>
                    <a:cubicBezTo>
                      <a:pt x="14336" y="8518"/>
                      <a:pt x="14004" y="8569"/>
                      <a:pt x="13683" y="8621"/>
                    </a:cubicBezTo>
                    <a:cubicBezTo>
                      <a:pt x="13372" y="8663"/>
                      <a:pt x="13050" y="8704"/>
                      <a:pt x="12738" y="8735"/>
                    </a:cubicBezTo>
                    <a:cubicBezTo>
                      <a:pt x="12137" y="8797"/>
                      <a:pt x="11535" y="8850"/>
                      <a:pt x="10924" y="8870"/>
                    </a:cubicBezTo>
                    <a:cubicBezTo>
                      <a:pt x="10725" y="8876"/>
                      <a:pt x="10526" y="8880"/>
                      <a:pt x="10328" y="8880"/>
                    </a:cubicBezTo>
                    <a:cubicBezTo>
                      <a:pt x="9189" y="8880"/>
                      <a:pt x="8053" y="8775"/>
                      <a:pt x="6940" y="8528"/>
                    </a:cubicBezTo>
                    <a:cubicBezTo>
                      <a:pt x="5954" y="8299"/>
                      <a:pt x="5011" y="7947"/>
                      <a:pt x="4119" y="7480"/>
                    </a:cubicBezTo>
                    <a:lnTo>
                      <a:pt x="4119" y="7480"/>
                    </a:lnTo>
                    <a:lnTo>
                      <a:pt x="4150" y="7501"/>
                    </a:lnTo>
                    <a:cubicBezTo>
                      <a:pt x="3496" y="7148"/>
                      <a:pt x="2874" y="6723"/>
                      <a:pt x="2335" y="6204"/>
                    </a:cubicBezTo>
                    <a:cubicBezTo>
                      <a:pt x="1909" y="5800"/>
                      <a:pt x="1536" y="5353"/>
                      <a:pt x="1224" y="4856"/>
                    </a:cubicBezTo>
                    <a:cubicBezTo>
                      <a:pt x="955" y="4410"/>
                      <a:pt x="747" y="3943"/>
                      <a:pt x="602" y="3456"/>
                    </a:cubicBezTo>
                    <a:lnTo>
                      <a:pt x="602" y="3466"/>
                    </a:lnTo>
                    <a:cubicBezTo>
                      <a:pt x="457" y="2968"/>
                      <a:pt x="374" y="2449"/>
                      <a:pt x="353" y="1930"/>
                    </a:cubicBezTo>
                    <a:cubicBezTo>
                      <a:pt x="343" y="1329"/>
                      <a:pt x="405" y="738"/>
                      <a:pt x="530" y="157"/>
                    </a:cubicBezTo>
                    <a:cubicBezTo>
                      <a:pt x="540" y="125"/>
                      <a:pt x="519" y="84"/>
                      <a:pt x="498" y="53"/>
                    </a:cubicBezTo>
                    <a:cubicBezTo>
                      <a:pt x="478" y="32"/>
                      <a:pt x="436" y="12"/>
                      <a:pt x="40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5467455" y="3891274"/>
                <a:ext cx="407726" cy="188292"/>
              </a:xfrm>
              <a:custGeom>
                <a:avLst/>
                <a:gdLst/>
                <a:ahLst/>
                <a:cxnLst/>
                <a:rect l="l" t="t" r="r" b="b"/>
                <a:pathLst>
                  <a:path w="9047" h="4178" extrusionOk="0">
                    <a:moveTo>
                      <a:pt x="976" y="1141"/>
                    </a:moveTo>
                    <a:cubicBezTo>
                      <a:pt x="1287" y="1442"/>
                      <a:pt x="1619" y="1743"/>
                      <a:pt x="1972" y="2002"/>
                    </a:cubicBezTo>
                    <a:cubicBezTo>
                      <a:pt x="1712" y="1826"/>
                      <a:pt x="1474" y="1639"/>
                      <a:pt x="1246" y="1421"/>
                    </a:cubicBezTo>
                    <a:lnTo>
                      <a:pt x="1246" y="1421"/>
                    </a:lnTo>
                    <a:cubicBezTo>
                      <a:pt x="1246" y="1421"/>
                      <a:pt x="1246" y="1421"/>
                      <a:pt x="1246" y="1421"/>
                    </a:cubicBezTo>
                    <a:lnTo>
                      <a:pt x="1246" y="1421"/>
                    </a:lnTo>
                    <a:cubicBezTo>
                      <a:pt x="1150" y="1325"/>
                      <a:pt x="1063" y="1238"/>
                      <a:pt x="976" y="1141"/>
                    </a:cubicBezTo>
                    <a:close/>
                    <a:moveTo>
                      <a:pt x="3115" y="2407"/>
                    </a:moveTo>
                    <a:lnTo>
                      <a:pt x="3115" y="2407"/>
                    </a:lnTo>
                    <a:cubicBezTo>
                      <a:pt x="3121" y="2410"/>
                      <a:pt x="3127" y="2413"/>
                      <a:pt x="3134" y="2417"/>
                    </a:cubicBezTo>
                    <a:cubicBezTo>
                      <a:pt x="3134" y="2417"/>
                      <a:pt x="3124" y="2408"/>
                      <a:pt x="3115" y="2407"/>
                    </a:cubicBezTo>
                    <a:close/>
                    <a:moveTo>
                      <a:pt x="156" y="0"/>
                    </a:moveTo>
                    <a:cubicBezTo>
                      <a:pt x="135" y="0"/>
                      <a:pt x="115" y="0"/>
                      <a:pt x="105" y="10"/>
                    </a:cubicBezTo>
                    <a:cubicBezTo>
                      <a:pt x="32" y="42"/>
                      <a:pt x="1" y="125"/>
                      <a:pt x="32" y="197"/>
                    </a:cubicBezTo>
                    <a:cubicBezTo>
                      <a:pt x="478" y="1234"/>
                      <a:pt x="1359" y="2012"/>
                      <a:pt x="2324" y="2573"/>
                    </a:cubicBezTo>
                    <a:cubicBezTo>
                      <a:pt x="3392" y="3195"/>
                      <a:pt x="4586" y="3599"/>
                      <a:pt x="5799" y="3859"/>
                    </a:cubicBezTo>
                    <a:cubicBezTo>
                      <a:pt x="6338" y="3983"/>
                      <a:pt x="6878" y="4066"/>
                      <a:pt x="7428" y="4118"/>
                    </a:cubicBezTo>
                    <a:cubicBezTo>
                      <a:pt x="7797" y="4157"/>
                      <a:pt x="8167" y="4178"/>
                      <a:pt x="8536" y="4178"/>
                    </a:cubicBezTo>
                    <a:cubicBezTo>
                      <a:pt x="8665" y="4178"/>
                      <a:pt x="8793" y="4175"/>
                      <a:pt x="8922" y="4170"/>
                    </a:cubicBezTo>
                    <a:cubicBezTo>
                      <a:pt x="8952" y="4170"/>
                      <a:pt x="8973" y="4159"/>
                      <a:pt x="8994" y="4139"/>
                    </a:cubicBezTo>
                    <a:cubicBezTo>
                      <a:pt x="9015" y="4118"/>
                      <a:pt x="9035" y="4076"/>
                      <a:pt x="9046" y="4046"/>
                    </a:cubicBezTo>
                    <a:cubicBezTo>
                      <a:pt x="9046" y="3963"/>
                      <a:pt x="8994" y="3890"/>
                      <a:pt x="8911" y="3890"/>
                    </a:cubicBezTo>
                    <a:cubicBezTo>
                      <a:pt x="8030" y="3848"/>
                      <a:pt x="7148" y="3724"/>
                      <a:pt x="6287" y="3527"/>
                    </a:cubicBezTo>
                    <a:lnTo>
                      <a:pt x="6287" y="3527"/>
                    </a:lnTo>
                    <a:cubicBezTo>
                      <a:pt x="6288" y="3527"/>
                      <a:pt x="6289" y="3528"/>
                      <a:pt x="6290" y="3528"/>
                    </a:cubicBezTo>
                    <a:lnTo>
                      <a:pt x="6290" y="3528"/>
                    </a:lnTo>
                    <a:cubicBezTo>
                      <a:pt x="5743" y="3405"/>
                      <a:pt x="5205" y="3242"/>
                      <a:pt x="4669" y="3060"/>
                    </a:cubicBezTo>
                    <a:cubicBezTo>
                      <a:pt x="4399" y="2967"/>
                      <a:pt x="4129" y="2863"/>
                      <a:pt x="3860" y="2749"/>
                    </a:cubicBezTo>
                    <a:cubicBezTo>
                      <a:pt x="3621" y="2656"/>
                      <a:pt x="3383" y="2541"/>
                      <a:pt x="3154" y="2427"/>
                    </a:cubicBezTo>
                    <a:cubicBezTo>
                      <a:pt x="3134" y="2417"/>
                      <a:pt x="3123" y="2417"/>
                      <a:pt x="3113" y="2407"/>
                    </a:cubicBezTo>
                    <a:cubicBezTo>
                      <a:pt x="3114" y="2407"/>
                      <a:pt x="3114" y="2407"/>
                      <a:pt x="3115" y="2407"/>
                    </a:cubicBezTo>
                    <a:lnTo>
                      <a:pt x="3115" y="2407"/>
                    </a:lnTo>
                    <a:cubicBezTo>
                      <a:pt x="2790" y="2233"/>
                      <a:pt x="2474" y="2029"/>
                      <a:pt x="2179" y="1805"/>
                    </a:cubicBezTo>
                    <a:cubicBezTo>
                      <a:pt x="1868" y="1566"/>
                      <a:pt x="1567" y="1307"/>
                      <a:pt x="1287" y="1047"/>
                    </a:cubicBezTo>
                    <a:cubicBezTo>
                      <a:pt x="1110" y="881"/>
                      <a:pt x="934" y="705"/>
                      <a:pt x="769" y="529"/>
                    </a:cubicBezTo>
                    <a:cubicBezTo>
                      <a:pt x="737" y="498"/>
                      <a:pt x="706" y="477"/>
                      <a:pt x="665" y="477"/>
                    </a:cubicBezTo>
                    <a:cubicBezTo>
                      <a:pt x="633" y="477"/>
                      <a:pt x="592" y="487"/>
                      <a:pt x="561" y="508"/>
                    </a:cubicBezTo>
                    <a:cubicBezTo>
                      <a:pt x="550" y="519"/>
                      <a:pt x="540" y="529"/>
                      <a:pt x="530" y="549"/>
                    </a:cubicBezTo>
                    <a:cubicBezTo>
                      <a:pt x="530" y="539"/>
                      <a:pt x="520" y="539"/>
                      <a:pt x="520" y="539"/>
                    </a:cubicBezTo>
                    <a:cubicBezTo>
                      <a:pt x="437" y="394"/>
                      <a:pt x="354" y="238"/>
                      <a:pt x="291" y="83"/>
                    </a:cubicBezTo>
                    <a:cubicBezTo>
                      <a:pt x="271" y="31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5498778" y="3925345"/>
                <a:ext cx="153365" cy="101582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254" extrusionOk="0">
                    <a:moveTo>
                      <a:pt x="1629" y="1339"/>
                    </a:moveTo>
                    <a:cubicBezTo>
                      <a:pt x="1633" y="1341"/>
                      <a:pt x="1637" y="1343"/>
                      <a:pt x="1640" y="1345"/>
                    </a:cubicBezTo>
                    <a:lnTo>
                      <a:pt x="1640" y="1345"/>
                    </a:lnTo>
                    <a:cubicBezTo>
                      <a:pt x="1636" y="1343"/>
                      <a:pt x="1633" y="1341"/>
                      <a:pt x="1629" y="1339"/>
                    </a:cubicBezTo>
                    <a:close/>
                    <a:moveTo>
                      <a:pt x="166" y="1"/>
                    </a:moveTo>
                    <a:cubicBezTo>
                      <a:pt x="146" y="1"/>
                      <a:pt x="125" y="1"/>
                      <a:pt x="104" y="12"/>
                    </a:cubicBezTo>
                    <a:cubicBezTo>
                      <a:pt x="42" y="42"/>
                      <a:pt x="0" y="125"/>
                      <a:pt x="32" y="198"/>
                    </a:cubicBezTo>
                    <a:cubicBezTo>
                      <a:pt x="302" y="789"/>
                      <a:pt x="841" y="1225"/>
                      <a:pt x="1390" y="1536"/>
                    </a:cubicBezTo>
                    <a:cubicBezTo>
                      <a:pt x="1961" y="1858"/>
                      <a:pt x="2573" y="2075"/>
                      <a:pt x="3195" y="2241"/>
                    </a:cubicBezTo>
                    <a:cubicBezTo>
                      <a:pt x="3213" y="2248"/>
                      <a:pt x="3235" y="2254"/>
                      <a:pt x="3256" y="2254"/>
                    </a:cubicBezTo>
                    <a:cubicBezTo>
                      <a:pt x="3271" y="2254"/>
                      <a:pt x="3286" y="2250"/>
                      <a:pt x="3299" y="2241"/>
                    </a:cubicBezTo>
                    <a:cubicBezTo>
                      <a:pt x="3331" y="2232"/>
                      <a:pt x="3361" y="2200"/>
                      <a:pt x="3372" y="2158"/>
                    </a:cubicBezTo>
                    <a:cubicBezTo>
                      <a:pt x="3403" y="2096"/>
                      <a:pt x="3372" y="1993"/>
                      <a:pt x="3289" y="1972"/>
                    </a:cubicBezTo>
                    <a:cubicBezTo>
                      <a:pt x="2732" y="1830"/>
                      <a:pt x="2186" y="1629"/>
                      <a:pt x="1669" y="1360"/>
                    </a:cubicBezTo>
                    <a:lnTo>
                      <a:pt x="1669" y="1360"/>
                    </a:lnTo>
                    <a:cubicBezTo>
                      <a:pt x="1669" y="1360"/>
                      <a:pt x="1670" y="1360"/>
                      <a:pt x="1671" y="1360"/>
                    </a:cubicBezTo>
                    <a:cubicBezTo>
                      <a:pt x="1349" y="1194"/>
                      <a:pt x="1049" y="997"/>
                      <a:pt x="789" y="759"/>
                    </a:cubicBezTo>
                    <a:cubicBezTo>
                      <a:pt x="644" y="613"/>
                      <a:pt x="509" y="457"/>
                      <a:pt x="395" y="281"/>
                    </a:cubicBezTo>
                    <a:cubicBezTo>
                      <a:pt x="364" y="219"/>
                      <a:pt x="332" y="146"/>
                      <a:pt x="302" y="84"/>
                    </a:cubicBezTo>
                    <a:cubicBezTo>
                      <a:pt x="270" y="32"/>
                      <a:pt x="219" y="1"/>
                      <a:pt x="166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9"/>
              <p:cNvSpPr/>
              <p:nvPr/>
            </p:nvSpPr>
            <p:spPr>
              <a:xfrm>
                <a:off x="5416979" y="3649529"/>
                <a:ext cx="22939" cy="4772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059" extrusionOk="0">
                    <a:moveTo>
                      <a:pt x="343" y="1"/>
                    </a:moveTo>
                    <a:cubicBezTo>
                      <a:pt x="280" y="1"/>
                      <a:pt x="229" y="42"/>
                      <a:pt x="208" y="95"/>
                    </a:cubicBezTo>
                    <a:cubicBezTo>
                      <a:pt x="125" y="353"/>
                      <a:pt x="63" y="613"/>
                      <a:pt x="1" y="872"/>
                    </a:cubicBezTo>
                    <a:cubicBezTo>
                      <a:pt x="1" y="914"/>
                      <a:pt x="1" y="945"/>
                      <a:pt x="11" y="987"/>
                    </a:cubicBezTo>
                    <a:cubicBezTo>
                      <a:pt x="31" y="1017"/>
                      <a:pt x="63" y="1038"/>
                      <a:pt x="94" y="1049"/>
                    </a:cubicBezTo>
                    <a:cubicBezTo>
                      <a:pt x="110" y="1056"/>
                      <a:pt x="127" y="1059"/>
                      <a:pt x="144" y="1059"/>
                    </a:cubicBezTo>
                    <a:cubicBezTo>
                      <a:pt x="204" y="1059"/>
                      <a:pt x="264" y="1020"/>
                      <a:pt x="280" y="955"/>
                    </a:cubicBezTo>
                    <a:cubicBezTo>
                      <a:pt x="333" y="696"/>
                      <a:pt x="395" y="436"/>
                      <a:pt x="478" y="187"/>
                    </a:cubicBezTo>
                    <a:cubicBezTo>
                      <a:pt x="508" y="115"/>
                      <a:pt x="457" y="32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9"/>
              <p:cNvSpPr/>
              <p:nvPr/>
            </p:nvSpPr>
            <p:spPr>
              <a:xfrm>
                <a:off x="5412292" y="3651422"/>
                <a:ext cx="26680" cy="8932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982" extrusionOk="0">
                    <a:moveTo>
                      <a:pt x="437" y="0"/>
                    </a:moveTo>
                    <a:cubicBezTo>
                      <a:pt x="374" y="0"/>
                      <a:pt x="322" y="42"/>
                      <a:pt x="301" y="104"/>
                    </a:cubicBezTo>
                    <a:cubicBezTo>
                      <a:pt x="105" y="664"/>
                      <a:pt x="63" y="1256"/>
                      <a:pt x="11" y="1837"/>
                    </a:cubicBezTo>
                    <a:cubicBezTo>
                      <a:pt x="1" y="1909"/>
                      <a:pt x="73" y="1982"/>
                      <a:pt x="146" y="1982"/>
                    </a:cubicBezTo>
                    <a:cubicBezTo>
                      <a:pt x="229" y="1982"/>
                      <a:pt x="291" y="1920"/>
                      <a:pt x="291" y="1847"/>
                    </a:cubicBezTo>
                    <a:cubicBezTo>
                      <a:pt x="322" y="1505"/>
                      <a:pt x="354" y="1162"/>
                      <a:pt x="416" y="820"/>
                    </a:cubicBezTo>
                    <a:cubicBezTo>
                      <a:pt x="447" y="602"/>
                      <a:pt x="499" y="394"/>
                      <a:pt x="571" y="187"/>
                    </a:cubicBezTo>
                    <a:cubicBezTo>
                      <a:pt x="592" y="115"/>
                      <a:pt x="550" y="32"/>
                      <a:pt x="478" y="11"/>
                    </a:cubicBezTo>
                    <a:cubicBezTo>
                      <a:pt x="467" y="11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9"/>
              <p:cNvSpPr/>
              <p:nvPr/>
            </p:nvSpPr>
            <p:spPr>
              <a:xfrm>
                <a:off x="5413239" y="3663546"/>
                <a:ext cx="22489" cy="9635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2138" extrusionOk="0">
                    <a:moveTo>
                      <a:pt x="343" y="1"/>
                    </a:moveTo>
                    <a:cubicBezTo>
                      <a:pt x="280" y="1"/>
                      <a:pt x="218" y="33"/>
                      <a:pt x="208" y="95"/>
                    </a:cubicBezTo>
                    <a:cubicBezTo>
                      <a:pt x="42" y="717"/>
                      <a:pt x="21" y="1360"/>
                      <a:pt x="1" y="1993"/>
                    </a:cubicBezTo>
                    <a:cubicBezTo>
                      <a:pt x="1" y="2066"/>
                      <a:pt x="63" y="2138"/>
                      <a:pt x="135" y="2138"/>
                    </a:cubicBezTo>
                    <a:cubicBezTo>
                      <a:pt x="218" y="2138"/>
                      <a:pt x="280" y="2076"/>
                      <a:pt x="291" y="2003"/>
                    </a:cubicBezTo>
                    <a:cubicBezTo>
                      <a:pt x="301" y="1505"/>
                      <a:pt x="322" y="1008"/>
                      <a:pt x="405" y="520"/>
                    </a:cubicBezTo>
                    <a:cubicBezTo>
                      <a:pt x="426" y="406"/>
                      <a:pt x="446" y="291"/>
                      <a:pt x="478" y="188"/>
                    </a:cubicBezTo>
                    <a:cubicBezTo>
                      <a:pt x="499" y="105"/>
                      <a:pt x="457" y="33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9"/>
              <p:cNvSpPr/>
              <p:nvPr/>
            </p:nvSpPr>
            <p:spPr>
              <a:xfrm>
                <a:off x="5415582" y="3662193"/>
                <a:ext cx="20145" cy="68277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515" extrusionOk="0">
                    <a:moveTo>
                      <a:pt x="301" y="0"/>
                    </a:moveTo>
                    <a:cubicBezTo>
                      <a:pt x="239" y="0"/>
                      <a:pt x="177" y="42"/>
                      <a:pt x="156" y="104"/>
                    </a:cubicBezTo>
                    <a:cubicBezTo>
                      <a:pt x="62" y="519"/>
                      <a:pt x="21" y="934"/>
                      <a:pt x="0" y="1359"/>
                    </a:cubicBezTo>
                    <a:cubicBezTo>
                      <a:pt x="0" y="1442"/>
                      <a:pt x="62" y="1504"/>
                      <a:pt x="145" y="1515"/>
                    </a:cubicBezTo>
                    <a:cubicBezTo>
                      <a:pt x="218" y="1515"/>
                      <a:pt x="291" y="1452"/>
                      <a:pt x="291" y="1379"/>
                    </a:cubicBezTo>
                    <a:cubicBezTo>
                      <a:pt x="301" y="1058"/>
                      <a:pt x="332" y="747"/>
                      <a:pt x="384" y="436"/>
                    </a:cubicBezTo>
                    <a:cubicBezTo>
                      <a:pt x="394" y="353"/>
                      <a:pt x="415" y="270"/>
                      <a:pt x="436" y="187"/>
                    </a:cubicBezTo>
                    <a:cubicBezTo>
                      <a:pt x="447" y="145"/>
                      <a:pt x="447" y="114"/>
                      <a:pt x="426" y="72"/>
                    </a:cubicBezTo>
                    <a:cubicBezTo>
                      <a:pt x="405" y="42"/>
                      <a:pt x="374" y="21"/>
                      <a:pt x="343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9"/>
              <p:cNvSpPr/>
              <p:nvPr/>
            </p:nvSpPr>
            <p:spPr>
              <a:xfrm>
                <a:off x="5417430" y="3652819"/>
                <a:ext cx="20596" cy="4741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52" extrusionOk="0">
                    <a:moveTo>
                      <a:pt x="302" y="1"/>
                    </a:moveTo>
                    <a:cubicBezTo>
                      <a:pt x="240" y="1"/>
                      <a:pt x="177" y="42"/>
                      <a:pt x="157" y="105"/>
                    </a:cubicBezTo>
                    <a:cubicBezTo>
                      <a:pt x="94" y="363"/>
                      <a:pt x="42" y="633"/>
                      <a:pt x="11" y="903"/>
                    </a:cubicBezTo>
                    <a:cubicBezTo>
                      <a:pt x="1" y="934"/>
                      <a:pt x="21" y="986"/>
                      <a:pt x="42" y="1007"/>
                    </a:cubicBezTo>
                    <a:cubicBezTo>
                      <a:pt x="74" y="1038"/>
                      <a:pt x="104" y="1048"/>
                      <a:pt x="146" y="1048"/>
                    </a:cubicBezTo>
                    <a:cubicBezTo>
                      <a:pt x="152" y="1050"/>
                      <a:pt x="158" y="1051"/>
                      <a:pt x="165" y="1051"/>
                    </a:cubicBezTo>
                    <a:cubicBezTo>
                      <a:pt x="193" y="1051"/>
                      <a:pt x="225" y="1034"/>
                      <a:pt x="250" y="1017"/>
                    </a:cubicBezTo>
                    <a:cubicBezTo>
                      <a:pt x="281" y="986"/>
                      <a:pt x="291" y="955"/>
                      <a:pt x="291" y="914"/>
                    </a:cubicBezTo>
                    <a:cubicBezTo>
                      <a:pt x="302" y="831"/>
                      <a:pt x="323" y="737"/>
                      <a:pt x="333" y="654"/>
                    </a:cubicBezTo>
                    <a:cubicBezTo>
                      <a:pt x="364" y="499"/>
                      <a:pt x="395" y="343"/>
                      <a:pt x="436" y="188"/>
                    </a:cubicBezTo>
                    <a:cubicBezTo>
                      <a:pt x="457" y="114"/>
                      <a:pt x="416" y="32"/>
                      <a:pt x="343" y="11"/>
                    </a:cubicBezTo>
                    <a:cubicBezTo>
                      <a:pt x="333" y="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9"/>
              <p:cNvSpPr/>
              <p:nvPr/>
            </p:nvSpPr>
            <p:spPr>
              <a:xfrm>
                <a:off x="5417926" y="3636955"/>
                <a:ext cx="24336" cy="6688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484" extrusionOk="0">
                    <a:moveTo>
                      <a:pt x="384" y="0"/>
                    </a:moveTo>
                    <a:cubicBezTo>
                      <a:pt x="322" y="0"/>
                      <a:pt x="259" y="42"/>
                      <a:pt x="249" y="104"/>
                    </a:cubicBezTo>
                    <a:cubicBezTo>
                      <a:pt x="125" y="498"/>
                      <a:pt x="63" y="913"/>
                      <a:pt x="10" y="1328"/>
                    </a:cubicBezTo>
                    <a:cubicBezTo>
                      <a:pt x="0" y="1411"/>
                      <a:pt x="73" y="1473"/>
                      <a:pt x="146" y="1483"/>
                    </a:cubicBezTo>
                    <a:cubicBezTo>
                      <a:pt x="187" y="1483"/>
                      <a:pt x="229" y="1473"/>
                      <a:pt x="249" y="1442"/>
                    </a:cubicBezTo>
                    <a:cubicBezTo>
                      <a:pt x="280" y="1411"/>
                      <a:pt x="291" y="1379"/>
                      <a:pt x="301" y="1349"/>
                    </a:cubicBezTo>
                    <a:cubicBezTo>
                      <a:pt x="322" y="1151"/>
                      <a:pt x="342" y="964"/>
                      <a:pt x="374" y="768"/>
                    </a:cubicBezTo>
                    <a:cubicBezTo>
                      <a:pt x="415" y="570"/>
                      <a:pt x="457" y="384"/>
                      <a:pt x="519" y="187"/>
                    </a:cubicBezTo>
                    <a:cubicBezTo>
                      <a:pt x="540" y="114"/>
                      <a:pt x="498" y="31"/>
                      <a:pt x="425" y="10"/>
                    </a:cubicBezTo>
                    <a:cubicBezTo>
                      <a:pt x="41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9"/>
              <p:cNvSpPr/>
              <p:nvPr/>
            </p:nvSpPr>
            <p:spPr>
              <a:xfrm>
                <a:off x="5414185" y="3637857"/>
                <a:ext cx="28528" cy="92118"/>
              </a:xfrm>
              <a:custGeom>
                <a:avLst/>
                <a:gdLst/>
                <a:ahLst/>
                <a:cxnLst/>
                <a:rect l="l" t="t" r="r" b="b"/>
                <a:pathLst>
                  <a:path w="633" h="2044" extrusionOk="0">
                    <a:moveTo>
                      <a:pt x="436" y="841"/>
                    </a:moveTo>
                    <a:lnTo>
                      <a:pt x="436" y="841"/>
                    </a:lnTo>
                    <a:cubicBezTo>
                      <a:pt x="435" y="847"/>
                      <a:pt x="434" y="854"/>
                      <a:pt x="433" y="860"/>
                    </a:cubicBezTo>
                    <a:lnTo>
                      <a:pt x="433" y="860"/>
                    </a:lnTo>
                    <a:cubicBezTo>
                      <a:pt x="435" y="855"/>
                      <a:pt x="436" y="848"/>
                      <a:pt x="436" y="841"/>
                    </a:cubicBezTo>
                    <a:close/>
                    <a:moveTo>
                      <a:pt x="467" y="1"/>
                    </a:moveTo>
                    <a:cubicBezTo>
                      <a:pt x="405" y="1"/>
                      <a:pt x="353" y="42"/>
                      <a:pt x="332" y="94"/>
                    </a:cubicBezTo>
                    <a:cubicBezTo>
                      <a:pt x="135" y="675"/>
                      <a:pt x="83" y="1287"/>
                      <a:pt x="10" y="1889"/>
                    </a:cubicBezTo>
                    <a:cubicBezTo>
                      <a:pt x="0" y="1972"/>
                      <a:pt x="73" y="2044"/>
                      <a:pt x="146" y="2044"/>
                    </a:cubicBezTo>
                    <a:cubicBezTo>
                      <a:pt x="187" y="2044"/>
                      <a:pt x="229" y="2034"/>
                      <a:pt x="249" y="2002"/>
                    </a:cubicBezTo>
                    <a:cubicBezTo>
                      <a:pt x="280" y="1982"/>
                      <a:pt x="291" y="1940"/>
                      <a:pt x="301" y="1910"/>
                    </a:cubicBezTo>
                    <a:cubicBezTo>
                      <a:pt x="342" y="1553"/>
                      <a:pt x="373" y="1207"/>
                      <a:pt x="433" y="860"/>
                    </a:cubicBezTo>
                    <a:lnTo>
                      <a:pt x="433" y="860"/>
                    </a:lnTo>
                    <a:cubicBezTo>
                      <a:pt x="430" y="867"/>
                      <a:pt x="428" y="872"/>
                      <a:pt x="426" y="876"/>
                    </a:cubicBezTo>
                    <a:lnTo>
                      <a:pt x="426" y="876"/>
                    </a:lnTo>
                    <a:cubicBezTo>
                      <a:pt x="468" y="640"/>
                      <a:pt x="530" y="414"/>
                      <a:pt x="602" y="188"/>
                    </a:cubicBezTo>
                    <a:cubicBezTo>
                      <a:pt x="633" y="115"/>
                      <a:pt x="581" y="32"/>
                      <a:pt x="50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9"/>
              <p:cNvSpPr/>
              <p:nvPr/>
            </p:nvSpPr>
            <p:spPr>
              <a:xfrm>
                <a:off x="5414185" y="3651422"/>
                <a:ext cx="24336" cy="81933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818" extrusionOk="0">
                    <a:moveTo>
                      <a:pt x="384" y="0"/>
                    </a:moveTo>
                    <a:cubicBezTo>
                      <a:pt x="322" y="0"/>
                      <a:pt x="259" y="42"/>
                      <a:pt x="239" y="104"/>
                    </a:cubicBezTo>
                    <a:cubicBezTo>
                      <a:pt x="93" y="613"/>
                      <a:pt x="31" y="1141"/>
                      <a:pt x="0" y="1671"/>
                    </a:cubicBezTo>
                    <a:cubicBezTo>
                      <a:pt x="0" y="1754"/>
                      <a:pt x="63" y="1816"/>
                      <a:pt x="135" y="1816"/>
                    </a:cubicBezTo>
                    <a:cubicBezTo>
                      <a:pt x="141" y="1817"/>
                      <a:pt x="146" y="1817"/>
                      <a:pt x="152" y="1817"/>
                    </a:cubicBezTo>
                    <a:cubicBezTo>
                      <a:pt x="226" y="1817"/>
                      <a:pt x="281" y="1758"/>
                      <a:pt x="291" y="1681"/>
                    </a:cubicBezTo>
                    <a:cubicBezTo>
                      <a:pt x="301" y="1370"/>
                      <a:pt x="332" y="1048"/>
                      <a:pt x="384" y="737"/>
                    </a:cubicBezTo>
                    <a:cubicBezTo>
                      <a:pt x="425" y="550"/>
                      <a:pt x="467" y="374"/>
                      <a:pt x="519" y="187"/>
                    </a:cubicBezTo>
                    <a:cubicBezTo>
                      <a:pt x="540" y="115"/>
                      <a:pt x="498" y="32"/>
                      <a:pt x="425" y="11"/>
                    </a:cubicBezTo>
                    <a:cubicBezTo>
                      <a:pt x="40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9"/>
              <p:cNvSpPr/>
              <p:nvPr/>
            </p:nvSpPr>
            <p:spPr>
              <a:xfrm>
                <a:off x="5412292" y="3657957"/>
                <a:ext cx="24382" cy="8324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47" extrusionOk="0">
                    <a:moveTo>
                      <a:pt x="384" y="0"/>
                    </a:moveTo>
                    <a:cubicBezTo>
                      <a:pt x="322" y="0"/>
                      <a:pt x="260" y="32"/>
                      <a:pt x="239" y="94"/>
                    </a:cubicBezTo>
                    <a:cubicBezTo>
                      <a:pt x="73" y="613"/>
                      <a:pt x="22" y="1152"/>
                      <a:pt x="1" y="1692"/>
                    </a:cubicBezTo>
                    <a:cubicBezTo>
                      <a:pt x="1" y="1775"/>
                      <a:pt x="63" y="1837"/>
                      <a:pt x="146" y="1847"/>
                    </a:cubicBezTo>
                    <a:cubicBezTo>
                      <a:pt x="218" y="1847"/>
                      <a:pt x="291" y="1785"/>
                      <a:pt x="291" y="1702"/>
                    </a:cubicBezTo>
                    <a:cubicBezTo>
                      <a:pt x="301" y="1370"/>
                      <a:pt x="333" y="1028"/>
                      <a:pt x="384" y="696"/>
                    </a:cubicBezTo>
                    <a:lnTo>
                      <a:pt x="384" y="727"/>
                    </a:lnTo>
                    <a:cubicBezTo>
                      <a:pt x="416" y="540"/>
                      <a:pt x="457" y="364"/>
                      <a:pt x="520" y="187"/>
                    </a:cubicBezTo>
                    <a:cubicBezTo>
                      <a:pt x="540" y="104"/>
                      <a:pt x="499" y="21"/>
                      <a:pt x="42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9"/>
              <p:cNvSpPr/>
              <p:nvPr/>
            </p:nvSpPr>
            <p:spPr>
              <a:xfrm>
                <a:off x="5412743" y="3667782"/>
                <a:ext cx="20190" cy="986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190" extrusionOk="0">
                    <a:moveTo>
                      <a:pt x="302" y="1"/>
                    </a:moveTo>
                    <a:cubicBezTo>
                      <a:pt x="281" y="1"/>
                      <a:pt x="250" y="1"/>
                      <a:pt x="229" y="11"/>
                    </a:cubicBezTo>
                    <a:cubicBezTo>
                      <a:pt x="208" y="31"/>
                      <a:pt x="167" y="63"/>
                      <a:pt x="167" y="94"/>
                    </a:cubicBezTo>
                    <a:cubicBezTo>
                      <a:pt x="32" y="737"/>
                      <a:pt x="1" y="1391"/>
                      <a:pt x="1" y="2034"/>
                    </a:cubicBezTo>
                    <a:cubicBezTo>
                      <a:pt x="1" y="2117"/>
                      <a:pt x="53" y="2179"/>
                      <a:pt x="136" y="2189"/>
                    </a:cubicBezTo>
                    <a:cubicBezTo>
                      <a:pt x="208" y="2189"/>
                      <a:pt x="281" y="2127"/>
                      <a:pt x="281" y="2044"/>
                    </a:cubicBezTo>
                    <a:cubicBezTo>
                      <a:pt x="291" y="1474"/>
                      <a:pt x="312" y="893"/>
                      <a:pt x="406" y="322"/>
                    </a:cubicBezTo>
                    <a:cubicBezTo>
                      <a:pt x="416" y="280"/>
                      <a:pt x="427" y="229"/>
                      <a:pt x="437" y="187"/>
                    </a:cubicBezTo>
                    <a:cubicBezTo>
                      <a:pt x="447" y="146"/>
                      <a:pt x="447" y="104"/>
                      <a:pt x="427" y="73"/>
                    </a:cubicBezTo>
                    <a:cubicBezTo>
                      <a:pt x="406" y="42"/>
                      <a:pt x="385" y="11"/>
                      <a:pt x="34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9"/>
              <p:cNvSpPr/>
              <p:nvPr/>
            </p:nvSpPr>
            <p:spPr>
              <a:xfrm>
                <a:off x="5413689" y="3710822"/>
                <a:ext cx="14557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49" extrusionOk="0">
                    <a:moveTo>
                      <a:pt x="167" y="0"/>
                    </a:moveTo>
                    <a:cubicBezTo>
                      <a:pt x="94" y="0"/>
                      <a:pt x="32" y="62"/>
                      <a:pt x="21" y="134"/>
                    </a:cubicBezTo>
                    <a:cubicBezTo>
                      <a:pt x="11" y="394"/>
                      <a:pt x="1" y="653"/>
                      <a:pt x="1" y="902"/>
                    </a:cubicBezTo>
                    <a:cubicBezTo>
                      <a:pt x="11" y="985"/>
                      <a:pt x="63" y="1047"/>
                      <a:pt x="146" y="1047"/>
                    </a:cubicBezTo>
                    <a:cubicBezTo>
                      <a:pt x="151" y="1048"/>
                      <a:pt x="157" y="1049"/>
                      <a:pt x="162" y="1049"/>
                    </a:cubicBezTo>
                    <a:cubicBezTo>
                      <a:pt x="229" y="1049"/>
                      <a:pt x="291" y="990"/>
                      <a:pt x="291" y="913"/>
                    </a:cubicBezTo>
                    <a:cubicBezTo>
                      <a:pt x="281" y="664"/>
                      <a:pt x="291" y="404"/>
                      <a:pt x="312" y="145"/>
                    </a:cubicBezTo>
                    <a:cubicBezTo>
                      <a:pt x="323" y="72"/>
                      <a:pt x="250" y="0"/>
                      <a:pt x="17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9"/>
              <p:cNvSpPr/>
              <p:nvPr/>
            </p:nvSpPr>
            <p:spPr>
              <a:xfrm>
                <a:off x="5412292" y="3636955"/>
                <a:ext cx="1249181" cy="554465"/>
              </a:xfrm>
              <a:custGeom>
                <a:avLst/>
                <a:gdLst/>
                <a:ahLst/>
                <a:cxnLst/>
                <a:rect l="l" t="t" r="r" b="b"/>
                <a:pathLst>
                  <a:path w="27718" h="12303" extrusionOk="0">
                    <a:moveTo>
                      <a:pt x="509" y="0"/>
                    </a:moveTo>
                    <a:cubicBezTo>
                      <a:pt x="447" y="0"/>
                      <a:pt x="384" y="42"/>
                      <a:pt x="364" y="104"/>
                    </a:cubicBezTo>
                    <a:cubicBezTo>
                      <a:pt x="343" y="176"/>
                      <a:pt x="322" y="249"/>
                      <a:pt x="301" y="332"/>
                    </a:cubicBezTo>
                    <a:cubicBezTo>
                      <a:pt x="291" y="394"/>
                      <a:pt x="271" y="457"/>
                      <a:pt x="260" y="519"/>
                    </a:cubicBezTo>
                    <a:lnTo>
                      <a:pt x="250" y="540"/>
                    </a:lnTo>
                    <a:cubicBezTo>
                      <a:pt x="250" y="540"/>
                      <a:pt x="239" y="549"/>
                      <a:pt x="239" y="560"/>
                    </a:cubicBezTo>
                    <a:cubicBezTo>
                      <a:pt x="218" y="623"/>
                      <a:pt x="198" y="685"/>
                      <a:pt x="188" y="747"/>
                    </a:cubicBezTo>
                    <a:cubicBezTo>
                      <a:pt x="177" y="757"/>
                      <a:pt x="177" y="768"/>
                      <a:pt x="167" y="778"/>
                    </a:cubicBezTo>
                    <a:lnTo>
                      <a:pt x="156" y="871"/>
                    </a:lnTo>
                    <a:cubicBezTo>
                      <a:pt x="73" y="1234"/>
                      <a:pt x="22" y="1628"/>
                      <a:pt x="1" y="2158"/>
                    </a:cubicBezTo>
                    <a:cubicBezTo>
                      <a:pt x="1" y="2168"/>
                      <a:pt x="1" y="2188"/>
                      <a:pt x="11" y="2199"/>
                    </a:cubicBezTo>
                    <a:cubicBezTo>
                      <a:pt x="1" y="2303"/>
                      <a:pt x="1" y="2417"/>
                      <a:pt x="1" y="2531"/>
                    </a:cubicBezTo>
                    <a:cubicBezTo>
                      <a:pt x="1" y="2873"/>
                      <a:pt x="32" y="3216"/>
                      <a:pt x="115" y="3558"/>
                    </a:cubicBezTo>
                    <a:cubicBezTo>
                      <a:pt x="125" y="3672"/>
                      <a:pt x="146" y="3797"/>
                      <a:pt x="177" y="3921"/>
                    </a:cubicBezTo>
                    <a:cubicBezTo>
                      <a:pt x="271" y="4378"/>
                      <a:pt x="426" y="4813"/>
                      <a:pt x="623" y="5238"/>
                    </a:cubicBezTo>
                    <a:cubicBezTo>
                      <a:pt x="810" y="5643"/>
                      <a:pt x="1048" y="6037"/>
                      <a:pt x="1349" y="6421"/>
                    </a:cubicBezTo>
                    <a:cubicBezTo>
                      <a:pt x="1910" y="7158"/>
                      <a:pt x="2646" y="7801"/>
                      <a:pt x="3548" y="8340"/>
                    </a:cubicBezTo>
                    <a:cubicBezTo>
                      <a:pt x="4534" y="8931"/>
                      <a:pt x="5675" y="9377"/>
                      <a:pt x="6940" y="9668"/>
                    </a:cubicBezTo>
                    <a:cubicBezTo>
                      <a:pt x="7957" y="9896"/>
                      <a:pt x="9035" y="10010"/>
                      <a:pt x="10249" y="10010"/>
                    </a:cubicBezTo>
                    <a:cubicBezTo>
                      <a:pt x="10384" y="10010"/>
                      <a:pt x="10529" y="10000"/>
                      <a:pt x="10674" y="10000"/>
                    </a:cubicBezTo>
                    <a:cubicBezTo>
                      <a:pt x="11276" y="9989"/>
                      <a:pt x="11898" y="9947"/>
                      <a:pt x="12562" y="9885"/>
                    </a:cubicBezTo>
                    <a:cubicBezTo>
                      <a:pt x="13237" y="9813"/>
                      <a:pt x="13901" y="9719"/>
                      <a:pt x="14471" y="9626"/>
                    </a:cubicBezTo>
                    <a:cubicBezTo>
                      <a:pt x="15540" y="9470"/>
                      <a:pt x="16670" y="9346"/>
                      <a:pt x="18039" y="9263"/>
                    </a:cubicBezTo>
                    <a:cubicBezTo>
                      <a:pt x="18205" y="9253"/>
                      <a:pt x="18361" y="9253"/>
                      <a:pt x="18527" y="9253"/>
                    </a:cubicBezTo>
                    <a:cubicBezTo>
                      <a:pt x="18973" y="9253"/>
                      <a:pt x="19388" y="9274"/>
                      <a:pt x="19782" y="9304"/>
                    </a:cubicBezTo>
                    <a:lnTo>
                      <a:pt x="19751" y="9294"/>
                    </a:lnTo>
                    <a:lnTo>
                      <a:pt x="19751" y="9294"/>
                    </a:lnTo>
                    <a:cubicBezTo>
                      <a:pt x="20208" y="9336"/>
                      <a:pt x="20623" y="9398"/>
                      <a:pt x="21006" y="9470"/>
                    </a:cubicBezTo>
                    <a:cubicBezTo>
                      <a:pt x="21432" y="9553"/>
                      <a:pt x="21836" y="9657"/>
                      <a:pt x="22209" y="9782"/>
                    </a:cubicBezTo>
                    <a:cubicBezTo>
                      <a:pt x="22490" y="9896"/>
                      <a:pt x="22769" y="10041"/>
                      <a:pt x="23060" y="10249"/>
                    </a:cubicBezTo>
                    <a:cubicBezTo>
                      <a:pt x="23371" y="10466"/>
                      <a:pt x="23661" y="10736"/>
                      <a:pt x="23921" y="10964"/>
                    </a:cubicBezTo>
                    <a:lnTo>
                      <a:pt x="23942" y="10985"/>
                    </a:lnTo>
                    <a:cubicBezTo>
                      <a:pt x="24170" y="11182"/>
                      <a:pt x="24398" y="11390"/>
                      <a:pt x="24647" y="11576"/>
                    </a:cubicBezTo>
                    <a:cubicBezTo>
                      <a:pt x="24948" y="11805"/>
                      <a:pt x="25228" y="11981"/>
                      <a:pt x="25519" y="12095"/>
                    </a:cubicBezTo>
                    <a:cubicBezTo>
                      <a:pt x="25830" y="12230"/>
                      <a:pt x="26151" y="12303"/>
                      <a:pt x="26452" y="12303"/>
                    </a:cubicBezTo>
                    <a:lnTo>
                      <a:pt x="26524" y="12303"/>
                    </a:lnTo>
                    <a:cubicBezTo>
                      <a:pt x="26815" y="12292"/>
                      <a:pt x="27105" y="12199"/>
                      <a:pt x="27365" y="12033"/>
                    </a:cubicBezTo>
                    <a:cubicBezTo>
                      <a:pt x="27489" y="11960"/>
                      <a:pt x="27603" y="11867"/>
                      <a:pt x="27718" y="11742"/>
                    </a:cubicBezTo>
                    <a:lnTo>
                      <a:pt x="27718" y="11742"/>
                    </a:lnTo>
                    <a:cubicBezTo>
                      <a:pt x="27686" y="11752"/>
                      <a:pt x="27665" y="11752"/>
                      <a:pt x="27645" y="11752"/>
                    </a:cubicBezTo>
                    <a:cubicBezTo>
                      <a:pt x="27541" y="11773"/>
                      <a:pt x="27437" y="11773"/>
                      <a:pt x="27324" y="11773"/>
                    </a:cubicBezTo>
                    <a:cubicBezTo>
                      <a:pt x="27220" y="11763"/>
                      <a:pt x="27116" y="11752"/>
                      <a:pt x="27012" y="11732"/>
                    </a:cubicBezTo>
                    <a:cubicBezTo>
                      <a:pt x="26898" y="11711"/>
                      <a:pt x="26784" y="11680"/>
                      <a:pt x="26670" y="11639"/>
                    </a:cubicBezTo>
                    <a:cubicBezTo>
                      <a:pt x="26566" y="11607"/>
                      <a:pt x="26462" y="11556"/>
                      <a:pt x="26369" y="11503"/>
                    </a:cubicBezTo>
                    <a:cubicBezTo>
                      <a:pt x="26213" y="11420"/>
                      <a:pt x="26068" y="11317"/>
                      <a:pt x="25923" y="11203"/>
                    </a:cubicBezTo>
                    <a:cubicBezTo>
                      <a:pt x="25798" y="11099"/>
                      <a:pt x="25685" y="10996"/>
                      <a:pt x="25570" y="10871"/>
                    </a:cubicBezTo>
                    <a:cubicBezTo>
                      <a:pt x="25466" y="10747"/>
                      <a:pt x="25363" y="10611"/>
                      <a:pt x="25259" y="10477"/>
                    </a:cubicBezTo>
                    <a:cubicBezTo>
                      <a:pt x="25166" y="10342"/>
                      <a:pt x="25062" y="10207"/>
                      <a:pt x="24968" y="10072"/>
                    </a:cubicBezTo>
                    <a:cubicBezTo>
                      <a:pt x="24875" y="9927"/>
                      <a:pt x="24782" y="9782"/>
                      <a:pt x="24668" y="9636"/>
                    </a:cubicBezTo>
                    <a:cubicBezTo>
                      <a:pt x="24574" y="9502"/>
                      <a:pt x="24471" y="9367"/>
                      <a:pt x="24357" y="9242"/>
                    </a:cubicBezTo>
                    <a:cubicBezTo>
                      <a:pt x="24180" y="9035"/>
                      <a:pt x="23983" y="8838"/>
                      <a:pt x="23776" y="8651"/>
                    </a:cubicBezTo>
                    <a:cubicBezTo>
                      <a:pt x="23661" y="8557"/>
                      <a:pt x="23558" y="8465"/>
                      <a:pt x="23444" y="8371"/>
                    </a:cubicBezTo>
                    <a:lnTo>
                      <a:pt x="23133" y="8153"/>
                    </a:lnTo>
                    <a:cubicBezTo>
                      <a:pt x="22894" y="7997"/>
                      <a:pt x="22656" y="7852"/>
                      <a:pt x="22396" y="7728"/>
                    </a:cubicBezTo>
                    <a:cubicBezTo>
                      <a:pt x="22282" y="7676"/>
                      <a:pt x="22158" y="7614"/>
                      <a:pt x="22033" y="7562"/>
                    </a:cubicBezTo>
                    <a:cubicBezTo>
                      <a:pt x="21898" y="7510"/>
                      <a:pt x="21774" y="7469"/>
                      <a:pt x="21649" y="7416"/>
                    </a:cubicBezTo>
                    <a:lnTo>
                      <a:pt x="21649" y="7416"/>
                    </a:lnTo>
                    <a:lnTo>
                      <a:pt x="21660" y="7427"/>
                    </a:lnTo>
                    <a:cubicBezTo>
                      <a:pt x="21276" y="7292"/>
                      <a:pt x="20892" y="7199"/>
                      <a:pt x="20508" y="7126"/>
                    </a:cubicBezTo>
                    <a:cubicBezTo>
                      <a:pt x="20311" y="7085"/>
                      <a:pt x="20104" y="7064"/>
                      <a:pt x="19906" y="7033"/>
                    </a:cubicBezTo>
                    <a:cubicBezTo>
                      <a:pt x="19699" y="7012"/>
                      <a:pt x="19502" y="6992"/>
                      <a:pt x="19295" y="6981"/>
                    </a:cubicBezTo>
                    <a:cubicBezTo>
                      <a:pt x="19170" y="6971"/>
                      <a:pt x="19046" y="6971"/>
                      <a:pt x="18921" y="6960"/>
                    </a:cubicBezTo>
                    <a:cubicBezTo>
                      <a:pt x="18750" y="6955"/>
                      <a:pt x="18579" y="6952"/>
                      <a:pt x="18408" y="6952"/>
                    </a:cubicBezTo>
                    <a:cubicBezTo>
                      <a:pt x="17915" y="6952"/>
                      <a:pt x="17422" y="6974"/>
                      <a:pt x="16930" y="7012"/>
                    </a:cubicBezTo>
                    <a:cubicBezTo>
                      <a:pt x="16598" y="7033"/>
                      <a:pt x="16266" y="7064"/>
                      <a:pt x="15923" y="7105"/>
                    </a:cubicBezTo>
                    <a:cubicBezTo>
                      <a:pt x="15529" y="7147"/>
                      <a:pt x="15125" y="7188"/>
                      <a:pt x="14731" y="7230"/>
                    </a:cubicBezTo>
                    <a:cubicBezTo>
                      <a:pt x="13901" y="7313"/>
                      <a:pt x="13071" y="7386"/>
                      <a:pt x="12241" y="7416"/>
                    </a:cubicBezTo>
                    <a:cubicBezTo>
                      <a:pt x="11961" y="7427"/>
                      <a:pt x="11683" y="7433"/>
                      <a:pt x="11405" y="7433"/>
                    </a:cubicBezTo>
                    <a:cubicBezTo>
                      <a:pt x="10880" y="7433"/>
                      <a:pt x="10357" y="7412"/>
                      <a:pt x="9835" y="7365"/>
                    </a:cubicBezTo>
                    <a:cubicBezTo>
                      <a:pt x="9430" y="7324"/>
                      <a:pt x="9025" y="7271"/>
                      <a:pt x="8620" y="7199"/>
                    </a:cubicBezTo>
                    <a:cubicBezTo>
                      <a:pt x="8206" y="7126"/>
                      <a:pt x="7801" y="7022"/>
                      <a:pt x="7396" y="6909"/>
                    </a:cubicBezTo>
                    <a:cubicBezTo>
                      <a:pt x="7013" y="6794"/>
                      <a:pt x="6629" y="6670"/>
                      <a:pt x="6255" y="6514"/>
                    </a:cubicBezTo>
                    <a:cubicBezTo>
                      <a:pt x="5903" y="6379"/>
                      <a:pt x="5550" y="6224"/>
                      <a:pt x="5197" y="6058"/>
                    </a:cubicBezTo>
                    <a:cubicBezTo>
                      <a:pt x="4513" y="5715"/>
                      <a:pt x="3849" y="5321"/>
                      <a:pt x="3227" y="4875"/>
                    </a:cubicBezTo>
                    <a:cubicBezTo>
                      <a:pt x="2905" y="4647"/>
                      <a:pt x="2604" y="4408"/>
                      <a:pt x="2304" y="4149"/>
                    </a:cubicBezTo>
                    <a:cubicBezTo>
                      <a:pt x="2158" y="4025"/>
                      <a:pt x="2013" y="3890"/>
                      <a:pt x="1868" y="3744"/>
                    </a:cubicBezTo>
                    <a:cubicBezTo>
                      <a:pt x="1733" y="3620"/>
                      <a:pt x="1608" y="3485"/>
                      <a:pt x="1484" y="3350"/>
                    </a:cubicBezTo>
                    <a:cubicBezTo>
                      <a:pt x="1474" y="3340"/>
                      <a:pt x="1474" y="3329"/>
                      <a:pt x="1474" y="3329"/>
                    </a:cubicBezTo>
                    <a:lnTo>
                      <a:pt x="1474" y="3299"/>
                    </a:lnTo>
                    <a:cubicBezTo>
                      <a:pt x="1463" y="3288"/>
                      <a:pt x="1442" y="3278"/>
                      <a:pt x="1422" y="3267"/>
                    </a:cubicBezTo>
                    <a:lnTo>
                      <a:pt x="1401" y="3246"/>
                    </a:lnTo>
                    <a:cubicBezTo>
                      <a:pt x="1401" y="3237"/>
                      <a:pt x="1401" y="3226"/>
                      <a:pt x="1412" y="3216"/>
                    </a:cubicBezTo>
                    <a:cubicBezTo>
                      <a:pt x="1412" y="3205"/>
                      <a:pt x="1422" y="3195"/>
                      <a:pt x="1442" y="3195"/>
                    </a:cubicBezTo>
                    <a:cubicBezTo>
                      <a:pt x="1442" y="3195"/>
                      <a:pt x="1453" y="3195"/>
                      <a:pt x="1453" y="3205"/>
                    </a:cubicBezTo>
                    <a:cubicBezTo>
                      <a:pt x="2065" y="3578"/>
                      <a:pt x="2666" y="3983"/>
                      <a:pt x="3289" y="4346"/>
                    </a:cubicBezTo>
                    <a:cubicBezTo>
                      <a:pt x="3538" y="4502"/>
                      <a:pt x="3797" y="4647"/>
                      <a:pt x="4056" y="4782"/>
                    </a:cubicBezTo>
                    <a:cubicBezTo>
                      <a:pt x="4233" y="4855"/>
                      <a:pt x="4409" y="4917"/>
                      <a:pt x="4596" y="4989"/>
                    </a:cubicBezTo>
                    <a:cubicBezTo>
                      <a:pt x="4109" y="4751"/>
                      <a:pt x="3641" y="4481"/>
                      <a:pt x="3196" y="4170"/>
                    </a:cubicBezTo>
                    <a:cubicBezTo>
                      <a:pt x="2583" y="3734"/>
                      <a:pt x="2044" y="3237"/>
                      <a:pt x="1588" y="2686"/>
                    </a:cubicBezTo>
                    <a:cubicBezTo>
                      <a:pt x="1256" y="2271"/>
                      <a:pt x="976" y="1847"/>
                      <a:pt x="778" y="1421"/>
                    </a:cubicBezTo>
                    <a:cubicBezTo>
                      <a:pt x="695" y="1234"/>
                      <a:pt x="623" y="1058"/>
                      <a:pt x="571" y="892"/>
                    </a:cubicBezTo>
                    <a:cubicBezTo>
                      <a:pt x="561" y="851"/>
                      <a:pt x="540" y="819"/>
                      <a:pt x="499" y="809"/>
                    </a:cubicBezTo>
                    <a:lnTo>
                      <a:pt x="509" y="768"/>
                    </a:lnTo>
                    <a:lnTo>
                      <a:pt x="530" y="674"/>
                    </a:lnTo>
                    <a:cubicBezTo>
                      <a:pt x="540" y="623"/>
                      <a:pt x="550" y="570"/>
                      <a:pt x="571" y="519"/>
                    </a:cubicBezTo>
                    <a:lnTo>
                      <a:pt x="592" y="466"/>
                    </a:lnTo>
                    <a:lnTo>
                      <a:pt x="592" y="394"/>
                    </a:lnTo>
                    <a:cubicBezTo>
                      <a:pt x="612" y="332"/>
                      <a:pt x="623" y="270"/>
                      <a:pt x="644" y="208"/>
                    </a:cubicBezTo>
                    <a:cubicBezTo>
                      <a:pt x="654" y="176"/>
                      <a:pt x="665" y="145"/>
                      <a:pt x="654" y="125"/>
                    </a:cubicBezTo>
                    <a:cubicBezTo>
                      <a:pt x="644" y="62"/>
                      <a:pt x="603" y="21"/>
                      <a:pt x="550" y="10"/>
                    </a:cubicBezTo>
                    <a:cubicBezTo>
                      <a:pt x="540" y="0"/>
                      <a:pt x="520" y="0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9"/>
              <p:cNvSpPr/>
              <p:nvPr/>
            </p:nvSpPr>
            <p:spPr>
              <a:xfrm>
                <a:off x="6455257" y="4004395"/>
                <a:ext cx="45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5469348" y="3773917"/>
                <a:ext cx="820454" cy="146379"/>
              </a:xfrm>
              <a:custGeom>
                <a:avLst/>
                <a:gdLst/>
                <a:ahLst/>
                <a:cxnLst/>
                <a:rect l="l" t="t" r="r" b="b"/>
                <a:pathLst>
                  <a:path w="18205" h="3248" extrusionOk="0">
                    <a:moveTo>
                      <a:pt x="42" y="0"/>
                    </a:moveTo>
                    <a:cubicBezTo>
                      <a:pt x="31" y="0"/>
                      <a:pt x="21" y="11"/>
                      <a:pt x="10" y="21"/>
                    </a:cubicBezTo>
                    <a:cubicBezTo>
                      <a:pt x="0" y="32"/>
                      <a:pt x="0" y="62"/>
                      <a:pt x="21" y="73"/>
                    </a:cubicBezTo>
                    <a:cubicBezTo>
                      <a:pt x="819" y="685"/>
                      <a:pt x="1670" y="1256"/>
                      <a:pt x="2562" y="1733"/>
                    </a:cubicBezTo>
                    <a:cubicBezTo>
                      <a:pt x="3009" y="1971"/>
                      <a:pt x="3465" y="2189"/>
                      <a:pt x="3931" y="2376"/>
                    </a:cubicBezTo>
                    <a:cubicBezTo>
                      <a:pt x="4399" y="2563"/>
                      <a:pt x="4886" y="2729"/>
                      <a:pt x="5374" y="2853"/>
                    </a:cubicBezTo>
                    <a:cubicBezTo>
                      <a:pt x="6462" y="3133"/>
                      <a:pt x="7583" y="3236"/>
                      <a:pt x="8703" y="3247"/>
                    </a:cubicBezTo>
                    <a:cubicBezTo>
                      <a:pt x="9284" y="3247"/>
                      <a:pt x="9865" y="3216"/>
                      <a:pt x="10446" y="3164"/>
                    </a:cubicBezTo>
                    <a:cubicBezTo>
                      <a:pt x="10736" y="3133"/>
                      <a:pt x="11027" y="3091"/>
                      <a:pt x="11307" y="3050"/>
                    </a:cubicBezTo>
                    <a:cubicBezTo>
                      <a:pt x="11607" y="3008"/>
                      <a:pt x="11898" y="2967"/>
                      <a:pt x="12188" y="2925"/>
                    </a:cubicBezTo>
                    <a:cubicBezTo>
                      <a:pt x="12427" y="2895"/>
                      <a:pt x="12665" y="2853"/>
                      <a:pt x="12904" y="2821"/>
                    </a:cubicBezTo>
                    <a:lnTo>
                      <a:pt x="13651" y="2729"/>
                    </a:lnTo>
                    <a:cubicBezTo>
                      <a:pt x="14149" y="2656"/>
                      <a:pt x="14647" y="2604"/>
                      <a:pt x="15155" y="2552"/>
                    </a:cubicBezTo>
                    <a:cubicBezTo>
                      <a:pt x="15653" y="2510"/>
                      <a:pt x="16162" y="2480"/>
                      <a:pt x="16660" y="2459"/>
                    </a:cubicBezTo>
                    <a:cubicBezTo>
                      <a:pt x="17167" y="2448"/>
                      <a:pt x="17676" y="2448"/>
                      <a:pt x="18174" y="2448"/>
                    </a:cubicBezTo>
                    <a:cubicBezTo>
                      <a:pt x="18195" y="2448"/>
                      <a:pt x="18205" y="2427"/>
                      <a:pt x="18205" y="2407"/>
                    </a:cubicBezTo>
                    <a:cubicBezTo>
                      <a:pt x="18205" y="2386"/>
                      <a:pt x="18184" y="2376"/>
                      <a:pt x="18163" y="2376"/>
                    </a:cubicBezTo>
                    <a:cubicBezTo>
                      <a:pt x="17862" y="2381"/>
                      <a:pt x="17562" y="2381"/>
                      <a:pt x="17261" y="2381"/>
                    </a:cubicBezTo>
                    <a:cubicBezTo>
                      <a:pt x="16960" y="2381"/>
                      <a:pt x="16659" y="2381"/>
                      <a:pt x="16358" y="2386"/>
                    </a:cubicBezTo>
                    <a:cubicBezTo>
                      <a:pt x="16058" y="2386"/>
                      <a:pt x="15757" y="2397"/>
                      <a:pt x="15456" y="2407"/>
                    </a:cubicBezTo>
                    <a:cubicBezTo>
                      <a:pt x="15166" y="2427"/>
                      <a:pt x="14865" y="2438"/>
                      <a:pt x="14564" y="2459"/>
                    </a:cubicBezTo>
                    <a:cubicBezTo>
                      <a:pt x="14263" y="2490"/>
                      <a:pt x="13963" y="2510"/>
                      <a:pt x="13672" y="2542"/>
                    </a:cubicBezTo>
                    <a:cubicBezTo>
                      <a:pt x="13371" y="2563"/>
                      <a:pt x="13070" y="2604"/>
                      <a:pt x="12780" y="2635"/>
                    </a:cubicBezTo>
                    <a:cubicBezTo>
                      <a:pt x="12479" y="2666"/>
                      <a:pt x="12178" y="2697"/>
                      <a:pt x="11888" y="2739"/>
                    </a:cubicBezTo>
                    <a:cubicBezTo>
                      <a:pt x="11597" y="2770"/>
                      <a:pt x="11296" y="2812"/>
                      <a:pt x="11006" y="2842"/>
                    </a:cubicBezTo>
                    <a:cubicBezTo>
                      <a:pt x="10570" y="2884"/>
                      <a:pt x="10125" y="2915"/>
                      <a:pt x="9689" y="2925"/>
                    </a:cubicBezTo>
                    <a:cubicBezTo>
                      <a:pt x="9355" y="2940"/>
                      <a:pt x="9022" y="2950"/>
                      <a:pt x="8689" y="2950"/>
                    </a:cubicBezTo>
                    <a:cubicBezTo>
                      <a:pt x="8566" y="2950"/>
                      <a:pt x="8443" y="2949"/>
                      <a:pt x="8320" y="2946"/>
                    </a:cubicBezTo>
                    <a:lnTo>
                      <a:pt x="8361" y="2946"/>
                    </a:lnTo>
                    <a:cubicBezTo>
                      <a:pt x="7707" y="2936"/>
                      <a:pt x="7054" y="2884"/>
                      <a:pt x="6411" y="2791"/>
                    </a:cubicBezTo>
                    <a:cubicBezTo>
                      <a:pt x="5851" y="2718"/>
                      <a:pt x="5301" y="2593"/>
                      <a:pt x="4751" y="2438"/>
                    </a:cubicBezTo>
                    <a:lnTo>
                      <a:pt x="4761" y="2438"/>
                    </a:lnTo>
                    <a:cubicBezTo>
                      <a:pt x="4471" y="2355"/>
                      <a:pt x="4201" y="2272"/>
                      <a:pt x="3921" y="2168"/>
                    </a:cubicBezTo>
                    <a:cubicBezTo>
                      <a:pt x="3641" y="2065"/>
                      <a:pt x="3371" y="1961"/>
                      <a:pt x="3112" y="1836"/>
                    </a:cubicBezTo>
                    <a:cubicBezTo>
                      <a:pt x="2573" y="1597"/>
                      <a:pt x="2054" y="1328"/>
                      <a:pt x="1556" y="1027"/>
                    </a:cubicBezTo>
                    <a:cubicBezTo>
                      <a:pt x="1038" y="716"/>
                      <a:pt x="550" y="373"/>
                      <a:pt x="7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9"/>
              <p:cNvSpPr/>
              <p:nvPr/>
            </p:nvSpPr>
            <p:spPr>
              <a:xfrm>
                <a:off x="5396879" y="2275587"/>
                <a:ext cx="249674" cy="268377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5955" extrusionOk="0">
                    <a:moveTo>
                      <a:pt x="4243" y="1"/>
                    </a:moveTo>
                    <a:cubicBezTo>
                      <a:pt x="4149" y="1"/>
                      <a:pt x="4046" y="11"/>
                      <a:pt x="3942" y="31"/>
                    </a:cubicBezTo>
                    <a:cubicBezTo>
                      <a:pt x="3849" y="63"/>
                      <a:pt x="3755" y="104"/>
                      <a:pt x="3683" y="135"/>
                    </a:cubicBezTo>
                    <a:cubicBezTo>
                      <a:pt x="3610" y="177"/>
                      <a:pt x="3538" y="218"/>
                      <a:pt x="3476" y="270"/>
                    </a:cubicBezTo>
                    <a:cubicBezTo>
                      <a:pt x="3403" y="333"/>
                      <a:pt x="3330" y="395"/>
                      <a:pt x="3257" y="467"/>
                    </a:cubicBezTo>
                    <a:cubicBezTo>
                      <a:pt x="3195" y="550"/>
                      <a:pt x="3133" y="633"/>
                      <a:pt x="3081" y="716"/>
                    </a:cubicBezTo>
                    <a:cubicBezTo>
                      <a:pt x="3029" y="799"/>
                      <a:pt x="2988" y="893"/>
                      <a:pt x="2936" y="1007"/>
                    </a:cubicBezTo>
                    <a:cubicBezTo>
                      <a:pt x="2895" y="1131"/>
                      <a:pt x="2853" y="1255"/>
                      <a:pt x="2832" y="1391"/>
                    </a:cubicBezTo>
                    <a:cubicBezTo>
                      <a:pt x="2791" y="1619"/>
                      <a:pt x="2780" y="1878"/>
                      <a:pt x="2801" y="2158"/>
                    </a:cubicBezTo>
                    <a:lnTo>
                      <a:pt x="2801" y="2221"/>
                    </a:lnTo>
                    <a:cubicBezTo>
                      <a:pt x="2718" y="2127"/>
                      <a:pt x="2625" y="2034"/>
                      <a:pt x="2542" y="1940"/>
                    </a:cubicBezTo>
                    <a:cubicBezTo>
                      <a:pt x="2397" y="1795"/>
                      <a:pt x="2261" y="1670"/>
                      <a:pt x="2127" y="1567"/>
                    </a:cubicBezTo>
                    <a:cubicBezTo>
                      <a:pt x="1950" y="1432"/>
                      <a:pt x="1795" y="1338"/>
                      <a:pt x="1639" y="1266"/>
                    </a:cubicBezTo>
                    <a:cubicBezTo>
                      <a:pt x="1567" y="1225"/>
                      <a:pt x="1484" y="1193"/>
                      <a:pt x="1380" y="1172"/>
                    </a:cubicBezTo>
                    <a:cubicBezTo>
                      <a:pt x="1286" y="1142"/>
                      <a:pt x="1183" y="1131"/>
                      <a:pt x="1100" y="1121"/>
                    </a:cubicBezTo>
                    <a:lnTo>
                      <a:pt x="1037" y="1121"/>
                    </a:lnTo>
                    <a:cubicBezTo>
                      <a:pt x="986" y="1121"/>
                      <a:pt x="924" y="1131"/>
                      <a:pt x="862" y="1142"/>
                    </a:cubicBezTo>
                    <a:cubicBezTo>
                      <a:pt x="758" y="1163"/>
                      <a:pt x="685" y="1183"/>
                      <a:pt x="613" y="1214"/>
                    </a:cubicBezTo>
                    <a:cubicBezTo>
                      <a:pt x="530" y="1255"/>
                      <a:pt x="467" y="1297"/>
                      <a:pt x="415" y="1338"/>
                    </a:cubicBezTo>
                    <a:cubicBezTo>
                      <a:pt x="343" y="1391"/>
                      <a:pt x="291" y="1453"/>
                      <a:pt x="239" y="1515"/>
                    </a:cubicBezTo>
                    <a:cubicBezTo>
                      <a:pt x="156" y="1640"/>
                      <a:pt x="83" y="1785"/>
                      <a:pt x="42" y="1951"/>
                    </a:cubicBezTo>
                    <a:cubicBezTo>
                      <a:pt x="11" y="2096"/>
                      <a:pt x="0" y="2251"/>
                      <a:pt x="21" y="2417"/>
                    </a:cubicBezTo>
                    <a:cubicBezTo>
                      <a:pt x="42" y="2583"/>
                      <a:pt x="94" y="2749"/>
                      <a:pt x="135" y="2874"/>
                    </a:cubicBezTo>
                    <a:cubicBezTo>
                      <a:pt x="228" y="3143"/>
                      <a:pt x="374" y="3413"/>
                      <a:pt x="571" y="3673"/>
                    </a:cubicBezTo>
                    <a:cubicBezTo>
                      <a:pt x="747" y="3911"/>
                      <a:pt x="954" y="4129"/>
                      <a:pt x="1224" y="4357"/>
                    </a:cubicBezTo>
                    <a:cubicBezTo>
                      <a:pt x="1452" y="4554"/>
                      <a:pt x="1712" y="4741"/>
                      <a:pt x="2023" y="4928"/>
                    </a:cubicBezTo>
                    <a:cubicBezTo>
                      <a:pt x="2397" y="5167"/>
                      <a:pt x="2822" y="5374"/>
                      <a:pt x="3289" y="5550"/>
                    </a:cubicBezTo>
                    <a:cubicBezTo>
                      <a:pt x="3693" y="5716"/>
                      <a:pt x="4098" y="5840"/>
                      <a:pt x="4513" y="5934"/>
                    </a:cubicBezTo>
                    <a:cubicBezTo>
                      <a:pt x="4513" y="5934"/>
                      <a:pt x="4513" y="5944"/>
                      <a:pt x="4523" y="5944"/>
                    </a:cubicBezTo>
                    <a:cubicBezTo>
                      <a:pt x="4544" y="5944"/>
                      <a:pt x="4575" y="5955"/>
                      <a:pt x="4596" y="5955"/>
                    </a:cubicBezTo>
                    <a:cubicBezTo>
                      <a:pt x="4617" y="5944"/>
                      <a:pt x="4637" y="5934"/>
                      <a:pt x="4647" y="5903"/>
                    </a:cubicBezTo>
                    <a:lnTo>
                      <a:pt x="4741" y="5685"/>
                    </a:lnTo>
                    <a:cubicBezTo>
                      <a:pt x="4783" y="5571"/>
                      <a:pt x="4824" y="5457"/>
                      <a:pt x="4866" y="5353"/>
                    </a:cubicBezTo>
                    <a:cubicBezTo>
                      <a:pt x="4938" y="5167"/>
                      <a:pt x="5000" y="4980"/>
                      <a:pt x="5083" y="4741"/>
                    </a:cubicBezTo>
                    <a:cubicBezTo>
                      <a:pt x="5228" y="4305"/>
                      <a:pt x="5343" y="3860"/>
                      <a:pt x="5426" y="3424"/>
                    </a:cubicBezTo>
                    <a:cubicBezTo>
                      <a:pt x="5467" y="3206"/>
                      <a:pt x="5498" y="2977"/>
                      <a:pt x="5519" y="2749"/>
                    </a:cubicBezTo>
                    <a:cubicBezTo>
                      <a:pt x="5539" y="2490"/>
                      <a:pt x="5539" y="2283"/>
                      <a:pt x="5539" y="2085"/>
                    </a:cubicBezTo>
                    <a:cubicBezTo>
                      <a:pt x="5519" y="1619"/>
                      <a:pt x="5436" y="1204"/>
                      <a:pt x="5280" y="841"/>
                    </a:cubicBezTo>
                    <a:cubicBezTo>
                      <a:pt x="5228" y="737"/>
                      <a:pt x="5187" y="644"/>
                      <a:pt x="5135" y="550"/>
                    </a:cubicBezTo>
                    <a:cubicBezTo>
                      <a:pt x="5083" y="467"/>
                      <a:pt x="5021" y="395"/>
                      <a:pt x="4938" y="301"/>
                    </a:cubicBezTo>
                    <a:cubicBezTo>
                      <a:pt x="4824" y="177"/>
                      <a:pt x="4668" y="94"/>
                      <a:pt x="4471" y="31"/>
                    </a:cubicBezTo>
                    <a:cubicBezTo>
                      <a:pt x="4398" y="11"/>
                      <a:pt x="4326" y="1"/>
                      <a:pt x="4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9"/>
              <p:cNvSpPr/>
              <p:nvPr/>
            </p:nvSpPr>
            <p:spPr>
              <a:xfrm>
                <a:off x="5494586" y="1943662"/>
                <a:ext cx="159449" cy="182388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4047" extrusionOk="0">
                    <a:moveTo>
                      <a:pt x="2760" y="1"/>
                    </a:moveTo>
                    <a:cubicBezTo>
                      <a:pt x="2666" y="1"/>
                      <a:pt x="2562" y="22"/>
                      <a:pt x="2449" y="73"/>
                    </a:cubicBezTo>
                    <a:cubicBezTo>
                      <a:pt x="2396" y="105"/>
                      <a:pt x="2345" y="135"/>
                      <a:pt x="2283" y="177"/>
                    </a:cubicBezTo>
                    <a:cubicBezTo>
                      <a:pt x="2241" y="218"/>
                      <a:pt x="2189" y="250"/>
                      <a:pt x="2147" y="301"/>
                    </a:cubicBezTo>
                    <a:cubicBezTo>
                      <a:pt x="2054" y="384"/>
                      <a:pt x="1971" y="478"/>
                      <a:pt x="1868" y="612"/>
                    </a:cubicBezTo>
                    <a:cubicBezTo>
                      <a:pt x="1732" y="789"/>
                      <a:pt x="1619" y="997"/>
                      <a:pt x="1515" y="1225"/>
                    </a:cubicBezTo>
                    <a:lnTo>
                      <a:pt x="1504" y="1204"/>
                    </a:lnTo>
                    <a:lnTo>
                      <a:pt x="1494" y="1183"/>
                    </a:lnTo>
                    <a:cubicBezTo>
                      <a:pt x="1442" y="1069"/>
                      <a:pt x="1370" y="965"/>
                      <a:pt x="1287" y="841"/>
                    </a:cubicBezTo>
                    <a:cubicBezTo>
                      <a:pt x="1204" y="727"/>
                      <a:pt x="1121" y="633"/>
                      <a:pt x="1027" y="550"/>
                    </a:cubicBezTo>
                    <a:cubicBezTo>
                      <a:pt x="923" y="467"/>
                      <a:pt x="830" y="405"/>
                      <a:pt x="737" y="364"/>
                    </a:cubicBezTo>
                    <a:cubicBezTo>
                      <a:pt x="674" y="343"/>
                      <a:pt x="623" y="333"/>
                      <a:pt x="571" y="333"/>
                    </a:cubicBezTo>
                    <a:cubicBezTo>
                      <a:pt x="519" y="333"/>
                      <a:pt x="478" y="343"/>
                      <a:pt x="436" y="354"/>
                    </a:cubicBezTo>
                    <a:cubicBezTo>
                      <a:pt x="342" y="395"/>
                      <a:pt x="250" y="467"/>
                      <a:pt x="187" y="582"/>
                    </a:cubicBezTo>
                    <a:cubicBezTo>
                      <a:pt x="146" y="633"/>
                      <a:pt x="125" y="695"/>
                      <a:pt x="93" y="778"/>
                    </a:cubicBezTo>
                    <a:cubicBezTo>
                      <a:pt x="63" y="851"/>
                      <a:pt x="42" y="924"/>
                      <a:pt x="31" y="1007"/>
                    </a:cubicBezTo>
                    <a:cubicBezTo>
                      <a:pt x="11" y="1131"/>
                      <a:pt x="1" y="1276"/>
                      <a:pt x="21" y="1432"/>
                    </a:cubicBezTo>
                    <a:cubicBezTo>
                      <a:pt x="42" y="1661"/>
                      <a:pt x="104" y="1899"/>
                      <a:pt x="229" y="2179"/>
                    </a:cubicBezTo>
                    <a:cubicBezTo>
                      <a:pt x="332" y="2417"/>
                      <a:pt x="467" y="2656"/>
                      <a:pt x="654" y="2926"/>
                    </a:cubicBezTo>
                    <a:cubicBezTo>
                      <a:pt x="810" y="3154"/>
                      <a:pt x="996" y="3372"/>
                      <a:pt x="1204" y="3569"/>
                    </a:cubicBezTo>
                    <a:cubicBezTo>
                      <a:pt x="1401" y="3756"/>
                      <a:pt x="1587" y="3911"/>
                      <a:pt x="1774" y="4026"/>
                    </a:cubicBezTo>
                    <a:cubicBezTo>
                      <a:pt x="1774" y="4026"/>
                      <a:pt x="1785" y="4026"/>
                      <a:pt x="1795" y="4036"/>
                    </a:cubicBezTo>
                    <a:cubicBezTo>
                      <a:pt x="1805" y="4036"/>
                      <a:pt x="1826" y="4046"/>
                      <a:pt x="1836" y="4046"/>
                    </a:cubicBezTo>
                    <a:lnTo>
                      <a:pt x="1857" y="4046"/>
                    </a:lnTo>
                    <a:cubicBezTo>
                      <a:pt x="1888" y="4036"/>
                      <a:pt x="1898" y="4026"/>
                      <a:pt x="1919" y="4005"/>
                    </a:cubicBezTo>
                    <a:cubicBezTo>
                      <a:pt x="1940" y="3973"/>
                      <a:pt x="1961" y="3943"/>
                      <a:pt x="1981" y="3922"/>
                    </a:cubicBezTo>
                    <a:lnTo>
                      <a:pt x="1981" y="3922"/>
                    </a:lnTo>
                    <a:lnTo>
                      <a:pt x="1971" y="3943"/>
                    </a:lnTo>
                    <a:cubicBezTo>
                      <a:pt x="2158" y="3724"/>
                      <a:pt x="2324" y="3517"/>
                      <a:pt x="2479" y="3309"/>
                    </a:cubicBezTo>
                    <a:cubicBezTo>
                      <a:pt x="2698" y="3030"/>
                      <a:pt x="2864" y="2781"/>
                      <a:pt x="3009" y="2542"/>
                    </a:cubicBezTo>
                    <a:cubicBezTo>
                      <a:pt x="3195" y="2241"/>
                      <a:pt x="3320" y="1972"/>
                      <a:pt x="3413" y="1702"/>
                    </a:cubicBezTo>
                    <a:cubicBezTo>
                      <a:pt x="3465" y="1578"/>
                      <a:pt x="3496" y="1432"/>
                      <a:pt x="3517" y="1276"/>
                    </a:cubicBezTo>
                    <a:cubicBezTo>
                      <a:pt x="3537" y="1152"/>
                      <a:pt x="3537" y="1017"/>
                      <a:pt x="3527" y="872"/>
                    </a:cubicBezTo>
                    <a:cubicBezTo>
                      <a:pt x="3517" y="748"/>
                      <a:pt x="3475" y="612"/>
                      <a:pt x="3413" y="488"/>
                    </a:cubicBezTo>
                    <a:cubicBezTo>
                      <a:pt x="3382" y="416"/>
                      <a:pt x="3341" y="354"/>
                      <a:pt x="3299" y="301"/>
                    </a:cubicBezTo>
                    <a:cubicBezTo>
                      <a:pt x="3258" y="239"/>
                      <a:pt x="3205" y="188"/>
                      <a:pt x="3143" y="135"/>
                    </a:cubicBezTo>
                    <a:cubicBezTo>
                      <a:pt x="3050" y="52"/>
                      <a:pt x="2936" y="11"/>
                      <a:pt x="2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7815681" y="1849244"/>
                <a:ext cx="157601" cy="18982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212" extrusionOk="0">
                    <a:moveTo>
                      <a:pt x="903" y="1"/>
                    </a:moveTo>
                    <a:cubicBezTo>
                      <a:pt x="892" y="1"/>
                      <a:pt x="872" y="1"/>
                      <a:pt x="862" y="10"/>
                    </a:cubicBezTo>
                    <a:cubicBezTo>
                      <a:pt x="809" y="10"/>
                      <a:pt x="747" y="21"/>
                      <a:pt x="685" y="52"/>
                    </a:cubicBezTo>
                    <a:cubicBezTo>
                      <a:pt x="571" y="104"/>
                      <a:pt x="468" y="197"/>
                      <a:pt x="405" y="259"/>
                    </a:cubicBezTo>
                    <a:cubicBezTo>
                      <a:pt x="302" y="363"/>
                      <a:pt x="229" y="478"/>
                      <a:pt x="166" y="602"/>
                    </a:cubicBezTo>
                    <a:cubicBezTo>
                      <a:pt x="53" y="830"/>
                      <a:pt x="0" y="1100"/>
                      <a:pt x="11" y="1432"/>
                    </a:cubicBezTo>
                    <a:cubicBezTo>
                      <a:pt x="21" y="1702"/>
                      <a:pt x="83" y="2002"/>
                      <a:pt x="187" y="2345"/>
                    </a:cubicBezTo>
                    <a:cubicBezTo>
                      <a:pt x="270" y="2624"/>
                      <a:pt x="385" y="2905"/>
                      <a:pt x="540" y="3247"/>
                    </a:cubicBezTo>
                    <a:cubicBezTo>
                      <a:pt x="664" y="3517"/>
                      <a:pt x="809" y="3818"/>
                      <a:pt x="1007" y="4170"/>
                    </a:cubicBezTo>
                    <a:cubicBezTo>
                      <a:pt x="1028" y="4201"/>
                      <a:pt x="1058" y="4212"/>
                      <a:pt x="1100" y="4212"/>
                    </a:cubicBezTo>
                    <a:lnTo>
                      <a:pt x="1131" y="4212"/>
                    </a:lnTo>
                    <a:cubicBezTo>
                      <a:pt x="1141" y="4212"/>
                      <a:pt x="1152" y="4201"/>
                      <a:pt x="1162" y="4201"/>
                    </a:cubicBezTo>
                    <a:cubicBezTo>
                      <a:pt x="1867" y="3756"/>
                      <a:pt x="2448" y="3216"/>
                      <a:pt x="2884" y="2583"/>
                    </a:cubicBezTo>
                    <a:cubicBezTo>
                      <a:pt x="3112" y="2251"/>
                      <a:pt x="3289" y="1909"/>
                      <a:pt x="3403" y="1566"/>
                    </a:cubicBezTo>
                    <a:cubicBezTo>
                      <a:pt x="3444" y="1421"/>
                      <a:pt x="3476" y="1276"/>
                      <a:pt x="3486" y="1142"/>
                    </a:cubicBezTo>
                    <a:cubicBezTo>
                      <a:pt x="3496" y="1027"/>
                      <a:pt x="3496" y="923"/>
                      <a:pt x="3476" y="830"/>
                    </a:cubicBezTo>
                    <a:cubicBezTo>
                      <a:pt x="3455" y="757"/>
                      <a:pt x="3423" y="664"/>
                      <a:pt x="3351" y="591"/>
                    </a:cubicBezTo>
                    <a:cubicBezTo>
                      <a:pt x="3289" y="529"/>
                      <a:pt x="3206" y="488"/>
                      <a:pt x="3133" y="478"/>
                    </a:cubicBezTo>
                    <a:cubicBezTo>
                      <a:pt x="3091" y="467"/>
                      <a:pt x="3050" y="467"/>
                      <a:pt x="3019" y="467"/>
                    </a:cubicBezTo>
                    <a:cubicBezTo>
                      <a:pt x="2957" y="467"/>
                      <a:pt x="2916" y="467"/>
                      <a:pt x="2863" y="478"/>
                    </a:cubicBezTo>
                    <a:cubicBezTo>
                      <a:pt x="2780" y="498"/>
                      <a:pt x="2697" y="529"/>
                      <a:pt x="2594" y="581"/>
                    </a:cubicBezTo>
                    <a:cubicBezTo>
                      <a:pt x="2490" y="633"/>
                      <a:pt x="2386" y="695"/>
                      <a:pt x="2314" y="747"/>
                    </a:cubicBezTo>
                    <a:cubicBezTo>
                      <a:pt x="2241" y="810"/>
                      <a:pt x="2158" y="882"/>
                      <a:pt x="2075" y="955"/>
                    </a:cubicBezTo>
                    <a:cubicBezTo>
                      <a:pt x="1930" y="1100"/>
                      <a:pt x="1816" y="1245"/>
                      <a:pt x="1722" y="1400"/>
                    </a:cubicBezTo>
                    <a:lnTo>
                      <a:pt x="1722" y="1370"/>
                    </a:lnTo>
                    <a:lnTo>
                      <a:pt x="1722" y="1349"/>
                    </a:lnTo>
                    <a:cubicBezTo>
                      <a:pt x="1681" y="1100"/>
                      <a:pt x="1629" y="893"/>
                      <a:pt x="1556" y="695"/>
                    </a:cubicBezTo>
                    <a:cubicBezTo>
                      <a:pt x="1494" y="519"/>
                      <a:pt x="1411" y="301"/>
                      <a:pt x="1245" y="146"/>
                    </a:cubicBezTo>
                    <a:cubicBezTo>
                      <a:pt x="1162" y="84"/>
                      <a:pt x="1079" y="31"/>
                      <a:pt x="996" y="10"/>
                    </a:cubicBezTo>
                    <a:cubicBezTo>
                      <a:pt x="965" y="10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7989148" y="2262968"/>
                <a:ext cx="120150" cy="15710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486" extrusionOk="0">
                    <a:moveTo>
                      <a:pt x="954" y="0"/>
                    </a:moveTo>
                    <a:cubicBezTo>
                      <a:pt x="902" y="0"/>
                      <a:pt x="840" y="11"/>
                      <a:pt x="778" y="32"/>
                    </a:cubicBezTo>
                    <a:cubicBezTo>
                      <a:pt x="643" y="83"/>
                      <a:pt x="508" y="177"/>
                      <a:pt x="394" y="322"/>
                    </a:cubicBezTo>
                    <a:cubicBezTo>
                      <a:pt x="311" y="436"/>
                      <a:pt x="238" y="560"/>
                      <a:pt x="176" y="696"/>
                    </a:cubicBezTo>
                    <a:cubicBezTo>
                      <a:pt x="72" y="945"/>
                      <a:pt x="21" y="1235"/>
                      <a:pt x="10" y="1598"/>
                    </a:cubicBezTo>
                    <a:cubicBezTo>
                      <a:pt x="0" y="1878"/>
                      <a:pt x="21" y="2179"/>
                      <a:pt x="83" y="2563"/>
                    </a:cubicBezTo>
                    <a:cubicBezTo>
                      <a:pt x="125" y="2863"/>
                      <a:pt x="187" y="3154"/>
                      <a:pt x="249" y="3423"/>
                    </a:cubicBezTo>
                    <a:cubicBezTo>
                      <a:pt x="259" y="3455"/>
                      <a:pt x="291" y="3486"/>
                      <a:pt x="332" y="3486"/>
                    </a:cubicBezTo>
                    <a:lnTo>
                      <a:pt x="384" y="3486"/>
                    </a:lnTo>
                    <a:cubicBezTo>
                      <a:pt x="623" y="3403"/>
                      <a:pt x="861" y="3278"/>
                      <a:pt x="1141" y="3112"/>
                    </a:cubicBezTo>
                    <a:cubicBezTo>
                      <a:pt x="1276" y="3029"/>
                      <a:pt x="1411" y="2936"/>
                      <a:pt x="1545" y="2833"/>
                    </a:cubicBezTo>
                    <a:cubicBezTo>
                      <a:pt x="1691" y="2718"/>
                      <a:pt x="1815" y="2614"/>
                      <a:pt x="1939" y="2511"/>
                    </a:cubicBezTo>
                    <a:cubicBezTo>
                      <a:pt x="2054" y="2397"/>
                      <a:pt x="2168" y="2282"/>
                      <a:pt x="2261" y="2158"/>
                    </a:cubicBezTo>
                    <a:cubicBezTo>
                      <a:pt x="2365" y="2033"/>
                      <a:pt x="2448" y="1920"/>
                      <a:pt x="2510" y="1805"/>
                    </a:cubicBezTo>
                    <a:cubicBezTo>
                      <a:pt x="2573" y="1681"/>
                      <a:pt x="2624" y="1556"/>
                      <a:pt x="2645" y="1432"/>
                    </a:cubicBezTo>
                    <a:cubicBezTo>
                      <a:pt x="2666" y="1287"/>
                      <a:pt x="2666" y="1183"/>
                      <a:pt x="2624" y="1100"/>
                    </a:cubicBezTo>
                    <a:cubicBezTo>
                      <a:pt x="2603" y="1038"/>
                      <a:pt x="2583" y="996"/>
                      <a:pt x="2541" y="965"/>
                    </a:cubicBezTo>
                    <a:cubicBezTo>
                      <a:pt x="2500" y="934"/>
                      <a:pt x="2458" y="903"/>
                      <a:pt x="2396" y="892"/>
                    </a:cubicBezTo>
                    <a:cubicBezTo>
                      <a:pt x="2365" y="882"/>
                      <a:pt x="2324" y="872"/>
                      <a:pt x="2282" y="872"/>
                    </a:cubicBezTo>
                    <a:lnTo>
                      <a:pt x="2251" y="872"/>
                    </a:lnTo>
                    <a:cubicBezTo>
                      <a:pt x="2199" y="872"/>
                      <a:pt x="2147" y="882"/>
                      <a:pt x="2075" y="903"/>
                    </a:cubicBezTo>
                    <a:cubicBezTo>
                      <a:pt x="1971" y="924"/>
                      <a:pt x="1856" y="975"/>
                      <a:pt x="1722" y="1048"/>
                    </a:cubicBezTo>
                    <a:cubicBezTo>
                      <a:pt x="1618" y="1100"/>
                      <a:pt x="1515" y="1173"/>
                      <a:pt x="1400" y="1256"/>
                    </a:cubicBezTo>
                    <a:lnTo>
                      <a:pt x="1379" y="1266"/>
                    </a:lnTo>
                    <a:lnTo>
                      <a:pt x="1349" y="1287"/>
                    </a:lnTo>
                    <a:lnTo>
                      <a:pt x="1411" y="1100"/>
                    </a:lnTo>
                    <a:cubicBezTo>
                      <a:pt x="1442" y="1007"/>
                      <a:pt x="1452" y="903"/>
                      <a:pt x="1462" y="789"/>
                    </a:cubicBezTo>
                    <a:cubicBezTo>
                      <a:pt x="1473" y="696"/>
                      <a:pt x="1462" y="581"/>
                      <a:pt x="1442" y="467"/>
                    </a:cubicBezTo>
                    <a:cubicBezTo>
                      <a:pt x="1421" y="384"/>
                      <a:pt x="1400" y="311"/>
                      <a:pt x="1359" y="239"/>
                    </a:cubicBezTo>
                    <a:cubicBezTo>
                      <a:pt x="1317" y="177"/>
                      <a:pt x="1266" y="115"/>
                      <a:pt x="1193" y="63"/>
                    </a:cubicBezTo>
                    <a:cubicBezTo>
                      <a:pt x="1141" y="32"/>
                      <a:pt x="1068" y="11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9"/>
              <p:cNvSpPr/>
              <p:nvPr/>
            </p:nvSpPr>
            <p:spPr>
              <a:xfrm>
                <a:off x="7826452" y="2262968"/>
                <a:ext cx="67376" cy="84186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868" extrusionOk="0">
                    <a:moveTo>
                      <a:pt x="1110" y="0"/>
                    </a:moveTo>
                    <a:cubicBezTo>
                      <a:pt x="1068" y="0"/>
                      <a:pt x="1038" y="11"/>
                      <a:pt x="996" y="42"/>
                    </a:cubicBezTo>
                    <a:cubicBezTo>
                      <a:pt x="975" y="53"/>
                      <a:pt x="955" y="63"/>
                      <a:pt x="944" y="83"/>
                    </a:cubicBezTo>
                    <a:cubicBezTo>
                      <a:pt x="923" y="104"/>
                      <a:pt x="902" y="125"/>
                      <a:pt x="892" y="145"/>
                    </a:cubicBezTo>
                    <a:cubicBezTo>
                      <a:pt x="861" y="187"/>
                      <a:pt x="840" y="228"/>
                      <a:pt x="830" y="281"/>
                    </a:cubicBezTo>
                    <a:cubicBezTo>
                      <a:pt x="799" y="343"/>
                      <a:pt x="789" y="405"/>
                      <a:pt x="768" y="457"/>
                    </a:cubicBezTo>
                    <a:cubicBezTo>
                      <a:pt x="768" y="498"/>
                      <a:pt x="757" y="540"/>
                      <a:pt x="747" y="581"/>
                    </a:cubicBezTo>
                    <a:cubicBezTo>
                      <a:pt x="695" y="509"/>
                      <a:pt x="643" y="447"/>
                      <a:pt x="591" y="394"/>
                    </a:cubicBezTo>
                    <a:cubicBezTo>
                      <a:pt x="560" y="353"/>
                      <a:pt x="508" y="322"/>
                      <a:pt x="467" y="291"/>
                    </a:cubicBezTo>
                    <a:cubicBezTo>
                      <a:pt x="415" y="270"/>
                      <a:pt x="363" y="249"/>
                      <a:pt x="312" y="249"/>
                    </a:cubicBezTo>
                    <a:lnTo>
                      <a:pt x="249" y="249"/>
                    </a:lnTo>
                    <a:cubicBezTo>
                      <a:pt x="218" y="260"/>
                      <a:pt x="197" y="270"/>
                      <a:pt x="176" y="281"/>
                    </a:cubicBezTo>
                    <a:cubicBezTo>
                      <a:pt x="166" y="291"/>
                      <a:pt x="146" y="311"/>
                      <a:pt x="125" y="322"/>
                    </a:cubicBezTo>
                    <a:cubicBezTo>
                      <a:pt x="93" y="353"/>
                      <a:pt x="73" y="384"/>
                      <a:pt x="63" y="405"/>
                    </a:cubicBezTo>
                    <a:cubicBezTo>
                      <a:pt x="42" y="447"/>
                      <a:pt x="21" y="488"/>
                      <a:pt x="10" y="540"/>
                    </a:cubicBezTo>
                    <a:cubicBezTo>
                      <a:pt x="0" y="581"/>
                      <a:pt x="10" y="633"/>
                      <a:pt x="21" y="696"/>
                    </a:cubicBezTo>
                    <a:cubicBezTo>
                      <a:pt x="31" y="789"/>
                      <a:pt x="73" y="882"/>
                      <a:pt x="155" y="996"/>
                    </a:cubicBezTo>
                    <a:cubicBezTo>
                      <a:pt x="218" y="1100"/>
                      <a:pt x="291" y="1194"/>
                      <a:pt x="404" y="1307"/>
                    </a:cubicBezTo>
                    <a:cubicBezTo>
                      <a:pt x="487" y="1401"/>
                      <a:pt x="581" y="1494"/>
                      <a:pt x="695" y="1598"/>
                    </a:cubicBezTo>
                    <a:cubicBezTo>
                      <a:pt x="819" y="1701"/>
                      <a:pt x="934" y="1795"/>
                      <a:pt x="1038" y="1867"/>
                    </a:cubicBezTo>
                    <a:lnTo>
                      <a:pt x="1089" y="1867"/>
                    </a:lnTo>
                    <a:cubicBezTo>
                      <a:pt x="1110" y="1867"/>
                      <a:pt x="1121" y="1857"/>
                      <a:pt x="1131" y="1837"/>
                    </a:cubicBezTo>
                    <a:cubicBezTo>
                      <a:pt x="1193" y="1733"/>
                      <a:pt x="1245" y="1629"/>
                      <a:pt x="1307" y="1484"/>
                    </a:cubicBezTo>
                    <a:cubicBezTo>
                      <a:pt x="1328" y="1411"/>
                      <a:pt x="1349" y="1339"/>
                      <a:pt x="1380" y="1277"/>
                    </a:cubicBezTo>
                    <a:cubicBezTo>
                      <a:pt x="1400" y="1183"/>
                      <a:pt x="1421" y="1111"/>
                      <a:pt x="1442" y="1028"/>
                    </a:cubicBezTo>
                    <a:cubicBezTo>
                      <a:pt x="1483" y="862"/>
                      <a:pt x="1494" y="716"/>
                      <a:pt x="1494" y="571"/>
                    </a:cubicBezTo>
                    <a:cubicBezTo>
                      <a:pt x="1483" y="509"/>
                      <a:pt x="1483" y="447"/>
                      <a:pt x="1462" y="374"/>
                    </a:cubicBezTo>
                    <a:cubicBezTo>
                      <a:pt x="1453" y="322"/>
                      <a:pt x="1421" y="260"/>
                      <a:pt x="1390" y="198"/>
                    </a:cubicBezTo>
                    <a:cubicBezTo>
                      <a:pt x="1349" y="145"/>
                      <a:pt x="1307" y="94"/>
                      <a:pt x="1266" y="63"/>
                    </a:cubicBezTo>
                    <a:cubicBezTo>
                      <a:pt x="1245" y="53"/>
                      <a:pt x="1224" y="32"/>
                      <a:pt x="1204" y="21"/>
                    </a:cubicBezTo>
                    <a:cubicBezTo>
                      <a:pt x="1183" y="11"/>
                      <a:pt x="1151" y="0"/>
                      <a:pt x="1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9"/>
              <p:cNvSpPr/>
              <p:nvPr/>
            </p:nvSpPr>
            <p:spPr>
              <a:xfrm>
                <a:off x="6322982" y="1379862"/>
                <a:ext cx="105683" cy="13236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937" extrusionOk="0">
                    <a:moveTo>
                      <a:pt x="1806" y="1"/>
                    </a:moveTo>
                    <a:cubicBezTo>
                      <a:pt x="1743" y="1"/>
                      <a:pt x="1681" y="11"/>
                      <a:pt x="1619" y="42"/>
                    </a:cubicBezTo>
                    <a:cubicBezTo>
                      <a:pt x="1587" y="63"/>
                      <a:pt x="1557" y="84"/>
                      <a:pt x="1525" y="115"/>
                    </a:cubicBezTo>
                    <a:cubicBezTo>
                      <a:pt x="1494" y="135"/>
                      <a:pt x="1463" y="177"/>
                      <a:pt x="1442" y="208"/>
                    </a:cubicBezTo>
                    <a:cubicBezTo>
                      <a:pt x="1401" y="271"/>
                      <a:pt x="1359" y="333"/>
                      <a:pt x="1328" y="405"/>
                    </a:cubicBezTo>
                    <a:cubicBezTo>
                      <a:pt x="1287" y="499"/>
                      <a:pt x="1245" y="592"/>
                      <a:pt x="1225" y="686"/>
                    </a:cubicBezTo>
                    <a:cubicBezTo>
                      <a:pt x="1204" y="748"/>
                      <a:pt x="1193" y="810"/>
                      <a:pt x="1172" y="872"/>
                    </a:cubicBezTo>
                    <a:cubicBezTo>
                      <a:pt x="1100" y="758"/>
                      <a:pt x="1027" y="654"/>
                      <a:pt x="944" y="561"/>
                    </a:cubicBezTo>
                    <a:cubicBezTo>
                      <a:pt x="893" y="499"/>
                      <a:pt x="830" y="447"/>
                      <a:pt x="757" y="395"/>
                    </a:cubicBezTo>
                    <a:cubicBezTo>
                      <a:pt x="685" y="343"/>
                      <a:pt x="602" y="312"/>
                      <a:pt x="529" y="301"/>
                    </a:cubicBezTo>
                    <a:lnTo>
                      <a:pt x="416" y="301"/>
                    </a:lnTo>
                    <a:cubicBezTo>
                      <a:pt x="374" y="312"/>
                      <a:pt x="342" y="322"/>
                      <a:pt x="312" y="343"/>
                    </a:cubicBezTo>
                    <a:cubicBezTo>
                      <a:pt x="280" y="354"/>
                      <a:pt x="250" y="374"/>
                      <a:pt x="218" y="405"/>
                    </a:cubicBezTo>
                    <a:cubicBezTo>
                      <a:pt x="167" y="447"/>
                      <a:pt x="135" y="488"/>
                      <a:pt x="104" y="530"/>
                    </a:cubicBezTo>
                    <a:cubicBezTo>
                      <a:pt x="63" y="582"/>
                      <a:pt x="31" y="654"/>
                      <a:pt x="21" y="727"/>
                    </a:cubicBezTo>
                    <a:cubicBezTo>
                      <a:pt x="1" y="799"/>
                      <a:pt x="1" y="882"/>
                      <a:pt x="11" y="965"/>
                    </a:cubicBezTo>
                    <a:cubicBezTo>
                      <a:pt x="21" y="1121"/>
                      <a:pt x="84" y="1287"/>
                      <a:pt x="187" y="1474"/>
                    </a:cubicBezTo>
                    <a:cubicBezTo>
                      <a:pt x="280" y="1629"/>
                      <a:pt x="384" y="1785"/>
                      <a:pt x="550" y="1993"/>
                    </a:cubicBezTo>
                    <a:cubicBezTo>
                      <a:pt x="664" y="2138"/>
                      <a:pt x="810" y="2293"/>
                      <a:pt x="976" y="2470"/>
                    </a:cubicBezTo>
                    <a:cubicBezTo>
                      <a:pt x="1162" y="2646"/>
                      <a:pt x="1328" y="2802"/>
                      <a:pt x="1494" y="2926"/>
                    </a:cubicBezTo>
                    <a:cubicBezTo>
                      <a:pt x="1504" y="2936"/>
                      <a:pt x="1515" y="2936"/>
                      <a:pt x="1525" y="2936"/>
                    </a:cubicBezTo>
                    <a:cubicBezTo>
                      <a:pt x="1536" y="2936"/>
                      <a:pt x="1546" y="2936"/>
                      <a:pt x="1557" y="2926"/>
                    </a:cubicBezTo>
                    <a:lnTo>
                      <a:pt x="1567" y="2926"/>
                    </a:lnTo>
                    <a:cubicBezTo>
                      <a:pt x="1572" y="2928"/>
                      <a:pt x="1578" y="2929"/>
                      <a:pt x="1583" y="2929"/>
                    </a:cubicBezTo>
                    <a:cubicBezTo>
                      <a:pt x="1608" y="2929"/>
                      <a:pt x="1631" y="2912"/>
                      <a:pt x="1640" y="2895"/>
                    </a:cubicBezTo>
                    <a:cubicBezTo>
                      <a:pt x="1753" y="2739"/>
                      <a:pt x="1847" y="2573"/>
                      <a:pt x="1951" y="2355"/>
                    </a:cubicBezTo>
                    <a:cubicBezTo>
                      <a:pt x="2002" y="2242"/>
                      <a:pt x="2044" y="2138"/>
                      <a:pt x="2085" y="2034"/>
                    </a:cubicBezTo>
                    <a:cubicBezTo>
                      <a:pt x="2137" y="1899"/>
                      <a:pt x="2179" y="1774"/>
                      <a:pt x="2220" y="1650"/>
                    </a:cubicBezTo>
                    <a:cubicBezTo>
                      <a:pt x="2293" y="1401"/>
                      <a:pt x="2334" y="1163"/>
                      <a:pt x="2345" y="935"/>
                    </a:cubicBezTo>
                    <a:cubicBezTo>
                      <a:pt x="2345" y="841"/>
                      <a:pt x="2334" y="737"/>
                      <a:pt x="2324" y="633"/>
                    </a:cubicBezTo>
                    <a:cubicBezTo>
                      <a:pt x="2303" y="540"/>
                      <a:pt x="2272" y="447"/>
                      <a:pt x="2220" y="343"/>
                    </a:cubicBezTo>
                    <a:cubicBezTo>
                      <a:pt x="2168" y="250"/>
                      <a:pt x="2106" y="177"/>
                      <a:pt x="2044" y="115"/>
                    </a:cubicBezTo>
                    <a:cubicBezTo>
                      <a:pt x="2013" y="84"/>
                      <a:pt x="1981" y="63"/>
                      <a:pt x="1951" y="42"/>
                    </a:cubicBezTo>
                    <a:cubicBezTo>
                      <a:pt x="1909" y="22"/>
                      <a:pt x="1868" y="1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49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1380" name="Google Shape;1380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1386" name="Google Shape;1386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50"/>
          <p:cNvSpPr txBox="1">
            <a:spLocks noGrp="1"/>
          </p:cNvSpPr>
          <p:nvPr>
            <p:ph type="title"/>
          </p:nvPr>
        </p:nvSpPr>
        <p:spPr>
          <a:xfrm>
            <a:off x="720000" y="569479"/>
            <a:ext cx="42948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396" name="Google Shape;1396;p50"/>
          <p:cNvSpPr txBox="1">
            <a:spLocks noGrp="1"/>
          </p:cNvSpPr>
          <p:nvPr>
            <p:ph type="body" idx="1"/>
          </p:nvPr>
        </p:nvSpPr>
        <p:spPr>
          <a:xfrm>
            <a:off x="720000" y="1843250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We are developing a web Application using Django and python for Pet adoption and accessories .Pet Adoption is the process of transferring responsibility for a pet that was previously owned by another party. Common sources for adoptable pets are animal shelters, rescue groups, or other pet owners.</a:t>
            </a:r>
            <a:endParaRPr sz="1600" dirty="0">
              <a:solidFill>
                <a:schemeClr val="dk1"/>
              </a:solidFill>
            </a:endParaRPr>
          </a:p>
        </p:txBody>
      </p:sp>
      <p:grpSp>
        <p:nvGrpSpPr>
          <p:cNvPr id="1397" name="Google Shape;1397;p50"/>
          <p:cNvGrpSpPr/>
          <p:nvPr/>
        </p:nvGrpSpPr>
        <p:grpSpPr>
          <a:xfrm>
            <a:off x="7695479" y="2664321"/>
            <a:ext cx="343947" cy="366672"/>
            <a:chOff x="1803100" y="543100"/>
            <a:chExt cx="145475" cy="155100"/>
          </a:xfrm>
        </p:grpSpPr>
        <p:sp>
          <p:nvSpPr>
            <p:cNvPr id="1398" name="Google Shape;1398;p50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50"/>
          <p:cNvGrpSpPr/>
          <p:nvPr/>
        </p:nvGrpSpPr>
        <p:grpSpPr>
          <a:xfrm rot="-2394364">
            <a:off x="6306288" y="939443"/>
            <a:ext cx="269136" cy="205931"/>
            <a:chOff x="-1165325" y="1368300"/>
            <a:chExt cx="157550" cy="120525"/>
          </a:xfrm>
        </p:grpSpPr>
        <p:sp>
          <p:nvSpPr>
            <p:cNvPr id="1406" name="Google Shape;1406;p5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 rot="2529599">
            <a:off x="8127464" y="2049381"/>
            <a:ext cx="269139" cy="205933"/>
            <a:chOff x="-1165325" y="1368300"/>
            <a:chExt cx="157550" cy="120525"/>
          </a:xfrm>
        </p:grpSpPr>
        <p:sp>
          <p:nvSpPr>
            <p:cNvPr id="1412" name="Google Shape;1412;p5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50"/>
          <p:cNvGrpSpPr/>
          <p:nvPr/>
        </p:nvGrpSpPr>
        <p:grpSpPr>
          <a:xfrm>
            <a:off x="5246828" y="1055766"/>
            <a:ext cx="2484422" cy="2951256"/>
            <a:chOff x="5549963" y="1644574"/>
            <a:chExt cx="1877870" cy="2230730"/>
          </a:xfrm>
        </p:grpSpPr>
        <p:sp>
          <p:nvSpPr>
            <p:cNvPr id="1418" name="Google Shape;1418;p50"/>
            <p:cNvSpPr/>
            <p:nvPr/>
          </p:nvSpPr>
          <p:spPr>
            <a:xfrm>
              <a:off x="5549963" y="1645100"/>
              <a:ext cx="1877870" cy="2229671"/>
            </a:xfrm>
            <a:custGeom>
              <a:avLst/>
              <a:gdLst/>
              <a:ahLst/>
              <a:cxnLst/>
              <a:rect l="l" t="t" r="r" b="b"/>
              <a:pathLst>
                <a:path w="16857" h="20015" extrusionOk="0">
                  <a:moveTo>
                    <a:pt x="13145" y="0"/>
                  </a:moveTo>
                  <a:cubicBezTo>
                    <a:pt x="13020" y="0"/>
                    <a:pt x="12895" y="8"/>
                    <a:pt x="12770" y="15"/>
                  </a:cubicBezTo>
                  <a:cubicBezTo>
                    <a:pt x="12749" y="15"/>
                    <a:pt x="12728" y="15"/>
                    <a:pt x="12708" y="25"/>
                  </a:cubicBezTo>
                  <a:cubicBezTo>
                    <a:pt x="12272" y="67"/>
                    <a:pt x="11857" y="191"/>
                    <a:pt x="11442" y="389"/>
                  </a:cubicBezTo>
                  <a:cubicBezTo>
                    <a:pt x="11214" y="502"/>
                    <a:pt x="10986" y="648"/>
                    <a:pt x="10758" y="814"/>
                  </a:cubicBezTo>
                  <a:cubicBezTo>
                    <a:pt x="10581" y="928"/>
                    <a:pt x="10426" y="1063"/>
                    <a:pt x="10260" y="1198"/>
                  </a:cubicBezTo>
                  <a:cubicBezTo>
                    <a:pt x="10135" y="1302"/>
                    <a:pt x="10021" y="1405"/>
                    <a:pt x="9886" y="1509"/>
                  </a:cubicBezTo>
                  <a:cubicBezTo>
                    <a:pt x="9762" y="1623"/>
                    <a:pt x="9617" y="1716"/>
                    <a:pt x="9471" y="1799"/>
                  </a:cubicBezTo>
                  <a:cubicBezTo>
                    <a:pt x="9243" y="1945"/>
                    <a:pt x="8994" y="2058"/>
                    <a:pt x="8745" y="2162"/>
                  </a:cubicBezTo>
                  <a:lnTo>
                    <a:pt x="8527" y="2224"/>
                  </a:lnTo>
                  <a:cubicBezTo>
                    <a:pt x="8423" y="2256"/>
                    <a:pt x="8310" y="2277"/>
                    <a:pt x="8206" y="2287"/>
                  </a:cubicBezTo>
                  <a:cubicBezTo>
                    <a:pt x="8164" y="2297"/>
                    <a:pt x="8123" y="2297"/>
                    <a:pt x="8071" y="2297"/>
                  </a:cubicBezTo>
                  <a:cubicBezTo>
                    <a:pt x="7978" y="2307"/>
                    <a:pt x="7884" y="2318"/>
                    <a:pt x="7822" y="2318"/>
                  </a:cubicBezTo>
                  <a:cubicBezTo>
                    <a:pt x="7755" y="2321"/>
                    <a:pt x="7688" y="2322"/>
                    <a:pt x="7619" y="2322"/>
                  </a:cubicBezTo>
                  <a:cubicBezTo>
                    <a:pt x="7450" y="2322"/>
                    <a:pt x="7268" y="2315"/>
                    <a:pt x="7054" y="2307"/>
                  </a:cubicBezTo>
                  <a:lnTo>
                    <a:pt x="7065" y="2307"/>
                  </a:lnTo>
                  <a:cubicBezTo>
                    <a:pt x="6888" y="2297"/>
                    <a:pt x="6701" y="2277"/>
                    <a:pt x="6525" y="2266"/>
                  </a:cubicBezTo>
                  <a:lnTo>
                    <a:pt x="6505" y="2266"/>
                  </a:lnTo>
                  <a:cubicBezTo>
                    <a:pt x="6307" y="2245"/>
                    <a:pt x="6079" y="2224"/>
                    <a:pt x="5851" y="2214"/>
                  </a:cubicBezTo>
                  <a:cubicBezTo>
                    <a:pt x="5696" y="2207"/>
                    <a:pt x="5552" y="2199"/>
                    <a:pt x="5411" y="2199"/>
                  </a:cubicBezTo>
                  <a:cubicBezTo>
                    <a:pt x="5353" y="2199"/>
                    <a:pt x="5296" y="2201"/>
                    <a:pt x="5239" y="2204"/>
                  </a:cubicBezTo>
                  <a:cubicBezTo>
                    <a:pt x="5166" y="2204"/>
                    <a:pt x="5083" y="2214"/>
                    <a:pt x="5011" y="2224"/>
                  </a:cubicBezTo>
                  <a:cubicBezTo>
                    <a:pt x="4876" y="2235"/>
                    <a:pt x="4741" y="2245"/>
                    <a:pt x="4617" y="2277"/>
                  </a:cubicBezTo>
                  <a:cubicBezTo>
                    <a:pt x="4409" y="2307"/>
                    <a:pt x="4191" y="2370"/>
                    <a:pt x="3984" y="2443"/>
                  </a:cubicBezTo>
                  <a:cubicBezTo>
                    <a:pt x="3828" y="2494"/>
                    <a:pt x="3662" y="2567"/>
                    <a:pt x="3486" y="2650"/>
                  </a:cubicBezTo>
                  <a:cubicBezTo>
                    <a:pt x="3185" y="2805"/>
                    <a:pt x="2895" y="2992"/>
                    <a:pt x="2646" y="3199"/>
                  </a:cubicBezTo>
                  <a:cubicBezTo>
                    <a:pt x="2376" y="3428"/>
                    <a:pt x="2158" y="3677"/>
                    <a:pt x="1982" y="3946"/>
                  </a:cubicBezTo>
                  <a:cubicBezTo>
                    <a:pt x="1899" y="4091"/>
                    <a:pt x="1826" y="4237"/>
                    <a:pt x="1764" y="4382"/>
                  </a:cubicBezTo>
                  <a:cubicBezTo>
                    <a:pt x="1712" y="4538"/>
                    <a:pt x="1671" y="4693"/>
                    <a:pt x="1650" y="4859"/>
                  </a:cubicBezTo>
                  <a:cubicBezTo>
                    <a:pt x="1619" y="5025"/>
                    <a:pt x="1619" y="5202"/>
                    <a:pt x="1629" y="5378"/>
                  </a:cubicBezTo>
                  <a:cubicBezTo>
                    <a:pt x="1650" y="5554"/>
                    <a:pt x="1692" y="5741"/>
                    <a:pt x="1743" y="5938"/>
                  </a:cubicBezTo>
                  <a:cubicBezTo>
                    <a:pt x="1775" y="6021"/>
                    <a:pt x="1805" y="6094"/>
                    <a:pt x="1837" y="6187"/>
                  </a:cubicBezTo>
                  <a:lnTo>
                    <a:pt x="1847" y="6208"/>
                  </a:lnTo>
                  <a:cubicBezTo>
                    <a:pt x="1888" y="6311"/>
                    <a:pt x="1920" y="6394"/>
                    <a:pt x="1950" y="6477"/>
                  </a:cubicBezTo>
                  <a:cubicBezTo>
                    <a:pt x="2013" y="6654"/>
                    <a:pt x="2054" y="6809"/>
                    <a:pt x="2096" y="6954"/>
                  </a:cubicBezTo>
                  <a:cubicBezTo>
                    <a:pt x="2086" y="6996"/>
                    <a:pt x="2075" y="7037"/>
                    <a:pt x="2075" y="7079"/>
                  </a:cubicBezTo>
                  <a:cubicBezTo>
                    <a:pt x="2054" y="7203"/>
                    <a:pt x="2054" y="7328"/>
                    <a:pt x="2054" y="7452"/>
                  </a:cubicBezTo>
                  <a:cubicBezTo>
                    <a:pt x="2054" y="7588"/>
                    <a:pt x="2065" y="7722"/>
                    <a:pt x="2075" y="7857"/>
                  </a:cubicBezTo>
                  <a:cubicBezTo>
                    <a:pt x="2054" y="7909"/>
                    <a:pt x="2033" y="7961"/>
                    <a:pt x="2003" y="8012"/>
                  </a:cubicBezTo>
                  <a:cubicBezTo>
                    <a:pt x="1940" y="8116"/>
                    <a:pt x="1867" y="8220"/>
                    <a:pt x="1764" y="8324"/>
                  </a:cubicBezTo>
                  <a:cubicBezTo>
                    <a:pt x="1712" y="8376"/>
                    <a:pt x="1650" y="8427"/>
                    <a:pt x="1577" y="8490"/>
                  </a:cubicBezTo>
                  <a:cubicBezTo>
                    <a:pt x="1536" y="8521"/>
                    <a:pt x="1494" y="8552"/>
                    <a:pt x="1453" y="8593"/>
                  </a:cubicBezTo>
                  <a:cubicBezTo>
                    <a:pt x="1411" y="8614"/>
                    <a:pt x="1380" y="8646"/>
                    <a:pt x="1339" y="8676"/>
                  </a:cubicBezTo>
                  <a:cubicBezTo>
                    <a:pt x="1204" y="8780"/>
                    <a:pt x="1079" y="8905"/>
                    <a:pt x="955" y="9050"/>
                  </a:cubicBezTo>
                  <a:cubicBezTo>
                    <a:pt x="726" y="9289"/>
                    <a:pt x="540" y="9579"/>
                    <a:pt x="385" y="9911"/>
                  </a:cubicBezTo>
                  <a:cubicBezTo>
                    <a:pt x="249" y="10202"/>
                    <a:pt x="156" y="10544"/>
                    <a:pt x="83" y="10928"/>
                  </a:cubicBezTo>
                  <a:cubicBezTo>
                    <a:pt x="32" y="11260"/>
                    <a:pt x="0" y="11633"/>
                    <a:pt x="11" y="12058"/>
                  </a:cubicBezTo>
                  <a:cubicBezTo>
                    <a:pt x="11" y="12369"/>
                    <a:pt x="32" y="12691"/>
                    <a:pt x="63" y="13033"/>
                  </a:cubicBezTo>
                  <a:cubicBezTo>
                    <a:pt x="94" y="13397"/>
                    <a:pt x="136" y="13759"/>
                    <a:pt x="198" y="14123"/>
                  </a:cubicBezTo>
                  <a:cubicBezTo>
                    <a:pt x="260" y="14506"/>
                    <a:pt x="332" y="14879"/>
                    <a:pt x="426" y="15232"/>
                  </a:cubicBezTo>
                  <a:cubicBezTo>
                    <a:pt x="530" y="15616"/>
                    <a:pt x="643" y="15969"/>
                    <a:pt x="779" y="16301"/>
                  </a:cubicBezTo>
                  <a:cubicBezTo>
                    <a:pt x="872" y="16529"/>
                    <a:pt x="975" y="16747"/>
                    <a:pt x="1079" y="16944"/>
                  </a:cubicBezTo>
                  <a:cubicBezTo>
                    <a:pt x="1090" y="16965"/>
                    <a:pt x="1111" y="16996"/>
                    <a:pt x="1121" y="17016"/>
                  </a:cubicBezTo>
                  <a:cubicBezTo>
                    <a:pt x="862" y="17245"/>
                    <a:pt x="726" y="17484"/>
                    <a:pt x="726" y="17732"/>
                  </a:cubicBezTo>
                  <a:cubicBezTo>
                    <a:pt x="726" y="18987"/>
                    <a:pt x="4233" y="20015"/>
                    <a:pt x="8548" y="20015"/>
                  </a:cubicBezTo>
                  <a:cubicBezTo>
                    <a:pt x="12874" y="20015"/>
                    <a:pt x="16380" y="18987"/>
                    <a:pt x="16380" y="17732"/>
                  </a:cubicBezTo>
                  <a:cubicBezTo>
                    <a:pt x="16380" y="17535"/>
                    <a:pt x="16297" y="17348"/>
                    <a:pt x="16131" y="17162"/>
                  </a:cubicBezTo>
                  <a:lnTo>
                    <a:pt x="16131" y="17152"/>
                  </a:lnTo>
                  <a:cubicBezTo>
                    <a:pt x="16172" y="17089"/>
                    <a:pt x="16203" y="17016"/>
                    <a:pt x="16244" y="16933"/>
                  </a:cubicBezTo>
                  <a:cubicBezTo>
                    <a:pt x="16276" y="16861"/>
                    <a:pt x="16307" y="16778"/>
                    <a:pt x="16327" y="16674"/>
                  </a:cubicBezTo>
                  <a:cubicBezTo>
                    <a:pt x="16380" y="16477"/>
                    <a:pt x="16410" y="16269"/>
                    <a:pt x="16421" y="16011"/>
                  </a:cubicBezTo>
                  <a:cubicBezTo>
                    <a:pt x="16431" y="15730"/>
                    <a:pt x="16410" y="15450"/>
                    <a:pt x="16359" y="15128"/>
                  </a:cubicBezTo>
                  <a:cubicBezTo>
                    <a:pt x="16307" y="14817"/>
                    <a:pt x="16214" y="14506"/>
                    <a:pt x="16152" y="14268"/>
                  </a:cubicBezTo>
                  <a:cubicBezTo>
                    <a:pt x="16120" y="14143"/>
                    <a:pt x="16079" y="14029"/>
                    <a:pt x="16048" y="13915"/>
                  </a:cubicBezTo>
                  <a:lnTo>
                    <a:pt x="16048" y="13904"/>
                  </a:lnTo>
                  <a:lnTo>
                    <a:pt x="16037" y="13894"/>
                  </a:lnTo>
                  <a:lnTo>
                    <a:pt x="16037" y="13874"/>
                  </a:lnTo>
                  <a:cubicBezTo>
                    <a:pt x="16027" y="13842"/>
                    <a:pt x="16016" y="13821"/>
                    <a:pt x="16006" y="13791"/>
                  </a:cubicBezTo>
                  <a:cubicBezTo>
                    <a:pt x="16016" y="13728"/>
                    <a:pt x="16027" y="13676"/>
                    <a:pt x="16037" y="13614"/>
                  </a:cubicBezTo>
                  <a:cubicBezTo>
                    <a:pt x="16079" y="13293"/>
                    <a:pt x="16099" y="12971"/>
                    <a:pt x="16099" y="12650"/>
                  </a:cubicBezTo>
                  <a:cubicBezTo>
                    <a:pt x="16099" y="12348"/>
                    <a:pt x="16079" y="12048"/>
                    <a:pt x="16048" y="11778"/>
                  </a:cubicBezTo>
                  <a:cubicBezTo>
                    <a:pt x="16037" y="11695"/>
                    <a:pt x="16027" y="11633"/>
                    <a:pt x="16016" y="11581"/>
                  </a:cubicBezTo>
                  <a:cubicBezTo>
                    <a:pt x="15996" y="11509"/>
                    <a:pt x="15986" y="11436"/>
                    <a:pt x="15954" y="11353"/>
                  </a:cubicBezTo>
                  <a:cubicBezTo>
                    <a:pt x="15923" y="11239"/>
                    <a:pt x="15871" y="11135"/>
                    <a:pt x="15820" y="11021"/>
                  </a:cubicBezTo>
                  <a:cubicBezTo>
                    <a:pt x="15830" y="10979"/>
                    <a:pt x="15840" y="10948"/>
                    <a:pt x="15850" y="10907"/>
                  </a:cubicBezTo>
                  <a:lnTo>
                    <a:pt x="15850" y="10896"/>
                  </a:lnTo>
                  <a:lnTo>
                    <a:pt x="15850" y="10886"/>
                  </a:lnTo>
                  <a:cubicBezTo>
                    <a:pt x="15954" y="10534"/>
                    <a:pt x="16069" y="10181"/>
                    <a:pt x="16182" y="9838"/>
                  </a:cubicBezTo>
                  <a:lnTo>
                    <a:pt x="16203" y="9807"/>
                  </a:lnTo>
                  <a:cubicBezTo>
                    <a:pt x="16255" y="9631"/>
                    <a:pt x="16307" y="9476"/>
                    <a:pt x="16359" y="9320"/>
                  </a:cubicBezTo>
                  <a:cubicBezTo>
                    <a:pt x="16452" y="9040"/>
                    <a:pt x="16525" y="8791"/>
                    <a:pt x="16587" y="8542"/>
                  </a:cubicBezTo>
                  <a:cubicBezTo>
                    <a:pt x="16659" y="8272"/>
                    <a:pt x="16722" y="7992"/>
                    <a:pt x="16753" y="7722"/>
                  </a:cubicBezTo>
                  <a:cubicBezTo>
                    <a:pt x="16784" y="7535"/>
                    <a:pt x="16795" y="7349"/>
                    <a:pt x="16805" y="7183"/>
                  </a:cubicBezTo>
                  <a:cubicBezTo>
                    <a:pt x="16825" y="7037"/>
                    <a:pt x="16836" y="6871"/>
                    <a:pt x="16836" y="6705"/>
                  </a:cubicBezTo>
                  <a:cubicBezTo>
                    <a:pt x="16846" y="6374"/>
                    <a:pt x="16857" y="6032"/>
                    <a:pt x="16836" y="5689"/>
                  </a:cubicBezTo>
                  <a:cubicBezTo>
                    <a:pt x="16815" y="4963"/>
                    <a:pt x="16732" y="4257"/>
                    <a:pt x="16576" y="3594"/>
                  </a:cubicBezTo>
                  <a:cubicBezTo>
                    <a:pt x="16421" y="2878"/>
                    <a:pt x="16182" y="2245"/>
                    <a:pt x="15882" y="1716"/>
                  </a:cubicBezTo>
                  <a:cubicBezTo>
                    <a:pt x="15726" y="1436"/>
                    <a:pt x="15539" y="1187"/>
                    <a:pt x="15332" y="959"/>
                  </a:cubicBezTo>
                  <a:cubicBezTo>
                    <a:pt x="15135" y="741"/>
                    <a:pt x="14896" y="555"/>
                    <a:pt x="14647" y="399"/>
                  </a:cubicBezTo>
                  <a:cubicBezTo>
                    <a:pt x="14388" y="253"/>
                    <a:pt x="14098" y="140"/>
                    <a:pt x="13787" y="67"/>
                  </a:cubicBezTo>
                  <a:cubicBezTo>
                    <a:pt x="13641" y="36"/>
                    <a:pt x="13475" y="15"/>
                    <a:pt x="13299" y="4"/>
                  </a:cubicBezTo>
                  <a:cubicBezTo>
                    <a:pt x="13247" y="2"/>
                    <a:pt x="13196" y="0"/>
                    <a:pt x="13145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1419;p50"/>
            <p:cNvGrpSpPr/>
            <p:nvPr/>
          </p:nvGrpSpPr>
          <p:grpSpPr>
            <a:xfrm>
              <a:off x="5549978" y="1644574"/>
              <a:ext cx="1877852" cy="2230730"/>
              <a:chOff x="4121750" y="2762400"/>
              <a:chExt cx="818450" cy="972250"/>
            </a:xfrm>
          </p:grpSpPr>
          <p:sp>
            <p:nvSpPr>
              <p:cNvPr id="1420" name="Google Shape;1420;p50"/>
              <p:cNvSpPr/>
              <p:nvPr/>
            </p:nvSpPr>
            <p:spPr>
              <a:xfrm>
                <a:off x="4121750" y="2762400"/>
                <a:ext cx="818450" cy="909500"/>
              </a:xfrm>
              <a:custGeom>
                <a:avLst/>
                <a:gdLst/>
                <a:ahLst/>
                <a:cxnLst/>
                <a:rect l="l" t="t" r="r" b="b"/>
                <a:pathLst>
                  <a:path w="32738" h="36380" extrusionOk="0">
                    <a:moveTo>
                      <a:pt x="799" y="28526"/>
                    </a:moveTo>
                    <a:cubicBezTo>
                      <a:pt x="809" y="28589"/>
                      <a:pt x="820" y="28651"/>
                      <a:pt x="841" y="28713"/>
                    </a:cubicBezTo>
                    <a:cubicBezTo>
                      <a:pt x="820" y="28651"/>
                      <a:pt x="809" y="28599"/>
                      <a:pt x="799" y="28537"/>
                    </a:cubicBezTo>
                    <a:lnTo>
                      <a:pt x="799" y="28526"/>
                    </a:lnTo>
                    <a:close/>
                    <a:moveTo>
                      <a:pt x="25456" y="0"/>
                    </a:moveTo>
                    <a:cubicBezTo>
                      <a:pt x="25238" y="0"/>
                      <a:pt x="25020" y="0"/>
                      <a:pt x="24802" y="21"/>
                    </a:cubicBezTo>
                    <a:cubicBezTo>
                      <a:pt x="24761" y="32"/>
                      <a:pt x="24719" y="32"/>
                      <a:pt x="24678" y="32"/>
                    </a:cubicBezTo>
                    <a:cubicBezTo>
                      <a:pt x="23848" y="125"/>
                      <a:pt x="23018" y="364"/>
                      <a:pt x="22219" y="758"/>
                    </a:cubicBezTo>
                    <a:cubicBezTo>
                      <a:pt x="21774" y="975"/>
                      <a:pt x="21327" y="1256"/>
                      <a:pt x="20902" y="1577"/>
                    </a:cubicBezTo>
                    <a:cubicBezTo>
                      <a:pt x="20559" y="1795"/>
                      <a:pt x="20238" y="2054"/>
                      <a:pt x="19927" y="2324"/>
                    </a:cubicBezTo>
                    <a:cubicBezTo>
                      <a:pt x="19688" y="2521"/>
                      <a:pt x="19450" y="2739"/>
                      <a:pt x="19201" y="2936"/>
                    </a:cubicBezTo>
                    <a:cubicBezTo>
                      <a:pt x="18952" y="3144"/>
                      <a:pt x="18682" y="3331"/>
                      <a:pt x="18402" y="3497"/>
                    </a:cubicBezTo>
                    <a:cubicBezTo>
                      <a:pt x="17945" y="3766"/>
                      <a:pt x="17468" y="3994"/>
                      <a:pt x="16981" y="4202"/>
                    </a:cubicBezTo>
                    <a:cubicBezTo>
                      <a:pt x="16846" y="4243"/>
                      <a:pt x="16701" y="4285"/>
                      <a:pt x="16566" y="4326"/>
                    </a:cubicBezTo>
                    <a:cubicBezTo>
                      <a:pt x="16348" y="4368"/>
                      <a:pt x="16141" y="4409"/>
                      <a:pt x="15933" y="4440"/>
                    </a:cubicBezTo>
                    <a:cubicBezTo>
                      <a:pt x="15850" y="4451"/>
                      <a:pt x="15767" y="4461"/>
                      <a:pt x="15674" y="4461"/>
                    </a:cubicBezTo>
                    <a:cubicBezTo>
                      <a:pt x="15487" y="4482"/>
                      <a:pt x="15301" y="4492"/>
                      <a:pt x="15176" y="4492"/>
                    </a:cubicBezTo>
                    <a:cubicBezTo>
                      <a:pt x="15031" y="4502"/>
                      <a:pt x="14875" y="4502"/>
                      <a:pt x="14709" y="4502"/>
                    </a:cubicBezTo>
                    <a:cubicBezTo>
                      <a:pt x="14409" y="4502"/>
                      <a:pt x="14077" y="4492"/>
                      <a:pt x="13692" y="4472"/>
                    </a:cubicBezTo>
                    <a:lnTo>
                      <a:pt x="13713" y="4472"/>
                    </a:lnTo>
                    <a:cubicBezTo>
                      <a:pt x="13361" y="4451"/>
                      <a:pt x="13008" y="4419"/>
                      <a:pt x="12666" y="4389"/>
                    </a:cubicBezTo>
                    <a:lnTo>
                      <a:pt x="12634" y="4389"/>
                    </a:lnTo>
                    <a:cubicBezTo>
                      <a:pt x="12240" y="4357"/>
                      <a:pt x="11795" y="4316"/>
                      <a:pt x="11359" y="4295"/>
                    </a:cubicBezTo>
                    <a:cubicBezTo>
                      <a:pt x="11089" y="4285"/>
                      <a:pt x="10840" y="4274"/>
                      <a:pt x="10601" y="4274"/>
                    </a:cubicBezTo>
                    <a:cubicBezTo>
                      <a:pt x="10456" y="4274"/>
                      <a:pt x="10311" y="4274"/>
                      <a:pt x="10166" y="4285"/>
                    </a:cubicBezTo>
                    <a:cubicBezTo>
                      <a:pt x="10020" y="4285"/>
                      <a:pt x="9865" y="4295"/>
                      <a:pt x="9720" y="4306"/>
                    </a:cubicBezTo>
                    <a:cubicBezTo>
                      <a:pt x="9460" y="4326"/>
                      <a:pt x="9211" y="4368"/>
                      <a:pt x="8952" y="4409"/>
                    </a:cubicBezTo>
                    <a:cubicBezTo>
                      <a:pt x="8547" y="4482"/>
                      <a:pt x="8133" y="4596"/>
                      <a:pt x="7718" y="4741"/>
                    </a:cubicBezTo>
                    <a:cubicBezTo>
                      <a:pt x="7417" y="4845"/>
                      <a:pt x="7106" y="4979"/>
                      <a:pt x="6774" y="5145"/>
                    </a:cubicBezTo>
                    <a:cubicBezTo>
                      <a:pt x="6172" y="5447"/>
                      <a:pt x="5612" y="5809"/>
                      <a:pt x="5124" y="6224"/>
                    </a:cubicBezTo>
                    <a:cubicBezTo>
                      <a:pt x="4596" y="6650"/>
                      <a:pt x="4170" y="7137"/>
                      <a:pt x="3838" y="7667"/>
                    </a:cubicBezTo>
                    <a:cubicBezTo>
                      <a:pt x="3672" y="7936"/>
                      <a:pt x="3538" y="8227"/>
                      <a:pt x="3423" y="8517"/>
                    </a:cubicBezTo>
                    <a:cubicBezTo>
                      <a:pt x="3309" y="8808"/>
                      <a:pt x="3227" y="9119"/>
                      <a:pt x="3185" y="9451"/>
                    </a:cubicBezTo>
                    <a:cubicBezTo>
                      <a:pt x="3144" y="9762"/>
                      <a:pt x="3133" y="10104"/>
                      <a:pt x="3164" y="10456"/>
                    </a:cubicBezTo>
                    <a:cubicBezTo>
                      <a:pt x="3185" y="10788"/>
                      <a:pt x="3257" y="11152"/>
                      <a:pt x="3382" y="11535"/>
                    </a:cubicBezTo>
                    <a:cubicBezTo>
                      <a:pt x="3434" y="11691"/>
                      <a:pt x="3485" y="11846"/>
                      <a:pt x="3558" y="12012"/>
                    </a:cubicBezTo>
                    <a:lnTo>
                      <a:pt x="3568" y="12065"/>
                    </a:lnTo>
                    <a:cubicBezTo>
                      <a:pt x="3651" y="12251"/>
                      <a:pt x="3714" y="12427"/>
                      <a:pt x="3766" y="12583"/>
                    </a:cubicBezTo>
                    <a:cubicBezTo>
                      <a:pt x="3900" y="12936"/>
                      <a:pt x="3983" y="13226"/>
                      <a:pt x="4056" y="13517"/>
                    </a:cubicBezTo>
                    <a:cubicBezTo>
                      <a:pt x="4066" y="13568"/>
                      <a:pt x="4077" y="13610"/>
                      <a:pt x="4098" y="13662"/>
                    </a:cubicBezTo>
                    <a:cubicBezTo>
                      <a:pt x="4160" y="13973"/>
                      <a:pt x="4181" y="14243"/>
                      <a:pt x="4181" y="14502"/>
                    </a:cubicBezTo>
                    <a:cubicBezTo>
                      <a:pt x="4170" y="14689"/>
                      <a:pt x="4139" y="14875"/>
                      <a:pt x="4098" y="15052"/>
                    </a:cubicBezTo>
                    <a:cubicBezTo>
                      <a:pt x="4046" y="15228"/>
                      <a:pt x="3973" y="15394"/>
                      <a:pt x="3880" y="15560"/>
                    </a:cubicBezTo>
                    <a:cubicBezTo>
                      <a:pt x="3755" y="15767"/>
                      <a:pt x="3610" y="15965"/>
                      <a:pt x="3413" y="16162"/>
                    </a:cubicBezTo>
                    <a:cubicBezTo>
                      <a:pt x="3309" y="16276"/>
                      <a:pt x="3185" y="16380"/>
                      <a:pt x="3061" y="16494"/>
                    </a:cubicBezTo>
                    <a:cubicBezTo>
                      <a:pt x="2978" y="16556"/>
                      <a:pt x="2895" y="16618"/>
                      <a:pt x="2801" y="16691"/>
                    </a:cubicBezTo>
                    <a:cubicBezTo>
                      <a:pt x="2729" y="16743"/>
                      <a:pt x="2666" y="16795"/>
                      <a:pt x="2593" y="16857"/>
                    </a:cubicBezTo>
                    <a:cubicBezTo>
                      <a:pt x="2334" y="17065"/>
                      <a:pt x="2075" y="17313"/>
                      <a:pt x="1837" y="17572"/>
                    </a:cubicBezTo>
                    <a:cubicBezTo>
                      <a:pt x="1401" y="18050"/>
                      <a:pt x="1027" y="18620"/>
                      <a:pt x="737" y="19253"/>
                    </a:cubicBezTo>
                    <a:cubicBezTo>
                      <a:pt x="477" y="19834"/>
                      <a:pt x="281" y="20498"/>
                      <a:pt x="156" y="21224"/>
                    </a:cubicBezTo>
                    <a:cubicBezTo>
                      <a:pt x="42" y="21878"/>
                      <a:pt x="0" y="22604"/>
                      <a:pt x="11" y="23434"/>
                    </a:cubicBezTo>
                    <a:cubicBezTo>
                      <a:pt x="21" y="24035"/>
                      <a:pt x="52" y="24658"/>
                      <a:pt x="104" y="25331"/>
                    </a:cubicBezTo>
                    <a:cubicBezTo>
                      <a:pt x="166" y="26037"/>
                      <a:pt x="249" y="26742"/>
                      <a:pt x="364" y="27448"/>
                    </a:cubicBezTo>
                    <a:cubicBezTo>
                      <a:pt x="488" y="28184"/>
                      <a:pt x="643" y="28911"/>
                      <a:pt x="820" y="29605"/>
                    </a:cubicBezTo>
                    <a:cubicBezTo>
                      <a:pt x="1007" y="30342"/>
                      <a:pt x="1235" y="31037"/>
                      <a:pt x="1494" y="31670"/>
                    </a:cubicBezTo>
                    <a:cubicBezTo>
                      <a:pt x="1671" y="32115"/>
                      <a:pt x="1867" y="32530"/>
                      <a:pt x="2085" y="32915"/>
                    </a:cubicBezTo>
                    <a:cubicBezTo>
                      <a:pt x="2148" y="33039"/>
                      <a:pt x="2210" y="33164"/>
                      <a:pt x="2282" y="33288"/>
                    </a:cubicBezTo>
                    <a:cubicBezTo>
                      <a:pt x="2593" y="33837"/>
                      <a:pt x="2967" y="34346"/>
                      <a:pt x="3361" y="34823"/>
                    </a:cubicBezTo>
                    <a:cubicBezTo>
                      <a:pt x="3776" y="35456"/>
                      <a:pt x="4222" y="35953"/>
                      <a:pt x="4720" y="36358"/>
                    </a:cubicBezTo>
                    <a:cubicBezTo>
                      <a:pt x="4741" y="36379"/>
                      <a:pt x="4762" y="36379"/>
                      <a:pt x="4792" y="36379"/>
                    </a:cubicBezTo>
                    <a:lnTo>
                      <a:pt x="4803" y="36379"/>
                    </a:lnTo>
                    <a:cubicBezTo>
                      <a:pt x="4834" y="36379"/>
                      <a:pt x="4855" y="36368"/>
                      <a:pt x="4875" y="36338"/>
                    </a:cubicBezTo>
                    <a:cubicBezTo>
                      <a:pt x="4896" y="36317"/>
                      <a:pt x="4907" y="36275"/>
                      <a:pt x="4907" y="36234"/>
                    </a:cubicBezTo>
                    <a:cubicBezTo>
                      <a:pt x="4896" y="36202"/>
                      <a:pt x="4886" y="36182"/>
                      <a:pt x="4865" y="36161"/>
                    </a:cubicBezTo>
                    <a:cubicBezTo>
                      <a:pt x="4824" y="36130"/>
                      <a:pt x="4792" y="36099"/>
                      <a:pt x="4762" y="36078"/>
                    </a:cubicBezTo>
                    <a:cubicBezTo>
                      <a:pt x="4762" y="36068"/>
                      <a:pt x="4772" y="36047"/>
                      <a:pt x="4772" y="36036"/>
                    </a:cubicBezTo>
                    <a:cubicBezTo>
                      <a:pt x="4772" y="36006"/>
                      <a:pt x="4762" y="35964"/>
                      <a:pt x="4741" y="35943"/>
                    </a:cubicBezTo>
                    <a:cubicBezTo>
                      <a:pt x="4730" y="35933"/>
                      <a:pt x="4720" y="35933"/>
                      <a:pt x="4709" y="35923"/>
                    </a:cubicBezTo>
                    <a:lnTo>
                      <a:pt x="4709" y="35923"/>
                    </a:lnTo>
                    <a:cubicBezTo>
                      <a:pt x="5301" y="36057"/>
                      <a:pt x="5975" y="36119"/>
                      <a:pt x="6763" y="36119"/>
                    </a:cubicBezTo>
                    <a:cubicBezTo>
                      <a:pt x="6919" y="36119"/>
                      <a:pt x="7074" y="36119"/>
                      <a:pt x="7240" y="36109"/>
                    </a:cubicBezTo>
                    <a:cubicBezTo>
                      <a:pt x="7604" y="36099"/>
                      <a:pt x="7987" y="36078"/>
                      <a:pt x="8444" y="36036"/>
                    </a:cubicBezTo>
                    <a:cubicBezTo>
                      <a:pt x="8683" y="36016"/>
                      <a:pt x="8932" y="35995"/>
                      <a:pt x="9149" y="35974"/>
                    </a:cubicBezTo>
                    <a:lnTo>
                      <a:pt x="9232" y="35964"/>
                    </a:lnTo>
                    <a:lnTo>
                      <a:pt x="9305" y="35953"/>
                    </a:lnTo>
                    <a:lnTo>
                      <a:pt x="9347" y="35953"/>
                    </a:lnTo>
                    <a:cubicBezTo>
                      <a:pt x="9668" y="35923"/>
                      <a:pt x="9937" y="35891"/>
                      <a:pt x="10207" y="35870"/>
                    </a:cubicBezTo>
                    <a:lnTo>
                      <a:pt x="10269" y="35861"/>
                    </a:lnTo>
                    <a:cubicBezTo>
                      <a:pt x="12500" y="35663"/>
                      <a:pt x="14730" y="35632"/>
                      <a:pt x="16804" y="35622"/>
                    </a:cubicBezTo>
                    <a:lnTo>
                      <a:pt x="17811" y="35612"/>
                    </a:lnTo>
                    <a:lnTo>
                      <a:pt x="17945" y="35612"/>
                    </a:lnTo>
                    <a:cubicBezTo>
                      <a:pt x="19740" y="35601"/>
                      <a:pt x="21587" y="35601"/>
                      <a:pt x="23412" y="35508"/>
                    </a:cubicBezTo>
                    <a:cubicBezTo>
                      <a:pt x="24159" y="35476"/>
                      <a:pt x="24875" y="35425"/>
                      <a:pt x="25559" y="35373"/>
                    </a:cubicBezTo>
                    <a:cubicBezTo>
                      <a:pt x="25912" y="35342"/>
                      <a:pt x="26296" y="35300"/>
                      <a:pt x="26690" y="35259"/>
                    </a:cubicBezTo>
                    <a:cubicBezTo>
                      <a:pt x="27105" y="35207"/>
                      <a:pt x="27592" y="35144"/>
                      <a:pt x="28080" y="35061"/>
                    </a:cubicBezTo>
                    <a:cubicBezTo>
                      <a:pt x="28454" y="35010"/>
                      <a:pt x="28786" y="34937"/>
                      <a:pt x="29107" y="34844"/>
                    </a:cubicBezTo>
                    <a:cubicBezTo>
                      <a:pt x="29802" y="34657"/>
                      <a:pt x="30342" y="34377"/>
                      <a:pt x="30767" y="34014"/>
                    </a:cubicBezTo>
                    <a:cubicBezTo>
                      <a:pt x="30985" y="33817"/>
                      <a:pt x="31181" y="33588"/>
                      <a:pt x="31347" y="33319"/>
                    </a:cubicBezTo>
                    <a:cubicBezTo>
                      <a:pt x="31420" y="33194"/>
                      <a:pt x="31483" y="33060"/>
                      <a:pt x="31555" y="32904"/>
                    </a:cubicBezTo>
                    <a:cubicBezTo>
                      <a:pt x="31617" y="32769"/>
                      <a:pt x="31669" y="32603"/>
                      <a:pt x="31721" y="32396"/>
                    </a:cubicBezTo>
                    <a:cubicBezTo>
                      <a:pt x="31825" y="32022"/>
                      <a:pt x="31887" y="31618"/>
                      <a:pt x="31898" y="31110"/>
                    </a:cubicBezTo>
                    <a:cubicBezTo>
                      <a:pt x="31918" y="30580"/>
                      <a:pt x="31877" y="30010"/>
                      <a:pt x="31773" y="29388"/>
                    </a:cubicBezTo>
                    <a:cubicBezTo>
                      <a:pt x="31669" y="28786"/>
                      <a:pt x="31503" y="28184"/>
                      <a:pt x="31379" y="27728"/>
                    </a:cubicBezTo>
                    <a:cubicBezTo>
                      <a:pt x="31306" y="27489"/>
                      <a:pt x="31234" y="27261"/>
                      <a:pt x="31171" y="27033"/>
                    </a:cubicBezTo>
                    <a:lnTo>
                      <a:pt x="31161" y="27023"/>
                    </a:lnTo>
                    <a:lnTo>
                      <a:pt x="31151" y="26991"/>
                    </a:lnTo>
                    <a:lnTo>
                      <a:pt x="31140" y="26960"/>
                    </a:lnTo>
                    <a:cubicBezTo>
                      <a:pt x="31057" y="26670"/>
                      <a:pt x="30964" y="26359"/>
                      <a:pt x="30881" y="26037"/>
                    </a:cubicBezTo>
                    <a:cubicBezTo>
                      <a:pt x="30808" y="25799"/>
                      <a:pt x="30746" y="25550"/>
                      <a:pt x="30694" y="25280"/>
                    </a:cubicBezTo>
                    <a:cubicBezTo>
                      <a:pt x="30611" y="24907"/>
                      <a:pt x="30559" y="24564"/>
                      <a:pt x="30518" y="24222"/>
                    </a:cubicBezTo>
                    <a:cubicBezTo>
                      <a:pt x="30476" y="23858"/>
                      <a:pt x="30466" y="23485"/>
                      <a:pt x="30476" y="23102"/>
                    </a:cubicBezTo>
                    <a:cubicBezTo>
                      <a:pt x="30487" y="22790"/>
                      <a:pt x="30518" y="22468"/>
                      <a:pt x="30570" y="22157"/>
                    </a:cubicBezTo>
                    <a:cubicBezTo>
                      <a:pt x="30611" y="21857"/>
                      <a:pt x="30684" y="21546"/>
                      <a:pt x="30787" y="21182"/>
                    </a:cubicBezTo>
                    <a:lnTo>
                      <a:pt x="30787" y="21172"/>
                    </a:lnTo>
                    <a:cubicBezTo>
                      <a:pt x="30787" y="21161"/>
                      <a:pt x="30798" y="21161"/>
                      <a:pt x="30798" y="21161"/>
                    </a:cubicBezTo>
                    <a:cubicBezTo>
                      <a:pt x="30995" y="20467"/>
                      <a:pt x="31223" y="19782"/>
                      <a:pt x="31441" y="19118"/>
                    </a:cubicBezTo>
                    <a:lnTo>
                      <a:pt x="31472" y="19056"/>
                    </a:lnTo>
                    <a:cubicBezTo>
                      <a:pt x="31576" y="18724"/>
                      <a:pt x="31679" y="18423"/>
                      <a:pt x="31783" y="18112"/>
                    </a:cubicBezTo>
                    <a:cubicBezTo>
                      <a:pt x="31960" y="17572"/>
                      <a:pt x="32105" y="17074"/>
                      <a:pt x="32230" y="16608"/>
                    </a:cubicBezTo>
                    <a:cubicBezTo>
                      <a:pt x="32364" y="16058"/>
                      <a:pt x="32478" y="15519"/>
                      <a:pt x="32551" y="15000"/>
                    </a:cubicBezTo>
                    <a:cubicBezTo>
                      <a:pt x="32603" y="14637"/>
                      <a:pt x="32634" y="14274"/>
                      <a:pt x="32654" y="13963"/>
                    </a:cubicBezTo>
                    <a:cubicBezTo>
                      <a:pt x="32675" y="13662"/>
                      <a:pt x="32696" y="13361"/>
                      <a:pt x="32707" y="13029"/>
                    </a:cubicBezTo>
                    <a:cubicBezTo>
                      <a:pt x="32737" y="12376"/>
                      <a:pt x="32737" y="11722"/>
                      <a:pt x="32717" y="11058"/>
                    </a:cubicBezTo>
                    <a:cubicBezTo>
                      <a:pt x="32665" y="9637"/>
                      <a:pt x="32499" y="8268"/>
                      <a:pt x="32209" y="6982"/>
                    </a:cubicBezTo>
                    <a:cubicBezTo>
                      <a:pt x="31898" y="5581"/>
                      <a:pt x="31441" y="4347"/>
                      <a:pt x="30850" y="3320"/>
                    </a:cubicBezTo>
                    <a:cubicBezTo>
                      <a:pt x="30549" y="2780"/>
                      <a:pt x="30186" y="2293"/>
                      <a:pt x="29791" y="1868"/>
                    </a:cubicBezTo>
                    <a:cubicBezTo>
                      <a:pt x="29397" y="1432"/>
                      <a:pt x="28941" y="1069"/>
                      <a:pt x="28443" y="768"/>
                    </a:cubicBezTo>
                    <a:cubicBezTo>
                      <a:pt x="27945" y="478"/>
                      <a:pt x="27385" y="260"/>
                      <a:pt x="26783" y="136"/>
                    </a:cubicBezTo>
                    <a:cubicBezTo>
                      <a:pt x="26493" y="63"/>
                      <a:pt x="26172" y="21"/>
                      <a:pt x="25840" y="11"/>
                    </a:cubicBezTo>
                    <a:cubicBezTo>
                      <a:pt x="25704" y="0"/>
                      <a:pt x="25580" y="0"/>
                      <a:pt x="25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0"/>
              <p:cNvSpPr/>
              <p:nvPr/>
            </p:nvSpPr>
            <p:spPr>
              <a:xfrm>
                <a:off x="4156500" y="3513400"/>
                <a:ext cx="760875" cy="221250"/>
              </a:xfrm>
              <a:custGeom>
                <a:avLst/>
                <a:gdLst/>
                <a:ahLst/>
                <a:cxnLst/>
                <a:rect l="l" t="t" r="r" b="b"/>
                <a:pathLst>
                  <a:path w="30435" h="8850" extrusionOk="0">
                    <a:moveTo>
                      <a:pt x="15218" y="1"/>
                    </a:moveTo>
                    <a:cubicBezTo>
                      <a:pt x="6826" y="1"/>
                      <a:pt x="0" y="1982"/>
                      <a:pt x="0" y="4431"/>
                    </a:cubicBezTo>
                    <a:cubicBezTo>
                      <a:pt x="0" y="6868"/>
                      <a:pt x="6826" y="8849"/>
                      <a:pt x="15218" y="8849"/>
                    </a:cubicBezTo>
                    <a:cubicBezTo>
                      <a:pt x="23620" y="8849"/>
                      <a:pt x="30435" y="6868"/>
                      <a:pt x="30435" y="4431"/>
                    </a:cubicBezTo>
                    <a:cubicBezTo>
                      <a:pt x="30435" y="1982"/>
                      <a:pt x="23620" y="1"/>
                      <a:pt x="15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0"/>
              <p:cNvSpPr/>
              <p:nvPr/>
            </p:nvSpPr>
            <p:spPr>
              <a:xfrm>
                <a:off x="4174650" y="3048975"/>
                <a:ext cx="253400" cy="432825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17313" extrusionOk="0">
                    <a:moveTo>
                      <a:pt x="3621" y="0"/>
                    </a:moveTo>
                    <a:cubicBezTo>
                      <a:pt x="3340" y="0"/>
                      <a:pt x="3040" y="145"/>
                      <a:pt x="2739" y="446"/>
                    </a:cubicBezTo>
                    <a:cubicBezTo>
                      <a:pt x="2427" y="747"/>
                      <a:pt x="2199" y="1130"/>
                      <a:pt x="2054" y="1607"/>
                    </a:cubicBezTo>
                    <a:cubicBezTo>
                      <a:pt x="1982" y="1815"/>
                      <a:pt x="1930" y="2033"/>
                      <a:pt x="1899" y="2292"/>
                    </a:cubicBezTo>
                    <a:cubicBezTo>
                      <a:pt x="1867" y="2520"/>
                      <a:pt x="1857" y="2769"/>
                      <a:pt x="1857" y="3018"/>
                    </a:cubicBezTo>
                    <a:cubicBezTo>
                      <a:pt x="1857" y="3485"/>
                      <a:pt x="1920" y="3983"/>
                      <a:pt x="2033" y="4470"/>
                    </a:cubicBezTo>
                    <a:cubicBezTo>
                      <a:pt x="2096" y="4761"/>
                      <a:pt x="2179" y="5041"/>
                      <a:pt x="2282" y="5300"/>
                    </a:cubicBezTo>
                    <a:cubicBezTo>
                      <a:pt x="2220" y="5249"/>
                      <a:pt x="2137" y="5197"/>
                      <a:pt x="2065" y="5155"/>
                    </a:cubicBezTo>
                    <a:cubicBezTo>
                      <a:pt x="1961" y="5104"/>
                      <a:pt x="1857" y="5072"/>
                      <a:pt x="1754" y="5051"/>
                    </a:cubicBezTo>
                    <a:cubicBezTo>
                      <a:pt x="1701" y="5041"/>
                      <a:pt x="1650" y="5041"/>
                      <a:pt x="1598" y="5041"/>
                    </a:cubicBezTo>
                    <a:lnTo>
                      <a:pt x="1588" y="5041"/>
                    </a:lnTo>
                    <a:cubicBezTo>
                      <a:pt x="1535" y="5041"/>
                      <a:pt x="1494" y="5041"/>
                      <a:pt x="1432" y="5051"/>
                    </a:cubicBezTo>
                    <a:cubicBezTo>
                      <a:pt x="1339" y="5072"/>
                      <a:pt x="1235" y="5104"/>
                      <a:pt x="1141" y="5166"/>
                    </a:cubicBezTo>
                    <a:cubicBezTo>
                      <a:pt x="1048" y="5228"/>
                      <a:pt x="965" y="5311"/>
                      <a:pt x="892" y="5415"/>
                    </a:cubicBezTo>
                    <a:cubicBezTo>
                      <a:pt x="830" y="5508"/>
                      <a:pt x="779" y="5611"/>
                      <a:pt x="737" y="5747"/>
                    </a:cubicBezTo>
                    <a:cubicBezTo>
                      <a:pt x="696" y="5840"/>
                      <a:pt x="675" y="5954"/>
                      <a:pt x="664" y="6079"/>
                    </a:cubicBezTo>
                    <a:cubicBezTo>
                      <a:pt x="643" y="6286"/>
                      <a:pt x="654" y="6504"/>
                      <a:pt x="716" y="6753"/>
                    </a:cubicBezTo>
                    <a:cubicBezTo>
                      <a:pt x="768" y="6971"/>
                      <a:pt x="851" y="7188"/>
                      <a:pt x="965" y="7448"/>
                    </a:cubicBezTo>
                    <a:cubicBezTo>
                      <a:pt x="1193" y="7914"/>
                      <a:pt x="1494" y="8361"/>
                      <a:pt x="1764" y="8755"/>
                    </a:cubicBezTo>
                    <a:lnTo>
                      <a:pt x="1826" y="8848"/>
                    </a:lnTo>
                    <a:lnTo>
                      <a:pt x="1899" y="8952"/>
                    </a:lnTo>
                    <a:cubicBezTo>
                      <a:pt x="1805" y="8859"/>
                      <a:pt x="1701" y="8786"/>
                      <a:pt x="1598" y="8713"/>
                    </a:cubicBezTo>
                    <a:cubicBezTo>
                      <a:pt x="1411" y="8578"/>
                      <a:pt x="1235" y="8495"/>
                      <a:pt x="1079" y="8454"/>
                    </a:cubicBezTo>
                    <a:cubicBezTo>
                      <a:pt x="1017" y="8444"/>
                      <a:pt x="954" y="8433"/>
                      <a:pt x="903" y="8433"/>
                    </a:cubicBezTo>
                    <a:cubicBezTo>
                      <a:pt x="872" y="8433"/>
                      <a:pt x="841" y="8444"/>
                      <a:pt x="809" y="8444"/>
                    </a:cubicBezTo>
                    <a:cubicBezTo>
                      <a:pt x="726" y="8454"/>
                      <a:pt x="643" y="8485"/>
                      <a:pt x="581" y="8527"/>
                    </a:cubicBezTo>
                    <a:cubicBezTo>
                      <a:pt x="426" y="8630"/>
                      <a:pt x="322" y="8806"/>
                      <a:pt x="249" y="9066"/>
                    </a:cubicBezTo>
                    <a:cubicBezTo>
                      <a:pt x="208" y="9253"/>
                      <a:pt x="187" y="9460"/>
                      <a:pt x="208" y="9678"/>
                    </a:cubicBezTo>
                    <a:cubicBezTo>
                      <a:pt x="228" y="9896"/>
                      <a:pt x="281" y="10113"/>
                      <a:pt x="364" y="10352"/>
                    </a:cubicBezTo>
                    <a:cubicBezTo>
                      <a:pt x="426" y="10570"/>
                      <a:pt x="519" y="10798"/>
                      <a:pt x="643" y="11047"/>
                    </a:cubicBezTo>
                    <a:cubicBezTo>
                      <a:pt x="851" y="11452"/>
                      <a:pt x="1100" y="11867"/>
                      <a:pt x="1422" y="12303"/>
                    </a:cubicBezTo>
                    <a:lnTo>
                      <a:pt x="1463" y="12365"/>
                    </a:lnTo>
                    <a:cubicBezTo>
                      <a:pt x="1339" y="12292"/>
                      <a:pt x="1214" y="12240"/>
                      <a:pt x="1079" y="12220"/>
                    </a:cubicBezTo>
                    <a:cubicBezTo>
                      <a:pt x="1007" y="12199"/>
                      <a:pt x="934" y="12188"/>
                      <a:pt x="862" y="12188"/>
                    </a:cubicBezTo>
                    <a:cubicBezTo>
                      <a:pt x="747" y="12188"/>
                      <a:pt x="643" y="12209"/>
                      <a:pt x="550" y="12250"/>
                    </a:cubicBezTo>
                    <a:cubicBezTo>
                      <a:pt x="467" y="12282"/>
                      <a:pt x="384" y="12323"/>
                      <a:pt x="322" y="12386"/>
                    </a:cubicBezTo>
                    <a:cubicBezTo>
                      <a:pt x="249" y="12437"/>
                      <a:pt x="198" y="12510"/>
                      <a:pt x="145" y="12593"/>
                    </a:cubicBezTo>
                    <a:cubicBezTo>
                      <a:pt x="52" y="12759"/>
                      <a:pt x="0" y="12966"/>
                      <a:pt x="0" y="13225"/>
                    </a:cubicBezTo>
                    <a:cubicBezTo>
                      <a:pt x="0" y="13340"/>
                      <a:pt x="11" y="13464"/>
                      <a:pt x="42" y="13630"/>
                    </a:cubicBezTo>
                    <a:cubicBezTo>
                      <a:pt x="62" y="13755"/>
                      <a:pt x="94" y="13879"/>
                      <a:pt x="135" y="14014"/>
                    </a:cubicBezTo>
                    <a:cubicBezTo>
                      <a:pt x="291" y="14470"/>
                      <a:pt x="560" y="14937"/>
                      <a:pt x="965" y="15424"/>
                    </a:cubicBezTo>
                    <a:cubicBezTo>
                      <a:pt x="1432" y="15995"/>
                      <a:pt x="2003" y="16482"/>
                      <a:pt x="2542" y="16960"/>
                    </a:cubicBezTo>
                    <a:lnTo>
                      <a:pt x="2791" y="17178"/>
                    </a:lnTo>
                    <a:cubicBezTo>
                      <a:pt x="2801" y="17178"/>
                      <a:pt x="2812" y="17188"/>
                      <a:pt x="2822" y="17188"/>
                    </a:cubicBezTo>
                    <a:cubicBezTo>
                      <a:pt x="2832" y="17209"/>
                      <a:pt x="2863" y="17219"/>
                      <a:pt x="2884" y="17219"/>
                    </a:cubicBezTo>
                    <a:cubicBezTo>
                      <a:pt x="3081" y="17229"/>
                      <a:pt x="3268" y="17240"/>
                      <a:pt x="3465" y="17250"/>
                    </a:cubicBezTo>
                    <a:cubicBezTo>
                      <a:pt x="3870" y="17282"/>
                      <a:pt x="4285" y="17302"/>
                      <a:pt x="4700" y="17312"/>
                    </a:cubicBezTo>
                    <a:lnTo>
                      <a:pt x="4928" y="17312"/>
                    </a:lnTo>
                    <a:cubicBezTo>
                      <a:pt x="5488" y="17312"/>
                      <a:pt x="5944" y="17271"/>
                      <a:pt x="6359" y="17178"/>
                    </a:cubicBezTo>
                    <a:cubicBezTo>
                      <a:pt x="6629" y="17116"/>
                      <a:pt x="6878" y="17022"/>
                      <a:pt x="7106" y="16908"/>
                    </a:cubicBezTo>
                    <a:cubicBezTo>
                      <a:pt x="7344" y="16794"/>
                      <a:pt x="7552" y="16638"/>
                      <a:pt x="7729" y="16452"/>
                    </a:cubicBezTo>
                    <a:cubicBezTo>
                      <a:pt x="7832" y="16348"/>
                      <a:pt x="7915" y="16224"/>
                      <a:pt x="8008" y="16120"/>
                    </a:cubicBezTo>
                    <a:cubicBezTo>
                      <a:pt x="8081" y="16005"/>
                      <a:pt x="8164" y="15892"/>
                      <a:pt x="8257" y="15746"/>
                    </a:cubicBezTo>
                    <a:cubicBezTo>
                      <a:pt x="8413" y="15497"/>
                      <a:pt x="8558" y="15238"/>
                      <a:pt x="8704" y="14937"/>
                    </a:cubicBezTo>
                    <a:cubicBezTo>
                      <a:pt x="8953" y="14408"/>
                      <a:pt x="9170" y="13817"/>
                      <a:pt x="9367" y="13132"/>
                    </a:cubicBezTo>
                    <a:cubicBezTo>
                      <a:pt x="9513" y="12593"/>
                      <a:pt x="9658" y="12001"/>
                      <a:pt x="9792" y="11317"/>
                    </a:cubicBezTo>
                    <a:cubicBezTo>
                      <a:pt x="9907" y="10726"/>
                      <a:pt x="9990" y="10186"/>
                      <a:pt x="10041" y="9668"/>
                    </a:cubicBezTo>
                    <a:cubicBezTo>
                      <a:pt x="10114" y="8962"/>
                      <a:pt x="10135" y="8381"/>
                      <a:pt x="10094" y="7842"/>
                    </a:cubicBezTo>
                    <a:cubicBezTo>
                      <a:pt x="10062" y="7541"/>
                      <a:pt x="10021" y="7271"/>
                      <a:pt x="9958" y="7022"/>
                    </a:cubicBezTo>
                    <a:cubicBezTo>
                      <a:pt x="9917" y="6898"/>
                      <a:pt x="9875" y="6773"/>
                      <a:pt x="9834" y="6660"/>
                    </a:cubicBezTo>
                    <a:cubicBezTo>
                      <a:pt x="9803" y="6597"/>
                      <a:pt x="9772" y="6535"/>
                      <a:pt x="9741" y="6483"/>
                    </a:cubicBezTo>
                    <a:cubicBezTo>
                      <a:pt x="9720" y="6431"/>
                      <a:pt x="9679" y="6379"/>
                      <a:pt x="9637" y="6317"/>
                    </a:cubicBezTo>
                    <a:cubicBezTo>
                      <a:pt x="9502" y="6151"/>
                      <a:pt x="9315" y="6037"/>
                      <a:pt x="9118" y="6006"/>
                    </a:cubicBezTo>
                    <a:cubicBezTo>
                      <a:pt x="9066" y="5996"/>
                      <a:pt x="9015" y="5985"/>
                      <a:pt x="8962" y="5985"/>
                    </a:cubicBezTo>
                    <a:cubicBezTo>
                      <a:pt x="8817" y="5985"/>
                      <a:pt x="8662" y="6016"/>
                      <a:pt x="8506" y="6079"/>
                    </a:cubicBezTo>
                    <a:cubicBezTo>
                      <a:pt x="8247" y="6182"/>
                      <a:pt x="7987" y="6358"/>
                      <a:pt x="7729" y="6597"/>
                    </a:cubicBezTo>
                    <a:cubicBezTo>
                      <a:pt x="7614" y="6711"/>
                      <a:pt x="7510" y="6826"/>
                      <a:pt x="7407" y="6960"/>
                    </a:cubicBezTo>
                    <a:lnTo>
                      <a:pt x="7397" y="6971"/>
                    </a:lnTo>
                    <a:lnTo>
                      <a:pt x="7376" y="7001"/>
                    </a:lnTo>
                    <a:cubicBezTo>
                      <a:pt x="7469" y="6722"/>
                      <a:pt x="7542" y="6441"/>
                      <a:pt x="7604" y="6162"/>
                    </a:cubicBezTo>
                    <a:cubicBezTo>
                      <a:pt x="7655" y="5923"/>
                      <a:pt x="7687" y="5674"/>
                      <a:pt x="7708" y="5446"/>
                    </a:cubicBezTo>
                    <a:cubicBezTo>
                      <a:pt x="7738" y="5197"/>
                      <a:pt x="7738" y="4968"/>
                      <a:pt x="7708" y="4761"/>
                    </a:cubicBezTo>
                    <a:cubicBezTo>
                      <a:pt x="7687" y="4533"/>
                      <a:pt x="7625" y="4346"/>
                      <a:pt x="7542" y="4180"/>
                    </a:cubicBezTo>
                    <a:cubicBezTo>
                      <a:pt x="7448" y="3993"/>
                      <a:pt x="7293" y="3848"/>
                      <a:pt x="7116" y="3765"/>
                    </a:cubicBezTo>
                    <a:cubicBezTo>
                      <a:pt x="7033" y="3724"/>
                      <a:pt x="6940" y="3703"/>
                      <a:pt x="6836" y="3693"/>
                    </a:cubicBezTo>
                    <a:lnTo>
                      <a:pt x="6795" y="3693"/>
                    </a:lnTo>
                    <a:cubicBezTo>
                      <a:pt x="6722" y="3693"/>
                      <a:pt x="6650" y="3703"/>
                      <a:pt x="6567" y="3724"/>
                    </a:cubicBezTo>
                    <a:cubicBezTo>
                      <a:pt x="6401" y="3776"/>
                      <a:pt x="6235" y="3880"/>
                      <a:pt x="6058" y="4035"/>
                    </a:cubicBezTo>
                    <a:cubicBezTo>
                      <a:pt x="5954" y="4129"/>
                      <a:pt x="5861" y="4232"/>
                      <a:pt x="5768" y="4357"/>
                    </a:cubicBezTo>
                    <a:cubicBezTo>
                      <a:pt x="5675" y="4460"/>
                      <a:pt x="5592" y="4585"/>
                      <a:pt x="5519" y="4719"/>
                    </a:cubicBezTo>
                    <a:cubicBezTo>
                      <a:pt x="5456" y="4813"/>
                      <a:pt x="5405" y="4917"/>
                      <a:pt x="5353" y="5021"/>
                    </a:cubicBezTo>
                    <a:cubicBezTo>
                      <a:pt x="5353" y="4387"/>
                      <a:pt x="5311" y="3776"/>
                      <a:pt x="5239" y="3195"/>
                    </a:cubicBezTo>
                    <a:cubicBezTo>
                      <a:pt x="5197" y="2831"/>
                      <a:pt x="5156" y="2541"/>
                      <a:pt x="5104" y="2271"/>
                    </a:cubicBezTo>
                    <a:cubicBezTo>
                      <a:pt x="5073" y="2095"/>
                      <a:pt x="5032" y="1929"/>
                      <a:pt x="4979" y="1753"/>
                    </a:cubicBezTo>
                    <a:cubicBezTo>
                      <a:pt x="4928" y="1566"/>
                      <a:pt x="4866" y="1369"/>
                      <a:pt x="4803" y="1193"/>
                    </a:cubicBezTo>
                    <a:cubicBezTo>
                      <a:pt x="4720" y="985"/>
                      <a:pt x="4637" y="819"/>
                      <a:pt x="4544" y="664"/>
                    </a:cubicBezTo>
                    <a:cubicBezTo>
                      <a:pt x="4326" y="291"/>
                      <a:pt x="4066" y="72"/>
                      <a:pt x="3787" y="10"/>
                    </a:cubicBezTo>
                    <a:cubicBezTo>
                      <a:pt x="3734" y="0"/>
                      <a:pt x="3683" y="0"/>
                      <a:pt x="36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4255300" y="3059575"/>
                <a:ext cx="60200" cy="46855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18742" extrusionOk="0">
                    <a:moveTo>
                      <a:pt x="5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52" y="655"/>
                      <a:pt x="94" y="1266"/>
                      <a:pt x="125" y="1879"/>
                    </a:cubicBezTo>
                    <a:cubicBezTo>
                      <a:pt x="135" y="2179"/>
                      <a:pt x="146" y="2490"/>
                      <a:pt x="156" y="2792"/>
                    </a:cubicBezTo>
                    <a:cubicBezTo>
                      <a:pt x="167" y="3103"/>
                      <a:pt x="177" y="3403"/>
                      <a:pt x="187" y="3714"/>
                    </a:cubicBezTo>
                    <a:cubicBezTo>
                      <a:pt x="218" y="4939"/>
                      <a:pt x="239" y="6163"/>
                      <a:pt x="280" y="7387"/>
                    </a:cubicBezTo>
                    <a:cubicBezTo>
                      <a:pt x="312" y="7999"/>
                      <a:pt x="342" y="8611"/>
                      <a:pt x="384" y="9223"/>
                    </a:cubicBezTo>
                    <a:cubicBezTo>
                      <a:pt x="425" y="9825"/>
                      <a:pt x="478" y="10426"/>
                      <a:pt x="540" y="11028"/>
                    </a:cubicBezTo>
                    <a:cubicBezTo>
                      <a:pt x="674" y="12210"/>
                      <a:pt x="840" y="13382"/>
                      <a:pt x="1059" y="14544"/>
                    </a:cubicBezTo>
                    <a:cubicBezTo>
                      <a:pt x="1193" y="15239"/>
                      <a:pt x="1338" y="15934"/>
                      <a:pt x="1515" y="16619"/>
                    </a:cubicBezTo>
                    <a:cubicBezTo>
                      <a:pt x="1598" y="16961"/>
                      <a:pt x="1691" y="17303"/>
                      <a:pt x="1785" y="17646"/>
                    </a:cubicBezTo>
                    <a:cubicBezTo>
                      <a:pt x="1836" y="17822"/>
                      <a:pt x="1878" y="17988"/>
                      <a:pt x="1940" y="18154"/>
                    </a:cubicBezTo>
                    <a:cubicBezTo>
                      <a:pt x="1992" y="18331"/>
                      <a:pt x="2044" y="18506"/>
                      <a:pt x="2127" y="18663"/>
                    </a:cubicBezTo>
                    <a:cubicBezTo>
                      <a:pt x="2137" y="18693"/>
                      <a:pt x="2158" y="18704"/>
                      <a:pt x="2179" y="18725"/>
                    </a:cubicBezTo>
                    <a:cubicBezTo>
                      <a:pt x="2197" y="18737"/>
                      <a:pt x="2222" y="18742"/>
                      <a:pt x="2246" y="18742"/>
                    </a:cubicBezTo>
                    <a:cubicBezTo>
                      <a:pt x="2263" y="18742"/>
                      <a:pt x="2280" y="18739"/>
                      <a:pt x="2293" y="18735"/>
                    </a:cubicBezTo>
                    <a:cubicBezTo>
                      <a:pt x="2334" y="18725"/>
                      <a:pt x="2366" y="18704"/>
                      <a:pt x="2386" y="18663"/>
                    </a:cubicBezTo>
                    <a:cubicBezTo>
                      <a:pt x="2396" y="18652"/>
                      <a:pt x="2396" y="18642"/>
                      <a:pt x="2407" y="18631"/>
                    </a:cubicBezTo>
                    <a:lnTo>
                      <a:pt x="2407" y="18548"/>
                    </a:lnTo>
                    <a:cubicBezTo>
                      <a:pt x="2376" y="18403"/>
                      <a:pt x="2345" y="18268"/>
                      <a:pt x="2303" y="18133"/>
                    </a:cubicBezTo>
                    <a:cubicBezTo>
                      <a:pt x="2262" y="17978"/>
                      <a:pt x="2220" y="17833"/>
                      <a:pt x="2179" y="17687"/>
                    </a:cubicBezTo>
                    <a:cubicBezTo>
                      <a:pt x="2106" y="17397"/>
                      <a:pt x="2023" y="17116"/>
                      <a:pt x="1951" y="16826"/>
                    </a:cubicBezTo>
                    <a:cubicBezTo>
                      <a:pt x="1806" y="16256"/>
                      <a:pt x="1670" y="15685"/>
                      <a:pt x="1536" y="15104"/>
                    </a:cubicBezTo>
                    <a:cubicBezTo>
                      <a:pt x="1411" y="14534"/>
                      <a:pt x="1308" y="13953"/>
                      <a:pt x="1204" y="13372"/>
                    </a:cubicBezTo>
                    <a:cubicBezTo>
                      <a:pt x="1089" y="12791"/>
                      <a:pt x="1006" y="12210"/>
                      <a:pt x="923" y="11619"/>
                    </a:cubicBezTo>
                    <a:cubicBezTo>
                      <a:pt x="913" y="11547"/>
                      <a:pt x="903" y="11464"/>
                      <a:pt x="893" y="11391"/>
                    </a:cubicBezTo>
                    <a:lnTo>
                      <a:pt x="893" y="11422"/>
                    </a:lnTo>
                    <a:cubicBezTo>
                      <a:pt x="810" y="10820"/>
                      <a:pt x="737" y="10219"/>
                      <a:pt x="685" y="9617"/>
                    </a:cubicBezTo>
                    <a:cubicBezTo>
                      <a:pt x="623" y="9016"/>
                      <a:pt x="581" y="8403"/>
                      <a:pt x="540" y="7792"/>
                    </a:cubicBezTo>
                    <a:cubicBezTo>
                      <a:pt x="467" y="6568"/>
                      <a:pt x="416" y="5343"/>
                      <a:pt x="363" y="4119"/>
                    </a:cubicBezTo>
                    <a:cubicBezTo>
                      <a:pt x="342" y="3788"/>
                      <a:pt x="333" y="3456"/>
                      <a:pt x="312" y="3124"/>
                    </a:cubicBezTo>
                    <a:cubicBezTo>
                      <a:pt x="291" y="2781"/>
                      <a:pt x="280" y="2439"/>
                      <a:pt x="250" y="2096"/>
                    </a:cubicBezTo>
                    <a:cubicBezTo>
                      <a:pt x="208" y="1412"/>
                      <a:pt x="156" y="727"/>
                      <a:pt x="94" y="42"/>
                    </a:cubicBezTo>
                    <a:cubicBezTo>
                      <a:pt x="94" y="22"/>
                      <a:pt x="73" y="1"/>
                      <a:pt x="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50"/>
              <p:cNvSpPr/>
              <p:nvPr/>
            </p:nvSpPr>
            <p:spPr>
              <a:xfrm>
                <a:off x="4208100" y="3190050"/>
                <a:ext cx="617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721" extrusionOk="0">
                    <a:moveTo>
                      <a:pt x="31" y="0"/>
                    </a:moveTo>
                    <a:cubicBezTo>
                      <a:pt x="21" y="0"/>
                      <a:pt x="1" y="21"/>
                      <a:pt x="11" y="41"/>
                    </a:cubicBezTo>
                    <a:cubicBezTo>
                      <a:pt x="114" y="342"/>
                      <a:pt x="239" y="632"/>
                      <a:pt x="384" y="913"/>
                    </a:cubicBezTo>
                    <a:cubicBezTo>
                      <a:pt x="519" y="1203"/>
                      <a:pt x="675" y="1473"/>
                      <a:pt x="831" y="1743"/>
                    </a:cubicBezTo>
                    <a:lnTo>
                      <a:pt x="1080" y="2147"/>
                    </a:lnTo>
                    <a:cubicBezTo>
                      <a:pt x="1162" y="2271"/>
                      <a:pt x="1255" y="2407"/>
                      <a:pt x="1349" y="2531"/>
                    </a:cubicBezTo>
                    <a:cubicBezTo>
                      <a:pt x="1525" y="2790"/>
                      <a:pt x="1723" y="3039"/>
                      <a:pt x="1919" y="3288"/>
                    </a:cubicBezTo>
                    <a:cubicBezTo>
                      <a:pt x="1972" y="3361"/>
                      <a:pt x="2034" y="3433"/>
                      <a:pt x="2096" y="3495"/>
                    </a:cubicBezTo>
                    <a:cubicBezTo>
                      <a:pt x="2158" y="3568"/>
                      <a:pt x="2221" y="3631"/>
                      <a:pt x="2293" y="3693"/>
                    </a:cubicBezTo>
                    <a:cubicBezTo>
                      <a:pt x="2313" y="3703"/>
                      <a:pt x="2324" y="3714"/>
                      <a:pt x="2334" y="3714"/>
                    </a:cubicBezTo>
                    <a:cubicBezTo>
                      <a:pt x="2347" y="3718"/>
                      <a:pt x="2358" y="3720"/>
                      <a:pt x="2368" y="3720"/>
                    </a:cubicBezTo>
                    <a:cubicBezTo>
                      <a:pt x="2383" y="3720"/>
                      <a:pt x="2395" y="3715"/>
                      <a:pt x="2407" y="3703"/>
                    </a:cubicBezTo>
                    <a:cubicBezTo>
                      <a:pt x="2449" y="3682"/>
                      <a:pt x="2469" y="3620"/>
                      <a:pt x="2438" y="3578"/>
                    </a:cubicBezTo>
                    <a:cubicBezTo>
                      <a:pt x="2407" y="3527"/>
                      <a:pt x="2366" y="3475"/>
                      <a:pt x="2324" y="3423"/>
                    </a:cubicBezTo>
                    <a:cubicBezTo>
                      <a:pt x="2283" y="3371"/>
                      <a:pt x="2241" y="3329"/>
                      <a:pt x="2200" y="3278"/>
                    </a:cubicBezTo>
                    <a:lnTo>
                      <a:pt x="1951" y="2997"/>
                    </a:lnTo>
                    <a:cubicBezTo>
                      <a:pt x="1785" y="2801"/>
                      <a:pt x="1619" y="2614"/>
                      <a:pt x="1463" y="2417"/>
                    </a:cubicBezTo>
                    <a:cubicBezTo>
                      <a:pt x="1474" y="2417"/>
                      <a:pt x="1474" y="2427"/>
                      <a:pt x="1484" y="2427"/>
                    </a:cubicBezTo>
                    <a:cubicBezTo>
                      <a:pt x="1225" y="2105"/>
                      <a:pt x="986" y="1763"/>
                      <a:pt x="768" y="1411"/>
                    </a:cubicBezTo>
                    <a:cubicBezTo>
                      <a:pt x="654" y="1234"/>
                      <a:pt x="561" y="1047"/>
                      <a:pt x="467" y="871"/>
                    </a:cubicBezTo>
                    <a:cubicBezTo>
                      <a:pt x="363" y="685"/>
                      <a:pt x="280" y="498"/>
                      <a:pt x="197" y="300"/>
                    </a:cubicBezTo>
                    <a:lnTo>
                      <a:pt x="197" y="311"/>
                    </a:lnTo>
                    <a:cubicBezTo>
                      <a:pt x="156" y="217"/>
                      <a:pt x="125" y="124"/>
                      <a:pt x="84" y="21"/>
                    </a:cubicBezTo>
                    <a:cubicBezTo>
                      <a:pt x="84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50"/>
              <p:cNvSpPr/>
              <p:nvPr/>
            </p:nvSpPr>
            <p:spPr>
              <a:xfrm>
                <a:off x="4195400" y="3277950"/>
                <a:ext cx="82750" cy="9287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715" extrusionOk="0">
                    <a:moveTo>
                      <a:pt x="780" y="1183"/>
                    </a:moveTo>
                    <a:cubicBezTo>
                      <a:pt x="783" y="1186"/>
                      <a:pt x="786" y="1190"/>
                      <a:pt x="788" y="1193"/>
                    </a:cubicBezTo>
                    <a:cubicBezTo>
                      <a:pt x="788" y="1193"/>
                      <a:pt x="788" y="1184"/>
                      <a:pt x="780" y="1183"/>
                    </a:cubicBezTo>
                    <a:close/>
                    <a:moveTo>
                      <a:pt x="11" y="0"/>
                    </a:moveTo>
                    <a:cubicBezTo>
                      <a:pt x="0" y="11"/>
                      <a:pt x="0" y="32"/>
                      <a:pt x="0" y="52"/>
                    </a:cubicBezTo>
                    <a:cubicBezTo>
                      <a:pt x="135" y="322"/>
                      <a:pt x="281" y="592"/>
                      <a:pt x="446" y="851"/>
                    </a:cubicBezTo>
                    <a:cubicBezTo>
                      <a:pt x="602" y="1100"/>
                      <a:pt x="788" y="1339"/>
                      <a:pt x="986" y="1577"/>
                    </a:cubicBezTo>
                    <a:cubicBezTo>
                      <a:pt x="1173" y="1805"/>
                      <a:pt x="1380" y="2033"/>
                      <a:pt x="1588" y="2251"/>
                    </a:cubicBezTo>
                    <a:cubicBezTo>
                      <a:pt x="1805" y="2480"/>
                      <a:pt x="2023" y="2687"/>
                      <a:pt x="2251" y="2895"/>
                    </a:cubicBezTo>
                    <a:cubicBezTo>
                      <a:pt x="2397" y="3029"/>
                      <a:pt x="2542" y="3174"/>
                      <a:pt x="2687" y="3309"/>
                    </a:cubicBezTo>
                    <a:cubicBezTo>
                      <a:pt x="2832" y="3444"/>
                      <a:pt x="2977" y="3589"/>
                      <a:pt x="3143" y="3704"/>
                    </a:cubicBezTo>
                    <a:cubicBezTo>
                      <a:pt x="3158" y="3711"/>
                      <a:pt x="3174" y="3714"/>
                      <a:pt x="3190" y="3714"/>
                    </a:cubicBezTo>
                    <a:cubicBezTo>
                      <a:pt x="3219" y="3714"/>
                      <a:pt x="3247" y="3703"/>
                      <a:pt x="3268" y="3683"/>
                    </a:cubicBezTo>
                    <a:cubicBezTo>
                      <a:pt x="3309" y="3641"/>
                      <a:pt x="3309" y="3579"/>
                      <a:pt x="3268" y="3538"/>
                    </a:cubicBezTo>
                    <a:cubicBezTo>
                      <a:pt x="3226" y="3485"/>
                      <a:pt x="3174" y="3444"/>
                      <a:pt x="3133" y="3402"/>
                    </a:cubicBezTo>
                    <a:cubicBezTo>
                      <a:pt x="3070" y="3351"/>
                      <a:pt x="3019" y="3309"/>
                      <a:pt x="2957" y="3268"/>
                    </a:cubicBezTo>
                    <a:lnTo>
                      <a:pt x="2614" y="2988"/>
                    </a:lnTo>
                    <a:cubicBezTo>
                      <a:pt x="2397" y="2812"/>
                      <a:pt x="2178" y="2625"/>
                      <a:pt x="1961" y="2427"/>
                    </a:cubicBezTo>
                    <a:cubicBezTo>
                      <a:pt x="1753" y="2241"/>
                      <a:pt x="1535" y="2044"/>
                      <a:pt x="1339" y="1837"/>
                    </a:cubicBezTo>
                    <a:cubicBezTo>
                      <a:pt x="1141" y="1629"/>
                      <a:pt x="954" y="1411"/>
                      <a:pt x="778" y="1183"/>
                    </a:cubicBezTo>
                    <a:cubicBezTo>
                      <a:pt x="779" y="1183"/>
                      <a:pt x="780" y="1183"/>
                      <a:pt x="780" y="1183"/>
                    </a:cubicBezTo>
                    <a:lnTo>
                      <a:pt x="780" y="1183"/>
                    </a:lnTo>
                    <a:cubicBezTo>
                      <a:pt x="504" y="822"/>
                      <a:pt x="258" y="432"/>
                      <a:pt x="62" y="11"/>
                    </a:cubicBezTo>
                    <a:cubicBezTo>
                      <a:pt x="62" y="0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4191750" y="3373650"/>
                <a:ext cx="980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3079" extrusionOk="0">
                    <a:moveTo>
                      <a:pt x="32" y="0"/>
                    </a:moveTo>
                    <a:cubicBezTo>
                      <a:pt x="12" y="10"/>
                      <a:pt x="1" y="42"/>
                      <a:pt x="12" y="62"/>
                    </a:cubicBezTo>
                    <a:cubicBezTo>
                      <a:pt x="344" y="549"/>
                      <a:pt x="748" y="985"/>
                      <a:pt x="1183" y="1369"/>
                    </a:cubicBezTo>
                    <a:cubicBezTo>
                      <a:pt x="1412" y="1577"/>
                      <a:pt x="1651" y="1764"/>
                      <a:pt x="1899" y="1950"/>
                    </a:cubicBezTo>
                    <a:cubicBezTo>
                      <a:pt x="2148" y="2126"/>
                      <a:pt x="2397" y="2303"/>
                      <a:pt x="2656" y="2469"/>
                    </a:cubicBezTo>
                    <a:cubicBezTo>
                      <a:pt x="2833" y="2583"/>
                      <a:pt x="3009" y="2686"/>
                      <a:pt x="3196" y="2801"/>
                    </a:cubicBezTo>
                    <a:cubicBezTo>
                      <a:pt x="3372" y="2905"/>
                      <a:pt x="3559" y="2998"/>
                      <a:pt x="3756" y="3071"/>
                    </a:cubicBezTo>
                    <a:lnTo>
                      <a:pt x="3767" y="3071"/>
                    </a:lnTo>
                    <a:cubicBezTo>
                      <a:pt x="3777" y="3076"/>
                      <a:pt x="3787" y="3078"/>
                      <a:pt x="3798" y="3078"/>
                    </a:cubicBezTo>
                    <a:cubicBezTo>
                      <a:pt x="3808" y="3078"/>
                      <a:pt x="3818" y="3076"/>
                      <a:pt x="3829" y="3071"/>
                    </a:cubicBezTo>
                    <a:cubicBezTo>
                      <a:pt x="3860" y="3060"/>
                      <a:pt x="3891" y="3050"/>
                      <a:pt x="3901" y="3018"/>
                    </a:cubicBezTo>
                    <a:cubicBezTo>
                      <a:pt x="3922" y="2988"/>
                      <a:pt x="3922" y="2956"/>
                      <a:pt x="3922" y="2925"/>
                    </a:cubicBezTo>
                    <a:cubicBezTo>
                      <a:pt x="3912" y="2894"/>
                      <a:pt x="3891" y="2863"/>
                      <a:pt x="3860" y="2852"/>
                    </a:cubicBezTo>
                    <a:cubicBezTo>
                      <a:pt x="3839" y="2842"/>
                      <a:pt x="3818" y="2832"/>
                      <a:pt x="3808" y="2822"/>
                    </a:cubicBezTo>
                    <a:cubicBezTo>
                      <a:pt x="3777" y="2801"/>
                      <a:pt x="3756" y="2790"/>
                      <a:pt x="3725" y="2780"/>
                    </a:cubicBezTo>
                    <a:cubicBezTo>
                      <a:pt x="3684" y="2759"/>
                      <a:pt x="3631" y="2728"/>
                      <a:pt x="3590" y="2707"/>
                    </a:cubicBezTo>
                    <a:cubicBezTo>
                      <a:pt x="3486" y="2656"/>
                      <a:pt x="3393" y="2614"/>
                      <a:pt x="3289" y="2562"/>
                    </a:cubicBezTo>
                    <a:cubicBezTo>
                      <a:pt x="3082" y="2469"/>
                      <a:pt x="2875" y="2365"/>
                      <a:pt x="2677" y="2251"/>
                    </a:cubicBezTo>
                    <a:cubicBezTo>
                      <a:pt x="2480" y="2137"/>
                      <a:pt x="2283" y="2022"/>
                      <a:pt x="2096" y="1898"/>
                    </a:cubicBezTo>
                    <a:cubicBezTo>
                      <a:pt x="1899" y="1774"/>
                      <a:pt x="1713" y="1639"/>
                      <a:pt x="1536" y="1504"/>
                    </a:cubicBezTo>
                    <a:cubicBezTo>
                      <a:pt x="1070" y="1141"/>
                      <a:pt x="644" y="736"/>
                      <a:pt x="281" y="280"/>
                    </a:cubicBezTo>
                    <a:lnTo>
                      <a:pt x="270" y="270"/>
                    </a:lnTo>
                    <a:lnTo>
                      <a:pt x="281" y="270"/>
                    </a:lnTo>
                    <a:cubicBezTo>
                      <a:pt x="208" y="187"/>
                      <a:pt x="146" y="104"/>
                      <a:pt x="95" y="21"/>
                    </a:cubicBezTo>
                    <a:cubicBezTo>
                      <a:pt x="84" y="0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50"/>
              <p:cNvSpPr/>
              <p:nvPr/>
            </p:nvSpPr>
            <p:spPr>
              <a:xfrm>
                <a:off x="4231450" y="3101350"/>
                <a:ext cx="34250" cy="78950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3158" extrusionOk="0">
                    <a:moveTo>
                      <a:pt x="31" y="0"/>
                    </a:moveTo>
                    <a:cubicBezTo>
                      <a:pt x="21" y="0"/>
                      <a:pt x="0" y="10"/>
                      <a:pt x="0" y="31"/>
                    </a:cubicBezTo>
                    <a:cubicBezTo>
                      <a:pt x="21" y="156"/>
                      <a:pt x="42" y="291"/>
                      <a:pt x="63" y="415"/>
                    </a:cubicBezTo>
                    <a:cubicBezTo>
                      <a:pt x="93" y="550"/>
                      <a:pt x="125" y="685"/>
                      <a:pt x="155" y="810"/>
                    </a:cubicBezTo>
                    <a:cubicBezTo>
                      <a:pt x="187" y="944"/>
                      <a:pt x="228" y="1079"/>
                      <a:pt x="270" y="1214"/>
                    </a:cubicBezTo>
                    <a:cubicBezTo>
                      <a:pt x="321" y="1349"/>
                      <a:pt x="363" y="1483"/>
                      <a:pt x="415" y="1619"/>
                    </a:cubicBezTo>
                    <a:cubicBezTo>
                      <a:pt x="519" y="1878"/>
                      <a:pt x="643" y="2137"/>
                      <a:pt x="768" y="2386"/>
                    </a:cubicBezTo>
                    <a:cubicBezTo>
                      <a:pt x="830" y="2511"/>
                      <a:pt x="892" y="2635"/>
                      <a:pt x="965" y="2749"/>
                    </a:cubicBezTo>
                    <a:cubicBezTo>
                      <a:pt x="1027" y="2873"/>
                      <a:pt x="1100" y="2998"/>
                      <a:pt x="1183" y="3112"/>
                    </a:cubicBezTo>
                    <a:cubicBezTo>
                      <a:pt x="1204" y="3133"/>
                      <a:pt x="1214" y="3143"/>
                      <a:pt x="1234" y="3154"/>
                    </a:cubicBezTo>
                    <a:cubicBezTo>
                      <a:pt x="1243" y="3157"/>
                      <a:pt x="1252" y="3158"/>
                      <a:pt x="1259" y="3158"/>
                    </a:cubicBezTo>
                    <a:cubicBezTo>
                      <a:pt x="1278" y="3158"/>
                      <a:pt x="1293" y="3151"/>
                      <a:pt x="1307" y="3143"/>
                    </a:cubicBezTo>
                    <a:cubicBezTo>
                      <a:pt x="1349" y="3122"/>
                      <a:pt x="1370" y="3060"/>
                      <a:pt x="1338" y="3019"/>
                    </a:cubicBezTo>
                    <a:cubicBezTo>
                      <a:pt x="1266" y="2905"/>
                      <a:pt x="1183" y="2790"/>
                      <a:pt x="1100" y="2666"/>
                    </a:cubicBezTo>
                    <a:cubicBezTo>
                      <a:pt x="1017" y="2541"/>
                      <a:pt x="944" y="2417"/>
                      <a:pt x="872" y="2282"/>
                    </a:cubicBezTo>
                    <a:cubicBezTo>
                      <a:pt x="789" y="2158"/>
                      <a:pt x="716" y="2023"/>
                      <a:pt x="653" y="1888"/>
                    </a:cubicBezTo>
                    <a:cubicBezTo>
                      <a:pt x="581" y="1753"/>
                      <a:pt x="529" y="1619"/>
                      <a:pt x="467" y="1483"/>
                    </a:cubicBezTo>
                    <a:cubicBezTo>
                      <a:pt x="415" y="1370"/>
                      <a:pt x="374" y="1255"/>
                      <a:pt x="332" y="1131"/>
                    </a:cubicBezTo>
                    <a:cubicBezTo>
                      <a:pt x="291" y="1017"/>
                      <a:pt x="249" y="893"/>
                      <a:pt x="218" y="778"/>
                    </a:cubicBezTo>
                    <a:cubicBezTo>
                      <a:pt x="146" y="540"/>
                      <a:pt x="93" y="301"/>
                      <a:pt x="63" y="63"/>
                    </a:cubicBezTo>
                    <a:lnTo>
                      <a:pt x="63" y="31"/>
                    </a:lnTo>
                    <a:cubicBezTo>
                      <a:pt x="63" y="10"/>
                      <a:pt x="52" y="0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50"/>
              <p:cNvSpPr/>
              <p:nvPr/>
            </p:nvSpPr>
            <p:spPr>
              <a:xfrm>
                <a:off x="4259700" y="3075425"/>
                <a:ext cx="2387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220" extrusionOk="0">
                    <a:moveTo>
                      <a:pt x="924" y="0"/>
                    </a:moveTo>
                    <a:cubicBezTo>
                      <a:pt x="913" y="0"/>
                      <a:pt x="903" y="0"/>
                      <a:pt x="893" y="21"/>
                    </a:cubicBezTo>
                    <a:cubicBezTo>
                      <a:pt x="820" y="270"/>
                      <a:pt x="737" y="529"/>
                      <a:pt x="644" y="768"/>
                    </a:cubicBezTo>
                    <a:cubicBezTo>
                      <a:pt x="561" y="1006"/>
                      <a:pt x="468" y="1234"/>
                      <a:pt x="364" y="1452"/>
                    </a:cubicBezTo>
                    <a:cubicBezTo>
                      <a:pt x="312" y="1566"/>
                      <a:pt x="249" y="1670"/>
                      <a:pt x="198" y="1784"/>
                    </a:cubicBezTo>
                    <a:cubicBezTo>
                      <a:pt x="136" y="1898"/>
                      <a:pt x="74" y="2012"/>
                      <a:pt x="21" y="2126"/>
                    </a:cubicBezTo>
                    <a:cubicBezTo>
                      <a:pt x="1" y="2158"/>
                      <a:pt x="11" y="2199"/>
                      <a:pt x="42" y="2220"/>
                    </a:cubicBezTo>
                    <a:lnTo>
                      <a:pt x="94" y="2220"/>
                    </a:lnTo>
                    <a:cubicBezTo>
                      <a:pt x="115" y="2220"/>
                      <a:pt x="125" y="2199"/>
                      <a:pt x="136" y="2188"/>
                    </a:cubicBezTo>
                    <a:cubicBezTo>
                      <a:pt x="240" y="2022"/>
                      <a:pt x="323" y="1856"/>
                      <a:pt x="395" y="1681"/>
                    </a:cubicBezTo>
                    <a:cubicBezTo>
                      <a:pt x="426" y="1587"/>
                      <a:pt x="468" y="1504"/>
                      <a:pt x="498" y="1411"/>
                    </a:cubicBezTo>
                    <a:cubicBezTo>
                      <a:pt x="540" y="1317"/>
                      <a:pt x="571" y="1224"/>
                      <a:pt x="602" y="1130"/>
                    </a:cubicBezTo>
                    <a:cubicBezTo>
                      <a:pt x="737" y="768"/>
                      <a:pt x="841" y="404"/>
                      <a:pt x="945" y="31"/>
                    </a:cubicBezTo>
                    <a:cubicBezTo>
                      <a:pt x="955" y="10"/>
                      <a:pt x="945" y="0"/>
                      <a:pt x="9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50"/>
              <p:cNvSpPr/>
              <p:nvPr/>
            </p:nvSpPr>
            <p:spPr>
              <a:xfrm>
                <a:off x="4264650" y="3155300"/>
                <a:ext cx="84550" cy="1141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4567" extrusionOk="0">
                    <a:moveTo>
                      <a:pt x="3350" y="0"/>
                    </a:moveTo>
                    <a:cubicBezTo>
                      <a:pt x="3340" y="0"/>
                      <a:pt x="3329" y="0"/>
                      <a:pt x="3319" y="10"/>
                    </a:cubicBezTo>
                    <a:cubicBezTo>
                      <a:pt x="2967" y="768"/>
                      <a:pt x="2531" y="1483"/>
                      <a:pt x="2054" y="2158"/>
                    </a:cubicBezTo>
                    <a:lnTo>
                      <a:pt x="2054" y="2137"/>
                    </a:lnTo>
                    <a:cubicBezTo>
                      <a:pt x="1909" y="2344"/>
                      <a:pt x="1763" y="2541"/>
                      <a:pt x="1597" y="2739"/>
                    </a:cubicBezTo>
                    <a:cubicBezTo>
                      <a:pt x="1441" y="2946"/>
                      <a:pt x="1276" y="3133"/>
                      <a:pt x="1100" y="3329"/>
                    </a:cubicBezTo>
                    <a:cubicBezTo>
                      <a:pt x="1017" y="3423"/>
                      <a:pt x="934" y="3506"/>
                      <a:pt x="840" y="3599"/>
                    </a:cubicBezTo>
                    <a:cubicBezTo>
                      <a:pt x="757" y="3693"/>
                      <a:pt x="664" y="3776"/>
                      <a:pt x="581" y="3869"/>
                    </a:cubicBezTo>
                    <a:cubicBezTo>
                      <a:pt x="404" y="4035"/>
                      <a:pt x="217" y="4201"/>
                      <a:pt x="42" y="4357"/>
                    </a:cubicBezTo>
                    <a:cubicBezTo>
                      <a:pt x="10" y="4377"/>
                      <a:pt x="0" y="4419"/>
                      <a:pt x="0" y="4450"/>
                    </a:cubicBezTo>
                    <a:cubicBezTo>
                      <a:pt x="10" y="4481"/>
                      <a:pt x="21" y="4512"/>
                      <a:pt x="42" y="4533"/>
                    </a:cubicBezTo>
                    <a:cubicBezTo>
                      <a:pt x="59" y="4550"/>
                      <a:pt x="90" y="4567"/>
                      <a:pt x="117" y="4567"/>
                    </a:cubicBezTo>
                    <a:cubicBezTo>
                      <a:pt x="123" y="4567"/>
                      <a:pt x="129" y="4566"/>
                      <a:pt x="134" y="4564"/>
                    </a:cubicBezTo>
                    <a:cubicBezTo>
                      <a:pt x="166" y="4564"/>
                      <a:pt x="197" y="4553"/>
                      <a:pt x="217" y="4533"/>
                    </a:cubicBezTo>
                    <a:cubicBezTo>
                      <a:pt x="446" y="4325"/>
                      <a:pt x="653" y="4108"/>
                      <a:pt x="861" y="3880"/>
                    </a:cubicBezTo>
                    <a:cubicBezTo>
                      <a:pt x="1068" y="3641"/>
                      <a:pt x="1266" y="3392"/>
                      <a:pt x="1462" y="3143"/>
                    </a:cubicBezTo>
                    <a:cubicBezTo>
                      <a:pt x="1856" y="2635"/>
                      <a:pt x="2220" y="2105"/>
                      <a:pt x="2562" y="1556"/>
                    </a:cubicBezTo>
                    <a:cubicBezTo>
                      <a:pt x="2852" y="1068"/>
                      <a:pt x="3133" y="560"/>
                      <a:pt x="3382" y="42"/>
                    </a:cubicBezTo>
                    <a:cubicBezTo>
                      <a:pt x="3382" y="31"/>
                      <a:pt x="3382" y="10"/>
                      <a:pt x="3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50"/>
              <p:cNvSpPr/>
              <p:nvPr/>
            </p:nvSpPr>
            <p:spPr>
              <a:xfrm>
                <a:off x="4271375" y="3231250"/>
                <a:ext cx="107900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5292" extrusionOk="0">
                    <a:moveTo>
                      <a:pt x="4274" y="1"/>
                    </a:moveTo>
                    <a:cubicBezTo>
                      <a:pt x="4264" y="1"/>
                      <a:pt x="4254" y="12"/>
                      <a:pt x="4254" y="22"/>
                    </a:cubicBezTo>
                    <a:cubicBezTo>
                      <a:pt x="4077" y="312"/>
                      <a:pt x="3901" y="603"/>
                      <a:pt x="3714" y="883"/>
                    </a:cubicBezTo>
                    <a:cubicBezTo>
                      <a:pt x="3528" y="1173"/>
                      <a:pt x="3341" y="1443"/>
                      <a:pt x="3143" y="1723"/>
                    </a:cubicBezTo>
                    <a:lnTo>
                      <a:pt x="3143" y="1713"/>
                    </a:lnTo>
                    <a:cubicBezTo>
                      <a:pt x="2967" y="1972"/>
                      <a:pt x="2770" y="2232"/>
                      <a:pt x="2573" y="2480"/>
                    </a:cubicBezTo>
                    <a:cubicBezTo>
                      <a:pt x="2376" y="2729"/>
                      <a:pt x="2168" y="2968"/>
                      <a:pt x="1961" y="3207"/>
                    </a:cubicBezTo>
                    <a:cubicBezTo>
                      <a:pt x="1536" y="3684"/>
                      <a:pt x="1080" y="4140"/>
                      <a:pt x="602" y="4555"/>
                    </a:cubicBezTo>
                    <a:lnTo>
                      <a:pt x="322" y="4804"/>
                    </a:lnTo>
                    <a:cubicBezTo>
                      <a:pt x="229" y="4876"/>
                      <a:pt x="135" y="4959"/>
                      <a:pt x="52" y="5042"/>
                    </a:cubicBezTo>
                    <a:cubicBezTo>
                      <a:pt x="1" y="5084"/>
                      <a:pt x="1" y="5167"/>
                      <a:pt x="31" y="5219"/>
                    </a:cubicBezTo>
                    <a:cubicBezTo>
                      <a:pt x="52" y="5250"/>
                      <a:pt x="84" y="5281"/>
                      <a:pt x="125" y="5291"/>
                    </a:cubicBezTo>
                    <a:cubicBezTo>
                      <a:pt x="156" y="5291"/>
                      <a:pt x="208" y="5291"/>
                      <a:pt x="229" y="5270"/>
                    </a:cubicBezTo>
                    <a:cubicBezTo>
                      <a:pt x="301" y="5219"/>
                      <a:pt x="363" y="5167"/>
                      <a:pt x="426" y="5104"/>
                    </a:cubicBezTo>
                    <a:cubicBezTo>
                      <a:pt x="488" y="5053"/>
                      <a:pt x="550" y="5001"/>
                      <a:pt x="612" y="4938"/>
                    </a:cubicBezTo>
                    <a:cubicBezTo>
                      <a:pt x="727" y="4835"/>
                      <a:pt x="841" y="4721"/>
                      <a:pt x="955" y="4607"/>
                    </a:cubicBezTo>
                    <a:cubicBezTo>
                      <a:pt x="1183" y="4378"/>
                      <a:pt x="1391" y="4140"/>
                      <a:pt x="1608" y="3901"/>
                    </a:cubicBezTo>
                    <a:cubicBezTo>
                      <a:pt x="1712" y="3777"/>
                      <a:pt x="1816" y="3652"/>
                      <a:pt x="1909" y="3528"/>
                    </a:cubicBezTo>
                    <a:cubicBezTo>
                      <a:pt x="2013" y="3414"/>
                      <a:pt x="2117" y="3290"/>
                      <a:pt x="2221" y="3165"/>
                    </a:cubicBezTo>
                    <a:cubicBezTo>
                      <a:pt x="2417" y="2905"/>
                      <a:pt x="2604" y="2656"/>
                      <a:pt x="2791" y="2398"/>
                    </a:cubicBezTo>
                    <a:cubicBezTo>
                      <a:pt x="3341" y="1640"/>
                      <a:pt x="3828" y="851"/>
                      <a:pt x="4305" y="42"/>
                    </a:cubicBezTo>
                    <a:cubicBezTo>
                      <a:pt x="4316" y="22"/>
                      <a:pt x="4295" y="1"/>
                      <a:pt x="4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50"/>
              <p:cNvSpPr/>
              <p:nvPr/>
            </p:nvSpPr>
            <p:spPr>
              <a:xfrm>
                <a:off x="4288225" y="3320750"/>
                <a:ext cx="107150" cy="137875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5515" extrusionOk="0">
                    <a:moveTo>
                      <a:pt x="4254" y="0"/>
                    </a:moveTo>
                    <a:cubicBezTo>
                      <a:pt x="4233" y="0"/>
                      <a:pt x="4223" y="10"/>
                      <a:pt x="4223" y="21"/>
                    </a:cubicBezTo>
                    <a:cubicBezTo>
                      <a:pt x="3953" y="539"/>
                      <a:pt x="3663" y="1058"/>
                      <a:pt x="3361" y="1556"/>
                    </a:cubicBezTo>
                    <a:cubicBezTo>
                      <a:pt x="3040" y="2075"/>
                      <a:pt x="2698" y="2583"/>
                      <a:pt x="2324" y="3060"/>
                    </a:cubicBezTo>
                    <a:cubicBezTo>
                      <a:pt x="2179" y="3236"/>
                      <a:pt x="2034" y="3412"/>
                      <a:pt x="1879" y="3589"/>
                    </a:cubicBezTo>
                    <a:cubicBezTo>
                      <a:pt x="1754" y="3734"/>
                      <a:pt x="1619" y="3880"/>
                      <a:pt x="1474" y="4014"/>
                    </a:cubicBezTo>
                    <a:cubicBezTo>
                      <a:pt x="1328" y="4170"/>
                      <a:pt x="1183" y="4315"/>
                      <a:pt x="1028" y="4450"/>
                    </a:cubicBezTo>
                    <a:cubicBezTo>
                      <a:pt x="872" y="4585"/>
                      <a:pt x="706" y="4719"/>
                      <a:pt x="551" y="4855"/>
                    </a:cubicBezTo>
                    <a:cubicBezTo>
                      <a:pt x="468" y="4917"/>
                      <a:pt x="385" y="4979"/>
                      <a:pt x="312" y="5041"/>
                    </a:cubicBezTo>
                    <a:lnTo>
                      <a:pt x="187" y="5134"/>
                    </a:lnTo>
                    <a:cubicBezTo>
                      <a:pt x="146" y="5166"/>
                      <a:pt x="104" y="5207"/>
                      <a:pt x="63" y="5238"/>
                    </a:cubicBezTo>
                    <a:cubicBezTo>
                      <a:pt x="11" y="5280"/>
                      <a:pt x="1" y="5373"/>
                      <a:pt x="32" y="5436"/>
                    </a:cubicBezTo>
                    <a:cubicBezTo>
                      <a:pt x="53" y="5466"/>
                      <a:pt x="84" y="5498"/>
                      <a:pt x="125" y="5508"/>
                    </a:cubicBezTo>
                    <a:cubicBezTo>
                      <a:pt x="138" y="5512"/>
                      <a:pt x="155" y="5515"/>
                      <a:pt x="173" y="5515"/>
                    </a:cubicBezTo>
                    <a:cubicBezTo>
                      <a:pt x="198" y="5515"/>
                      <a:pt x="225" y="5510"/>
                      <a:pt x="250" y="5498"/>
                    </a:cubicBezTo>
                    <a:cubicBezTo>
                      <a:pt x="312" y="5456"/>
                      <a:pt x="374" y="5415"/>
                      <a:pt x="447" y="5373"/>
                    </a:cubicBezTo>
                    <a:cubicBezTo>
                      <a:pt x="509" y="5332"/>
                      <a:pt x="571" y="5280"/>
                      <a:pt x="623" y="5238"/>
                    </a:cubicBezTo>
                    <a:cubicBezTo>
                      <a:pt x="737" y="5145"/>
                      <a:pt x="851" y="5041"/>
                      <a:pt x="955" y="4948"/>
                    </a:cubicBezTo>
                    <a:cubicBezTo>
                      <a:pt x="1069" y="4844"/>
                      <a:pt x="1173" y="4730"/>
                      <a:pt x="1277" y="4626"/>
                    </a:cubicBezTo>
                    <a:cubicBezTo>
                      <a:pt x="1381" y="4523"/>
                      <a:pt x="1484" y="4408"/>
                      <a:pt x="1577" y="4294"/>
                    </a:cubicBezTo>
                    <a:cubicBezTo>
                      <a:pt x="1785" y="4066"/>
                      <a:pt x="1971" y="3827"/>
                      <a:pt x="2158" y="3578"/>
                    </a:cubicBezTo>
                    <a:cubicBezTo>
                      <a:pt x="2345" y="3340"/>
                      <a:pt x="2522" y="3091"/>
                      <a:pt x="2688" y="2842"/>
                    </a:cubicBezTo>
                    <a:cubicBezTo>
                      <a:pt x="2988" y="2386"/>
                      <a:pt x="3268" y="1929"/>
                      <a:pt x="3527" y="1462"/>
                    </a:cubicBezTo>
                    <a:cubicBezTo>
                      <a:pt x="3797" y="996"/>
                      <a:pt x="4036" y="529"/>
                      <a:pt x="4274" y="51"/>
                    </a:cubicBezTo>
                    <a:cubicBezTo>
                      <a:pt x="4285" y="42"/>
                      <a:pt x="4285" y="21"/>
                      <a:pt x="4274" y="10"/>
                    </a:cubicBezTo>
                    <a:cubicBezTo>
                      <a:pt x="4264" y="0"/>
                      <a:pt x="4254" y="0"/>
                      <a:pt x="4254" y="0"/>
                    </a:cubicBezTo>
                    <a:close/>
                  </a:path>
                </a:pathLst>
              </a:custGeom>
              <a:solidFill>
                <a:srgbClr val="59AA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50"/>
              <p:cNvSpPr/>
              <p:nvPr/>
            </p:nvSpPr>
            <p:spPr>
              <a:xfrm>
                <a:off x="4204200" y="3459975"/>
                <a:ext cx="180800" cy="120625"/>
              </a:xfrm>
              <a:custGeom>
                <a:avLst/>
                <a:gdLst/>
                <a:ahLst/>
                <a:cxnLst/>
                <a:rect l="l" t="t" r="r" b="b"/>
                <a:pathLst>
                  <a:path w="7232" h="4825" extrusionOk="0">
                    <a:moveTo>
                      <a:pt x="1" y="1"/>
                    </a:moveTo>
                    <a:cubicBezTo>
                      <a:pt x="84" y="1993"/>
                      <a:pt x="675" y="3735"/>
                      <a:pt x="1536" y="4825"/>
                    </a:cubicBezTo>
                    <a:lnTo>
                      <a:pt x="5696" y="4825"/>
                    </a:lnTo>
                    <a:cubicBezTo>
                      <a:pt x="6556" y="3735"/>
                      <a:pt x="7148" y="1993"/>
                      <a:pt x="7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50"/>
              <p:cNvSpPr/>
              <p:nvPr/>
            </p:nvSpPr>
            <p:spPr>
              <a:xfrm>
                <a:off x="4234800" y="3459975"/>
                <a:ext cx="150450" cy="12062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4825" extrusionOk="0">
                    <a:moveTo>
                      <a:pt x="4088" y="1"/>
                    </a:moveTo>
                    <a:cubicBezTo>
                      <a:pt x="4067" y="136"/>
                      <a:pt x="4046" y="261"/>
                      <a:pt x="4016" y="385"/>
                    </a:cubicBezTo>
                    <a:cubicBezTo>
                      <a:pt x="3891" y="883"/>
                      <a:pt x="3673" y="1349"/>
                      <a:pt x="3393" y="1775"/>
                    </a:cubicBezTo>
                    <a:cubicBezTo>
                      <a:pt x="3092" y="2221"/>
                      <a:pt x="2739" y="2626"/>
                      <a:pt x="2335" y="2988"/>
                    </a:cubicBezTo>
                    <a:cubicBezTo>
                      <a:pt x="2138" y="3165"/>
                      <a:pt x="1930" y="3331"/>
                      <a:pt x="1713" y="3497"/>
                    </a:cubicBezTo>
                    <a:cubicBezTo>
                      <a:pt x="1505" y="3642"/>
                      <a:pt x="1287" y="3788"/>
                      <a:pt x="1049" y="3922"/>
                    </a:cubicBezTo>
                    <a:cubicBezTo>
                      <a:pt x="717" y="4109"/>
                      <a:pt x="374" y="4275"/>
                      <a:pt x="1" y="4399"/>
                    </a:cubicBezTo>
                    <a:cubicBezTo>
                      <a:pt x="104" y="4555"/>
                      <a:pt x="208" y="4690"/>
                      <a:pt x="312" y="4825"/>
                    </a:cubicBezTo>
                    <a:lnTo>
                      <a:pt x="4472" y="4825"/>
                    </a:lnTo>
                    <a:cubicBezTo>
                      <a:pt x="5364" y="3705"/>
                      <a:pt x="5924" y="1941"/>
                      <a:pt x="60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50"/>
              <p:cNvSpPr/>
              <p:nvPr/>
            </p:nvSpPr>
            <p:spPr>
              <a:xfrm>
                <a:off x="4690450" y="3226350"/>
                <a:ext cx="213200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8528" h="13797" extrusionOk="0">
                    <a:moveTo>
                      <a:pt x="3226" y="0"/>
                    </a:moveTo>
                    <a:cubicBezTo>
                      <a:pt x="2915" y="10"/>
                      <a:pt x="2594" y="52"/>
                      <a:pt x="2283" y="135"/>
                    </a:cubicBezTo>
                    <a:cubicBezTo>
                      <a:pt x="1971" y="228"/>
                      <a:pt x="1670" y="353"/>
                      <a:pt x="1380" y="519"/>
                    </a:cubicBezTo>
                    <a:cubicBezTo>
                      <a:pt x="1359" y="529"/>
                      <a:pt x="1349" y="550"/>
                      <a:pt x="1338" y="570"/>
                    </a:cubicBezTo>
                    <a:cubicBezTo>
                      <a:pt x="1338" y="591"/>
                      <a:pt x="1338" y="612"/>
                      <a:pt x="1349" y="633"/>
                    </a:cubicBezTo>
                    <a:cubicBezTo>
                      <a:pt x="1359" y="664"/>
                      <a:pt x="1391" y="674"/>
                      <a:pt x="1421" y="674"/>
                    </a:cubicBezTo>
                    <a:cubicBezTo>
                      <a:pt x="1442" y="674"/>
                      <a:pt x="1453" y="674"/>
                      <a:pt x="1463" y="664"/>
                    </a:cubicBezTo>
                    <a:cubicBezTo>
                      <a:pt x="1598" y="591"/>
                      <a:pt x="1732" y="519"/>
                      <a:pt x="1868" y="457"/>
                    </a:cubicBezTo>
                    <a:cubicBezTo>
                      <a:pt x="2096" y="363"/>
                      <a:pt x="2345" y="291"/>
                      <a:pt x="2594" y="238"/>
                    </a:cubicBezTo>
                    <a:lnTo>
                      <a:pt x="2594" y="238"/>
                    </a:lnTo>
                    <a:cubicBezTo>
                      <a:pt x="2459" y="301"/>
                      <a:pt x="2334" y="384"/>
                      <a:pt x="2220" y="467"/>
                    </a:cubicBezTo>
                    <a:cubicBezTo>
                      <a:pt x="2096" y="560"/>
                      <a:pt x="1971" y="664"/>
                      <a:pt x="1857" y="778"/>
                    </a:cubicBezTo>
                    <a:cubicBezTo>
                      <a:pt x="1753" y="882"/>
                      <a:pt x="1649" y="1006"/>
                      <a:pt x="1536" y="1141"/>
                    </a:cubicBezTo>
                    <a:cubicBezTo>
                      <a:pt x="1100" y="1722"/>
                      <a:pt x="872" y="2437"/>
                      <a:pt x="685" y="3060"/>
                    </a:cubicBezTo>
                    <a:cubicBezTo>
                      <a:pt x="457" y="3786"/>
                      <a:pt x="291" y="4554"/>
                      <a:pt x="177" y="5342"/>
                    </a:cubicBezTo>
                    <a:cubicBezTo>
                      <a:pt x="52" y="6162"/>
                      <a:pt x="1" y="6971"/>
                      <a:pt x="11" y="7759"/>
                    </a:cubicBezTo>
                    <a:cubicBezTo>
                      <a:pt x="21" y="8578"/>
                      <a:pt x="104" y="9367"/>
                      <a:pt x="259" y="10104"/>
                    </a:cubicBezTo>
                    <a:cubicBezTo>
                      <a:pt x="425" y="10830"/>
                      <a:pt x="674" y="11524"/>
                      <a:pt x="1006" y="12157"/>
                    </a:cubicBezTo>
                    <a:cubicBezTo>
                      <a:pt x="1172" y="12469"/>
                      <a:pt x="1349" y="12738"/>
                      <a:pt x="1546" y="12956"/>
                    </a:cubicBezTo>
                    <a:cubicBezTo>
                      <a:pt x="1764" y="13195"/>
                      <a:pt x="2013" y="13391"/>
                      <a:pt x="2293" y="13527"/>
                    </a:cubicBezTo>
                    <a:cubicBezTo>
                      <a:pt x="2449" y="13599"/>
                      <a:pt x="2604" y="13651"/>
                      <a:pt x="2781" y="13693"/>
                    </a:cubicBezTo>
                    <a:cubicBezTo>
                      <a:pt x="2967" y="13744"/>
                      <a:pt x="3164" y="13765"/>
                      <a:pt x="3320" y="13776"/>
                    </a:cubicBezTo>
                    <a:cubicBezTo>
                      <a:pt x="3454" y="13786"/>
                      <a:pt x="3600" y="13796"/>
                      <a:pt x="3745" y="13796"/>
                    </a:cubicBezTo>
                    <a:cubicBezTo>
                      <a:pt x="3984" y="13796"/>
                      <a:pt x="4233" y="13776"/>
                      <a:pt x="4471" y="13744"/>
                    </a:cubicBezTo>
                    <a:cubicBezTo>
                      <a:pt x="4876" y="13682"/>
                      <a:pt x="5239" y="13568"/>
                      <a:pt x="5550" y="13391"/>
                    </a:cubicBezTo>
                    <a:cubicBezTo>
                      <a:pt x="5664" y="13329"/>
                      <a:pt x="5789" y="13246"/>
                      <a:pt x="5923" y="13142"/>
                    </a:cubicBezTo>
                    <a:cubicBezTo>
                      <a:pt x="6038" y="13060"/>
                      <a:pt x="6141" y="12977"/>
                      <a:pt x="6245" y="12873"/>
                    </a:cubicBezTo>
                    <a:cubicBezTo>
                      <a:pt x="6639" y="12520"/>
                      <a:pt x="6992" y="12054"/>
                      <a:pt x="7292" y="11504"/>
                    </a:cubicBezTo>
                    <a:cubicBezTo>
                      <a:pt x="7573" y="11006"/>
                      <a:pt x="7801" y="10436"/>
                      <a:pt x="7998" y="9792"/>
                    </a:cubicBezTo>
                    <a:cubicBezTo>
                      <a:pt x="8175" y="9212"/>
                      <a:pt x="8309" y="8568"/>
                      <a:pt x="8392" y="7905"/>
                    </a:cubicBezTo>
                    <a:cubicBezTo>
                      <a:pt x="8475" y="7271"/>
                      <a:pt x="8527" y="6639"/>
                      <a:pt x="8527" y="6017"/>
                    </a:cubicBezTo>
                    <a:cubicBezTo>
                      <a:pt x="8527" y="5425"/>
                      <a:pt x="8496" y="4855"/>
                      <a:pt x="8423" y="4325"/>
                    </a:cubicBezTo>
                    <a:cubicBezTo>
                      <a:pt x="8403" y="4170"/>
                      <a:pt x="8382" y="4046"/>
                      <a:pt x="8361" y="3942"/>
                    </a:cubicBezTo>
                    <a:cubicBezTo>
                      <a:pt x="8330" y="3797"/>
                      <a:pt x="8288" y="3652"/>
                      <a:pt x="8247" y="3506"/>
                    </a:cubicBezTo>
                    <a:cubicBezTo>
                      <a:pt x="8154" y="3226"/>
                      <a:pt x="8029" y="2946"/>
                      <a:pt x="7873" y="2676"/>
                    </a:cubicBezTo>
                    <a:cubicBezTo>
                      <a:pt x="7728" y="2417"/>
                      <a:pt x="7552" y="2168"/>
                      <a:pt x="7345" y="1919"/>
                    </a:cubicBezTo>
                    <a:cubicBezTo>
                      <a:pt x="7147" y="1691"/>
                      <a:pt x="6930" y="1462"/>
                      <a:pt x="6681" y="1255"/>
                    </a:cubicBezTo>
                    <a:cubicBezTo>
                      <a:pt x="6193" y="851"/>
                      <a:pt x="5644" y="540"/>
                      <a:pt x="5052" y="311"/>
                    </a:cubicBezTo>
                    <a:cubicBezTo>
                      <a:pt x="4492" y="104"/>
                      <a:pt x="3922" y="0"/>
                      <a:pt x="3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50"/>
              <p:cNvSpPr/>
              <p:nvPr/>
            </p:nvSpPr>
            <p:spPr>
              <a:xfrm>
                <a:off x="4765900" y="3235675"/>
                <a:ext cx="137750" cy="335600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13424" extrusionOk="0">
                    <a:moveTo>
                      <a:pt x="2190" y="1"/>
                    </a:moveTo>
                    <a:lnTo>
                      <a:pt x="2190" y="1"/>
                    </a:lnTo>
                    <a:cubicBezTo>
                      <a:pt x="2221" y="31"/>
                      <a:pt x="2262" y="63"/>
                      <a:pt x="2294" y="94"/>
                    </a:cubicBezTo>
                    <a:cubicBezTo>
                      <a:pt x="2511" y="312"/>
                      <a:pt x="2718" y="540"/>
                      <a:pt x="2905" y="778"/>
                    </a:cubicBezTo>
                    <a:cubicBezTo>
                      <a:pt x="3123" y="1079"/>
                      <a:pt x="3331" y="1391"/>
                      <a:pt x="3476" y="1733"/>
                    </a:cubicBezTo>
                    <a:cubicBezTo>
                      <a:pt x="3559" y="1930"/>
                      <a:pt x="3642" y="2138"/>
                      <a:pt x="3704" y="2345"/>
                    </a:cubicBezTo>
                    <a:cubicBezTo>
                      <a:pt x="3777" y="2562"/>
                      <a:pt x="3839" y="2791"/>
                      <a:pt x="3891" y="3009"/>
                    </a:cubicBezTo>
                    <a:cubicBezTo>
                      <a:pt x="3995" y="3465"/>
                      <a:pt x="4067" y="3922"/>
                      <a:pt x="4098" y="4388"/>
                    </a:cubicBezTo>
                    <a:cubicBezTo>
                      <a:pt x="4129" y="4855"/>
                      <a:pt x="4129" y="5332"/>
                      <a:pt x="4088" y="5799"/>
                    </a:cubicBezTo>
                    <a:cubicBezTo>
                      <a:pt x="4057" y="6255"/>
                      <a:pt x="3995" y="6712"/>
                      <a:pt x="3891" y="7158"/>
                    </a:cubicBezTo>
                    <a:cubicBezTo>
                      <a:pt x="3839" y="7376"/>
                      <a:pt x="3787" y="7583"/>
                      <a:pt x="3725" y="7790"/>
                    </a:cubicBezTo>
                    <a:cubicBezTo>
                      <a:pt x="3663" y="7988"/>
                      <a:pt x="3601" y="8185"/>
                      <a:pt x="3528" y="8371"/>
                    </a:cubicBezTo>
                    <a:cubicBezTo>
                      <a:pt x="3248" y="9139"/>
                      <a:pt x="2874" y="9886"/>
                      <a:pt x="2428" y="10581"/>
                    </a:cubicBezTo>
                    <a:cubicBezTo>
                      <a:pt x="1972" y="11287"/>
                      <a:pt x="1453" y="11950"/>
                      <a:pt x="872" y="12562"/>
                    </a:cubicBezTo>
                    <a:cubicBezTo>
                      <a:pt x="592" y="12843"/>
                      <a:pt x="302" y="13112"/>
                      <a:pt x="1" y="13371"/>
                    </a:cubicBezTo>
                    <a:cubicBezTo>
                      <a:pt x="104" y="13392"/>
                      <a:pt x="208" y="13403"/>
                      <a:pt x="302" y="13403"/>
                    </a:cubicBezTo>
                    <a:cubicBezTo>
                      <a:pt x="436" y="13423"/>
                      <a:pt x="582" y="13423"/>
                      <a:pt x="727" y="13423"/>
                    </a:cubicBezTo>
                    <a:cubicBezTo>
                      <a:pt x="966" y="13423"/>
                      <a:pt x="1215" y="13403"/>
                      <a:pt x="1453" y="13371"/>
                    </a:cubicBezTo>
                    <a:cubicBezTo>
                      <a:pt x="1858" y="13309"/>
                      <a:pt x="2221" y="13195"/>
                      <a:pt x="2532" y="13018"/>
                    </a:cubicBezTo>
                    <a:cubicBezTo>
                      <a:pt x="2646" y="12956"/>
                      <a:pt x="2771" y="12884"/>
                      <a:pt x="2905" y="12769"/>
                    </a:cubicBezTo>
                    <a:cubicBezTo>
                      <a:pt x="3020" y="12687"/>
                      <a:pt x="3123" y="12604"/>
                      <a:pt x="3227" y="12500"/>
                    </a:cubicBezTo>
                    <a:cubicBezTo>
                      <a:pt x="3621" y="12147"/>
                      <a:pt x="3974" y="11691"/>
                      <a:pt x="4274" y="11131"/>
                    </a:cubicBezTo>
                    <a:cubicBezTo>
                      <a:pt x="4555" y="10633"/>
                      <a:pt x="4783" y="10072"/>
                      <a:pt x="4980" y="9419"/>
                    </a:cubicBezTo>
                    <a:cubicBezTo>
                      <a:pt x="5157" y="8828"/>
                      <a:pt x="5291" y="8195"/>
                      <a:pt x="5385" y="7521"/>
                    </a:cubicBezTo>
                    <a:cubicBezTo>
                      <a:pt x="5468" y="6898"/>
                      <a:pt x="5509" y="6266"/>
                      <a:pt x="5509" y="5644"/>
                    </a:cubicBezTo>
                    <a:cubicBezTo>
                      <a:pt x="5509" y="5052"/>
                      <a:pt x="5478" y="4482"/>
                      <a:pt x="5405" y="3952"/>
                    </a:cubicBezTo>
                    <a:cubicBezTo>
                      <a:pt x="5385" y="3786"/>
                      <a:pt x="5364" y="3673"/>
                      <a:pt x="5343" y="3569"/>
                    </a:cubicBezTo>
                    <a:cubicBezTo>
                      <a:pt x="5312" y="3424"/>
                      <a:pt x="5281" y="3279"/>
                      <a:pt x="5229" y="3133"/>
                    </a:cubicBezTo>
                    <a:cubicBezTo>
                      <a:pt x="5146" y="2853"/>
                      <a:pt x="5021" y="2573"/>
                      <a:pt x="4866" y="2293"/>
                    </a:cubicBezTo>
                    <a:cubicBezTo>
                      <a:pt x="4721" y="2044"/>
                      <a:pt x="4544" y="1795"/>
                      <a:pt x="4327" y="1546"/>
                    </a:cubicBezTo>
                    <a:cubicBezTo>
                      <a:pt x="4140" y="1318"/>
                      <a:pt x="3912" y="1089"/>
                      <a:pt x="3663" y="882"/>
                    </a:cubicBezTo>
                    <a:cubicBezTo>
                      <a:pt x="3216" y="519"/>
                      <a:pt x="2729" y="218"/>
                      <a:pt x="2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50"/>
              <p:cNvSpPr/>
              <p:nvPr/>
            </p:nvSpPr>
            <p:spPr>
              <a:xfrm>
                <a:off x="4838775" y="3256675"/>
                <a:ext cx="104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561" extrusionOk="0">
                    <a:moveTo>
                      <a:pt x="94" y="0"/>
                    </a:moveTo>
                    <a:cubicBezTo>
                      <a:pt x="84" y="0"/>
                      <a:pt x="63" y="0"/>
                      <a:pt x="52" y="11"/>
                    </a:cubicBezTo>
                    <a:cubicBezTo>
                      <a:pt x="11" y="32"/>
                      <a:pt x="1" y="83"/>
                      <a:pt x="22" y="125"/>
                    </a:cubicBezTo>
                    <a:cubicBezTo>
                      <a:pt x="105" y="249"/>
                      <a:pt x="188" y="385"/>
                      <a:pt x="250" y="519"/>
                    </a:cubicBezTo>
                    <a:cubicBezTo>
                      <a:pt x="264" y="547"/>
                      <a:pt x="296" y="561"/>
                      <a:pt x="325" y="561"/>
                    </a:cubicBezTo>
                    <a:cubicBezTo>
                      <a:pt x="340" y="561"/>
                      <a:pt x="353" y="558"/>
                      <a:pt x="364" y="551"/>
                    </a:cubicBezTo>
                    <a:cubicBezTo>
                      <a:pt x="405" y="519"/>
                      <a:pt x="416" y="478"/>
                      <a:pt x="395" y="436"/>
                    </a:cubicBezTo>
                    <a:cubicBezTo>
                      <a:pt x="333" y="291"/>
                      <a:pt x="250" y="166"/>
                      <a:pt x="167" y="42"/>
                    </a:cubicBezTo>
                    <a:cubicBezTo>
                      <a:pt x="146" y="11"/>
                      <a:pt x="125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50"/>
              <p:cNvSpPr/>
              <p:nvPr/>
            </p:nvSpPr>
            <p:spPr>
              <a:xfrm>
                <a:off x="4853050" y="3282100"/>
                <a:ext cx="83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67" extrusionOk="0">
                    <a:moveTo>
                      <a:pt x="73" y="0"/>
                    </a:moveTo>
                    <a:cubicBezTo>
                      <a:pt x="32" y="11"/>
                      <a:pt x="0" y="62"/>
                      <a:pt x="11" y="104"/>
                    </a:cubicBezTo>
                    <a:cubicBezTo>
                      <a:pt x="62" y="239"/>
                      <a:pt x="115" y="373"/>
                      <a:pt x="156" y="509"/>
                    </a:cubicBezTo>
                    <a:cubicBezTo>
                      <a:pt x="164" y="541"/>
                      <a:pt x="191" y="567"/>
                      <a:pt x="227" y="567"/>
                    </a:cubicBezTo>
                    <a:cubicBezTo>
                      <a:pt x="237" y="567"/>
                      <a:pt x="248" y="565"/>
                      <a:pt x="260" y="560"/>
                    </a:cubicBezTo>
                    <a:cubicBezTo>
                      <a:pt x="301" y="550"/>
                      <a:pt x="332" y="509"/>
                      <a:pt x="311" y="456"/>
                    </a:cubicBezTo>
                    <a:cubicBezTo>
                      <a:pt x="270" y="332"/>
                      <a:pt x="228" y="198"/>
                      <a:pt x="177" y="62"/>
                    </a:cubicBezTo>
                    <a:cubicBezTo>
                      <a:pt x="166" y="42"/>
                      <a:pt x="156" y="21"/>
                      <a:pt x="135" y="11"/>
                    </a:cubicBezTo>
                    <a:cubicBezTo>
                      <a:pt x="12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4860825" y="3311125"/>
                <a:ext cx="832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85" extrusionOk="0">
                    <a:moveTo>
                      <a:pt x="94" y="1"/>
                    </a:moveTo>
                    <a:cubicBezTo>
                      <a:pt x="73" y="1"/>
                      <a:pt x="62" y="12"/>
                      <a:pt x="42" y="22"/>
                    </a:cubicBezTo>
                    <a:cubicBezTo>
                      <a:pt x="11" y="42"/>
                      <a:pt x="0" y="95"/>
                      <a:pt x="21" y="136"/>
                    </a:cubicBezTo>
                    <a:cubicBezTo>
                      <a:pt x="42" y="178"/>
                      <a:pt x="62" y="219"/>
                      <a:pt x="73" y="261"/>
                    </a:cubicBezTo>
                    <a:cubicBezTo>
                      <a:pt x="115" y="344"/>
                      <a:pt x="145" y="436"/>
                      <a:pt x="166" y="530"/>
                    </a:cubicBezTo>
                    <a:cubicBezTo>
                      <a:pt x="175" y="564"/>
                      <a:pt x="212" y="585"/>
                      <a:pt x="247" y="585"/>
                    </a:cubicBezTo>
                    <a:cubicBezTo>
                      <a:pt x="255" y="585"/>
                      <a:pt x="263" y="584"/>
                      <a:pt x="270" y="582"/>
                    </a:cubicBezTo>
                    <a:cubicBezTo>
                      <a:pt x="311" y="572"/>
                      <a:pt x="332" y="530"/>
                      <a:pt x="322" y="478"/>
                    </a:cubicBezTo>
                    <a:cubicBezTo>
                      <a:pt x="291" y="333"/>
                      <a:pt x="228" y="188"/>
                      <a:pt x="156" y="42"/>
                    </a:cubicBezTo>
                    <a:cubicBezTo>
                      <a:pt x="145" y="22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4865750" y="3340450"/>
                <a:ext cx="5975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737" extrusionOk="0">
                    <a:moveTo>
                      <a:pt x="63" y="0"/>
                    </a:moveTo>
                    <a:cubicBezTo>
                      <a:pt x="42" y="10"/>
                      <a:pt x="22" y="21"/>
                      <a:pt x="11" y="42"/>
                    </a:cubicBezTo>
                    <a:cubicBezTo>
                      <a:pt x="1" y="63"/>
                      <a:pt x="1" y="83"/>
                      <a:pt x="1" y="104"/>
                    </a:cubicBezTo>
                    <a:cubicBezTo>
                      <a:pt x="11" y="125"/>
                      <a:pt x="11" y="146"/>
                      <a:pt x="11" y="166"/>
                    </a:cubicBezTo>
                    <a:lnTo>
                      <a:pt x="11" y="176"/>
                    </a:lnTo>
                    <a:cubicBezTo>
                      <a:pt x="11" y="176"/>
                      <a:pt x="11" y="187"/>
                      <a:pt x="22" y="187"/>
                    </a:cubicBezTo>
                    <a:lnTo>
                      <a:pt x="11" y="187"/>
                    </a:lnTo>
                    <a:cubicBezTo>
                      <a:pt x="31" y="342"/>
                      <a:pt x="52" y="498"/>
                      <a:pt x="63" y="653"/>
                    </a:cubicBezTo>
                    <a:cubicBezTo>
                      <a:pt x="73" y="674"/>
                      <a:pt x="73" y="695"/>
                      <a:pt x="94" y="716"/>
                    </a:cubicBezTo>
                    <a:cubicBezTo>
                      <a:pt x="104" y="727"/>
                      <a:pt x="125" y="736"/>
                      <a:pt x="146" y="736"/>
                    </a:cubicBezTo>
                    <a:cubicBezTo>
                      <a:pt x="197" y="736"/>
                      <a:pt x="239" y="706"/>
                      <a:pt x="229" y="653"/>
                    </a:cubicBezTo>
                    <a:cubicBezTo>
                      <a:pt x="218" y="457"/>
                      <a:pt x="197" y="259"/>
                      <a:pt x="167" y="63"/>
                    </a:cubicBezTo>
                    <a:cubicBezTo>
                      <a:pt x="167" y="42"/>
                      <a:pt x="146" y="21"/>
                      <a:pt x="125" y="10"/>
                    </a:cubicBezTo>
                    <a:cubicBezTo>
                      <a:pt x="114" y="0"/>
                      <a:pt x="10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4866525" y="3374150"/>
                <a:ext cx="47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644" extrusionOk="0">
                    <a:moveTo>
                      <a:pt x="104" y="1"/>
                    </a:moveTo>
                    <a:cubicBezTo>
                      <a:pt x="63" y="1"/>
                      <a:pt x="21" y="32"/>
                      <a:pt x="21" y="84"/>
                    </a:cubicBezTo>
                    <a:cubicBezTo>
                      <a:pt x="21" y="239"/>
                      <a:pt x="11" y="395"/>
                      <a:pt x="0" y="550"/>
                    </a:cubicBezTo>
                    <a:cubicBezTo>
                      <a:pt x="0" y="603"/>
                      <a:pt x="42" y="644"/>
                      <a:pt x="83" y="644"/>
                    </a:cubicBezTo>
                    <a:cubicBezTo>
                      <a:pt x="136" y="644"/>
                      <a:pt x="166" y="603"/>
                      <a:pt x="166" y="550"/>
                    </a:cubicBezTo>
                    <a:cubicBezTo>
                      <a:pt x="177" y="395"/>
                      <a:pt x="187" y="239"/>
                      <a:pt x="187" y="84"/>
                    </a:cubicBezTo>
                    <a:cubicBezTo>
                      <a:pt x="187" y="32"/>
                      <a:pt x="14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4861100" y="3402925"/>
                <a:ext cx="59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16" extrusionOk="0">
                    <a:moveTo>
                      <a:pt x="155" y="1"/>
                    </a:moveTo>
                    <a:cubicBezTo>
                      <a:pt x="134" y="1"/>
                      <a:pt x="104" y="12"/>
                      <a:pt x="93" y="22"/>
                    </a:cubicBezTo>
                    <a:cubicBezTo>
                      <a:pt x="72" y="42"/>
                      <a:pt x="72" y="63"/>
                      <a:pt x="72" y="84"/>
                    </a:cubicBezTo>
                    <a:cubicBezTo>
                      <a:pt x="62" y="105"/>
                      <a:pt x="62" y="136"/>
                      <a:pt x="62" y="157"/>
                    </a:cubicBezTo>
                    <a:lnTo>
                      <a:pt x="62" y="167"/>
                    </a:lnTo>
                    <a:lnTo>
                      <a:pt x="0" y="510"/>
                    </a:lnTo>
                    <a:cubicBezTo>
                      <a:pt x="0" y="530"/>
                      <a:pt x="0" y="551"/>
                      <a:pt x="10" y="572"/>
                    </a:cubicBezTo>
                    <a:cubicBezTo>
                      <a:pt x="21" y="593"/>
                      <a:pt x="42" y="603"/>
                      <a:pt x="62" y="613"/>
                    </a:cubicBezTo>
                    <a:cubicBezTo>
                      <a:pt x="68" y="615"/>
                      <a:pt x="73" y="615"/>
                      <a:pt x="79" y="615"/>
                    </a:cubicBezTo>
                    <a:cubicBezTo>
                      <a:pt x="116" y="615"/>
                      <a:pt x="157" y="587"/>
                      <a:pt x="166" y="551"/>
                    </a:cubicBezTo>
                    <a:cubicBezTo>
                      <a:pt x="197" y="395"/>
                      <a:pt x="217" y="240"/>
                      <a:pt x="238" y="84"/>
                    </a:cubicBezTo>
                    <a:cubicBezTo>
                      <a:pt x="238" y="63"/>
                      <a:pt x="228" y="42"/>
                      <a:pt x="208" y="22"/>
                    </a:cubicBezTo>
                    <a:cubicBezTo>
                      <a:pt x="197" y="12"/>
                      <a:pt x="176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4853550" y="3431725"/>
                <a:ext cx="73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585" extrusionOk="0">
                    <a:moveTo>
                      <a:pt x="208" y="1"/>
                    </a:moveTo>
                    <a:cubicBezTo>
                      <a:pt x="167" y="1"/>
                      <a:pt x="136" y="21"/>
                      <a:pt x="125" y="52"/>
                    </a:cubicBezTo>
                    <a:cubicBezTo>
                      <a:pt x="84" y="197"/>
                      <a:pt x="53" y="343"/>
                      <a:pt x="12" y="478"/>
                    </a:cubicBezTo>
                    <a:cubicBezTo>
                      <a:pt x="1" y="529"/>
                      <a:pt x="32" y="571"/>
                      <a:pt x="74" y="582"/>
                    </a:cubicBezTo>
                    <a:cubicBezTo>
                      <a:pt x="81" y="583"/>
                      <a:pt x="88" y="584"/>
                      <a:pt x="95" y="584"/>
                    </a:cubicBezTo>
                    <a:cubicBezTo>
                      <a:pt x="131" y="584"/>
                      <a:pt x="169" y="564"/>
                      <a:pt x="178" y="529"/>
                    </a:cubicBezTo>
                    <a:cubicBezTo>
                      <a:pt x="208" y="384"/>
                      <a:pt x="250" y="239"/>
                      <a:pt x="281" y="104"/>
                    </a:cubicBezTo>
                    <a:cubicBezTo>
                      <a:pt x="291" y="52"/>
                      <a:pt x="271" y="1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4837750" y="3463875"/>
                <a:ext cx="9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635" extrusionOk="0">
                    <a:moveTo>
                      <a:pt x="301" y="1"/>
                    </a:moveTo>
                    <a:cubicBezTo>
                      <a:pt x="259" y="1"/>
                      <a:pt x="229" y="22"/>
                      <a:pt x="218" y="63"/>
                    </a:cubicBezTo>
                    <a:cubicBezTo>
                      <a:pt x="197" y="125"/>
                      <a:pt x="176" y="188"/>
                      <a:pt x="146" y="250"/>
                    </a:cubicBezTo>
                    <a:cubicBezTo>
                      <a:pt x="104" y="333"/>
                      <a:pt x="63" y="426"/>
                      <a:pt x="21" y="509"/>
                    </a:cubicBezTo>
                    <a:cubicBezTo>
                      <a:pt x="0" y="550"/>
                      <a:pt x="10" y="603"/>
                      <a:pt x="52" y="623"/>
                    </a:cubicBezTo>
                    <a:cubicBezTo>
                      <a:pt x="67" y="631"/>
                      <a:pt x="82" y="634"/>
                      <a:pt x="98" y="634"/>
                    </a:cubicBezTo>
                    <a:cubicBezTo>
                      <a:pt x="126" y="634"/>
                      <a:pt x="153" y="623"/>
                      <a:pt x="166" y="603"/>
                    </a:cubicBezTo>
                    <a:cubicBezTo>
                      <a:pt x="249" y="437"/>
                      <a:pt x="322" y="271"/>
                      <a:pt x="384" y="105"/>
                    </a:cubicBezTo>
                    <a:cubicBezTo>
                      <a:pt x="395" y="63"/>
                      <a:pt x="363" y="1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4434475" y="2904775"/>
                <a:ext cx="2998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11993" h="8766" extrusionOk="0">
                    <a:moveTo>
                      <a:pt x="4212" y="1"/>
                    </a:moveTo>
                    <a:cubicBezTo>
                      <a:pt x="4099" y="1"/>
                      <a:pt x="3995" y="21"/>
                      <a:pt x="3891" y="63"/>
                    </a:cubicBezTo>
                    <a:cubicBezTo>
                      <a:pt x="3839" y="84"/>
                      <a:pt x="3788" y="114"/>
                      <a:pt x="3756" y="135"/>
                    </a:cubicBezTo>
                    <a:cubicBezTo>
                      <a:pt x="3715" y="177"/>
                      <a:pt x="3673" y="208"/>
                      <a:pt x="3642" y="250"/>
                    </a:cubicBezTo>
                    <a:cubicBezTo>
                      <a:pt x="3580" y="322"/>
                      <a:pt x="3539" y="405"/>
                      <a:pt x="3507" y="509"/>
                    </a:cubicBezTo>
                    <a:cubicBezTo>
                      <a:pt x="3476" y="665"/>
                      <a:pt x="3476" y="840"/>
                      <a:pt x="3539" y="1006"/>
                    </a:cubicBezTo>
                    <a:cubicBezTo>
                      <a:pt x="3486" y="976"/>
                      <a:pt x="3424" y="934"/>
                      <a:pt x="3373" y="903"/>
                    </a:cubicBezTo>
                    <a:cubicBezTo>
                      <a:pt x="3227" y="810"/>
                      <a:pt x="3082" y="727"/>
                      <a:pt x="2926" y="654"/>
                    </a:cubicBezTo>
                    <a:cubicBezTo>
                      <a:pt x="2709" y="550"/>
                      <a:pt x="2481" y="467"/>
                      <a:pt x="2242" y="416"/>
                    </a:cubicBezTo>
                    <a:cubicBezTo>
                      <a:pt x="2024" y="353"/>
                      <a:pt x="1817" y="333"/>
                      <a:pt x="1619" y="333"/>
                    </a:cubicBezTo>
                    <a:cubicBezTo>
                      <a:pt x="1340" y="333"/>
                      <a:pt x="1091" y="384"/>
                      <a:pt x="872" y="499"/>
                    </a:cubicBezTo>
                    <a:cubicBezTo>
                      <a:pt x="468" y="695"/>
                      <a:pt x="178" y="1100"/>
                      <a:pt x="84" y="1587"/>
                    </a:cubicBezTo>
                    <a:cubicBezTo>
                      <a:pt x="1" y="1992"/>
                      <a:pt x="53" y="2449"/>
                      <a:pt x="240" y="2874"/>
                    </a:cubicBezTo>
                    <a:cubicBezTo>
                      <a:pt x="302" y="3019"/>
                      <a:pt x="385" y="3154"/>
                      <a:pt x="478" y="3288"/>
                    </a:cubicBezTo>
                    <a:cubicBezTo>
                      <a:pt x="572" y="3413"/>
                      <a:pt x="686" y="3537"/>
                      <a:pt x="810" y="3641"/>
                    </a:cubicBezTo>
                    <a:cubicBezTo>
                      <a:pt x="925" y="3735"/>
                      <a:pt x="1070" y="3818"/>
                      <a:pt x="1215" y="3880"/>
                    </a:cubicBezTo>
                    <a:cubicBezTo>
                      <a:pt x="1329" y="3922"/>
                      <a:pt x="1453" y="3963"/>
                      <a:pt x="1578" y="3973"/>
                    </a:cubicBezTo>
                    <a:cubicBezTo>
                      <a:pt x="1412" y="4388"/>
                      <a:pt x="1443" y="4834"/>
                      <a:pt x="1495" y="5146"/>
                    </a:cubicBezTo>
                    <a:cubicBezTo>
                      <a:pt x="1536" y="5374"/>
                      <a:pt x="1609" y="5602"/>
                      <a:pt x="1713" y="5830"/>
                    </a:cubicBezTo>
                    <a:cubicBezTo>
                      <a:pt x="1806" y="6048"/>
                      <a:pt x="1930" y="6245"/>
                      <a:pt x="2066" y="6432"/>
                    </a:cubicBezTo>
                    <a:cubicBezTo>
                      <a:pt x="2304" y="6732"/>
                      <a:pt x="2573" y="6951"/>
                      <a:pt x="2864" y="7064"/>
                    </a:cubicBezTo>
                    <a:lnTo>
                      <a:pt x="2895" y="7096"/>
                    </a:lnTo>
                    <a:cubicBezTo>
                      <a:pt x="3891" y="7490"/>
                      <a:pt x="4949" y="7718"/>
                      <a:pt x="5966" y="7946"/>
                    </a:cubicBezTo>
                    <a:cubicBezTo>
                      <a:pt x="6246" y="8009"/>
                      <a:pt x="6536" y="8071"/>
                      <a:pt x="6806" y="8133"/>
                    </a:cubicBezTo>
                    <a:cubicBezTo>
                      <a:pt x="7324" y="8247"/>
                      <a:pt x="7739" y="8361"/>
                      <a:pt x="8123" y="8475"/>
                    </a:cubicBezTo>
                    <a:lnTo>
                      <a:pt x="8103" y="8465"/>
                    </a:lnTo>
                    <a:lnTo>
                      <a:pt x="8103" y="8465"/>
                    </a:lnTo>
                    <a:cubicBezTo>
                      <a:pt x="8393" y="8558"/>
                      <a:pt x="8663" y="8652"/>
                      <a:pt x="8922" y="8756"/>
                    </a:cubicBezTo>
                    <a:cubicBezTo>
                      <a:pt x="8933" y="8756"/>
                      <a:pt x="8943" y="8765"/>
                      <a:pt x="8953" y="8765"/>
                    </a:cubicBezTo>
                    <a:lnTo>
                      <a:pt x="8995" y="8765"/>
                    </a:lnTo>
                    <a:cubicBezTo>
                      <a:pt x="9161" y="8756"/>
                      <a:pt x="9337" y="8724"/>
                      <a:pt x="9544" y="8673"/>
                    </a:cubicBezTo>
                    <a:cubicBezTo>
                      <a:pt x="9742" y="8610"/>
                      <a:pt x="9938" y="8527"/>
                      <a:pt x="10146" y="8424"/>
                    </a:cubicBezTo>
                    <a:cubicBezTo>
                      <a:pt x="10353" y="8320"/>
                      <a:pt x="10551" y="8195"/>
                      <a:pt x="10717" y="8060"/>
                    </a:cubicBezTo>
                    <a:cubicBezTo>
                      <a:pt x="10903" y="7915"/>
                      <a:pt x="11059" y="7749"/>
                      <a:pt x="11173" y="7594"/>
                    </a:cubicBezTo>
                    <a:cubicBezTo>
                      <a:pt x="11339" y="7366"/>
                      <a:pt x="11432" y="7127"/>
                      <a:pt x="11464" y="6898"/>
                    </a:cubicBezTo>
                    <a:cubicBezTo>
                      <a:pt x="11474" y="6774"/>
                      <a:pt x="11464" y="6639"/>
                      <a:pt x="11443" y="6515"/>
                    </a:cubicBezTo>
                    <a:cubicBezTo>
                      <a:pt x="11411" y="6411"/>
                      <a:pt x="11381" y="6307"/>
                      <a:pt x="11318" y="6204"/>
                    </a:cubicBezTo>
                    <a:cubicBezTo>
                      <a:pt x="11494" y="6038"/>
                      <a:pt x="11640" y="5830"/>
                      <a:pt x="11743" y="5612"/>
                    </a:cubicBezTo>
                    <a:cubicBezTo>
                      <a:pt x="11847" y="5405"/>
                      <a:pt x="11909" y="5176"/>
                      <a:pt x="11941" y="4927"/>
                    </a:cubicBezTo>
                    <a:cubicBezTo>
                      <a:pt x="11992" y="4471"/>
                      <a:pt x="11909" y="3984"/>
                      <a:pt x="11692" y="3527"/>
                    </a:cubicBezTo>
                    <a:cubicBezTo>
                      <a:pt x="11484" y="3081"/>
                      <a:pt x="11173" y="2708"/>
                      <a:pt x="10789" y="2438"/>
                    </a:cubicBezTo>
                    <a:cubicBezTo>
                      <a:pt x="10820" y="2366"/>
                      <a:pt x="10841" y="2293"/>
                      <a:pt x="10851" y="2220"/>
                    </a:cubicBezTo>
                    <a:cubicBezTo>
                      <a:pt x="10862" y="2137"/>
                      <a:pt x="10851" y="2055"/>
                      <a:pt x="10830" y="1981"/>
                    </a:cubicBezTo>
                    <a:cubicBezTo>
                      <a:pt x="10779" y="1816"/>
                      <a:pt x="10623" y="1733"/>
                      <a:pt x="10530" y="1691"/>
                    </a:cubicBezTo>
                    <a:cubicBezTo>
                      <a:pt x="10416" y="1640"/>
                      <a:pt x="10270" y="1619"/>
                      <a:pt x="10084" y="1619"/>
                    </a:cubicBezTo>
                    <a:lnTo>
                      <a:pt x="10053" y="1619"/>
                    </a:lnTo>
                    <a:cubicBezTo>
                      <a:pt x="9887" y="1619"/>
                      <a:pt x="9721" y="1650"/>
                      <a:pt x="9534" y="1702"/>
                    </a:cubicBezTo>
                    <a:cubicBezTo>
                      <a:pt x="9451" y="1723"/>
                      <a:pt x="9368" y="1753"/>
                      <a:pt x="9306" y="1785"/>
                    </a:cubicBezTo>
                    <a:cubicBezTo>
                      <a:pt x="9265" y="1619"/>
                      <a:pt x="9202" y="1463"/>
                      <a:pt x="9108" y="1318"/>
                    </a:cubicBezTo>
                    <a:cubicBezTo>
                      <a:pt x="9016" y="1152"/>
                      <a:pt x="8891" y="996"/>
                      <a:pt x="8735" y="851"/>
                    </a:cubicBezTo>
                    <a:cubicBezTo>
                      <a:pt x="8445" y="582"/>
                      <a:pt x="8071" y="384"/>
                      <a:pt x="7646" y="260"/>
                    </a:cubicBezTo>
                    <a:cubicBezTo>
                      <a:pt x="7387" y="187"/>
                      <a:pt x="7117" y="146"/>
                      <a:pt x="6847" y="146"/>
                    </a:cubicBezTo>
                    <a:cubicBezTo>
                      <a:pt x="6443" y="146"/>
                      <a:pt x="5862" y="239"/>
                      <a:pt x="5385" y="654"/>
                    </a:cubicBezTo>
                    <a:lnTo>
                      <a:pt x="5353" y="623"/>
                    </a:lnTo>
                    <a:lnTo>
                      <a:pt x="5291" y="571"/>
                    </a:lnTo>
                    <a:cubicBezTo>
                      <a:pt x="5095" y="395"/>
                      <a:pt x="4897" y="229"/>
                      <a:pt x="4659" y="114"/>
                    </a:cubicBezTo>
                    <a:cubicBezTo>
                      <a:pt x="4514" y="42"/>
                      <a:pt x="4389" y="11"/>
                      <a:pt x="4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4494400" y="2969850"/>
                <a:ext cx="50325" cy="123475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4939" extrusionOk="0">
                    <a:moveTo>
                      <a:pt x="1131" y="1"/>
                    </a:moveTo>
                    <a:cubicBezTo>
                      <a:pt x="1069" y="12"/>
                      <a:pt x="1006" y="32"/>
                      <a:pt x="944" y="63"/>
                    </a:cubicBezTo>
                    <a:lnTo>
                      <a:pt x="944" y="53"/>
                    </a:lnTo>
                    <a:cubicBezTo>
                      <a:pt x="861" y="95"/>
                      <a:pt x="778" y="136"/>
                      <a:pt x="706" y="198"/>
                    </a:cubicBezTo>
                    <a:cubicBezTo>
                      <a:pt x="674" y="219"/>
                      <a:pt x="644" y="250"/>
                      <a:pt x="602" y="281"/>
                    </a:cubicBezTo>
                    <a:cubicBezTo>
                      <a:pt x="571" y="323"/>
                      <a:pt x="540" y="354"/>
                      <a:pt x="519" y="395"/>
                    </a:cubicBezTo>
                    <a:cubicBezTo>
                      <a:pt x="467" y="447"/>
                      <a:pt x="436" y="510"/>
                      <a:pt x="395" y="572"/>
                    </a:cubicBezTo>
                    <a:lnTo>
                      <a:pt x="301" y="759"/>
                    </a:lnTo>
                    <a:lnTo>
                      <a:pt x="312" y="759"/>
                    </a:lnTo>
                    <a:cubicBezTo>
                      <a:pt x="187" y="1038"/>
                      <a:pt x="125" y="1349"/>
                      <a:pt x="84" y="1651"/>
                    </a:cubicBezTo>
                    <a:lnTo>
                      <a:pt x="84" y="1640"/>
                    </a:lnTo>
                    <a:cubicBezTo>
                      <a:pt x="52" y="1858"/>
                      <a:pt x="31" y="2075"/>
                      <a:pt x="21" y="2304"/>
                    </a:cubicBezTo>
                    <a:cubicBezTo>
                      <a:pt x="11" y="2532"/>
                      <a:pt x="1" y="2771"/>
                      <a:pt x="11" y="2999"/>
                    </a:cubicBezTo>
                    <a:cubicBezTo>
                      <a:pt x="11" y="3237"/>
                      <a:pt x="21" y="3476"/>
                      <a:pt x="31" y="3704"/>
                    </a:cubicBezTo>
                    <a:cubicBezTo>
                      <a:pt x="42" y="3829"/>
                      <a:pt x="52" y="3943"/>
                      <a:pt x="63" y="4067"/>
                    </a:cubicBezTo>
                    <a:cubicBezTo>
                      <a:pt x="73" y="4129"/>
                      <a:pt x="73" y="4182"/>
                      <a:pt x="84" y="4244"/>
                    </a:cubicBezTo>
                    <a:cubicBezTo>
                      <a:pt x="208" y="4337"/>
                      <a:pt x="332" y="4410"/>
                      <a:pt x="467" y="4461"/>
                    </a:cubicBezTo>
                    <a:cubicBezTo>
                      <a:pt x="467" y="4472"/>
                      <a:pt x="488" y="4482"/>
                      <a:pt x="498" y="4493"/>
                    </a:cubicBezTo>
                    <a:cubicBezTo>
                      <a:pt x="955" y="4669"/>
                      <a:pt x="1411" y="4814"/>
                      <a:pt x="1878" y="4938"/>
                    </a:cubicBezTo>
                    <a:cubicBezTo>
                      <a:pt x="1909" y="4627"/>
                      <a:pt x="1930" y="4327"/>
                      <a:pt x="1951" y="4016"/>
                    </a:cubicBezTo>
                    <a:cubicBezTo>
                      <a:pt x="1971" y="3652"/>
                      <a:pt x="1992" y="3290"/>
                      <a:pt x="2002" y="2926"/>
                    </a:cubicBezTo>
                    <a:cubicBezTo>
                      <a:pt x="2002" y="2677"/>
                      <a:pt x="2013" y="2439"/>
                      <a:pt x="2002" y="2200"/>
                    </a:cubicBezTo>
                    <a:cubicBezTo>
                      <a:pt x="2002" y="1889"/>
                      <a:pt x="1981" y="1568"/>
                      <a:pt x="1940" y="1256"/>
                    </a:cubicBezTo>
                    <a:cubicBezTo>
                      <a:pt x="1930" y="1121"/>
                      <a:pt x="1898" y="987"/>
                      <a:pt x="1868" y="851"/>
                    </a:cubicBezTo>
                    <a:cubicBezTo>
                      <a:pt x="1836" y="717"/>
                      <a:pt x="1805" y="593"/>
                      <a:pt x="1753" y="478"/>
                    </a:cubicBezTo>
                    <a:cubicBezTo>
                      <a:pt x="1712" y="385"/>
                      <a:pt x="1670" y="291"/>
                      <a:pt x="1608" y="219"/>
                    </a:cubicBezTo>
                    <a:cubicBezTo>
                      <a:pt x="1566" y="167"/>
                      <a:pt x="1536" y="136"/>
                      <a:pt x="1494" y="105"/>
                    </a:cubicBezTo>
                    <a:lnTo>
                      <a:pt x="1494" y="95"/>
                    </a:lnTo>
                    <a:cubicBezTo>
                      <a:pt x="1453" y="74"/>
                      <a:pt x="1421" y="53"/>
                      <a:pt x="1380" y="32"/>
                    </a:cubicBezTo>
                    <a:cubicBezTo>
                      <a:pt x="1349" y="22"/>
                      <a:pt x="1308" y="12"/>
                      <a:pt x="1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4648950" y="2945475"/>
                <a:ext cx="85350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3414" h="7138" extrusionOk="0">
                    <a:moveTo>
                      <a:pt x="1681" y="1"/>
                    </a:moveTo>
                    <a:cubicBezTo>
                      <a:pt x="1733" y="74"/>
                      <a:pt x="1774" y="157"/>
                      <a:pt x="1785" y="240"/>
                    </a:cubicBezTo>
                    <a:cubicBezTo>
                      <a:pt x="1785" y="281"/>
                      <a:pt x="1795" y="312"/>
                      <a:pt x="1795" y="344"/>
                    </a:cubicBezTo>
                    <a:cubicBezTo>
                      <a:pt x="1795" y="385"/>
                      <a:pt x="1795" y="416"/>
                      <a:pt x="1785" y="447"/>
                    </a:cubicBezTo>
                    <a:cubicBezTo>
                      <a:pt x="1774" y="509"/>
                      <a:pt x="1764" y="572"/>
                      <a:pt x="1733" y="634"/>
                    </a:cubicBezTo>
                    <a:cubicBezTo>
                      <a:pt x="1712" y="696"/>
                      <a:pt x="1671" y="758"/>
                      <a:pt x="1629" y="810"/>
                    </a:cubicBezTo>
                    <a:cubicBezTo>
                      <a:pt x="1598" y="841"/>
                      <a:pt x="1567" y="872"/>
                      <a:pt x="1525" y="904"/>
                    </a:cubicBezTo>
                    <a:cubicBezTo>
                      <a:pt x="1608" y="934"/>
                      <a:pt x="1681" y="966"/>
                      <a:pt x="1754" y="1007"/>
                    </a:cubicBezTo>
                    <a:cubicBezTo>
                      <a:pt x="1837" y="1059"/>
                      <a:pt x="1919" y="1121"/>
                      <a:pt x="1982" y="1183"/>
                    </a:cubicBezTo>
                    <a:cubicBezTo>
                      <a:pt x="2127" y="1329"/>
                      <a:pt x="2241" y="1495"/>
                      <a:pt x="2324" y="1671"/>
                    </a:cubicBezTo>
                    <a:cubicBezTo>
                      <a:pt x="2407" y="1858"/>
                      <a:pt x="2459" y="2055"/>
                      <a:pt x="2490" y="2262"/>
                    </a:cubicBezTo>
                    <a:cubicBezTo>
                      <a:pt x="2521" y="2470"/>
                      <a:pt x="2532" y="2677"/>
                      <a:pt x="2511" y="2885"/>
                    </a:cubicBezTo>
                    <a:cubicBezTo>
                      <a:pt x="2490" y="3082"/>
                      <a:pt x="2449" y="3289"/>
                      <a:pt x="2376" y="3476"/>
                    </a:cubicBezTo>
                    <a:cubicBezTo>
                      <a:pt x="2334" y="3601"/>
                      <a:pt x="2272" y="3725"/>
                      <a:pt x="2200" y="3850"/>
                    </a:cubicBezTo>
                    <a:cubicBezTo>
                      <a:pt x="2117" y="3974"/>
                      <a:pt x="2034" y="4109"/>
                      <a:pt x="1940" y="4223"/>
                    </a:cubicBezTo>
                    <a:cubicBezTo>
                      <a:pt x="1754" y="4472"/>
                      <a:pt x="1546" y="4689"/>
                      <a:pt x="1349" y="4918"/>
                    </a:cubicBezTo>
                    <a:lnTo>
                      <a:pt x="1038" y="5260"/>
                    </a:lnTo>
                    <a:cubicBezTo>
                      <a:pt x="934" y="5364"/>
                      <a:pt x="841" y="5478"/>
                      <a:pt x="748" y="5602"/>
                    </a:cubicBezTo>
                    <a:cubicBezTo>
                      <a:pt x="623" y="5768"/>
                      <a:pt x="509" y="5934"/>
                      <a:pt x="395" y="6111"/>
                    </a:cubicBezTo>
                    <a:cubicBezTo>
                      <a:pt x="301" y="6287"/>
                      <a:pt x="208" y="6464"/>
                      <a:pt x="125" y="6650"/>
                    </a:cubicBezTo>
                    <a:lnTo>
                      <a:pt x="135" y="6640"/>
                    </a:lnTo>
                    <a:lnTo>
                      <a:pt x="135" y="6640"/>
                    </a:lnTo>
                    <a:cubicBezTo>
                      <a:pt x="84" y="6754"/>
                      <a:pt x="42" y="6879"/>
                      <a:pt x="1" y="7003"/>
                    </a:cubicBezTo>
                    <a:cubicBezTo>
                      <a:pt x="125" y="7045"/>
                      <a:pt x="239" y="7086"/>
                      <a:pt x="343" y="7128"/>
                    </a:cubicBezTo>
                    <a:cubicBezTo>
                      <a:pt x="354" y="7137"/>
                      <a:pt x="364" y="7137"/>
                      <a:pt x="374" y="7137"/>
                    </a:cubicBezTo>
                    <a:lnTo>
                      <a:pt x="416" y="7137"/>
                    </a:lnTo>
                    <a:cubicBezTo>
                      <a:pt x="582" y="7137"/>
                      <a:pt x="758" y="7107"/>
                      <a:pt x="965" y="7045"/>
                    </a:cubicBezTo>
                    <a:cubicBezTo>
                      <a:pt x="1163" y="6982"/>
                      <a:pt x="1359" y="6909"/>
                      <a:pt x="1567" y="6806"/>
                    </a:cubicBezTo>
                    <a:cubicBezTo>
                      <a:pt x="1774" y="6692"/>
                      <a:pt x="1972" y="6567"/>
                      <a:pt x="2138" y="6432"/>
                    </a:cubicBezTo>
                    <a:cubicBezTo>
                      <a:pt x="2324" y="6287"/>
                      <a:pt x="2480" y="6132"/>
                      <a:pt x="2604" y="5966"/>
                    </a:cubicBezTo>
                    <a:cubicBezTo>
                      <a:pt x="2760" y="5738"/>
                      <a:pt x="2864" y="5499"/>
                      <a:pt x="2885" y="5270"/>
                    </a:cubicBezTo>
                    <a:cubicBezTo>
                      <a:pt x="2895" y="5146"/>
                      <a:pt x="2895" y="5011"/>
                      <a:pt x="2864" y="4887"/>
                    </a:cubicBezTo>
                    <a:cubicBezTo>
                      <a:pt x="2832" y="4783"/>
                      <a:pt x="2802" y="4679"/>
                      <a:pt x="2749" y="4576"/>
                    </a:cubicBezTo>
                    <a:cubicBezTo>
                      <a:pt x="2915" y="4410"/>
                      <a:pt x="3061" y="4212"/>
                      <a:pt x="3164" y="3984"/>
                    </a:cubicBezTo>
                    <a:cubicBezTo>
                      <a:pt x="3268" y="3777"/>
                      <a:pt x="3330" y="3548"/>
                      <a:pt x="3362" y="3299"/>
                    </a:cubicBezTo>
                    <a:cubicBezTo>
                      <a:pt x="3413" y="2843"/>
                      <a:pt x="3330" y="2356"/>
                      <a:pt x="3113" y="1899"/>
                    </a:cubicBezTo>
                    <a:cubicBezTo>
                      <a:pt x="2905" y="1453"/>
                      <a:pt x="2594" y="1080"/>
                      <a:pt x="2210" y="810"/>
                    </a:cubicBezTo>
                    <a:cubicBezTo>
                      <a:pt x="2241" y="738"/>
                      <a:pt x="2262" y="665"/>
                      <a:pt x="2272" y="592"/>
                    </a:cubicBezTo>
                    <a:cubicBezTo>
                      <a:pt x="2283" y="509"/>
                      <a:pt x="2283" y="427"/>
                      <a:pt x="2251" y="353"/>
                    </a:cubicBezTo>
                    <a:cubicBezTo>
                      <a:pt x="2200" y="188"/>
                      <a:pt x="2044" y="95"/>
                      <a:pt x="1961" y="63"/>
                    </a:cubicBezTo>
                    <a:cubicBezTo>
                      <a:pt x="1878" y="32"/>
                      <a:pt x="1785" y="12"/>
                      <a:pt x="1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0"/>
              <p:cNvSpPr/>
              <p:nvPr/>
            </p:nvSpPr>
            <p:spPr>
              <a:xfrm>
                <a:off x="4565700" y="3130650"/>
                <a:ext cx="95725" cy="100125"/>
              </a:xfrm>
              <a:custGeom>
                <a:avLst/>
                <a:gdLst/>
                <a:ahLst/>
                <a:cxnLst/>
                <a:rect l="l" t="t" r="r" b="b"/>
                <a:pathLst>
                  <a:path w="3829" h="4005" extrusionOk="0">
                    <a:moveTo>
                      <a:pt x="2470" y="0"/>
                    </a:moveTo>
                    <a:cubicBezTo>
                      <a:pt x="2407" y="0"/>
                      <a:pt x="2335" y="11"/>
                      <a:pt x="2294" y="11"/>
                    </a:cubicBezTo>
                    <a:cubicBezTo>
                      <a:pt x="2158" y="42"/>
                      <a:pt x="2003" y="94"/>
                      <a:pt x="1837" y="177"/>
                    </a:cubicBezTo>
                    <a:cubicBezTo>
                      <a:pt x="1733" y="228"/>
                      <a:pt x="1619" y="301"/>
                      <a:pt x="1515" y="374"/>
                    </a:cubicBezTo>
                    <a:cubicBezTo>
                      <a:pt x="1402" y="457"/>
                      <a:pt x="1298" y="540"/>
                      <a:pt x="1204" y="633"/>
                    </a:cubicBezTo>
                    <a:cubicBezTo>
                      <a:pt x="1121" y="726"/>
                      <a:pt x="1038" y="830"/>
                      <a:pt x="976" y="934"/>
                    </a:cubicBezTo>
                    <a:cubicBezTo>
                      <a:pt x="955" y="913"/>
                      <a:pt x="934" y="903"/>
                      <a:pt x="914" y="903"/>
                    </a:cubicBezTo>
                    <a:cubicBezTo>
                      <a:pt x="893" y="903"/>
                      <a:pt x="862" y="913"/>
                      <a:pt x="851" y="934"/>
                    </a:cubicBezTo>
                    <a:cubicBezTo>
                      <a:pt x="831" y="954"/>
                      <a:pt x="831" y="965"/>
                      <a:pt x="831" y="986"/>
                    </a:cubicBezTo>
                    <a:cubicBezTo>
                      <a:pt x="831" y="1058"/>
                      <a:pt x="841" y="1141"/>
                      <a:pt x="831" y="1214"/>
                    </a:cubicBezTo>
                    <a:cubicBezTo>
                      <a:pt x="831" y="1235"/>
                      <a:pt x="831" y="1245"/>
                      <a:pt x="821" y="1256"/>
                    </a:cubicBezTo>
                    <a:cubicBezTo>
                      <a:pt x="821" y="1276"/>
                      <a:pt x="821" y="1297"/>
                      <a:pt x="831" y="1318"/>
                    </a:cubicBezTo>
                    <a:cubicBezTo>
                      <a:pt x="831" y="1349"/>
                      <a:pt x="821" y="1380"/>
                      <a:pt x="821" y="1411"/>
                    </a:cubicBezTo>
                    <a:cubicBezTo>
                      <a:pt x="789" y="1598"/>
                      <a:pt x="738" y="1784"/>
                      <a:pt x="665" y="1961"/>
                    </a:cubicBezTo>
                    <a:lnTo>
                      <a:pt x="665" y="1950"/>
                    </a:lnTo>
                    <a:cubicBezTo>
                      <a:pt x="592" y="2127"/>
                      <a:pt x="499" y="2282"/>
                      <a:pt x="395" y="2417"/>
                    </a:cubicBezTo>
                    <a:cubicBezTo>
                      <a:pt x="302" y="2531"/>
                      <a:pt x="208" y="2635"/>
                      <a:pt x="94" y="2718"/>
                    </a:cubicBezTo>
                    <a:lnTo>
                      <a:pt x="84" y="2729"/>
                    </a:lnTo>
                    <a:lnTo>
                      <a:pt x="63" y="2739"/>
                    </a:lnTo>
                    <a:cubicBezTo>
                      <a:pt x="42" y="2759"/>
                      <a:pt x="32" y="2770"/>
                      <a:pt x="32" y="2791"/>
                    </a:cubicBezTo>
                    <a:cubicBezTo>
                      <a:pt x="21" y="2791"/>
                      <a:pt x="21" y="2801"/>
                      <a:pt x="12" y="2812"/>
                    </a:cubicBezTo>
                    <a:cubicBezTo>
                      <a:pt x="1" y="2822"/>
                      <a:pt x="1" y="2853"/>
                      <a:pt x="1" y="2874"/>
                    </a:cubicBezTo>
                    <a:cubicBezTo>
                      <a:pt x="42" y="2957"/>
                      <a:pt x="74" y="3040"/>
                      <a:pt x="115" y="3112"/>
                    </a:cubicBezTo>
                    <a:cubicBezTo>
                      <a:pt x="157" y="3174"/>
                      <a:pt x="208" y="3247"/>
                      <a:pt x="270" y="3320"/>
                    </a:cubicBezTo>
                    <a:cubicBezTo>
                      <a:pt x="374" y="3434"/>
                      <a:pt x="499" y="3548"/>
                      <a:pt x="655" y="3651"/>
                    </a:cubicBezTo>
                    <a:cubicBezTo>
                      <a:pt x="934" y="3828"/>
                      <a:pt x="1266" y="3942"/>
                      <a:pt x="1650" y="3983"/>
                    </a:cubicBezTo>
                    <a:cubicBezTo>
                      <a:pt x="1754" y="3994"/>
                      <a:pt x="1858" y="4004"/>
                      <a:pt x="1962" y="4004"/>
                    </a:cubicBezTo>
                    <a:cubicBezTo>
                      <a:pt x="2034" y="4004"/>
                      <a:pt x="2107" y="4004"/>
                      <a:pt x="2190" y="3994"/>
                    </a:cubicBezTo>
                    <a:cubicBezTo>
                      <a:pt x="2366" y="3983"/>
                      <a:pt x="2543" y="3953"/>
                      <a:pt x="2709" y="3900"/>
                    </a:cubicBezTo>
                    <a:cubicBezTo>
                      <a:pt x="2947" y="3828"/>
                      <a:pt x="3289" y="3672"/>
                      <a:pt x="3528" y="3372"/>
                    </a:cubicBezTo>
                    <a:cubicBezTo>
                      <a:pt x="3621" y="3257"/>
                      <a:pt x="3694" y="3133"/>
                      <a:pt x="3746" y="2988"/>
                    </a:cubicBezTo>
                    <a:cubicBezTo>
                      <a:pt x="3797" y="2853"/>
                      <a:pt x="3829" y="2687"/>
                      <a:pt x="3829" y="2521"/>
                    </a:cubicBezTo>
                    <a:cubicBezTo>
                      <a:pt x="3829" y="2490"/>
                      <a:pt x="3808" y="2459"/>
                      <a:pt x="3787" y="2448"/>
                    </a:cubicBezTo>
                    <a:cubicBezTo>
                      <a:pt x="3777" y="2427"/>
                      <a:pt x="3767" y="2407"/>
                      <a:pt x="3746" y="2397"/>
                    </a:cubicBezTo>
                    <a:cubicBezTo>
                      <a:pt x="3694" y="2376"/>
                      <a:pt x="3642" y="2335"/>
                      <a:pt x="3590" y="2303"/>
                    </a:cubicBezTo>
                    <a:cubicBezTo>
                      <a:pt x="3518" y="2241"/>
                      <a:pt x="3455" y="2179"/>
                      <a:pt x="3393" y="2106"/>
                    </a:cubicBezTo>
                    <a:cubicBezTo>
                      <a:pt x="3320" y="2003"/>
                      <a:pt x="3258" y="1899"/>
                      <a:pt x="3216" y="1784"/>
                    </a:cubicBezTo>
                    <a:cubicBezTo>
                      <a:pt x="3144" y="1629"/>
                      <a:pt x="3103" y="1452"/>
                      <a:pt x="3071" y="1256"/>
                    </a:cubicBezTo>
                    <a:cubicBezTo>
                      <a:pt x="3050" y="1100"/>
                      <a:pt x="3050" y="934"/>
                      <a:pt x="3050" y="779"/>
                    </a:cubicBezTo>
                    <a:cubicBezTo>
                      <a:pt x="3050" y="737"/>
                      <a:pt x="3061" y="696"/>
                      <a:pt x="3061" y="643"/>
                    </a:cubicBezTo>
                    <a:cubicBezTo>
                      <a:pt x="3061" y="560"/>
                      <a:pt x="3071" y="467"/>
                      <a:pt x="3082" y="384"/>
                    </a:cubicBezTo>
                    <a:cubicBezTo>
                      <a:pt x="3082" y="353"/>
                      <a:pt x="3082" y="332"/>
                      <a:pt x="3071" y="311"/>
                    </a:cubicBezTo>
                    <a:cubicBezTo>
                      <a:pt x="3061" y="291"/>
                      <a:pt x="3040" y="281"/>
                      <a:pt x="3020" y="270"/>
                    </a:cubicBezTo>
                    <a:lnTo>
                      <a:pt x="2978" y="270"/>
                    </a:lnTo>
                    <a:cubicBezTo>
                      <a:pt x="2947" y="228"/>
                      <a:pt x="2916" y="177"/>
                      <a:pt x="2874" y="145"/>
                    </a:cubicBezTo>
                    <a:cubicBezTo>
                      <a:pt x="2833" y="104"/>
                      <a:pt x="2781" y="62"/>
                      <a:pt x="2709" y="32"/>
                    </a:cubicBezTo>
                    <a:cubicBezTo>
                      <a:pt x="2656" y="11"/>
                      <a:pt x="2594" y="0"/>
                      <a:pt x="2511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0"/>
              <p:cNvSpPr/>
              <p:nvPr/>
            </p:nvSpPr>
            <p:spPr>
              <a:xfrm>
                <a:off x="4584650" y="3130400"/>
                <a:ext cx="58350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774" extrusionOk="0">
                    <a:moveTo>
                      <a:pt x="1712" y="0"/>
                    </a:moveTo>
                    <a:cubicBezTo>
                      <a:pt x="1660" y="0"/>
                      <a:pt x="1608" y="10"/>
                      <a:pt x="1536" y="21"/>
                    </a:cubicBezTo>
                    <a:cubicBezTo>
                      <a:pt x="1400" y="42"/>
                      <a:pt x="1245" y="93"/>
                      <a:pt x="1079" y="187"/>
                    </a:cubicBezTo>
                    <a:cubicBezTo>
                      <a:pt x="965" y="238"/>
                      <a:pt x="861" y="301"/>
                      <a:pt x="757" y="384"/>
                    </a:cubicBezTo>
                    <a:cubicBezTo>
                      <a:pt x="644" y="467"/>
                      <a:pt x="540" y="550"/>
                      <a:pt x="446" y="643"/>
                    </a:cubicBezTo>
                    <a:cubicBezTo>
                      <a:pt x="363" y="736"/>
                      <a:pt x="280" y="840"/>
                      <a:pt x="218" y="944"/>
                    </a:cubicBezTo>
                    <a:cubicBezTo>
                      <a:pt x="197" y="923"/>
                      <a:pt x="176" y="913"/>
                      <a:pt x="156" y="913"/>
                    </a:cubicBezTo>
                    <a:cubicBezTo>
                      <a:pt x="135" y="913"/>
                      <a:pt x="104" y="923"/>
                      <a:pt x="93" y="944"/>
                    </a:cubicBezTo>
                    <a:cubicBezTo>
                      <a:pt x="73" y="955"/>
                      <a:pt x="63" y="975"/>
                      <a:pt x="73" y="996"/>
                    </a:cubicBezTo>
                    <a:lnTo>
                      <a:pt x="73" y="1224"/>
                    </a:lnTo>
                    <a:lnTo>
                      <a:pt x="63" y="1266"/>
                    </a:lnTo>
                    <a:cubicBezTo>
                      <a:pt x="63" y="1286"/>
                      <a:pt x="63" y="1307"/>
                      <a:pt x="73" y="1328"/>
                    </a:cubicBezTo>
                    <a:cubicBezTo>
                      <a:pt x="63" y="1359"/>
                      <a:pt x="63" y="1390"/>
                      <a:pt x="63" y="1421"/>
                    </a:cubicBezTo>
                    <a:cubicBezTo>
                      <a:pt x="42" y="1515"/>
                      <a:pt x="31" y="1598"/>
                      <a:pt x="0" y="1681"/>
                    </a:cubicBezTo>
                    <a:cubicBezTo>
                      <a:pt x="228" y="1743"/>
                      <a:pt x="466" y="1773"/>
                      <a:pt x="705" y="1774"/>
                    </a:cubicBezTo>
                    <a:lnTo>
                      <a:pt x="705" y="1774"/>
                    </a:lnTo>
                    <a:cubicBezTo>
                      <a:pt x="816" y="1774"/>
                      <a:pt x="937" y="1773"/>
                      <a:pt x="1048" y="1764"/>
                    </a:cubicBezTo>
                    <a:cubicBezTo>
                      <a:pt x="1162" y="1743"/>
                      <a:pt x="1266" y="1732"/>
                      <a:pt x="1380" y="1701"/>
                    </a:cubicBezTo>
                    <a:cubicBezTo>
                      <a:pt x="1463" y="1681"/>
                      <a:pt x="1546" y="1660"/>
                      <a:pt x="1629" y="1628"/>
                    </a:cubicBezTo>
                    <a:cubicBezTo>
                      <a:pt x="1702" y="1598"/>
                      <a:pt x="1785" y="1556"/>
                      <a:pt x="1857" y="1515"/>
                    </a:cubicBezTo>
                    <a:cubicBezTo>
                      <a:pt x="1919" y="1483"/>
                      <a:pt x="1981" y="1442"/>
                      <a:pt x="2033" y="1400"/>
                    </a:cubicBezTo>
                    <a:cubicBezTo>
                      <a:pt x="2096" y="1359"/>
                      <a:pt x="2147" y="1317"/>
                      <a:pt x="2199" y="1266"/>
                    </a:cubicBezTo>
                    <a:cubicBezTo>
                      <a:pt x="2241" y="1234"/>
                      <a:pt x="2272" y="1193"/>
                      <a:pt x="2303" y="1151"/>
                    </a:cubicBezTo>
                    <a:cubicBezTo>
                      <a:pt x="2292" y="1038"/>
                      <a:pt x="2292" y="913"/>
                      <a:pt x="2292" y="789"/>
                    </a:cubicBezTo>
                    <a:cubicBezTo>
                      <a:pt x="2303" y="747"/>
                      <a:pt x="2303" y="706"/>
                      <a:pt x="2303" y="653"/>
                    </a:cubicBezTo>
                    <a:cubicBezTo>
                      <a:pt x="2303" y="570"/>
                      <a:pt x="2313" y="487"/>
                      <a:pt x="2324" y="394"/>
                    </a:cubicBezTo>
                    <a:cubicBezTo>
                      <a:pt x="2334" y="363"/>
                      <a:pt x="2334" y="342"/>
                      <a:pt x="2313" y="321"/>
                    </a:cubicBezTo>
                    <a:cubicBezTo>
                      <a:pt x="2303" y="301"/>
                      <a:pt x="2292" y="291"/>
                      <a:pt x="2262" y="280"/>
                    </a:cubicBezTo>
                    <a:lnTo>
                      <a:pt x="2220" y="280"/>
                    </a:lnTo>
                    <a:cubicBezTo>
                      <a:pt x="2189" y="238"/>
                      <a:pt x="2158" y="187"/>
                      <a:pt x="2116" y="155"/>
                    </a:cubicBezTo>
                    <a:cubicBezTo>
                      <a:pt x="2075" y="104"/>
                      <a:pt x="2023" y="72"/>
                      <a:pt x="1951" y="42"/>
                    </a:cubicBezTo>
                    <a:cubicBezTo>
                      <a:pt x="1898" y="21"/>
                      <a:pt x="1836" y="10"/>
                      <a:pt x="1753" y="0"/>
                    </a:cubicBezTo>
                    <a:close/>
                    <a:moveTo>
                      <a:pt x="705" y="1774"/>
                    </a:moveTo>
                    <a:cubicBezTo>
                      <a:pt x="701" y="1774"/>
                      <a:pt x="698" y="1774"/>
                      <a:pt x="695" y="1774"/>
                    </a:cubicBezTo>
                    <a:lnTo>
                      <a:pt x="706" y="1774"/>
                    </a:lnTo>
                    <a:cubicBezTo>
                      <a:pt x="705" y="1774"/>
                      <a:pt x="705" y="1774"/>
                      <a:pt x="705" y="1774"/>
                    </a:cubicBezTo>
                    <a:close/>
                  </a:path>
                </a:pathLst>
              </a:custGeom>
              <a:solidFill>
                <a:srgbClr val="E69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0"/>
              <p:cNvSpPr/>
              <p:nvPr/>
            </p:nvSpPr>
            <p:spPr>
              <a:xfrm>
                <a:off x="4474425" y="3055700"/>
                <a:ext cx="42825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2408" extrusionOk="0">
                    <a:moveTo>
                      <a:pt x="737" y="1"/>
                    </a:moveTo>
                    <a:cubicBezTo>
                      <a:pt x="551" y="22"/>
                      <a:pt x="374" y="125"/>
                      <a:pt x="239" y="291"/>
                    </a:cubicBezTo>
                    <a:cubicBezTo>
                      <a:pt x="94" y="457"/>
                      <a:pt x="11" y="685"/>
                      <a:pt x="0" y="944"/>
                    </a:cubicBezTo>
                    <a:cubicBezTo>
                      <a:pt x="0" y="1048"/>
                      <a:pt x="11" y="1173"/>
                      <a:pt x="53" y="1308"/>
                    </a:cubicBezTo>
                    <a:cubicBezTo>
                      <a:pt x="83" y="1421"/>
                      <a:pt x="125" y="1546"/>
                      <a:pt x="198" y="1660"/>
                    </a:cubicBezTo>
                    <a:cubicBezTo>
                      <a:pt x="322" y="1889"/>
                      <a:pt x="498" y="2075"/>
                      <a:pt x="717" y="2221"/>
                    </a:cubicBezTo>
                    <a:cubicBezTo>
                      <a:pt x="820" y="2293"/>
                      <a:pt x="955" y="2345"/>
                      <a:pt x="1079" y="2376"/>
                    </a:cubicBezTo>
                    <a:cubicBezTo>
                      <a:pt x="1141" y="2397"/>
                      <a:pt x="1214" y="2397"/>
                      <a:pt x="1287" y="2407"/>
                    </a:cubicBezTo>
                    <a:lnTo>
                      <a:pt x="1318" y="2407"/>
                    </a:lnTo>
                    <a:cubicBezTo>
                      <a:pt x="1380" y="2407"/>
                      <a:pt x="1432" y="2397"/>
                      <a:pt x="1505" y="2387"/>
                    </a:cubicBezTo>
                    <a:cubicBezTo>
                      <a:pt x="1526" y="2387"/>
                      <a:pt x="1546" y="2366"/>
                      <a:pt x="1556" y="2345"/>
                    </a:cubicBezTo>
                    <a:cubicBezTo>
                      <a:pt x="1567" y="2334"/>
                      <a:pt x="1567" y="2304"/>
                      <a:pt x="1567" y="2283"/>
                    </a:cubicBezTo>
                    <a:cubicBezTo>
                      <a:pt x="1556" y="2262"/>
                      <a:pt x="1546" y="2251"/>
                      <a:pt x="1526" y="2241"/>
                    </a:cubicBezTo>
                    <a:cubicBezTo>
                      <a:pt x="1619" y="2075"/>
                      <a:pt x="1671" y="1868"/>
                      <a:pt x="1692" y="1608"/>
                    </a:cubicBezTo>
                    <a:cubicBezTo>
                      <a:pt x="1712" y="1349"/>
                      <a:pt x="1681" y="1080"/>
                      <a:pt x="1619" y="820"/>
                    </a:cubicBezTo>
                    <a:cubicBezTo>
                      <a:pt x="1556" y="550"/>
                      <a:pt x="1443" y="343"/>
                      <a:pt x="1287" y="197"/>
                    </a:cubicBezTo>
                    <a:cubicBezTo>
                      <a:pt x="1152" y="73"/>
                      <a:pt x="975" y="1"/>
                      <a:pt x="810" y="1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0"/>
              <p:cNvSpPr/>
              <p:nvPr/>
            </p:nvSpPr>
            <p:spPr>
              <a:xfrm>
                <a:off x="4482200" y="3065800"/>
                <a:ext cx="213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52" extrusionOk="0">
                    <a:moveTo>
                      <a:pt x="644" y="416"/>
                    </a:moveTo>
                    <a:cubicBezTo>
                      <a:pt x="644" y="425"/>
                      <a:pt x="644" y="426"/>
                      <a:pt x="651" y="427"/>
                    </a:cubicBezTo>
                    <a:lnTo>
                      <a:pt x="651" y="427"/>
                    </a:lnTo>
                    <a:lnTo>
                      <a:pt x="644" y="416"/>
                    </a:lnTo>
                    <a:close/>
                    <a:moveTo>
                      <a:pt x="157" y="1"/>
                    </a:moveTo>
                    <a:cubicBezTo>
                      <a:pt x="115" y="1"/>
                      <a:pt x="74" y="1"/>
                      <a:pt x="32" y="12"/>
                    </a:cubicBezTo>
                    <a:cubicBezTo>
                      <a:pt x="11" y="12"/>
                      <a:pt x="1" y="42"/>
                      <a:pt x="1" y="63"/>
                    </a:cubicBezTo>
                    <a:cubicBezTo>
                      <a:pt x="1" y="84"/>
                      <a:pt x="11" y="95"/>
                      <a:pt x="21" y="95"/>
                    </a:cubicBezTo>
                    <a:cubicBezTo>
                      <a:pt x="32" y="105"/>
                      <a:pt x="42" y="105"/>
                      <a:pt x="63" y="105"/>
                    </a:cubicBezTo>
                    <a:lnTo>
                      <a:pt x="74" y="95"/>
                    </a:lnTo>
                    <a:lnTo>
                      <a:pt x="177" y="95"/>
                    </a:lnTo>
                    <a:cubicBezTo>
                      <a:pt x="219" y="105"/>
                      <a:pt x="260" y="115"/>
                      <a:pt x="302" y="136"/>
                    </a:cubicBezTo>
                    <a:cubicBezTo>
                      <a:pt x="353" y="157"/>
                      <a:pt x="395" y="188"/>
                      <a:pt x="436" y="219"/>
                    </a:cubicBezTo>
                    <a:cubicBezTo>
                      <a:pt x="519" y="271"/>
                      <a:pt x="581" y="344"/>
                      <a:pt x="644" y="416"/>
                    </a:cubicBezTo>
                    <a:lnTo>
                      <a:pt x="644" y="416"/>
                    </a:lnTo>
                    <a:lnTo>
                      <a:pt x="644" y="416"/>
                    </a:lnTo>
                    <a:lnTo>
                      <a:pt x="655" y="427"/>
                    </a:lnTo>
                    <a:cubicBezTo>
                      <a:pt x="653" y="427"/>
                      <a:pt x="652" y="427"/>
                      <a:pt x="651" y="427"/>
                    </a:cubicBezTo>
                    <a:lnTo>
                      <a:pt x="651" y="427"/>
                    </a:lnTo>
                    <a:lnTo>
                      <a:pt x="706" y="510"/>
                    </a:lnTo>
                    <a:cubicBezTo>
                      <a:pt x="717" y="530"/>
                      <a:pt x="738" y="540"/>
                      <a:pt x="747" y="551"/>
                    </a:cubicBezTo>
                    <a:cubicBezTo>
                      <a:pt x="768" y="551"/>
                      <a:pt x="789" y="551"/>
                      <a:pt x="810" y="540"/>
                    </a:cubicBezTo>
                    <a:cubicBezTo>
                      <a:pt x="830" y="530"/>
                      <a:pt x="841" y="510"/>
                      <a:pt x="841" y="499"/>
                    </a:cubicBezTo>
                    <a:cubicBezTo>
                      <a:pt x="851" y="478"/>
                      <a:pt x="841" y="457"/>
                      <a:pt x="841" y="437"/>
                    </a:cubicBezTo>
                    <a:cubicBezTo>
                      <a:pt x="768" y="291"/>
                      <a:pt x="644" y="167"/>
                      <a:pt x="509" y="95"/>
                    </a:cubicBezTo>
                    <a:cubicBezTo>
                      <a:pt x="436" y="53"/>
                      <a:pt x="353" y="22"/>
                      <a:pt x="270" y="12"/>
                    </a:cubicBezTo>
                    <a:cubicBezTo>
                      <a:pt x="240" y="1"/>
                      <a:pt x="198" y="1"/>
                      <a:pt x="157" y="1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0"/>
              <p:cNvSpPr/>
              <p:nvPr/>
            </p:nvSpPr>
            <p:spPr>
              <a:xfrm>
                <a:off x="4492850" y="2961300"/>
                <a:ext cx="219400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8155" extrusionOk="0">
                    <a:moveTo>
                      <a:pt x="4004" y="1"/>
                    </a:moveTo>
                    <a:cubicBezTo>
                      <a:pt x="3641" y="1"/>
                      <a:pt x="3257" y="32"/>
                      <a:pt x="2894" y="63"/>
                    </a:cubicBezTo>
                    <a:cubicBezTo>
                      <a:pt x="2666" y="84"/>
                      <a:pt x="2438" y="105"/>
                      <a:pt x="2209" y="115"/>
                    </a:cubicBezTo>
                    <a:cubicBezTo>
                      <a:pt x="2054" y="125"/>
                      <a:pt x="1909" y="125"/>
                      <a:pt x="1774" y="125"/>
                    </a:cubicBezTo>
                    <a:cubicBezTo>
                      <a:pt x="1691" y="125"/>
                      <a:pt x="1598" y="125"/>
                      <a:pt x="1504" y="115"/>
                    </a:cubicBezTo>
                    <a:cubicBezTo>
                      <a:pt x="1483" y="94"/>
                      <a:pt x="1462" y="94"/>
                      <a:pt x="1442" y="94"/>
                    </a:cubicBezTo>
                    <a:cubicBezTo>
                      <a:pt x="1421" y="94"/>
                      <a:pt x="1400" y="94"/>
                      <a:pt x="1380" y="115"/>
                    </a:cubicBezTo>
                    <a:cubicBezTo>
                      <a:pt x="1048" y="499"/>
                      <a:pt x="768" y="944"/>
                      <a:pt x="550" y="1442"/>
                    </a:cubicBezTo>
                    <a:cubicBezTo>
                      <a:pt x="332" y="1930"/>
                      <a:pt x="176" y="2449"/>
                      <a:pt x="93" y="2988"/>
                    </a:cubicBezTo>
                    <a:cubicBezTo>
                      <a:pt x="10" y="3538"/>
                      <a:pt x="0" y="4088"/>
                      <a:pt x="63" y="4607"/>
                    </a:cubicBezTo>
                    <a:cubicBezTo>
                      <a:pt x="104" y="4876"/>
                      <a:pt x="155" y="5146"/>
                      <a:pt x="229" y="5395"/>
                    </a:cubicBezTo>
                    <a:cubicBezTo>
                      <a:pt x="301" y="5654"/>
                      <a:pt x="394" y="5903"/>
                      <a:pt x="519" y="6142"/>
                    </a:cubicBezTo>
                    <a:cubicBezTo>
                      <a:pt x="757" y="6640"/>
                      <a:pt x="1100" y="7075"/>
                      <a:pt x="1494" y="7397"/>
                    </a:cubicBezTo>
                    <a:cubicBezTo>
                      <a:pt x="1681" y="7553"/>
                      <a:pt x="1898" y="7687"/>
                      <a:pt x="2126" y="7802"/>
                    </a:cubicBezTo>
                    <a:cubicBezTo>
                      <a:pt x="2345" y="7905"/>
                      <a:pt x="2583" y="7988"/>
                      <a:pt x="2822" y="8040"/>
                    </a:cubicBezTo>
                    <a:cubicBezTo>
                      <a:pt x="3122" y="8113"/>
                      <a:pt x="3433" y="8154"/>
                      <a:pt x="3745" y="8154"/>
                    </a:cubicBezTo>
                    <a:cubicBezTo>
                      <a:pt x="3942" y="8154"/>
                      <a:pt x="4129" y="8143"/>
                      <a:pt x="4325" y="8113"/>
                    </a:cubicBezTo>
                    <a:cubicBezTo>
                      <a:pt x="4585" y="8081"/>
                      <a:pt x="4844" y="8030"/>
                      <a:pt x="5093" y="7957"/>
                    </a:cubicBezTo>
                    <a:cubicBezTo>
                      <a:pt x="5384" y="7874"/>
                      <a:pt x="5623" y="7781"/>
                      <a:pt x="5840" y="7666"/>
                    </a:cubicBezTo>
                    <a:cubicBezTo>
                      <a:pt x="6286" y="7438"/>
                      <a:pt x="6670" y="7096"/>
                      <a:pt x="6950" y="6681"/>
                    </a:cubicBezTo>
                    <a:cubicBezTo>
                      <a:pt x="7085" y="6474"/>
                      <a:pt x="7199" y="6246"/>
                      <a:pt x="7271" y="6007"/>
                    </a:cubicBezTo>
                    <a:cubicBezTo>
                      <a:pt x="7344" y="5799"/>
                      <a:pt x="7386" y="5582"/>
                      <a:pt x="7396" y="5353"/>
                    </a:cubicBezTo>
                    <a:cubicBezTo>
                      <a:pt x="7469" y="5374"/>
                      <a:pt x="7531" y="5374"/>
                      <a:pt x="7603" y="5374"/>
                    </a:cubicBezTo>
                    <a:cubicBezTo>
                      <a:pt x="7666" y="5374"/>
                      <a:pt x="7728" y="5374"/>
                      <a:pt x="7790" y="5363"/>
                    </a:cubicBezTo>
                    <a:cubicBezTo>
                      <a:pt x="7935" y="5333"/>
                      <a:pt x="8071" y="5270"/>
                      <a:pt x="8195" y="5177"/>
                    </a:cubicBezTo>
                    <a:cubicBezTo>
                      <a:pt x="8319" y="5094"/>
                      <a:pt x="8412" y="4980"/>
                      <a:pt x="8506" y="4856"/>
                    </a:cubicBezTo>
                    <a:cubicBezTo>
                      <a:pt x="8548" y="4793"/>
                      <a:pt x="8589" y="4720"/>
                      <a:pt x="8620" y="4648"/>
                    </a:cubicBezTo>
                    <a:cubicBezTo>
                      <a:pt x="8651" y="4596"/>
                      <a:pt x="8672" y="4524"/>
                      <a:pt x="8703" y="4430"/>
                    </a:cubicBezTo>
                    <a:cubicBezTo>
                      <a:pt x="8744" y="4295"/>
                      <a:pt x="8776" y="4150"/>
                      <a:pt x="8776" y="3994"/>
                    </a:cubicBezTo>
                    <a:cubicBezTo>
                      <a:pt x="8776" y="3849"/>
                      <a:pt x="8744" y="3715"/>
                      <a:pt x="8693" y="3590"/>
                    </a:cubicBezTo>
                    <a:cubicBezTo>
                      <a:pt x="8641" y="3455"/>
                      <a:pt x="8558" y="3341"/>
                      <a:pt x="8454" y="3247"/>
                    </a:cubicBezTo>
                    <a:cubicBezTo>
                      <a:pt x="8350" y="3154"/>
                      <a:pt x="8205" y="3092"/>
                      <a:pt x="8050" y="3061"/>
                    </a:cubicBezTo>
                    <a:cubicBezTo>
                      <a:pt x="7977" y="3051"/>
                      <a:pt x="7894" y="3040"/>
                      <a:pt x="7811" y="3040"/>
                    </a:cubicBezTo>
                    <a:lnTo>
                      <a:pt x="7739" y="3040"/>
                    </a:lnTo>
                    <a:lnTo>
                      <a:pt x="7490" y="3071"/>
                    </a:lnTo>
                    <a:cubicBezTo>
                      <a:pt x="7448" y="3081"/>
                      <a:pt x="7396" y="3092"/>
                      <a:pt x="7354" y="3113"/>
                    </a:cubicBezTo>
                    <a:cubicBezTo>
                      <a:pt x="7365" y="2864"/>
                      <a:pt x="7354" y="2615"/>
                      <a:pt x="7303" y="2376"/>
                    </a:cubicBezTo>
                    <a:cubicBezTo>
                      <a:pt x="7251" y="2106"/>
                      <a:pt x="7168" y="1837"/>
                      <a:pt x="7043" y="1588"/>
                    </a:cubicBezTo>
                    <a:cubicBezTo>
                      <a:pt x="6919" y="1339"/>
                      <a:pt x="6753" y="1121"/>
                      <a:pt x="6556" y="914"/>
                    </a:cubicBezTo>
                    <a:cubicBezTo>
                      <a:pt x="6359" y="716"/>
                      <a:pt x="6100" y="540"/>
                      <a:pt x="5809" y="384"/>
                    </a:cubicBezTo>
                    <a:cubicBezTo>
                      <a:pt x="5540" y="250"/>
                      <a:pt x="5249" y="146"/>
                      <a:pt x="4938" y="84"/>
                    </a:cubicBezTo>
                    <a:cubicBezTo>
                      <a:pt x="4668" y="32"/>
                      <a:pt x="4367" y="1"/>
                      <a:pt x="4035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0"/>
              <p:cNvSpPr/>
              <p:nvPr/>
            </p:nvSpPr>
            <p:spPr>
              <a:xfrm>
                <a:off x="4509700" y="2961300"/>
                <a:ext cx="16730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3632" extrusionOk="0">
                    <a:moveTo>
                      <a:pt x="6535" y="3507"/>
                    </a:moveTo>
                    <a:cubicBezTo>
                      <a:pt x="6533" y="3510"/>
                      <a:pt x="6531" y="3513"/>
                      <a:pt x="6529" y="3516"/>
                    </a:cubicBezTo>
                    <a:lnTo>
                      <a:pt x="6529" y="3516"/>
                    </a:lnTo>
                    <a:cubicBezTo>
                      <a:pt x="6532" y="3515"/>
                      <a:pt x="6535" y="3513"/>
                      <a:pt x="6535" y="3507"/>
                    </a:cubicBezTo>
                    <a:close/>
                    <a:moveTo>
                      <a:pt x="3330" y="1"/>
                    </a:moveTo>
                    <a:cubicBezTo>
                      <a:pt x="2967" y="1"/>
                      <a:pt x="2604" y="32"/>
                      <a:pt x="2252" y="63"/>
                    </a:cubicBezTo>
                    <a:lnTo>
                      <a:pt x="2220" y="63"/>
                    </a:lnTo>
                    <a:cubicBezTo>
                      <a:pt x="2023" y="84"/>
                      <a:pt x="1774" y="105"/>
                      <a:pt x="1535" y="115"/>
                    </a:cubicBezTo>
                    <a:cubicBezTo>
                      <a:pt x="1380" y="115"/>
                      <a:pt x="1245" y="125"/>
                      <a:pt x="1100" y="125"/>
                    </a:cubicBezTo>
                    <a:cubicBezTo>
                      <a:pt x="1017" y="125"/>
                      <a:pt x="924" y="125"/>
                      <a:pt x="830" y="115"/>
                    </a:cubicBezTo>
                    <a:cubicBezTo>
                      <a:pt x="820" y="94"/>
                      <a:pt x="788" y="84"/>
                      <a:pt x="768" y="84"/>
                    </a:cubicBezTo>
                    <a:cubicBezTo>
                      <a:pt x="747" y="84"/>
                      <a:pt x="726" y="94"/>
                      <a:pt x="706" y="115"/>
                    </a:cubicBezTo>
                    <a:cubicBezTo>
                      <a:pt x="436" y="426"/>
                      <a:pt x="198" y="779"/>
                      <a:pt x="0" y="1163"/>
                    </a:cubicBezTo>
                    <a:cubicBezTo>
                      <a:pt x="115" y="1080"/>
                      <a:pt x="228" y="1007"/>
                      <a:pt x="353" y="944"/>
                    </a:cubicBezTo>
                    <a:cubicBezTo>
                      <a:pt x="415" y="914"/>
                      <a:pt x="477" y="882"/>
                      <a:pt x="550" y="852"/>
                    </a:cubicBezTo>
                    <a:cubicBezTo>
                      <a:pt x="602" y="831"/>
                      <a:pt x="664" y="810"/>
                      <a:pt x="716" y="789"/>
                    </a:cubicBezTo>
                    <a:lnTo>
                      <a:pt x="726" y="789"/>
                    </a:lnTo>
                    <a:lnTo>
                      <a:pt x="737" y="799"/>
                    </a:lnTo>
                    <a:cubicBezTo>
                      <a:pt x="747" y="799"/>
                      <a:pt x="747" y="810"/>
                      <a:pt x="747" y="820"/>
                    </a:cubicBezTo>
                    <a:cubicBezTo>
                      <a:pt x="768" y="841"/>
                      <a:pt x="799" y="872"/>
                      <a:pt x="820" y="903"/>
                    </a:cubicBezTo>
                    <a:cubicBezTo>
                      <a:pt x="892" y="997"/>
                      <a:pt x="975" y="1080"/>
                      <a:pt x="1058" y="1152"/>
                    </a:cubicBezTo>
                    <a:cubicBezTo>
                      <a:pt x="1152" y="1235"/>
                      <a:pt x="1235" y="1308"/>
                      <a:pt x="1339" y="1370"/>
                    </a:cubicBezTo>
                    <a:cubicBezTo>
                      <a:pt x="1608" y="1567"/>
                      <a:pt x="1909" y="1712"/>
                      <a:pt x="2231" y="1827"/>
                    </a:cubicBezTo>
                    <a:cubicBezTo>
                      <a:pt x="2656" y="1982"/>
                      <a:pt x="3112" y="2076"/>
                      <a:pt x="3568" y="2117"/>
                    </a:cubicBezTo>
                    <a:lnTo>
                      <a:pt x="3559" y="2117"/>
                    </a:lnTo>
                    <a:cubicBezTo>
                      <a:pt x="3707" y="2127"/>
                      <a:pt x="3856" y="2133"/>
                      <a:pt x="4004" y="2133"/>
                    </a:cubicBezTo>
                    <a:cubicBezTo>
                      <a:pt x="4301" y="2133"/>
                      <a:pt x="4596" y="2110"/>
                      <a:pt x="4886" y="2055"/>
                    </a:cubicBezTo>
                    <a:lnTo>
                      <a:pt x="4875" y="2055"/>
                    </a:lnTo>
                    <a:cubicBezTo>
                      <a:pt x="5062" y="2013"/>
                      <a:pt x="5249" y="1972"/>
                      <a:pt x="5436" y="1899"/>
                    </a:cubicBezTo>
                    <a:lnTo>
                      <a:pt x="5456" y="1899"/>
                    </a:lnTo>
                    <a:cubicBezTo>
                      <a:pt x="5467" y="1899"/>
                      <a:pt x="5477" y="1920"/>
                      <a:pt x="5477" y="1930"/>
                    </a:cubicBezTo>
                    <a:cubicBezTo>
                      <a:pt x="5477" y="2086"/>
                      <a:pt x="5488" y="2242"/>
                      <a:pt x="5509" y="2397"/>
                    </a:cubicBezTo>
                    <a:lnTo>
                      <a:pt x="5509" y="2387"/>
                    </a:lnTo>
                    <a:cubicBezTo>
                      <a:pt x="5539" y="2604"/>
                      <a:pt x="5592" y="2812"/>
                      <a:pt x="5675" y="3009"/>
                    </a:cubicBezTo>
                    <a:lnTo>
                      <a:pt x="5685" y="3009"/>
                    </a:lnTo>
                    <a:cubicBezTo>
                      <a:pt x="5737" y="3134"/>
                      <a:pt x="5799" y="3237"/>
                      <a:pt x="5871" y="3341"/>
                    </a:cubicBezTo>
                    <a:cubicBezTo>
                      <a:pt x="5903" y="3372"/>
                      <a:pt x="5934" y="3403"/>
                      <a:pt x="5954" y="3434"/>
                    </a:cubicBezTo>
                    <a:cubicBezTo>
                      <a:pt x="5986" y="3466"/>
                      <a:pt x="6017" y="3486"/>
                      <a:pt x="6048" y="3517"/>
                    </a:cubicBezTo>
                    <a:lnTo>
                      <a:pt x="6058" y="3517"/>
                    </a:lnTo>
                    <a:cubicBezTo>
                      <a:pt x="6110" y="3549"/>
                      <a:pt x="6162" y="3579"/>
                      <a:pt x="6224" y="3611"/>
                    </a:cubicBezTo>
                    <a:lnTo>
                      <a:pt x="6214" y="3600"/>
                    </a:lnTo>
                    <a:lnTo>
                      <a:pt x="6307" y="3632"/>
                    </a:lnTo>
                    <a:cubicBezTo>
                      <a:pt x="6328" y="3632"/>
                      <a:pt x="6348" y="3632"/>
                      <a:pt x="6369" y="3621"/>
                    </a:cubicBezTo>
                    <a:lnTo>
                      <a:pt x="6369" y="3621"/>
                    </a:lnTo>
                    <a:cubicBezTo>
                      <a:pt x="6369" y="3624"/>
                      <a:pt x="6368" y="3626"/>
                      <a:pt x="6367" y="3628"/>
                    </a:cubicBezTo>
                    <a:lnTo>
                      <a:pt x="6367" y="3628"/>
                    </a:lnTo>
                    <a:cubicBezTo>
                      <a:pt x="6385" y="3621"/>
                      <a:pt x="6403" y="3620"/>
                      <a:pt x="6421" y="3611"/>
                    </a:cubicBezTo>
                    <a:cubicBezTo>
                      <a:pt x="6442" y="3600"/>
                      <a:pt x="6452" y="3590"/>
                      <a:pt x="6473" y="3579"/>
                    </a:cubicBezTo>
                    <a:cubicBezTo>
                      <a:pt x="6491" y="3561"/>
                      <a:pt x="6510" y="3542"/>
                      <a:pt x="6529" y="3516"/>
                    </a:cubicBezTo>
                    <a:lnTo>
                      <a:pt x="6529" y="3516"/>
                    </a:lnTo>
                    <a:cubicBezTo>
                      <a:pt x="6527" y="3517"/>
                      <a:pt x="6525" y="3517"/>
                      <a:pt x="6525" y="3517"/>
                    </a:cubicBezTo>
                    <a:cubicBezTo>
                      <a:pt x="6556" y="3476"/>
                      <a:pt x="6587" y="3424"/>
                      <a:pt x="6608" y="3372"/>
                    </a:cubicBezTo>
                    <a:cubicBezTo>
                      <a:pt x="6629" y="3310"/>
                      <a:pt x="6650" y="3237"/>
                      <a:pt x="6660" y="3175"/>
                    </a:cubicBezTo>
                    <a:lnTo>
                      <a:pt x="6691" y="3019"/>
                    </a:lnTo>
                    <a:cubicBezTo>
                      <a:pt x="6691" y="2812"/>
                      <a:pt x="6670" y="2594"/>
                      <a:pt x="6639" y="2376"/>
                    </a:cubicBezTo>
                    <a:cubicBezTo>
                      <a:pt x="6587" y="2106"/>
                      <a:pt x="6494" y="1837"/>
                      <a:pt x="6369" y="1588"/>
                    </a:cubicBezTo>
                    <a:cubicBezTo>
                      <a:pt x="6245" y="1339"/>
                      <a:pt x="6079" y="1110"/>
                      <a:pt x="5882" y="914"/>
                    </a:cubicBezTo>
                    <a:cubicBezTo>
                      <a:pt x="5685" y="716"/>
                      <a:pt x="5436" y="530"/>
                      <a:pt x="5135" y="384"/>
                    </a:cubicBezTo>
                    <a:cubicBezTo>
                      <a:pt x="4866" y="250"/>
                      <a:pt x="4575" y="146"/>
                      <a:pt x="4264" y="84"/>
                    </a:cubicBezTo>
                    <a:cubicBezTo>
                      <a:pt x="3994" y="32"/>
                      <a:pt x="3693" y="1"/>
                      <a:pt x="3361" y="1"/>
                    </a:cubicBezTo>
                    <a:close/>
                    <a:moveTo>
                      <a:pt x="6367" y="3628"/>
                    </a:moveTo>
                    <a:lnTo>
                      <a:pt x="6367" y="3628"/>
                    </a:lnTo>
                    <a:cubicBezTo>
                      <a:pt x="6364" y="3629"/>
                      <a:pt x="6362" y="3630"/>
                      <a:pt x="6359" y="3632"/>
                    </a:cubicBezTo>
                    <a:cubicBezTo>
                      <a:pt x="6359" y="3632"/>
                      <a:pt x="6364" y="3632"/>
                      <a:pt x="6367" y="3628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0"/>
              <p:cNvSpPr/>
              <p:nvPr/>
            </p:nvSpPr>
            <p:spPr>
              <a:xfrm>
                <a:off x="4583600" y="3064250"/>
                <a:ext cx="128400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4037" extrusionOk="0">
                    <a:moveTo>
                      <a:pt x="5135" y="1"/>
                    </a:moveTo>
                    <a:cubicBezTo>
                      <a:pt x="5135" y="6"/>
                      <a:pt x="5134" y="12"/>
                      <a:pt x="5134" y="17"/>
                    </a:cubicBezTo>
                    <a:lnTo>
                      <a:pt x="5134" y="17"/>
                    </a:lnTo>
                    <a:cubicBezTo>
                      <a:pt x="5134" y="15"/>
                      <a:pt x="5135" y="13"/>
                      <a:pt x="5135" y="11"/>
                    </a:cubicBezTo>
                    <a:lnTo>
                      <a:pt x="5135" y="1"/>
                    </a:lnTo>
                    <a:close/>
                    <a:moveTo>
                      <a:pt x="5134" y="17"/>
                    </a:moveTo>
                    <a:lnTo>
                      <a:pt x="5134" y="17"/>
                    </a:lnTo>
                    <a:cubicBezTo>
                      <a:pt x="5103" y="128"/>
                      <a:pt x="5062" y="230"/>
                      <a:pt x="5011" y="323"/>
                    </a:cubicBezTo>
                    <a:cubicBezTo>
                      <a:pt x="4948" y="426"/>
                      <a:pt x="4876" y="509"/>
                      <a:pt x="4803" y="592"/>
                    </a:cubicBezTo>
                    <a:cubicBezTo>
                      <a:pt x="4637" y="758"/>
                      <a:pt x="4430" y="883"/>
                      <a:pt x="4202" y="945"/>
                    </a:cubicBezTo>
                    <a:cubicBezTo>
                      <a:pt x="4088" y="976"/>
                      <a:pt x="3973" y="996"/>
                      <a:pt x="3849" y="1007"/>
                    </a:cubicBezTo>
                    <a:cubicBezTo>
                      <a:pt x="3787" y="1007"/>
                      <a:pt x="3714" y="1007"/>
                      <a:pt x="3652" y="996"/>
                    </a:cubicBezTo>
                    <a:cubicBezTo>
                      <a:pt x="3590" y="987"/>
                      <a:pt x="3538" y="976"/>
                      <a:pt x="3475" y="966"/>
                    </a:cubicBezTo>
                    <a:cubicBezTo>
                      <a:pt x="3465" y="1090"/>
                      <a:pt x="3465" y="1204"/>
                      <a:pt x="3445" y="1318"/>
                    </a:cubicBezTo>
                    <a:cubicBezTo>
                      <a:pt x="3424" y="1474"/>
                      <a:pt x="3392" y="1630"/>
                      <a:pt x="3341" y="1785"/>
                    </a:cubicBezTo>
                    <a:cubicBezTo>
                      <a:pt x="3300" y="1899"/>
                      <a:pt x="3258" y="2013"/>
                      <a:pt x="3206" y="2128"/>
                    </a:cubicBezTo>
                    <a:cubicBezTo>
                      <a:pt x="3102" y="2345"/>
                      <a:pt x="2968" y="2542"/>
                      <a:pt x="2822" y="2729"/>
                    </a:cubicBezTo>
                    <a:cubicBezTo>
                      <a:pt x="2677" y="2905"/>
                      <a:pt x="2500" y="3071"/>
                      <a:pt x="2324" y="3206"/>
                    </a:cubicBezTo>
                    <a:cubicBezTo>
                      <a:pt x="2138" y="3352"/>
                      <a:pt x="1940" y="3476"/>
                      <a:pt x="1723" y="3580"/>
                    </a:cubicBezTo>
                    <a:cubicBezTo>
                      <a:pt x="1297" y="3797"/>
                      <a:pt x="831" y="3942"/>
                      <a:pt x="354" y="4005"/>
                    </a:cubicBezTo>
                    <a:cubicBezTo>
                      <a:pt x="239" y="4015"/>
                      <a:pt x="125" y="4025"/>
                      <a:pt x="1" y="4036"/>
                    </a:cubicBezTo>
                    <a:lnTo>
                      <a:pt x="115" y="4036"/>
                    </a:lnTo>
                    <a:cubicBezTo>
                      <a:pt x="312" y="4036"/>
                      <a:pt x="499" y="4025"/>
                      <a:pt x="695" y="3995"/>
                    </a:cubicBezTo>
                    <a:cubicBezTo>
                      <a:pt x="955" y="3963"/>
                      <a:pt x="1214" y="3912"/>
                      <a:pt x="1463" y="3839"/>
                    </a:cubicBezTo>
                    <a:cubicBezTo>
                      <a:pt x="1744" y="3756"/>
                      <a:pt x="1993" y="3663"/>
                      <a:pt x="2210" y="3548"/>
                    </a:cubicBezTo>
                    <a:cubicBezTo>
                      <a:pt x="2656" y="3320"/>
                      <a:pt x="3040" y="2978"/>
                      <a:pt x="3320" y="2563"/>
                    </a:cubicBezTo>
                    <a:cubicBezTo>
                      <a:pt x="3465" y="2356"/>
                      <a:pt x="3569" y="2128"/>
                      <a:pt x="3652" y="1889"/>
                    </a:cubicBezTo>
                    <a:cubicBezTo>
                      <a:pt x="3714" y="1681"/>
                      <a:pt x="3756" y="1464"/>
                      <a:pt x="3766" y="1235"/>
                    </a:cubicBezTo>
                    <a:cubicBezTo>
                      <a:pt x="3828" y="1256"/>
                      <a:pt x="3901" y="1266"/>
                      <a:pt x="3973" y="1266"/>
                    </a:cubicBezTo>
                    <a:cubicBezTo>
                      <a:pt x="4036" y="1266"/>
                      <a:pt x="4098" y="1256"/>
                      <a:pt x="4160" y="1245"/>
                    </a:cubicBezTo>
                    <a:cubicBezTo>
                      <a:pt x="4305" y="1215"/>
                      <a:pt x="4441" y="1152"/>
                      <a:pt x="4575" y="1059"/>
                    </a:cubicBezTo>
                    <a:cubicBezTo>
                      <a:pt x="4689" y="976"/>
                      <a:pt x="4793" y="872"/>
                      <a:pt x="4876" y="738"/>
                    </a:cubicBezTo>
                    <a:cubicBezTo>
                      <a:pt x="4918" y="675"/>
                      <a:pt x="4959" y="602"/>
                      <a:pt x="4990" y="540"/>
                    </a:cubicBezTo>
                    <a:cubicBezTo>
                      <a:pt x="5021" y="478"/>
                      <a:pt x="5052" y="406"/>
                      <a:pt x="5073" y="323"/>
                    </a:cubicBezTo>
                    <a:cubicBezTo>
                      <a:pt x="5103" y="224"/>
                      <a:pt x="5123" y="125"/>
                      <a:pt x="5134" y="17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0"/>
              <p:cNvSpPr/>
              <p:nvPr/>
            </p:nvSpPr>
            <p:spPr>
              <a:xfrm>
                <a:off x="4543150" y="2995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0"/>
              <p:cNvSpPr/>
              <p:nvPr/>
            </p:nvSpPr>
            <p:spPr>
              <a:xfrm>
                <a:off x="4543150" y="2995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0"/>
              <p:cNvSpPr/>
              <p:nvPr/>
            </p:nvSpPr>
            <p:spPr>
              <a:xfrm>
                <a:off x="4651550" y="3036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0"/>
              <p:cNvSpPr/>
              <p:nvPr/>
            </p:nvSpPr>
            <p:spPr>
              <a:xfrm>
                <a:off x="4651550" y="3036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0"/>
              <p:cNvSpPr/>
              <p:nvPr/>
            </p:nvSpPr>
            <p:spPr>
              <a:xfrm>
                <a:off x="4674900" y="3045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0"/>
              <p:cNvSpPr/>
              <p:nvPr/>
            </p:nvSpPr>
            <p:spPr>
              <a:xfrm>
                <a:off x="4660900" y="3049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0"/>
              <p:cNvSpPr/>
              <p:nvPr/>
            </p:nvSpPr>
            <p:spPr>
              <a:xfrm>
                <a:off x="4660900" y="3049225"/>
                <a:ext cx="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10" y="0"/>
                    </a:move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0"/>
              <p:cNvSpPr/>
              <p:nvPr/>
            </p:nvSpPr>
            <p:spPr>
              <a:xfrm>
                <a:off x="4670225" y="3051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0"/>
              <p:cNvSpPr/>
              <p:nvPr/>
            </p:nvSpPr>
            <p:spPr>
              <a:xfrm>
                <a:off x="4667350" y="3052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0"/>
              <p:cNvSpPr/>
              <p:nvPr/>
            </p:nvSpPr>
            <p:spPr>
              <a:xfrm>
                <a:off x="4682675" y="3046375"/>
                <a:ext cx="8325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578" extrusionOk="0">
                    <a:moveTo>
                      <a:pt x="83" y="0"/>
                    </a:moveTo>
                    <a:cubicBezTo>
                      <a:pt x="73" y="0"/>
                      <a:pt x="52" y="0"/>
                      <a:pt x="52" y="10"/>
                    </a:cubicBezTo>
                    <a:cubicBezTo>
                      <a:pt x="31" y="10"/>
                      <a:pt x="21" y="31"/>
                      <a:pt x="21" y="42"/>
                    </a:cubicBezTo>
                    <a:lnTo>
                      <a:pt x="21" y="73"/>
                    </a:lnTo>
                    <a:cubicBezTo>
                      <a:pt x="21" y="83"/>
                      <a:pt x="31" y="93"/>
                      <a:pt x="31" y="104"/>
                    </a:cubicBezTo>
                    <a:cubicBezTo>
                      <a:pt x="42" y="104"/>
                      <a:pt x="42" y="114"/>
                      <a:pt x="52" y="125"/>
                    </a:cubicBezTo>
                    <a:cubicBezTo>
                      <a:pt x="93" y="176"/>
                      <a:pt x="114" y="229"/>
                      <a:pt x="146" y="291"/>
                    </a:cubicBezTo>
                    <a:cubicBezTo>
                      <a:pt x="176" y="374"/>
                      <a:pt x="197" y="467"/>
                      <a:pt x="218" y="560"/>
                    </a:cubicBezTo>
                    <a:lnTo>
                      <a:pt x="218" y="570"/>
                    </a:lnTo>
                    <a:cubicBezTo>
                      <a:pt x="229" y="685"/>
                      <a:pt x="229" y="809"/>
                      <a:pt x="218" y="934"/>
                    </a:cubicBezTo>
                    <a:lnTo>
                      <a:pt x="218" y="944"/>
                    </a:lnTo>
                    <a:cubicBezTo>
                      <a:pt x="197" y="1068"/>
                      <a:pt x="166" y="1183"/>
                      <a:pt x="114" y="1297"/>
                    </a:cubicBezTo>
                    <a:cubicBezTo>
                      <a:pt x="83" y="1370"/>
                      <a:pt x="52" y="1432"/>
                      <a:pt x="10" y="1494"/>
                    </a:cubicBezTo>
                    <a:cubicBezTo>
                      <a:pt x="0" y="1525"/>
                      <a:pt x="10" y="1556"/>
                      <a:pt x="31" y="1566"/>
                    </a:cubicBezTo>
                    <a:cubicBezTo>
                      <a:pt x="38" y="1574"/>
                      <a:pt x="47" y="1577"/>
                      <a:pt x="56" y="1577"/>
                    </a:cubicBezTo>
                    <a:cubicBezTo>
                      <a:pt x="73" y="1577"/>
                      <a:pt x="91" y="1566"/>
                      <a:pt x="104" y="1546"/>
                    </a:cubicBezTo>
                    <a:cubicBezTo>
                      <a:pt x="249" y="1328"/>
                      <a:pt x="322" y="1058"/>
                      <a:pt x="332" y="789"/>
                    </a:cubicBezTo>
                    <a:cubicBezTo>
                      <a:pt x="332" y="653"/>
                      <a:pt x="322" y="519"/>
                      <a:pt x="291" y="384"/>
                    </a:cubicBezTo>
                    <a:cubicBezTo>
                      <a:pt x="259" y="259"/>
                      <a:pt x="208" y="135"/>
                      <a:pt x="135" y="31"/>
                    </a:cubicBezTo>
                    <a:cubicBezTo>
                      <a:pt x="125" y="10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0"/>
              <p:cNvSpPr/>
              <p:nvPr/>
            </p:nvSpPr>
            <p:spPr>
              <a:xfrm>
                <a:off x="4682675" y="3044550"/>
                <a:ext cx="215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327" extrusionOk="0">
                    <a:moveTo>
                      <a:pt x="270" y="0"/>
                    </a:moveTo>
                    <a:cubicBezTo>
                      <a:pt x="197" y="11"/>
                      <a:pt x="114" y="32"/>
                      <a:pt x="42" y="63"/>
                    </a:cubicBezTo>
                    <a:cubicBezTo>
                      <a:pt x="10" y="73"/>
                      <a:pt x="0" y="115"/>
                      <a:pt x="10" y="146"/>
                    </a:cubicBezTo>
                    <a:cubicBezTo>
                      <a:pt x="10" y="156"/>
                      <a:pt x="31" y="177"/>
                      <a:pt x="42" y="187"/>
                    </a:cubicBezTo>
                    <a:cubicBezTo>
                      <a:pt x="49" y="187"/>
                      <a:pt x="65" y="192"/>
                      <a:pt x="78" y="192"/>
                    </a:cubicBezTo>
                    <a:cubicBezTo>
                      <a:pt x="84" y="192"/>
                      <a:pt x="90" y="191"/>
                      <a:pt x="93" y="187"/>
                    </a:cubicBezTo>
                    <a:cubicBezTo>
                      <a:pt x="135" y="177"/>
                      <a:pt x="166" y="166"/>
                      <a:pt x="208" y="146"/>
                    </a:cubicBezTo>
                    <a:cubicBezTo>
                      <a:pt x="249" y="136"/>
                      <a:pt x="291" y="125"/>
                      <a:pt x="332" y="125"/>
                    </a:cubicBezTo>
                    <a:cubicBezTo>
                      <a:pt x="358" y="120"/>
                      <a:pt x="384" y="117"/>
                      <a:pt x="410" y="117"/>
                    </a:cubicBezTo>
                    <a:cubicBezTo>
                      <a:pt x="436" y="117"/>
                      <a:pt x="462" y="120"/>
                      <a:pt x="488" y="125"/>
                    </a:cubicBezTo>
                    <a:cubicBezTo>
                      <a:pt x="529" y="125"/>
                      <a:pt x="570" y="136"/>
                      <a:pt x="612" y="156"/>
                    </a:cubicBezTo>
                    <a:cubicBezTo>
                      <a:pt x="644" y="166"/>
                      <a:pt x="664" y="187"/>
                      <a:pt x="695" y="198"/>
                    </a:cubicBezTo>
                    <a:lnTo>
                      <a:pt x="768" y="270"/>
                    </a:lnTo>
                    <a:cubicBezTo>
                      <a:pt x="778" y="281"/>
                      <a:pt x="789" y="291"/>
                      <a:pt x="789" y="311"/>
                    </a:cubicBezTo>
                    <a:cubicBezTo>
                      <a:pt x="796" y="319"/>
                      <a:pt x="808" y="326"/>
                      <a:pt x="822" y="326"/>
                    </a:cubicBezTo>
                    <a:cubicBezTo>
                      <a:pt x="828" y="326"/>
                      <a:pt x="834" y="325"/>
                      <a:pt x="840" y="322"/>
                    </a:cubicBezTo>
                    <a:cubicBezTo>
                      <a:pt x="861" y="311"/>
                      <a:pt x="861" y="291"/>
                      <a:pt x="851" y="270"/>
                    </a:cubicBezTo>
                    <a:cubicBezTo>
                      <a:pt x="830" y="239"/>
                      <a:pt x="809" y="219"/>
                      <a:pt x="789" y="187"/>
                    </a:cubicBezTo>
                    <a:cubicBezTo>
                      <a:pt x="768" y="166"/>
                      <a:pt x="736" y="136"/>
                      <a:pt x="706" y="115"/>
                    </a:cubicBezTo>
                    <a:cubicBezTo>
                      <a:pt x="644" y="73"/>
                      <a:pt x="581" y="42"/>
                      <a:pt x="508" y="21"/>
                    </a:cubicBezTo>
                    <a:cubicBezTo>
                      <a:pt x="467" y="11"/>
                      <a:pt x="425" y="0"/>
                      <a:pt x="395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0"/>
              <p:cNvSpPr/>
              <p:nvPr/>
            </p:nvSpPr>
            <p:spPr>
              <a:xfrm>
                <a:off x="4481175" y="3185625"/>
                <a:ext cx="273625" cy="333500"/>
              </a:xfrm>
              <a:custGeom>
                <a:avLst/>
                <a:gdLst/>
                <a:ahLst/>
                <a:cxnLst/>
                <a:rect l="l" t="t" r="r" b="b"/>
                <a:pathLst>
                  <a:path w="10945" h="13340" extrusionOk="0">
                    <a:moveTo>
                      <a:pt x="6992" y="0"/>
                    </a:moveTo>
                    <a:cubicBezTo>
                      <a:pt x="6971" y="0"/>
                      <a:pt x="6961" y="11"/>
                      <a:pt x="6950" y="11"/>
                    </a:cubicBezTo>
                    <a:cubicBezTo>
                      <a:pt x="6919" y="32"/>
                      <a:pt x="6919" y="42"/>
                      <a:pt x="6909" y="62"/>
                    </a:cubicBezTo>
                    <a:cubicBezTo>
                      <a:pt x="6826" y="249"/>
                      <a:pt x="6743" y="405"/>
                      <a:pt x="6639" y="530"/>
                    </a:cubicBezTo>
                    <a:cubicBezTo>
                      <a:pt x="6567" y="633"/>
                      <a:pt x="6473" y="716"/>
                      <a:pt x="6380" y="799"/>
                    </a:cubicBezTo>
                    <a:cubicBezTo>
                      <a:pt x="6245" y="903"/>
                      <a:pt x="6090" y="986"/>
                      <a:pt x="5913" y="1058"/>
                    </a:cubicBezTo>
                    <a:cubicBezTo>
                      <a:pt x="5705" y="1141"/>
                      <a:pt x="5477" y="1204"/>
                      <a:pt x="5249" y="1235"/>
                    </a:cubicBezTo>
                    <a:lnTo>
                      <a:pt x="5239" y="1245"/>
                    </a:lnTo>
                    <a:lnTo>
                      <a:pt x="5228" y="1245"/>
                    </a:lnTo>
                    <a:cubicBezTo>
                      <a:pt x="5114" y="1256"/>
                      <a:pt x="5011" y="1266"/>
                      <a:pt x="4917" y="1266"/>
                    </a:cubicBezTo>
                    <a:cubicBezTo>
                      <a:pt x="4824" y="1266"/>
                      <a:pt x="4741" y="1256"/>
                      <a:pt x="4647" y="1245"/>
                    </a:cubicBezTo>
                    <a:lnTo>
                      <a:pt x="4637" y="1245"/>
                    </a:lnTo>
                    <a:cubicBezTo>
                      <a:pt x="4502" y="1224"/>
                      <a:pt x="4378" y="1194"/>
                      <a:pt x="4264" y="1141"/>
                    </a:cubicBezTo>
                    <a:cubicBezTo>
                      <a:pt x="4170" y="1100"/>
                      <a:pt x="4087" y="1058"/>
                      <a:pt x="4015" y="1007"/>
                    </a:cubicBezTo>
                    <a:cubicBezTo>
                      <a:pt x="3942" y="945"/>
                      <a:pt x="3890" y="892"/>
                      <a:pt x="3838" y="830"/>
                    </a:cubicBezTo>
                    <a:cubicBezTo>
                      <a:pt x="3787" y="768"/>
                      <a:pt x="3745" y="685"/>
                      <a:pt x="3714" y="613"/>
                    </a:cubicBezTo>
                    <a:cubicBezTo>
                      <a:pt x="3693" y="540"/>
                      <a:pt x="3662" y="477"/>
                      <a:pt x="3651" y="405"/>
                    </a:cubicBezTo>
                    <a:cubicBezTo>
                      <a:pt x="3641" y="374"/>
                      <a:pt x="3621" y="353"/>
                      <a:pt x="3589" y="343"/>
                    </a:cubicBezTo>
                    <a:cubicBezTo>
                      <a:pt x="3579" y="332"/>
                      <a:pt x="3558" y="332"/>
                      <a:pt x="3548" y="332"/>
                    </a:cubicBezTo>
                    <a:cubicBezTo>
                      <a:pt x="3517" y="332"/>
                      <a:pt x="3496" y="343"/>
                      <a:pt x="3485" y="353"/>
                    </a:cubicBezTo>
                    <a:cubicBezTo>
                      <a:pt x="2500" y="1162"/>
                      <a:pt x="1712" y="2282"/>
                      <a:pt x="1120" y="3683"/>
                    </a:cubicBezTo>
                    <a:cubicBezTo>
                      <a:pt x="602" y="4907"/>
                      <a:pt x="260" y="6286"/>
                      <a:pt x="104" y="7791"/>
                    </a:cubicBezTo>
                    <a:cubicBezTo>
                      <a:pt x="32" y="8465"/>
                      <a:pt x="0" y="9139"/>
                      <a:pt x="11" y="9813"/>
                    </a:cubicBezTo>
                    <a:cubicBezTo>
                      <a:pt x="21" y="10011"/>
                      <a:pt x="32" y="10156"/>
                      <a:pt x="42" y="10280"/>
                    </a:cubicBezTo>
                    <a:cubicBezTo>
                      <a:pt x="52" y="10426"/>
                      <a:pt x="62" y="10571"/>
                      <a:pt x="94" y="10716"/>
                    </a:cubicBezTo>
                    <a:cubicBezTo>
                      <a:pt x="135" y="10975"/>
                      <a:pt x="198" y="11214"/>
                      <a:pt x="291" y="11442"/>
                    </a:cubicBezTo>
                    <a:cubicBezTo>
                      <a:pt x="374" y="11660"/>
                      <a:pt x="477" y="11857"/>
                      <a:pt x="602" y="12033"/>
                    </a:cubicBezTo>
                    <a:cubicBezTo>
                      <a:pt x="716" y="12210"/>
                      <a:pt x="851" y="12365"/>
                      <a:pt x="1007" y="12500"/>
                    </a:cubicBezTo>
                    <a:cubicBezTo>
                      <a:pt x="1297" y="12759"/>
                      <a:pt x="1650" y="12957"/>
                      <a:pt x="2075" y="13102"/>
                    </a:cubicBezTo>
                    <a:cubicBezTo>
                      <a:pt x="2448" y="13216"/>
                      <a:pt x="2884" y="13299"/>
                      <a:pt x="3393" y="13319"/>
                    </a:cubicBezTo>
                    <a:cubicBezTo>
                      <a:pt x="3548" y="13330"/>
                      <a:pt x="3704" y="13340"/>
                      <a:pt x="3870" y="13340"/>
                    </a:cubicBezTo>
                    <a:cubicBezTo>
                      <a:pt x="4160" y="13340"/>
                      <a:pt x="4481" y="13319"/>
                      <a:pt x="4834" y="13299"/>
                    </a:cubicBezTo>
                    <a:cubicBezTo>
                      <a:pt x="5187" y="13268"/>
                      <a:pt x="5560" y="13226"/>
                      <a:pt x="5996" y="13164"/>
                    </a:cubicBezTo>
                    <a:lnTo>
                      <a:pt x="6007" y="13164"/>
                    </a:lnTo>
                    <a:cubicBezTo>
                      <a:pt x="6338" y="13123"/>
                      <a:pt x="6660" y="13070"/>
                      <a:pt x="7044" y="13019"/>
                    </a:cubicBezTo>
                    <a:cubicBezTo>
                      <a:pt x="7293" y="12977"/>
                      <a:pt x="7542" y="12936"/>
                      <a:pt x="7791" y="12904"/>
                    </a:cubicBezTo>
                    <a:lnTo>
                      <a:pt x="8019" y="12874"/>
                    </a:lnTo>
                    <a:lnTo>
                      <a:pt x="7998" y="12874"/>
                    </a:lnTo>
                    <a:lnTo>
                      <a:pt x="8112" y="12863"/>
                    </a:lnTo>
                    <a:cubicBezTo>
                      <a:pt x="8268" y="12842"/>
                      <a:pt x="8465" y="12821"/>
                      <a:pt x="8662" y="12801"/>
                    </a:cubicBezTo>
                    <a:cubicBezTo>
                      <a:pt x="8859" y="12780"/>
                      <a:pt x="9077" y="12759"/>
                      <a:pt x="9294" y="12759"/>
                    </a:cubicBezTo>
                    <a:lnTo>
                      <a:pt x="9315" y="12780"/>
                    </a:lnTo>
                    <a:cubicBezTo>
                      <a:pt x="9336" y="12791"/>
                      <a:pt x="9347" y="12791"/>
                      <a:pt x="9367" y="12791"/>
                    </a:cubicBezTo>
                    <a:cubicBezTo>
                      <a:pt x="9398" y="12791"/>
                      <a:pt x="9419" y="12780"/>
                      <a:pt x="9440" y="12749"/>
                    </a:cubicBezTo>
                    <a:cubicBezTo>
                      <a:pt x="9803" y="12033"/>
                      <a:pt x="10094" y="11369"/>
                      <a:pt x="10322" y="10726"/>
                    </a:cubicBezTo>
                    <a:cubicBezTo>
                      <a:pt x="10560" y="10041"/>
                      <a:pt x="10726" y="9336"/>
                      <a:pt x="10820" y="8662"/>
                    </a:cubicBezTo>
                    <a:cubicBezTo>
                      <a:pt x="10923" y="7936"/>
                      <a:pt x="10944" y="7199"/>
                      <a:pt x="10871" y="6463"/>
                    </a:cubicBezTo>
                    <a:cubicBezTo>
                      <a:pt x="10840" y="6162"/>
                      <a:pt x="10799" y="5841"/>
                      <a:pt x="10737" y="5509"/>
                    </a:cubicBezTo>
                    <a:cubicBezTo>
                      <a:pt x="10684" y="5218"/>
                      <a:pt x="10612" y="4907"/>
                      <a:pt x="10539" y="4617"/>
                    </a:cubicBezTo>
                    <a:cubicBezTo>
                      <a:pt x="10186" y="3330"/>
                      <a:pt x="9637" y="2252"/>
                      <a:pt x="8879" y="1401"/>
                    </a:cubicBezTo>
                    <a:cubicBezTo>
                      <a:pt x="8382" y="830"/>
                      <a:pt x="7749" y="353"/>
                      <a:pt x="7065" y="21"/>
                    </a:cubicBezTo>
                    <a:cubicBezTo>
                      <a:pt x="7054" y="11"/>
                      <a:pt x="7033" y="11"/>
                      <a:pt x="7023" y="11"/>
                    </a:cubicBezTo>
                    <a:cubicBezTo>
                      <a:pt x="7002" y="0"/>
                      <a:pt x="6992" y="0"/>
                      <a:pt x="69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0"/>
              <p:cNvSpPr/>
              <p:nvPr/>
            </p:nvSpPr>
            <p:spPr>
              <a:xfrm>
                <a:off x="4641175" y="3195225"/>
                <a:ext cx="113625" cy="318200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12728" extrusionOk="0">
                    <a:moveTo>
                      <a:pt x="1318" y="0"/>
                    </a:moveTo>
                    <a:cubicBezTo>
                      <a:pt x="1245" y="114"/>
                      <a:pt x="1193" y="229"/>
                      <a:pt x="1142" y="353"/>
                    </a:cubicBezTo>
                    <a:lnTo>
                      <a:pt x="1142" y="342"/>
                    </a:lnTo>
                    <a:cubicBezTo>
                      <a:pt x="997" y="695"/>
                      <a:pt x="903" y="1068"/>
                      <a:pt x="851" y="1453"/>
                    </a:cubicBezTo>
                    <a:cubicBezTo>
                      <a:pt x="831" y="1608"/>
                      <a:pt x="820" y="1774"/>
                      <a:pt x="810" y="1940"/>
                    </a:cubicBezTo>
                    <a:lnTo>
                      <a:pt x="810" y="2158"/>
                    </a:lnTo>
                    <a:cubicBezTo>
                      <a:pt x="820" y="2262"/>
                      <a:pt x="831" y="2375"/>
                      <a:pt x="840" y="2479"/>
                    </a:cubicBezTo>
                    <a:lnTo>
                      <a:pt x="840" y="2469"/>
                    </a:lnTo>
                    <a:cubicBezTo>
                      <a:pt x="872" y="2718"/>
                      <a:pt x="934" y="2956"/>
                      <a:pt x="997" y="3195"/>
                    </a:cubicBezTo>
                    <a:cubicBezTo>
                      <a:pt x="1069" y="3424"/>
                      <a:pt x="1152" y="3652"/>
                      <a:pt x="1235" y="3880"/>
                    </a:cubicBezTo>
                    <a:cubicBezTo>
                      <a:pt x="1391" y="4263"/>
                      <a:pt x="1557" y="4648"/>
                      <a:pt x="1691" y="5042"/>
                    </a:cubicBezTo>
                    <a:cubicBezTo>
                      <a:pt x="1764" y="5228"/>
                      <a:pt x="1826" y="5425"/>
                      <a:pt x="1868" y="5633"/>
                    </a:cubicBezTo>
                    <a:cubicBezTo>
                      <a:pt x="1899" y="5736"/>
                      <a:pt x="1919" y="5851"/>
                      <a:pt x="1940" y="5965"/>
                    </a:cubicBezTo>
                    <a:lnTo>
                      <a:pt x="2002" y="6307"/>
                    </a:lnTo>
                    <a:cubicBezTo>
                      <a:pt x="2075" y="6764"/>
                      <a:pt x="2138" y="7220"/>
                      <a:pt x="2148" y="7686"/>
                    </a:cubicBezTo>
                    <a:cubicBezTo>
                      <a:pt x="2158" y="7915"/>
                      <a:pt x="2148" y="8154"/>
                      <a:pt x="2138" y="8392"/>
                    </a:cubicBezTo>
                    <a:cubicBezTo>
                      <a:pt x="2117" y="8620"/>
                      <a:pt x="2096" y="8848"/>
                      <a:pt x="2055" y="9076"/>
                    </a:cubicBezTo>
                    <a:cubicBezTo>
                      <a:pt x="1982" y="9491"/>
                      <a:pt x="1868" y="9906"/>
                      <a:pt x="1712" y="10291"/>
                    </a:cubicBezTo>
                    <a:cubicBezTo>
                      <a:pt x="1567" y="10674"/>
                      <a:pt x="1380" y="11047"/>
                      <a:pt x="1152" y="11390"/>
                    </a:cubicBezTo>
                    <a:cubicBezTo>
                      <a:pt x="1038" y="11556"/>
                      <a:pt x="923" y="11722"/>
                      <a:pt x="789" y="11877"/>
                    </a:cubicBezTo>
                    <a:cubicBezTo>
                      <a:pt x="727" y="11950"/>
                      <a:pt x="665" y="12033"/>
                      <a:pt x="592" y="12105"/>
                    </a:cubicBezTo>
                    <a:cubicBezTo>
                      <a:pt x="436" y="12282"/>
                      <a:pt x="270" y="12458"/>
                      <a:pt x="104" y="12624"/>
                    </a:cubicBezTo>
                    <a:cubicBezTo>
                      <a:pt x="63" y="12656"/>
                      <a:pt x="31" y="12697"/>
                      <a:pt x="1" y="12728"/>
                    </a:cubicBezTo>
                    <a:cubicBezTo>
                      <a:pt x="197" y="12697"/>
                      <a:pt x="405" y="12666"/>
                      <a:pt x="644" y="12635"/>
                    </a:cubicBezTo>
                    <a:cubicBezTo>
                      <a:pt x="893" y="12593"/>
                      <a:pt x="1142" y="12562"/>
                      <a:pt x="1391" y="12520"/>
                    </a:cubicBezTo>
                    <a:lnTo>
                      <a:pt x="1629" y="12490"/>
                    </a:lnTo>
                    <a:lnTo>
                      <a:pt x="1598" y="12479"/>
                    </a:lnTo>
                    <a:lnTo>
                      <a:pt x="1712" y="12479"/>
                    </a:lnTo>
                    <a:cubicBezTo>
                      <a:pt x="1868" y="12458"/>
                      <a:pt x="2065" y="12437"/>
                      <a:pt x="2262" y="12417"/>
                    </a:cubicBezTo>
                    <a:cubicBezTo>
                      <a:pt x="2459" y="12396"/>
                      <a:pt x="2677" y="12375"/>
                      <a:pt x="2894" y="12375"/>
                    </a:cubicBezTo>
                    <a:cubicBezTo>
                      <a:pt x="2894" y="12386"/>
                      <a:pt x="2905" y="12386"/>
                      <a:pt x="2915" y="12396"/>
                    </a:cubicBezTo>
                    <a:cubicBezTo>
                      <a:pt x="2936" y="12407"/>
                      <a:pt x="2947" y="12407"/>
                      <a:pt x="2967" y="12407"/>
                    </a:cubicBezTo>
                    <a:cubicBezTo>
                      <a:pt x="2998" y="12407"/>
                      <a:pt x="3030" y="12396"/>
                      <a:pt x="3040" y="12365"/>
                    </a:cubicBezTo>
                    <a:cubicBezTo>
                      <a:pt x="3403" y="11649"/>
                      <a:pt x="3694" y="10985"/>
                      <a:pt x="3922" y="10342"/>
                    </a:cubicBezTo>
                    <a:cubicBezTo>
                      <a:pt x="4160" y="9657"/>
                      <a:pt x="4337" y="8963"/>
                      <a:pt x="4430" y="8278"/>
                    </a:cubicBezTo>
                    <a:cubicBezTo>
                      <a:pt x="4523" y="7552"/>
                      <a:pt x="4544" y="6815"/>
                      <a:pt x="4471" y="6079"/>
                    </a:cubicBezTo>
                    <a:cubicBezTo>
                      <a:pt x="4440" y="5778"/>
                      <a:pt x="4399" y="5457"/>
                      <a:pt x="4337" y="5125"/>
                    </a:cubicBezTo>
                    <a:cubicBezTo>
                      <a:pt x="4284" y="4834"/>
                      <a:pt x="4222" y="4533"/>
                      <a:pt x="4139" y="4233"/>
                    </a:cubicBezTo>
                    <a:cubicBezTo>
                      <a:pt x="3786" y="2946"/>
                      <a:pt x="3237" y="1868"/>
                      <a:pt x="2490" y="1017"/>
                    </a:cubicBezTo>
                    <a:cubicBezTo>
                      <a:pt x="2148" y="633"/>
                      <a:pt x="1753" y="291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50"/>
              <p:cNvSpPr/>
              <p:nvPr/>
            </p:nvSpPr>
            <p:spPr>
              <a:xfrm>
                <a:off x="4435000" y="3488000"/>
                <a:ext cx="215025" cy="142400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5696" extrusionOk="0">
                    <a:moveTo>
                      <a:pt x="5468" y="0"/>
                    </a:moveTo>
                    <a:cubicBezTo>
                      <a:pt x="5353" y="0"/>
                      <a:pt x="5240" y="11"/>
                      <a:pt x="5125" y="11"/>
                    </a:cubicBezTo>
                    <a:cubicBezTo>
                      <a:pt x="4814" y="21"/>
                      <a:pt x="4482" y="42"/>
                      <a:pt x="4161" y="83"/>
                    </a:cubicBezTo>
                    <a:cubicBezTo>
                      <a:pt x="4088" y="83"/>
                      <a:pt x="4015" y="94"/>
                      <a:pt x="3953" y="104"/>
                    </a:cubicBezTo>
                    <a:lnTo>
                      <a:pt x="3933" y="104"/>
                    </a:lnTo>
                    <a:cubicBezTo>
                      <a:pt x="3725" y="136"/>
                      <a:pt x="3538" y="166"/>
                      <a:pt x="3362" y="208"/>
                    </a:cubicBezTo>
                    <a:cubicBezTo>
                      <a:pt x="2957" y="291"/>
                      <a:pt x="2563" y="405"/>
                      <a:pt x="2169" y="560"/>
                    </a:cubicBezTo>
                    <a:cubicBezTo>
                      <a:pt x="1723" y="737"/>
                      <a:pt x="1339" y="934"/>
                      <a:pt x="1017" y="1173"/>
                    </a:cubicBezTo>
                    <a:cubicBezTo>
                      <a:pt x="644" y="1443"/>
                      <a:pt x="364" y="1743"/>
                      <a:pt x="198" y="2065"/>
                    </a:cubicBezTo>
                    <a:cubicBezTo>
                      <a:pt x="115" y="2241"/>
                      <a:pt x="53" y="2428"/>
                      <a:pt x="21" y="2614"/>
                    </a:cubicBezTo>
                    <a:cubicBezTo>
                      <a:pt x="11" y="2718"/>
                      <a:pt x="1" y="2833"/>
                      <a:pt x="11" y="2925"/>
                    </a:cubicBezTo>
                    <a:cubicBezTo>
                      <a:pt x="11" y="3029"/>
                      <a:pt x="32" y="3144"/>
                      <a:pt x="53" y="3257"/>
                    </a:cubicBezTo>
                    <a:cubicBezTo>
                      <a:pt x="94" y="3476"/>
                      <a:pt x="177" y="3683"/>
                      <a:pt x="302" y="3880"/>
                    </a:cubicBezTo>
                    <a:cubicBezTo>
                      <a:pt x="416" y="4066"/>
                      <a:pt x="572" y="4264"/>
                      <a:pt x="758" y="4471"/>
                    </a:cubicBezTo>
                    <a:cubicBezTo>
                      <a:pt x="1038" y="4751"/>
                      <a:pt x="1349" y="5011"/>
                      <a:pt x="1713" y="5249"/>
                    </a:cubicBezTo>
                    <a:cubicBezTo>
                      <a:pt x="1879" y="5353"/>
                      <a:pt x="2045" y="5447"/>
                      <a:pt x="2211" y="5519"/>
                    </a:cubicBezTo>
                    <a:cubicBezTo>
                      <a:pt x="2377" y="5602"/>
                      <a:pt x="2532" y="5654"/>
                      <a:pt x="2677" y="5695"/>
                    </a:cubicBezTo>
                    <a:lnTo>
                      <a:pt x="2698" y="5695"/>
                    </a:lnTo>
                    <a:cubicBezTo>
                      <a:pt x="2739" y="5695"/>
                      <a:pt x="2771" y="5664"/>
                      <a:pt x="2781" y="5633"/>
                    </a:cubicBezTo>
                    <a:cubicBezTo>
                      <a:pt x="2791" y="5612"/>
                      <a:pt x="2781" y="5592"/>
                      <a:pt x="2771" y="5571"/>
                    </a:cubicBezTo>
                    <a:cubicBezTo>
                      <a:pt x="2760" y="5550"/>
                      <a:pt x="2739" y="5530"/>
                      <a:pt x="2718" y="5530"/>
                    </a:cubicBezTo>
                    <a:cubicBezTo>
                      <a:pt x="2615" y="5498"/>
                      <a:pt x="2501" y="5467"/>
                      <a:pt x="2377" y="5415"/>
                    </a:cubicBezTo>
                    <a:lnTo>
                      <a:pt x="2377" y="5415"/>
                    </a:lnTo>
                    <a:lnTo>
                      <a:pt x="2397" y="5426"/>
                    </a:lnTo>
                    <a:cubicBezTo>
                      <a:pt x="2262" y="5364"/>
                      <a:pt x="2117" y="5291"/>
                      <a:pt x="1992" y="5218"/>
                    </a:cubicBezTo>
                    <a:cubicBezTo>
                      <a:pt x="2086" y="5218"/>
                      <a:pt x="2179" y="5228"/>
                      <a:pt x="2273" y="5228"/>
                    </a:cubicBezTo>
                    <a:cubicBezTo>
                      <a:pt x="2511" y="5228"/>
                      <a:pt x="2771" y="5218"/>
                      <a:pt x="3040" y="5187"/>
                    </a:cubicBezTo>
                    <a:cubicBezTo>
                      <a:pt x="3465" y="5156"/>
                      <a:pt x="3912" y="5094"/>
                      <a:pt x="4347" y="5000"/>
                    </a:cubicBezTo>
                    <a:cubicBezTo>
                      <a:pt x="4804" y="4896"/>
                      <a:pt x="5249" y="4772"/>
                      <a:pt x="5664" y="4627"/>
                    </a:cubicBezTo>
                    <a:cubicBezTo>
                      <a:pt x="6121" y="4461"/>
                      <a:pt x="6526" y="4274"/>
                      <a:pt x="6888" y="4057"/>
                    </a:cubicBezTo>
                    <a:cubicBezTo>
                      <a:pt x="7273" y="3818"/>
                      <a:pt x="7605" y="3548"/>
                      <a:pt x="7863" y="3268"/>
                    </a:cubicBezTo>
                    <a:cubicBezTo>
                      <a:pt x="8144" y="2957"/>
                      <a:pt x="8351" y="2604"/>
                      <a:pt x="8465" y="2241"/>
                    </a:cubicBezTo>
                    <a:cubicBezTo>
                      <a:pt x="8580" y="1878"/>
                      <a:pt x="8600" y="1546"/>
                      <a:pt x="8517" y="1266"/>
                    </a:cubicBezTo>
                    <a:cubicBezTo>
                      <a:pt x="8486" y="1131"/>
                      <a:pt x="8424" y="1007"/>
                      <a:pt x="8341" y="892"/>
                    </a:cubicBezTo>
                    <a:cubicBezTo>
                      <a:pt x="8299" y="841"/>
                      <a:pt x="8258" y="789"/>
                      <a:pt x="8206" y="737"/>
                    </a:cubicBezTo>
                    <a:cubicBezTo>
                      <a:pt x="8165" y="696"/>
                      <a:pt x="8112" y="643"/>
                      <a:pt x="8040" y="592"/>
                    </a:cubicBezTo>
                    <a:cubicBezTo>
                      <a:pt x="7937" y="519"/>
                      <a:pt x="7822" y="447"/>
                      <a:pt x="7677" y="374"/>
                    </a:cubicBezTo>
                    <a:cubicBezTo>
                      <a:pt x="7542" y="311"/>
                      <a:pt x="7386" y="260"/>
                      <a:pt x="7220" y="208"/>
                    </a:cubicBezTo>
                    <a:cubicBezTo>
                      <a:pt x="6930" y="125"/>
                      <a:pt x="6598" y="73"/>
                      <a:pt x="6194" y="32"/>
                    </a:cubicBezTo>
                    <a:cubicBezTo>
                      <a:pt x="5966" y="11"/>
                      <a:pt x="5727" y="0"/>
                      <a:pt x="5468" y="0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50"/>
              <p:cNvSpPr/>
              <p:nvPr/>
            </p:nvSpPr>
            <p:spPr>
              <a:xfrm>
                <a:off x="4422050" y="3283125"/>
                <a:ext cx="1252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1734" extrusionOk="0">
                    <a:moveTo>
                      <a:pt x="3050" y="1"/>
                    </a:moveTo>
                    <a:cubicBezTo>
                      <a:pt x="2967" y="1"/>
                      <a:pt x="2884" y="1"/>
                      <a:pt x="2801" y="11"/>
                    </a:cubicBezTo>
                    <a:cubicBezTo>
                      <a:pt x="2563" y="21"/>
                      <a:pt x="2314" y="53"/>
                      <a:pt x="2065" y="94"/>
                    </a:cubicBezTo>
                    <a:cubicBezTo>
                      <a:pt x="1588" y="198"/>
                      <a:pt x="1131" y="364"/>
                      <a:pt x="716" y="592"/>
                    </a:cubicBezTo>
                    <a:cubicBezTo>
                      <a:pt x="456" y="737"/>
                      <a:pt x="218" y="913"/>
                      <a:pt x="0" y="1100"/>
                    </a:cubicBezTo>
                    <a:cubicBezTo>
                      <a:pt x="94" y="1173"/>
                      <a:pt x="198" y="1235"/>
                      <a:pt x="301" y="1298"/>
                    </a:cubicBezTo>
                    <a:cubicBezTo>
                      <a:pt x="447" y="1370"/>
                      <a:pt x="612" y="1443"/>
                      <a:pt x="788" y="1505"/>
                    </a:cubicBezTo>
                    <a:cubicBezTo>
                      <a:pt x="954" y="1556"/>
                      <a:pt x="1131" y="1609"/>
                      <a:pt x="1318" y="1639"/>
                    </a:cubicBezTo>
                    <a:cubicBezTo>
                      <a:pt x="1618" y="1702"/>
                      <a:pt x="1929" y="1733"/>
                      <a:pt x="2261" y="1733"/>
                    </a:cubicBezTo>
                    <a:cubicBezTo>
                      <a:pt x="2324" y="1733"/>
                      <a:pt x="2386" y="1733"/>
                      <a:pt x="2459" y="1722"/>
                    </a:cubicBezTo>
                    <a:cubicBezTo>
                      <a:pt x="2614" y="1702"/>
                      <a:pt x="2759" y="1681"/>
                      <a:pt x="2905" y="1660"/>
                    </a:cubicBezTo>
                    <a:lnTo>
                      <a:pt x="3061" y="1630"/>
                    </a:lnTo>
                    <a:cubicBezTo>
                      <a:pt x="3206" y="1598"/>
                      <a:pt x="3351" y="1556"/>
                      <a:pt x="3465" y="1515"/>
                    </a:cubicBezTo>
                    <a:lnTo>
                      <a:pt x="3485" y="1515"/>
                    </a:lnTo>
                    <a:lnTo>
                      <a:pt x="3517" y="1505"/>
                    </a:lnTo>
                    <a:lnTo>
                      <a:pt x="3527" y="1505"/>
                    </a:lnTo>
                    <a:cubicBezTo>
                      <a:pt x="3787" y="1422"/>
                      <a:pt x="4046" y="1318"/>
                      <a:pt x="4294" y="1183"/>
                    </a:cubicBezTo>
                    <a:cubicBezTo>
                      <a:pt x="4554" y="1049"/>
                      <a:pt x="4782" y="883"/>
                      <a:pt x="4969" y="706"/>
                    </a:cubicBezTo>
                    <a:lnTo>
                      <a:pt x="5011" y="664"/>
                    </a:lnTo>
                    <a:lnTo>
                      <a:pt x="5011" y="654"/>
                    </a:lnTo>
                    <a:cubicBezTo>
                      <a:pt x="4990" y="644"/>
                      <a:pt x="4969" y="634"/>
                      <a:pt x="4948" y="634"/>
                    </a:cubicBezTo>
                    <a:lnTo>
                      <a:pt x="4938" y="634"/>
                    </a:lnTo>
                    <a:cubicBezTo>
                      <a:pt x="4741" y="478"/>
                      <a:pt x="4523" y="353"/>
                      <a:pt x="4305" y="249"/>
                    </a:cubicBezTo>
                    <a:cubicBezTo>
                      <a:pt x="4066" y="146"/>
                      <a:pt x="3817" y="74"/>
                      <a:pt x="3568" y="42"/>
                    </a:cubicBezTo>
                    <a:cubicBezTo>
                      <a:pt x="3402" y="11"/>
                      <a:pt x="3236" y="1"/>
                      <a:pt x="3050" y="1"/>
                    </a:cubicBezTo>
                    <a:close/>
                  </a:path>
                </a:pathLst>
              </a:custGeom>
              <a:solidFill>
                <a:srgbClr val="AA4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0"/>
              <p:cNvSpPr/>
              <p:nvPr/>
            </p:nvSpPr>
            <p:spPr>
              <a:xfrm>
                <a:off x="4372525" y="3167225"/>
                <a:ext cx="81975" cy="90500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3620" extrusionOk="0">
                    <a:moveTo>
                      <a:pt x="1121" y="0"/>
                    </a:moveTo>
                    <a:cubicBezTo>
                      <a:pt x="1058" y="0"/>
                      <a:pt x="1006" y="10"/>
                      <a:pt x="955" y="10"/>
                    </a:cubicBezTo>
                    <a:cubicBezTo>
                      <a:pt x="840" y="31"/>
                      <a:pt x="736" y="62"/>
                      <a:pt x="633" y="125"/>
                    </a:cubicBezTo>
                    <a:cubicBezTo>
                      <a:pt x="550" y="166"/>
                      <a:pt x="477" y="238"/>
                      <a:pt x="404" y="321"/>
                    </a:cubicBezTo>
                    <a:cubicBezTo>
                      <a:pt x="342" y="394"/>
                      <a:pt x="291" y="477"/>
                      <a:pt x="249" y="581"/>
                    </a:cubicBezTo>
                    <a:cubicBezTo>
                      <a:pt x="155" y="778"/>
                      <a:pt x="104" y="996"/>
                      <a:pt x="72" y="1203"/>
                    </a:cubicBezTo>
                    <a:cubicBezTo>
                      <a:pt x="10" y="1515"/>
                      <a:pt x="0" y="1836"/>
                      <a:pt x="21" y="2179"/>
                    </a:cubicBezTo>
                    <a:cubicBezTo>
                      <a:pt x="31" y="2334"/>
                      <a:pt x="52" y="2490"/>
                      <a:pt x="83" y="2666"/>
                    </a:cubicBezTo>
                    <a:cubicBezTo>
                      <a:pt x="93" y="2749"/>
                      <a:pt x="114" y="2852"/>
                      <a:pt x="145" y="2956"/>
                    </a:cubicBezTo>
                    <a:cubicBezTo>
                      <a:pt x="176" y="3071"/>
                      <a:pt x="208" y="3174"/>
                      <a:pt x="238" y="3288"/>
                    </a:cubicBezTo>
                    <a:lnTo>
                      <a:pt x="259" y="3330"/>
                    </a:lnTo>
                    <a:lnTo>
                      <a:pt x="280" y="3423"/>
                    </a:lnTo>
                    <a:lnTo>
                      <a:pt x="301" y="3495"/>
                    </a:lnTo>
                    <a:lnTo>
                      <a:pt x="311" y="3506"/>
                    </a:lnTo>
                    <a:lnTo>
                      <a:pt x="321" y="3537"/>
                    </a:lnTo>
                    <a:lnTo>
                      <a:pt x="321" y="3558"/>
                    </a:lnTo>
                    <a:cubicBezTo>
                      <a:pt x="321" y="3558"/>
                      <a:pt x="321" y="3569"/>
                      <a:pt x="332" y="3569"/>
                    </a:cubicBezTo>
                    <a:lnTo>
                      <a:pt x="332" y="3589"/>
                    </a:lnTo>
                    <a:cubicBezTo>
                      <a:pt x="342" y="3610"/>
                      <a:pt x="374" y="3620"/>
                      <a:pt x="384" y="3620"/>
                    </a:cubicBezTo>
                    <a:lnTo>
                      <a:pt x="404" y="3620"/>
                    </a:lnTo>
                    <a:cubicBezTo>
                      <a:pt x="425" y="3620"/>
                      <a:pt x="436" y="3620"/>
                      <a:pt x="446" y="3610"/>
                    </a:cubicBezTo>
                    <a:cubicBezTo>
                      <a:pt x="467" y="3599"/>
                      <a:pt x="467" y="3599"/>
                      <a:pt x="477" y="3578"/>
                    </a:cubicBezTo>
                    <a:cubicBezTo>
                      <a:pt x="487" y="3569"/>
                      <a:pt x="487" y="3558"/>
                      <a:pt x="487" y="3548"/>
                    </a:cubicBezTo>
                    <a:lnTo>
                      <a:pt x="487" y="3527"/>
                    </a:lnTo>
                    <a:cubicBezTo>
                      <a:pt x="498" y="3548"/>
                      <a:pt x="519" y="3558"/>
                      <a:pt x="550" y="3558"/>
                    </a:cubicBezTo>
                    <a:cubicBezTo>
                      <a:pt x="560" y="3558"/>
                      <a:pt x="570" y="3558"/>
                      <a:pt x="570" y="3548"/>
                    </a:cubicBezTo>
                    <a:cubicBezTo>
                      <a:pt x="1047" y="3423"/>
                      <a:pt x="1504" y="3154"/>
                      <a:pt x="1898" y="2769"/>
                    </a:cubicBezTo>
                    <a:cubicBezTo>
                      <a:pt x="2085" y="2593"/>
                      <a:pt x="2251" y="2386"/>
                      <a:pt x="2396" y="2168"/>
                    </a:cubicBezTo>
                    <a:cubicBezTo>
                      <a:pt x="2531" y="1950"/>
                      <a:pt x="2635" y="1722"/>
                      <a:pt x="2707" y="1483"/>
                    </a:cubicBezTo>
                    <a:cubicBezTo>
                      <a:pt x="2759" y="1328"/>
                      <a:pt x="2780" y="1172"/>
                      <a:pt x="2790" y="1017"/>
                    </a:cubicBezTo>
                    <a:cubicBezTo>
                      <a:pt x="2915" y="1120"/>
                      <a:pt x="3029" y="1234"/>
                      <a:pt x="3143" y="1359"/>
                    </a:cubicBezTo>
                    <a:cubicBezTo>
                      <a:pt x="3154" y="1369"/>
                      <a:pt x="3184" y="1379"/>
                      <a:pt x="3195" y="1379"/>
                    </a:cubicBezTo>
                    <a:cubicBezTo>
                      <a:pt x="3226" y="1379"/>
                      <a:pt x="3247" y="1369"/>
                      <a:pt x="3257" y="1349"/>
                    </a:cubicBezTo>
                    <a:cubicBezTo>
                      <a:pt x="3278" y="1338"/>
                      <a:pt x="3278" y="1317"/>
                      <a:pt x="3278" y="1296"/>
                    </a:cubicBezTo>
                    <a:cubicBezTo>
                      <a:pt x="3278" y="1276"/>
                      <a:pt x="3267" y="1266"/>
                      <a:pt x="3257" y="1245"/>
                    </a:cubicBezTo>
                    <a:cubicBezTo>
                      <a:pt x="3091" y="1068"/>
                      <a:pt x="2905" y="902"/>
                      <a:pt x="2728" y="747"/>
                    </a:cubicBezTo>
                    <a:cubicBezTo>
                      <a:pt x="2500" y="560"/>
                      <a:pt x="2282" y="415"/>
                      <a:pt x="2054" y="291"/>
                    </a:cubicBezTo>
                    <a:cubicBezTo>
                      <a:pt x="1794" y="145"/>
                      <a:pt x="1566" y="62"/>
                      <a:pt x="1328" y="21"/>
                    </a:cubicBezTo>
                    <a:cubicBezTo>
                      <a:pt x="1255" y="10"/>
                      <a:pt x="1193" y="0"/>
                      <a:pt x="11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0"/>
              <p:cNvSpPr/>
              <p:nvPr/>
            </p:nvSpPr>
            <p:spPr>
              <a:xfrm>
                <a:off x="4474950" y="3154775"/>
                <a:ext cx="84825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3486" extrusionOk="0">
                    <a:moveTo>
                      <a:pt x="2086" y="0"/>
                    </a:moveTo>
                    <a:cubicBezTo>
                      <a:pt x="2033" y="0"/>
                      <a:pt x="1982" y="0"/>
                      <a:pt x="1930" y="10"/>
                    </a:cubicBezTo>
                    <a:cubicBezTo>
                      <a:pt x="1857" y="21"/>
                      <a:pt x="1784" y="31"/>
                      <a:pt x="1722" y="52"/>
                    </a:cubicBezTo>
                    <a:cubicBezTo>
                      <a:pt x="1494" y="125"/>
                      <a:pt x="1276" y="249"/>
                      <a:pt x="1048" y="425"/>
                    </a:cubicBezTo>
                    <a:cubicBezTo>
                      <a:pt x="851" y="581"/>
                      <a:pt x="654" y="757"/>
                      <a:pt x="457" y="975"/>
                    </a:cubicBezTo>
                    <a:cubicBezTo>
                      <a:pt x="301" y="1151"/>
                      <a:pt x="156" y="1338"/>
                      <a:pt x="21" y="1535"/>
                    </a:cubicBezTo>
                    <a:cubicBezTo>
                      <a:pt x="11" y="1556"/>
                      <a:pt x="0" y="1577"/>
                      <a:pt x="0" y="1598"/>
                    </a:cubicBezTo>
                    <a:cubicBezTo>
                      <a:pt x="0" y="1618"/>
                      <a:pt x="11" y="1639"/>
                      <a:pt x="32" y="1649"/>
                    </a:cubicBezTo>
                    <a:cubicBezTo>
                      <a:pt x="46" y="1657"/>
                      <a:pt x="61" y="1664"/>
                      <a:pt x="76" y="1664"/>
                    </a:cubicBezTo>
                    <a:cubicBezTo>
                      <a:pt x="82" y="1664"/>
                      <a:pt x="88" y="1663"/>
                      <a:pt x="94" y="1660"/>
                    </a:cubicBezTo>
                    <a:cubicBezTo>
                      <a:pt x="115" y="1660"/>
                      <a:pt x="135" y="1649"/>
                      <a:pt x="145" y="1639"/>
                    </a:cubicBezTo>
                    <a:cubicBezTo>
                      <a:pt x="239" y="1504"/>
                      <a:pt x="343" y="1370"/>
                      <a:pt x="436" y="1255"/>
                    </a:cubicBezTo>
                    <a:cubicBezTo>
                      <a:pt x="467" y="1400"/>
                      <a:pt x="530" y="1556"/>
                      <a:pt x="592" y="1701"/>
                    </a:cubicBezTo>
                    <a:cubicBezTo>
                      <a:pt x="706" y="1919"/>
                      <a:pt x="851" y="2137"/>
                      <a:pt x="1017" y="2324"/>
                    </a:cubicBezTo>
                    <a:cubicBezTo>
                      <a:pt x="1193" y="2531"/>
                      <a:pt x="1390" y="2707"/>
                      <a:pt x="1608" y="2852"/>
                    </a:cubicBezTo>
                    <a:cubicBezTo>
                      <a:pt x="2054" y="3184"/>
                      <a:pt x="2552" y="3382"/>
                      <a:pt x="3040" y="3433"/>
                    </a:cubicBezTo>
                    <a:lnTo>
                      <a:pt x="3071" y="3433"/>
                    </a:lnTo>
                    <a:cubicBezTo>
                      <a:pt x="3102" y="3433"/>
                      <a:pt x="3123" y="3413"/>
                      <a:pt x="3133" y="3403"/>
                    </a:cubicBezTo>
                    <a:lnTo>
                      <a:pt x="3133" y="3413"/>
                    </a:lnTo>
                    <a:cubicBezTo>
                      <a:pt x="3133" y="3423"/>
                      <a:pt x="3133" y="3444"/>
                      <a:pt x="3144" y="3454"/>
                    </a:cubicBezTo>
                    <a:cubicBezTo>
                      <a:pt x="3154" y="3465"/>
                      <a:pt x="3164" y="3465"/>
                      <a:pt x="3174" y="3475"/>
                    </a:cubicBezTo>
                    <a:cubicBezTo>
                      <a:pt x="3185" y="3486"/>
                      <a:pt x="3206" y="3486"/>
                      <a:pt x="3227" y="3486"/>
                    </a:cubicBezTo>
                    <a:cubicBezTo>
                      <a:pt x="3227" y="3486"/>
                      <a:pt x="3237" y="3486"/>
                      <a:pt x="3237" y="3475"/>
                    </a:cubicBezTo>
                    <a:cubicBezTo>
                      <a:pt x="3257" y="3475"/>
                      <a:pt x="3278" y="3454"/>
                      <a:pt x="3289" y="3444"/>
                    </a:cubicBezTo>
                    <a:lnTo>
                      <a:pt x="3289" y="3423"/>
                    </a:lnTo>
                    <a:cubicBezTo>
                      <a:pt x="3289" y="3413"/>
                      <a:pt x="3299" y="3413"/>
                      <a:pt x="3299" y="3403"/>
                    </a:cubicBezTo>
                    <a:lnTo>
                      <a:pt x="3299" y="3382"/>
                    </a:lnTo>
                    <a:lnTo>
                      <a:pt x="3299" y="3350"/>
                    </a:lnTo>
                    <a:lnTo>
                      <a:pt x="3299" y="3340"/>
                    </a:lnTo>
                    <a:lnTo>
                      <a:pt x="3310" y="3267"/>
                    </a:lnTo>
                    <a:lnTo>
                      <a:pt x="3320" y="3174"/>
                    </a:lnTo>
                    <a:lnTo>
                      <a:pt x="3330" y="3122"/>
                    </a:lnTo>
                    <a:cubicBezTo>
                      <a:pt x="3340" y="3018"/>
                      <a:pt x="3361" y="2905"/>
                      <a:pt x="3372" y="2790"/>
                    </a:cubicBezTo>
                    <a:cubicBezTo>
                      <a:pt x="3382" y="2686"/>
                      <a:pt x="3382" y="2573"/>
                      <a:pt x="3382" y="2490"/>
                    </a:cubicBezTo>
                    <a:cubicBezTo>
                      <a:pt x="3393" y="2313"/>
                      <a:pt x="3382" y="2147"/>
                      <a:pt x="3372" y="2002"/>
                    </a:cubicBezTo>
                    <a:cubicBezTo>
                      <a:pt x="3330" y="1660"/>
                      <a:pt x="3268" y="1338"/>
                      <a:pt x="3164" y="1048"/>
                    </a:cubicBezTo>
                    <a:cubicBezTo>
                      <a:pt x="3091" y="851"/>
                      <a:pt x="3008" y="643"/>
                      <a:pt x="2884" y="457"/>
                    </a:cubicBezTo>
                    <a:cubicBezTo>
                      <a:pt x="2822" y="363"/>
                      <a:pt x="2749" y="280"/>
                      <a:pt x="2676" y="218"/>
                    </a:cubicBezTo>
                    <a:cubicBezTo>
                      <a:pt x="2593" y="145"/>
                      <a:pt x="2510" y="93"/>
                      <a:pt x="2417" y="52"/>
                    </a:cubicBezTo>
                    <a:cubicBezTo>
                      <a:pt x="2314" y="21"/>
                      <a:pt x="2199" y="0"/>
                      <a:pt x="20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0"/>
              <p:cNvSpPr/>
              <p:nvPr/>
            </p:nvSpPr>
            <p:spPr>
              <a:xfrm>
                <a:off x="4372250" y="3168250"/>
                <a:ext cx="21050" cy="89750"/>
              </a:xfrm>
              <a:custGeom>
                <a:avLst/>
                <a:gdLst/>
                <a:ahLst/>
                <a:cxnLst/>
                <a:rect l="l" t="t" r="r" b="b"/>
                <a:pathLst>
                  <a:path w="842" h="3590" extrusionOk="0">
                    <a:moveTo>
                      <a:pt x="841" y="1"/>
                    </a:moveTo>
                    <a:cubicBezTo>
                      <a:pt x="779" y="21"/>
                      <a:pt x="706" y="42"/>
                      <a:pt x="644" y="84"/>
                    </a:cubicBezTo>
                    <a:cubicBezTo>
                      <a:pt x="561" y="125"/>
                      <a:pt x="488" y="187"/>
                      <a:pt x="415" y="270"/>
                    </a:cubicBezTo>
                    <a:cubicBezTo>
                      <a:pt x="353" y="353"/>
                      <a:pt x="302" y="436"/>
                      <a:pt x="260" y="540"/>
                    </a:cubicBezTo>
                    <a:cubicBezTo>
                      <a:pt x="166" y="737"/>
                      <a:pt x="115" y="955"/>
                      <a:pt x="73" y="1162"/>
                    </a:cubicBezTo>
                    <a:cubicBezTo>
                      <a:pt x="21" y="1474"/>
                      <a:pt x="0" y="1795"/>
                      <a:pt x="32" y="2138"/>
                    </a:cubicBezTo>
                    <a:cubicBezTo>
                      <a:pt x="42" y="2293"/>
                      <a:pt x="63" y="2449"/>
                      <a:pt x="94" y="2625"/>
                    </a:cubicBezTo>
                    <a:cubicBezTo>
                      <a:pt x="104" y="2718"/>
                      <a:pt x="125" y="2822"/>
                      <a:pt x="156" y="2926"/>
                    </a:cubicBezTo>
                    <a:cubicBezTo>
                      <a:pt x="187" y="3030"/>
                      <a:pt x="219" y="3133"/>
                      <a:pt x="249" y="3247"/>
                    </a:cubicBezTo>
                    <a:lnTo>
                      <a:pt x="260" y="3289"/>
                    </a:lnTo>
                    <a:lnTo>
                      <a:pt x="291" y="3382"/>
                    </a:lnTo>
                    <a:lnTo>
                      <a:pt x="312" y="3454"/>
                    </a:lnTo>
                    <a:lnTo>
                      <a:pt x="322" y="3465"/>
                    </a:lnTo>
                    <a:lnTo>
                      <a:pt x="322" y="3496"/>
                    </a:lnTo>
                    <a:cubicBezTo>
                      <a:pt x="322" y="3496"/>
                      <a:pt x="322" y="3507"/>
                      <a:pt x="332" y="3517"/>
                    </a:cubicBezTo>
                    <a:lnTo>
                      <a:pt x="332" y="3528"/>
                    </a:lnTo>
                    <a:cubicBezTo>
                      <a:pt x="343" y="3537"/>
                      <a:pt x="343" y="3548"/>
                      <a:pt x="343" y="3548"/>
                    </a:cubicBezTo>
                    <a:cubicBezTo>
                      <a:pt x="353" y="3569"/>
                      <a:pt x="385" y="3579"/>
                      <a:pt x="395" y="3579"/>
                    </a:cubicBezTo>
                    <a:cubicBezTo>
                      <a:pt x="405" y="3590"/>
                      <a:pt x="415" y="3590"/>
                      <a:pt x="415" y="3590"/>
                    </a:cubicBezTo>
                    <a:cubicBezTo>
                      <a:pt x="436" y="3590"/>
                      <a:pt x="457" y="3579"/>
                      <a:pt x="468" y="3569"/>
                    </a:cubicBezTo>
                    <a:cubicBezTo>
                      <a:pt x="478" y="3558"/>
                      <a:pt x="488" y="3558"/>
                      <a:pt x="488" y="3548"/>
                    </a:cubicBezTo>
                    <a:cubicBezTo>
                      <a:pt x="498" y="3528"/>
                      <a:pt x="498" y="3517"/>
                      <a:pt x="498" y="3507"/>
                    </a:cubicBezTo>
                    <a:lnTo>
                      <a:pt x="498" y="3486"/>
                    </a:lnTo>
                    <a:cubicBezTo>
                      <a:pt x="509" y="3507"/>
                      <a:pt x="530" y="3517"/>
                      <a:pt x="561" y="3517"/>
                    </a:cubicBezTo>
                    <a:lnTo>
                      <a:pt x="592" y="3517"/>
                    </a:lnTo>
                    <a:lnTo>
                      <a:pt x="613" y="3507"/>
                    </a:lnTo>
                    <a:lnTo>
                      <a:pt x="613" y="3486"/>
                    </a:lnTo>
                    <a:cubicBezTo>
                      <a:pt x="519" y="3279"/>
                      <a:pt x="447" y="3071"/>
                      <a:pt x="395" y="2853"/>
                    </a:cubicBezTo>
                    <a:cubicBezTo>
                      <a:pt x="332" y="2635"/>
                      <a:pt x="291" y="2417"/>
                      <a:pt x="270" y="2189"/>
                    </a:cubicBezTo>
                    <a:cubicBezTo>
                      <a:pt x="249" y="1982"/>
                      <a:pt x="249" y="1764"/>
                      <a:pt x="260" y="1557"/>
                    </a:cubicBezTo>
                    <a:cubicBezTo>
                      <a:pt x="270" y="1349"/>
                      <a:pt x="291" y="1152"/>
                      <a:pt x="343" y="955"/>
                    </a:cubicBezTo>
                    <a:cubicBezTo>
                      <a:pt x="395" y="727"/>
                      <a:pt x="478" y="509"/>
                      <a:pt x="602" y="301"/>
                    </a:cubicBezTo>
                    <a:cubicBezTo>
                      <a:pt x="664" y="197"/>
                      <a:pt x="737" y="104"/>
                      <a:pt x="820" y="21"/>
                    </a:cubicBez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50"/>
              <p:cNvSpPr/>
              <p:nvPr/>
            </p:nvSpPr>
            <p:spPr>
              <a:xfrm>
                <a:off x="4474950" y="3154500"/>
                <a:ext cx="57850" cy="42025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1681" extrusionOk="0">
                    <a:moveTo>
                      <a:pt x="2086" y="0"/>
                    </a:moveTo>
                    <a:cubicBezTo>
                      <a:pt x="2033" y="0"/>
                      <a:pt x="1982" y="11"/>
                      <a:pt x="1930" y="21"/>
                    </a:cubicBezTo>
                    <a:cubicBezTo>
                      <a:pt x="1857" y="32"/>
                      <a:pt x="1784" y="42"/>
                      <a:pt x="1722" y="63"/>
                    </a:cubicBezTo>
                    <a:cubicBezTo>
                      <a:pt x="1494" y="136"/>
                      <a:pt x="1276" y="260"/>
                      <a:pt x="1048" y="436"/>
                    </a:cubicBezTo>
                    <a:cubicBezTo>
                      <a:pt x="851" y="592"/>
                      <a:pt x="654" y="768"/>
                      <a:pt x="457" y="986"/>
                    </a:cubicBezTo>
                    <a:cubicBezTo>
                      <a:pt x="301" y="1162"/>
                      <a:pt x="156" y="1349"/>
                      <a:pt x="21" y="1546"/>
                    </a:cubicBezTo>
                    <a:cubicBezTo>
                      <a:pt x="0" y="1567"/>
                      <a:pt x="0" y="1588"/>
                      <a:pt x="0" y="1609"/>
                    </a:cubicBezTo>
                    <a:cubicBezTo>
                      <a:pt x="0" y="1629"/>
                      <a:pt x="11" y="1650"/>
                      <a:pt x="32" y="1660"/>
                    </a:cubicBezTo>
                    <a:cubicBezTo>
                      <a:pt x="42" y="1671"/>
                      <a:pt x="62" y="1681"/>
                      <a:pt x="83" y="1681"/>
                    </a:cubicBezTo>
                    <a:cubicBezTo>
                      <a:pt x="115" y="1671"/>
                      <a:pt x="135" y="1660"/>
                      <a:pt x="145" y="1650"/>
                    </a:cubicBezTo>
                    <a:cubicBezTo>
                      <a:pt x="239" y="1526"/>
                      <a:pt x="332" y="1390"/>
                      <a:pt x="436" y="1266"/>
                    </a:cubicBezTo>
                    <a:cubicBezTo>
                      <a:pt x="457" y="1370"/>
                      <a:pt x="498" y="1484"/>
                      <a:pt x="540" y="1598"/>
                    </a:cubicBezTo>
                    <a:cubicBezTo>
                      <a:pt x="560" y="1567"/>
                      <a:pt x="581" y="1536"/>
                      <a:pt x="592" y="1505"/>
                    </a:cubicBezTo>
                    <a:cubicBezTo>
                      <a:pt x="726" y="1256"/>
                      <a:pt x="892" y="1017"/>
                      <a:pt x="1090" y="810"/>
                    </a:cubicBezTo>
                    <a:cubicBezTo>
                      <a:pt x="1276" y="613"/>
                      <a:pt x="1494" y="436"/>
                      <a:pt x="1733" y="291"/>
                    </a:cubicBezTo>
                    <a:cubicBezTo>
                      <a:pt x="1847" y="219"/>
                      <a:pt x="1971" y="156"/>
                      <a:pt x="2096" y="104"/>
                    </a:cubicBezTo>
                    <a:cubicBezTo>
                      <a:pt x="2169" y="74"/>
                      <a:pt x="2241" y="53"/>
                      <a:pt x="2314" y="32"/>
                    </a:cubicBezTo>
                    <a:cubicBezTo>
                      <a:pt x="2241" y="11"/>
                      <a:pt x="2169" y="0"/>
                      <a:pt x="2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50"/>
              <p:cNvSpPr/>
              <p:nvPr/>
            </p:nvSpPr>
            <p:spPr>
              <a:xfrm>
                <a:off x="4491800" y="3167475"/>
                <a:ext cx="55000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771" extrusionOk="0">
                    <a:moveTo>
                      <a:pt x="1276" y="0"/>
                    </a:moveTo>
                    <a:cubicBezTo>
                      <a:pt x="1235" y="0"/>
                      <a:pt x="1183" y="0"/>
                      <a:pt x="1142" y="11"/>
                    </a:cubicBezTo>
                    <a:cubicBezTo>
                      <a:pt x="1069" y="21"/>
                      <a:pt x="986" y="52"/>
                      <a:pt x="903" y="104"/>
                    </a:cubicBezTo>
                    <a:cubicBezTo>
                      <a:pt x="831" y="145"/>
                      <a:pt x="748" y="198"/>
                      <a:pt x="675" y="270"/>
                    </a:cubicBezTo>
                    <a:cubicBezTo>
                      <a:pt x="540" y="384"/>
                      <a:pt x="416" y="519"/>
                      <a:pt x="280" y="716"/>
                    </a:cubicBezTo>
                    <a:cubicBezTo>
                      <a:pt x="177" y="851"/>
                      <a:pt x="94" y="996"/>
                      <a:pt x="22" y="1131"/>
                    </a:cubicBezTo>
                    <a:cubicBezTo>
                      <a:pt x="11" y="1152"/>
                      <a:pt x="1" y="1173"/>
                      <a:pt x="11" y="1193"/>
                    </a:cubicBezTo>
                    <a:cubicBezTo>
                      <a:pt x="22" y="1214"/>
                      <a:pt x="32" y="1235"/>
                      <a:pt x="52" y="1245"/>
                    </a:cubicBezTo>
                    <a:cubicBezTo>
                      <a:pt x="63" y="1245"/>
                      <a:pt x="73" y="1256"/>
                      <a:pt x="94" y="1256"/>
                    </a:cubicBezTo>
                    <a:cubicBezTo>
                      <a:pt x="125" y="1256"/>
                      <a:pt x="146" y="1235"/>
                      <a:pt x="167" y="1214"/>
                    </a:cubicBezTo>
                    <a:cubicBezTo>
                      <a:pt x="188" y="1162"/>
                      <a:pt x="208" y="1120"/>
                      <a:pt x="239" y="1079"/>
                    </a:cubicBezTo>
                    <a:cubicBezTo>
                      <a:pt x="239" y="1120"/>
                      <a:pt x="250" y="1152"/>
                      <a:pt x="260" y="1193"/>
                    </a:cubicBezTo>
                    <a:cubicBezTo>
                      <a:pt x="291" y="1339"/>
                      <a:pt x="343" y="1484"/>
                      <a:pt x="436" y="1639"/>
                    </a:cubicBezTo>
                    <a:cubicBezTo>
                      <a:pt x="519" y="1784"/>
                      <a:pt x="623" y="1930"/>
                      <a:pt x="748" y="2065"/>
                    </a:cubicBezTo>
                    <a:cubicBezTo>
                      <a:pt x="861" y="2189"/>
                      <a:pt x="986" y="2303"/>
                      <a:pt x="1121" y="2397"/>
                    </a:cubicBezTo>
                    <a:cubicBezTo>
                      <a:pt x="1287" y="2510"/>
                      <a:pt x="1453" y="2563"/>
                      <a:pt x="1598" y="2563"/>
                    </a:cubicBezTo>
                    <a:cubicBezTo>
                      <a:pt x="1640" y="2563"/>
                      <a:pt x="1681" y="2563"/>
                      <a:pt x="1712" y="2552"/>
                    </a:cubicBezTo>
                    <a:cubicBezTo>
                      <a:pt x="1806" y="2542"/>
                      <a:pt x="1899" y="2490"/>
                      <a:pt x="1972" y="2407"/>
                    </a:cubicBezTo>
                    <a:cubicBezTo>
                      <a:pt x="1992" y="2386"/>
                      <a:pt x="2013" y="2365"/>
                      <a:pt x="2034" y="2334"/>
                    </a:cubicBezTo>
                    <a:lnTo>
                      <a:pt x="2034" y="2334"/>
                    </a:lnTo>
                    <a:cubicBezTo>
                      <a:pt x="2023" y="2459"/>
                      <a:pt x="2023" y="2573"/>
                      <a:pt x="2023" y="2697"/>
                    </a:cubicBezTo>
                    <a:cubicBezTo>
                      <a:pt x="2023" y="2739"/>
                      <a:pt x="2065" y="2770"/>
                      <a:pt x="2106" y="2770"/>
                    </a:cubicBezTo>
                    <a:cubicBezTo>
                      <a:pt x="2148" y="2770"/>
                      <a:pt x="2189" y="2739"/>
                      <a:pt x="2189" y="2697"/>
                    </a:cubicBezTo>
                    <a:lnTo>
                      <a:pt x="2189" y="2355"/>
                    </a:lnTo>
                    <a:cubicBezTo>
                      <a:pt x="2189" y="2261"/>
                      <a:pt x="2200" y="2158"/>
                      <a:pt x="2200" y="2065"/>
                    </a:cubicBezTo>
                    <a:cubicBezTo>
                      <a:pt x="2200" y="1784"/>
                      <a:pt x="2189" y="1567"/>
                      <a:pt x="2168" y="1359"/>
                    </a:cubicBezTo>
                    <a:cubicBezTo>
                      <a:pt x="2138" y="1090"/>
                      <a:pt x="2096" y="871"/>
                      <a:pt x="2013" y="675"/>
                    </a:cubicBezTo>
                    <a:cubicBezTo>
                      <a:pt x="1982" y="571"/>
                      <a:pt x="1930" y="467"/>
                      <a:pt x="1868" y="384"/>
                    </a:cubicBezTo>
                    <a:cubicBezTo>
                      <a:pt x="1806" y="291"/>
                      <a:pt x="1733" y="208"/>
                      <a:pt x="1661" y="145"/>
                    </a:cubicBezTo>
                    <a:cubicBezTo>
                      <a:pt x="1578" y="83"/>
                      <a:pt x="1495" y="32"/>
                      <a:pt x="1401" y="11"/>
                    </a:cubicBezTo>
                    <a:cubicBezTo>
                      <a:pt x="1359" y="0"/>
                      <a:pt x="1318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50"/>
              <p:cNvSpPr/>
              <p:nvPr/>
            </p:nvSpPr>
            <p:spPr>
              <a:xfrm>
                <a:off x="4383650" y="3182775"/>
                <a:ext cx="55275" cy="6745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2698" extrusionOk="0">
                    <a:moveTo>
                      <a:pt x="841" y="1"/>
                    </a:moveTo>
                    <a:cubicBezTo>
                      <a:pt x="810" y="1"/>
                      <a:pt x="779" y="11"/>
                      <a:pt x="748" y="11"/>
                    </a:cubicBezTo>
                    <a:cubicBezTo>
                      <a:pt x="696" y="11"/>
                      <a:pt x="644" y="31"/>
                      <a:pt x="602" y="42"/>
                    </a:cubicBezTo>
                    <a:cubicBezTo>
                      <a:pt x="540" y="63"/>
                      <a:pt x="489" y="94"/>
                      <a:pt x="437" y="135"/>
                    </a:cubicBezTo>
                    <a:cubicBezTo>
                      <a:pt x="354" y="197"/>
                      <a:pt x="281" y="280"/>
                      <a:pt x="208" y="395"/>
                    </a:cubicBezTo>
                    <a:cubicBezTo>
                      <a:pt x="157" y="488"/>
                      <a:pt x="105" y="591"/>
                      <a:pt x="74" y="706"/>
                    </a:cubicBezTo>
                    <a:cubicBezTo>
                      <a:pt x="32" y="851"/>
                      <a:pt x="12" y="1006"/>
                      <a:pt x="1" y="1193"/>
                    </a:cubicBezTo>
                    <a:cubicBezTo>
                      <a:pt x="1" y="1349"/>
                      <a:pt x="12" y="1515"/>
                      <a:pt x="42" y="1712"/>
                    </a:cubicBezTo>
                    <a:cubicBezTo>
                      <a:pt x="84" y="2013"/>
                      <a:pt x="167" y="2313"/>
                      <a:pt x="281" y="2635"/>
                    </a:cubicBezTo>
                    <a:cubicBezTo>
                      <a:pt x="291" y="2677"/>
                      <a:pt x="323" y="2698"/>
                      <a:pt x="354" y="2698"/>
                    </a:cubicBezTo>
                    <a:lnTo>
                      <a:pt x="374" y="2698"/>
                    </a:lnTo>
                    <a:cubicBezTo>
                      <a:pt x="395" y="2687"/>
                      <a:pt x="416" y="2677"/>
                      <a:pt x="427" y="2656"/>
                    </a:cubicBezTo>
                    <a:cubicBezTo>
                      <a:pt x="437" y="2635"/>
                      <a:pt x="437" y="2615"/>
                      <a:pt x="437" y="2594"/>
                    </a:cubicBezTo>
                    <a:cubicBezTo>
                      <a:pt x="416" y="2542"/>
                      <a:pt x="395" y="2490"/>
                      <a:pt x="385" y="2438"/>
                    </a:cubicBezTo>
                    <a:lnTo>
                      <a:pt x="385" y="2438"/>
                    </a:lnTo>
                    <a:cubicBezTo>
                      <a:pt x="427" y="2459"/>
                      <a:pt x="489" y="2469"/>
                      <a:pt x="551" y="2469"/>
                    </a:cubicBezTo>
                    <a:cubicBezTo>
                      <a:pt x="593" y="2469"/>
                      <a:pt x="644" y="2469"/>
                      <a:pt x="696" y="2459"/>
                    </a:cubicBezTo>
                    <a:cubicBezTo>
                      <a:pt x="758" y="2438"/>
                      <a:pt x="821" y="2417"/>
                      <a:pt x="893" y="2386"/>
                    </a:cubicBezTo>
                    <a:cubicBezTo>
                      <a:pt x="945" y="2366"/>
                      <a:pt x="1007" y="2324"/>
                      <a:pt x="1080" y="2283"/>
                    </a:cubicBezTo>
                    <a:cubicBezTo>
                      <a:pt x="1204" y="2200"/>
                      <a:pt x="1339" y="2096"/>
                      <a:pt x="1453" y="1971"/>
                    </a:cubicBezTo>
                    <a:cubicBezTo>
                      <a:pt x="1671" y="1743"/>
                      <a:pt x="1827" y="1504"/>
                      <a:pt x="1900" y="1255"/>
                    </a:cubicBezTo>
                    <a:cubicBezTo>
                      <a:pt x="1941" y="1131"/>
                      <a:pt x="1951" y="996"/>
                      <a:pt x="1941" y="882"/>
                    </a:cubicBezTo>
                    <a:cubicBezTo>
                      <a:pt x="1941" y="851"/>
                      <a:pt x="1930" y="830"/>
                      <a:pt x="1930" y="810"/>
                    </a:cubicBezTo>
                    <a:lnTo>
                      <a:pt x="1930" y="810"/>
                    </a:lnTo>
                    <a:cubicBezTo>
                      <a:pt x="1951" y="830"/>
                      <a:pt x="1962" y="851"/>
                      <a:pt x="1983" y="872"/>
                    </a:cubicBezTo>
                    <a:cubicBezTo>
                      <a:pt x="2013" y="903"/>
                      <a:pt x="2034" y="934"/>
                      <a:pt x="2055" y="965"/>
                    </a:cubicBezTo>
                    <a:cubicBezTo>
                      <a:pt x="2075" y="996"/>
                      <a:pt x="2107" y="1006"/>
                      <a:pt x="2128" y="1006"/>
                    </a:cubicBezTo>
                    <a:cubicBezTo>
                      <a:pt x="2148" y="1006"/>
                      <a:pt x="2158" y="1006"/>
                      <a:pt x="2169" y="996"/>
                    </a:cubicBezTo>
                    <a:cubicBezTo>
                      <a:pt x="2190" y="986"/>
                      <a:pt x="2200" y="965"/>
                      <a:pt x="2211" y="944"/>
                    </a:cubicBezTo>
                    <a:cubicBezTo>
                      <a:pt x="2211" y="923"/>
                      <a:pt x="2211" y="903"/>
                      <a:pt x="2200" y="893"/>
                    </a:cubicBezTo>
                    <a:cubicBezTo>
                      <a:pt x="2075" y="716"/>
                      <a:pt x="1900" y="540"/>
                      <a:pt x="1692" y="374"/>
                    </a:cubicBezTo>
                    <a:cubicBezTo>
                      <a:pt x="1464" y="197"/>
                      <a:pt x="1266" y="94"/>
                      <a:pt x="1070" y="42"/>
                    </a:cubicBezTo>
                    <a:cubicBezTo>
                      <a:pt x="987" y="11"/>
                      <a:pt x="914" y="1"/>
                      <a:pt x="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50"/>
              <p:cNvSpPr/>
              <p:nvPr/>
            </p:nvSpPr>
            <p:spPr>
              <a:xfrm>
                <a:off x="4378475" y="3179675"/>
                <a:ext cx="185450" cy="146800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872" extrusionOk="0">
                    <a:moveTo>
                      <a:pt x="3403" y="0"/>
                    </a:moveTo>
                    <a:cubicBezTo>
                      <a:pt x="3123" y="21"/>
                      <a:pt x="2853" y="83"/>
                      <a:pt x="2594" y="176"/>
                    </a:cubicBezTo>
                    <a:cubicBezTo>
                      <a:pt x="2355" y="270"/>
                      <a:pt x="2107" y="383"/>
                      <a:pt x="1858" y="539"/>
                    </a:cubicBezTo>
                    <a:cubicBezTo>
                      <a:pt x="1639" y="685"/>
                      <a:pt x="1422" y="851"/>
                      <a:pt x="1224" y="1037"/>
                    </a:cubicBezTo>
                    <a:cubicBezTo>
                      <a:pt x="1028" y="1224"/>
                      <a:pt x="851" y="1421"/>
                      <a:pt x="696" y="1639"/>
                    </a:cubicBezTo>
                    <a:cubicBezTo>
                      <a:pt x="551" y="1836"/>
                      <a:pt x="426" y="2054"/>
                      <a:pt x="322" y="2271"/>
                    </a:cubicBezTo>
                    <a:cubicBezTo>
                      <a:pt x="229" y="2469"/>
                      <a:pt x="156" y="2676"/>
                      <a:pt x="104" y="2905"/>
                    </a:cubicBezTo>
                    <a:cubicBezTo>
                      <a:pt x="0" y="3329"/>
                      <a:pt x="11" y="3765"/>
                      <a:pt x="115" y="4159"/>
                    </a:cubicBezTo>
                    <a:cubicBezTo>
                      <a:pt x="177" y="4357"/>
                      <a:pt x="260" y="4543"/>
                      <a:pt x="374" y="4719"/>
                    </a:cubicBezTo>
                    <a:cubicBezTo>
                      <a:pt x="426" y="4813"/>
                      <a:pt x="498" y="4896"/>
                      <a:pt x="561" y="4979"/>
                    </a:cubicBezTo>
                    <a:lnTo>
                      <a:pt x="685" y="5104"/>
                    </a:lnTo>
                    <a:cubicBezTo>
                      <a:pt x="768" y="5062"/>
                      <a:pt x="851" y="5031"/>
                      <a:pt x="945" y="4989"/>
                    </a:cubicBezTo>
                    <a:cubicBezTo>
                      <a:pt x="1058" y="4948"/>
                      <a:pt x="1173" y="4906"/>
                      <a:pt x="1287" y="4875"/>
                    </a:cubicBezTo>
                    <a:cubicBezTo>
                      <a:pt x="1297" y="4875"/>
                      <a:pt x="1318" y="4865"/>
                      <a:pt x="1328" y="4865"/>
                    </a:cubicBezTo>
                    <a:cubicBezTo>
                      <a:pt x="1422" y="4968"/>
                      <a:pt x="1515" y="5062"/>
                      <a:pt x="1629" y="5145"/>
                    </a:cubicBezTo>
                    <a:cubicBezTo>
                      <a:pt x="1754" y="5249"/>
                      <a:pt x="1888" y="5342"/>
                      <a:pt x="2044" y="5436"/>
                    </a:cubicBezTo>
                    <a:cubicBezTo>
                      <a:pt x="2190" y="5508"/>
                      <a:pt x="2355" y="5581"/>
                      <a:pt x="2531" y="5643"/>
                    </a:cubicBezTo>
                    <a:cubicBezTo>
                      <a:pt x="2697" y="5694"/>
                      <a:pt x="2874" y="5747"/>
                      <a:pt x="3061" y="5777"/>
                    </a:cubicBezTo>
                    <a:cubicBezTo>
                      <a:pt x="3361" y="5840"/>
                      <a:pt x="3672" y="5871"/>
                      <a:pt x="4004" y="5871"/>
                    </a:cubicBezTo>
                    <a:cubicBezTo>
                      <a:pt x="4067" y="5871"/>
                      <a:pt x="4129" y="5871"/>
                      <a:pt x="4202" y="5860"/>
                    </a:cubicBezTo>
                    <a:cubicBezTo>
                      <a:pt x="4357" y="5840"/>
                      <a:pt x="4502" y="5819"/>
                      <a:pt x="4648" y="5798"/>
                    </a:cubicBezTo>
                    <a:lnTo>
                      <a:pt x="4658" y="5798"/>
                    </a:lnTo>
                    <a:cubicBezTo>
                      <a:pt x="4668" y="5788"/>
                      <a:pt x="4679" y="5788"/>
                      <a:pt x="4689" y="5768"/>
                    </a:cubicBezTo>
                    <a:cubicBezTo>
                      <a:pt x="4710" y="5757"/>
                      <a:pt x="4710" y="5736"/>
                      <a:pt x="4710" y="5715"/>
                    </a:cubicBezTo>
                    <a:cubicBezTo>
                      <a:pt x="5032" y="5653"/>
                      <a:pt x="5311" y="5581"/>
                      <a:pt x="5581" y="5477"/>
                    </a:cubicBezTo>
                    <a:cubicBezTo>
                      <a:pt x="5892" y="5353"/>
                      <a:pt x="6173" y="5207"/>
                      <a:pt x="6422" y="5031"/>
                    </a:cubicBezTo>
                    <a:cubicBezTo>
                      <a:pt x="6650" y="4875"/>
                      <a:pt x="6826" y="4709"/>
                      <a:pt x="6961" y="4543"/>
                    </a:cubicBezTo>
                    <a:cubicBezTo>
                      <a:pt x="7033" y="4450"/>
                      <a:pt x="7096" y="4357"/>
                      <a:pt x="7148" y="4274"/>
                    </a:cubicBezTo>
                    <a:cubicBezTo>
                      <a:pt x="7199" y="4180"/>
                      <a:pt x="7241" y="4087"/>
                      <a:pt x="7272" y="3983"/>
                    </a:cubicBezTo>
                    <a:cubicBezTo>
                      <a:pt x="7345" y="3797"/>
                      <a:pt x="7386" y="3599"/>
                      <a:pt x="7397" y="3392"/>
                    </a:cubicBezTo>
                    <a:cubicBezTo>
                      <a:pt x="7418" y="2997"/>
                      <a:pt x="7324" y="2583"/>
                      <a:pt x="7137" y="2188"/>
                    </a:cubicBezTo>
                    <a:cubicBezTo>
                      <a:pt x="7033" y="1981"/>
                      <a:pt x="6920" y="1784"/>
                      <a:pt x="6784" y="1618"/>
                    </a:cubicBezTo>
                    <a:cubicBezTo>
                      <a:pt x="6639" y="1421"/>
                      <a:pt x="6473" y="1245"/>
                      <a:pt x="6286" y="1079"/>
                    </a:cubicBezTo>
                    <a:cubicBezTo>
                      <a:pt x="6100" y="902"/>
                      <a:pt x="5882" y="736"/>
                      <a:pt x="5654" y="602"/>
                    </a:cubicBezTo>
                    <a:cubicBezTo>
                      <a:pt x="5415" y="456"/>
                      <a:pt x="5177" y="332"/>
                      <a:pt x="4928" y="238"/>
                    </a:cubicBezTo>
                    <a:cubicBezTo>
                      <a:pt x="4658" y="135"/>
                      <a:pt x="4399" y="72"/>
                      <a:pt x="4150" y="31"/>
                    </a:cubicBezTo>
                    <a:cubicBezTo>
                      <a:pt x="3974" y="10"/>
                      <a:pt x="3808" y="0"/>
                      <a:pt x="36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50"/>
              <p:cNvSpPr/>
              <p:nvPr/>
            </p:nvSpPr>
            <p:spPr>
              <a:xfrm>
                <a:off x="4497525" y="3311650"/>
                <a:ext cx="2542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48" extrusionOk="0">
                    <a:moveTo>
                      <a:pt x="923" y="1"/>
                    </a:moveTo>
                    <a:cubicBezTo>
                      <a:pt x="913" y="1"/>
                      <a:pt x="902" y="1"/>
                      <a:pt x="892" y="11"/>
                    </a:cubicBezTo>
                    <a:cubicBezTo>
                      <a:pt x="643" y="115"/>
                      <a:pt x="404" y="219"/>
                      <a:pt x="134" y="281"/>
                    </a:cubicBezTo>
                    <a:cubicBezTo>
                      <a:pt x="114" y="291"/>
                      <a:pt x="93" y="291"/>
                      <a:pt x="72" y="291"/>
                    </a:cubicBezTo>
                    <a:cubicBezTo>
                      <a:pt x="51" y="302"/>
                      <a:pt x="42" y="302"/>
                      <a:pt x="21" y="323"/>
                    </a:cubicBezTo>
                    <a:cubicBezTo>
                      <a:pt x="10" y="333"/>
                      <a:pt x="0" y="353"/>
                      <a:pt x="0" y="374"/>
                    </a:cubicBezTo>
                    <a:cubicBezTo>
                      <a:pt x="10" y="395"/>
                      <a:pt x="21" y="415"/>
                      <a:pt x="31" y="426"/>
                    </a:cubicBezTo>
                    <a:cubicBezTo>
                      <a:pt x="51" y="436"/>
                      <a:pt x="72" y="447"/>
                      <a:pt x="93" y="447"/>
                    </a:cubicBezTo>
                    <a:cubicBezTo>
                      <a:pt x="238" y="415"/>
                      <a:pt x="383" y="374"/>
                      <a:pt x="529" y="323"/>
                    </a:cubicBezTo>
                    <a:cubicBezTo>
                      <a:pt x="674" y="270"/>
                      <a:pt x="809" y="208"/>
                      <a:pt x="954" y="146"/>
                    </a:cubicBezTo>
                    <a:cubicBezTo>
                      <a:pt x="996" y="136"/>
                      <a:pt x="1017" y="94"/>
                      <a:pt x="996" y="53"/>
                    </a:cubicBezTo>
                    <a:cubicBezTo>
                      <a:pt x="985" y="21"/>
                      <a:pt x="954" y="1"/>
                      <a:pt x="9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50"/>
              <p:cNvSpPr/>
              <p:nvPr/>
            </p:nvSpPr>
            <p:spPr>
              <a:xfrm>
                <a:off x="4378475" y="3181750"/>
                <a:ext cx="72375" cy="125775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5031" extrusionOk="0">
                    <a:moveTo>
                      <a:pt x="2895" y="0"/>
                    </a:moveTo>
                    <a:cubicBezTo>
                      <a:pt x="2791" y="31"/>
                      <a:pt x="2697" y="62"/>
                      <a:pt x="2594" y="93"/>
                    </a:cubicBezTo>
                    <a:cubicBezTo>
                      <a:pt x="2355" y="187"/>
                      <a:pt x="2107" y="300"/>
                      <a:pt x="1858" y="456"/>
                    </a:cubicBezTo>
                    <a:cubicBezTo>
                      <a:pt x="1639" y="591"/>
                      <a:pt x="1422" y="768"/>
                      <a:pt x="1224" y="954"/>
                    </a:cubicBezTo>
                    <a:cubicBezTo>
                      <a:pt x="1028" y="1141"/>
                      <a:pt x="851" y="1338"/>
                      <a:pt x="696" y="1556"/>
                    </a:cubicBezTo>
                    <a:cubicBezTo>
                      <a:pt x="551" y="1753"/>
                      <a:pt x="426" y="1960"/>
                      <a:pt x="322" y="2188"/>
                    </a:cubicBezTo>
                    <a:cubicBezTo>
                      <a:pt x="229" y="2386"/>
                      <a:pt x="156" y="2593"/>
                      <a:pt x="104" y="2822"/>
                    </a:cubicBezTo>
                    <a:cubicBezTo>
                      <a:pt x="0" y="3246"/>
                      <a:pt x="0" y="3682"/>
                      <a:pt x="115" y="4076"/>
                    </a:cubicBezTo>
                    <a:cubicBezTo>
                      <a:pt x="166" y="4274"/>
                      <a:pt x="260" y="4470"/>
                      <a:pt x="364" y="4636"/>
                    </a:cubicBezTo>
                    <a:cubicBezTo>
                      <a:pt x="426" y="4730"/>
                      <a:pt x="488" y="4813"/>
                      <a:pt x="561" y="4896"/>
                    </a:cubicBezTo>
                    <a:lnTo>
                      <a:pt x="686" y="5020"/>
                    </a:lnTo>
                    <a:lnTo>
                      <a:pt x="686" y="5020"/>
                    </a:lnTo>
                    <a:cubicBezTo>
                      <a:pt x="768" y="4979"/>
                      <a:pt x="851" y="4948"/>
                      <a:pt x="945" y="4906"/>
                    </a:cubicBezTo>
                    <a:cubicBezTo>
                      <a:pt x="1058" y="4865"/>
                      <a:pt x="1173" y="4823"/>
                      <a:pt x="1287" y="4792"/>
                    </a:cubicBezTo>
                    <a:cubicBezTo>
                      <a:pt x="1297" y="4792"/>
                      <a:pt x="1318" y="4782"/>
                      <a:pt x="1328" y="4782"/>
                    </a:cubicBezTo>
                    <a:cubicBezTo>
                      <a:pt x="1307" y="4761"/>
                      <a:pt x="1287" y="4730"/>
                      <a:pt x="1266" y="4709"/>
                    </a:cubicBezTo>
                    <a:cubicBezTo>
                      <a:pt x="1162" y="4574"/>
                      <a:pt x="1069" y="4419"/>
                      <a:pt x="996" y="4263"/>
                    </a:cubicBezTo>
                    <a:cubicBezTo>
                      <a:pt x="913" y="4087"/>
                      <a:pt x="851" y="3900"/>
                      <a:pt x="809" y="3714"/>
                    </a:cubicBezTo>
                    <a:cubicBezTo>
                      <a:pt x="747" y="3444"/>
                      <a:pt x="726" y="3163"/>
                      <a:pt x="758" y="2884"/>
                    </a:cubicBezTo>
                    <a:cubicBezTo>
                      <a:pt x="779" y="2614"/>
                      <a:pt x="830" y="2334"/>
                      <a:pt x="924" y="2075"/>
                    </a:cubicBezTo>
                    <a:cubicBezTo>
                      <a:pt x="1017" y="1815"/>
                      <a:pt x="1141" y="1556"/>
                      <a:pt x="1297" y="1328"/>
                    </a:cubicBezTo>
                    <a:cubicBezTo>
                      <a:pt x="1380" y="1203"/>
                      <a:pt x="1463" y="1089"/>
                      <a:pt x="1556" y="985"/>
                    </a:cubicBezTo>
                    <a:cubicBezTo>
                      <a:pt x="1650" y="881"/>
                      <a:pt x="1754" y="788"/>
                      <a:pt x="1868" y="695"/>
                    </a:cubicBezTo>
                    <a:cubicBezTo>
                      <a:pt x="2075" y="519"/>
                      <a:pt x="2293" y="373"/>
                      <a:pt x="2531" y="228"/>
                    </a:cubicBezTo>
                    <a:cubicBezTo>
                      <a:pt x="2646" y="155"/>
                      <a:pt x="2770" y="83"/>
                      <a:pt x="2895" y="0"/>
                    </a:cubicBezTo>
                    <a:close/>
                    <a:moveTo>
                      <a:pt x="686" y="5020"/>
                    </a:moveTo>
                    <a:cubicBezTo>
                      <a:pt x="685" y="5020"/>
                      <a:pt x="685" y="5021"/>
                      <a:pt x="685" y="5021"/>
                    </a:cubicBezTo>
                    <a:cubicBezTo>
                      <a:pt x="685" y="5021"/>
                      <a:pt x="686" y="5021"/>
                      <a:pt x="686" y="5021"/>
                    </a:cubicBezTo>
                    <a:lnTo>
                      <a:pt x="686" y="5021"/>
                    </a:lnTo>
                    <a:lnTo>
                      <a:pt x="686" y="5020"/>
                    </a:lnTo>
                    <a:close/>
                    <a:moveTo>
                      <a:pt x="686" y="5021"/>
                    </a:moveTo>
                    <a:lnTo>
                      <a:pt x="696" y="5031"/>
                    </a:lnTo>
                    <a:cubicBezTo>
                      <a:pt x="696" y="5031"/>
                      <a:pt x="696" y="5021"/>
                      <a:pt x="686" y="50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50"/>
              <p:cNvSpPr/>
              <p:nvPr/>
            </p:nvSpPr>
            <p:spPr>
              <a:xfrm>
                <a:off x="4421800" y="3245275"/>
                <a:ext cx="25150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863" extrusionOk="0">
                    <a:moveTo>
                      <a:pt x="913" y="0"/>
                    </a:moveTo>
                    <a:cubicBezTo>
                      <a:pt x="902" y="0"/>
                      <a:pt x="892" y="11"/>
                      <a:pt x="881" y="21"/>
                    </a:cubicBezTo>
                    <a:cubicBezTo>
                      <a:pt x="871" y="42"/>
                      <a:pt x="871" y="52"/>
                      <a:pt x="871" y="62"/>
                    </a:cubicBezTo>
                    <a:cubicBezTo>
                      <a:pt x="871" y="73"/>
                      <a:pt x="881" y="83"/>
                      <a:pt x="881" y="94"/>
                    </a:cubicBezTo>
                    <a:lnTo>
                      <a:pt x="881" y="83"/>
                    </a:lnTo>
                    <a:cubicBezTo>
                      <a:pt x="892" y="177"/>
                      <a:pt x="892" y="270"/>
                      <a:pt x="881" y="373"/>
                    </a:cubicBezTo>
                    <a:lnTo>
                      <a:pt x="881" y="353"/>
                    </a:lnTo>
                    <a:cubicBezTo>
                      <a:pt x="871" y="415"/>
                      <a:pt x="861" y="467"/>
                      <a:pt x="840" y="519"/>
                    </a:cubicBezTo>
                    <a:cubicBezTo>
                      <a:pt x="819" y="560"/>
                      <a:pt x="809" y="592"/>
                      <a:pt x="778" y="612"/>
                    </a:cubicBezTo>
                    <a:cubicBezTo>
                      <a:pt x="757" y="643"/>
                      <a:pt x="736" y="664"/>
                      <a:pt x="715" y="685"/>
                    </a:cubicBezTo>
                    <a:cubicBezTo>
                      <a:pt x="685" y="705"/>
                      <a:pt x="664" y="716"/>
                      <a:pt x="632" y="726"/>
                    </a:cubicBezTo>
                    <a:cubicBezTo>
                      <a:pt x="612" y="737"/>
                      <a:pt x="591" y="747"/>
                      <a:pt x="560" y="747"/>
                    </a:cubicBezTo>
                    <a:cubicBezTo>
                      <a:pt x="544" y="752"/>
                      <a:pt x="531" y="755"/>
                      <a:pt x="518" y="755"/>
                    </a:cubicBezTo>
                    <a:cubicBezTo>
                      <a:pt x="505" y="755"/>
                      <a:pt x="493" y="752"/>
                      <a:pt x="477" y="747"/>
                    </a:cubicBezTo>
                    <a:cubicBezTo>
                      <a:pt x="446" y="747"/>
                      <a:pt x="415" y="737"/>
                      <a:pt x="383" y="726"/>
                    </a:cubicBezTo>
                    <a:cubicBezTo>
                      <a:pt x="363" y="716"/>
                      <a:pt x="332" y="695"/>
                      <a:pt x="311" y="675"/>
                    </a:cubicBezTo>
                    <a:cubicBezTo>
                      <a:pt x="280" y="654"/>
                      <a:pt x="259" y="633"/>
                      <a:pt x="238" y="602"/>
                    </a:cubicBezTo>
                    <a:cubicBezTo>
                      <a:pt x="208" y="571"/>
                      <a:pt x="187" y="529"/>
                      <a:pt x="166" y="488"/>
                    </a:cubicBezTo>
                    <a:cubicBezTo>
                      <a:pt x="145" y="436"/>
                      <a:pt x="135" y="384"/>
                      <a:pt x="125" y="322"/>
                    </a:cubicBezTo>
                    <a:cubicBezTo>
                      <a:pt x="114" y="270"/>
                      <a:pt x="114" y="208"/>
                      <a:pt x="114" y="156"/>
                    </a:cubicBezTo>
                    <a:cubicBezTo>
                      <a:pt x="114" y="125"/>
                      <a:pt x="93" y="94"/>
                      <a:pt x="62" y="94"/>
                    </a:cubicBezTo>
                    <a:cubicBezTo>
                      <a:pt x="31" y="94"/>
                      <a:pt x="10" y="125"/>
                      <a:pt x="10" y="156"/>
                    </a:cubicBezTo>
                    <a:cubicBezTo>
                      <a:pt x="0" y="343"/>
                      <a:pt x="31" y="529"/>
                      <a:pt x="155" y="675"/>
                    </a:cubicBezTo>
                    <a:cubicBezTo>
                      <a:pt x="197" y="737"/>
                      <a:pt x="249" y="778"/>
                      <a:pt x="311" y="809"/>
                    </a:cubicBezTo>
                    <a:cubicBezTo>
                      <a:pt x="374" y="841"/>
                      <a:pt x="446" y="861"/>
                      <a:pt x="508" y="861"/>
                    </a:cubicBezTo>
                    <a:cubicBezTo>
                      <a:pt x="516" y="862"/>
                      <a:pt x="525" y="862"/>
                      <a:pt x="533" y="862"/>
                    </a:cubicBezTo>
                    <a:cubicBezTo>
                      <a:pt x="660" y="862"/>
                      <a:pt x="783" y="793"/>
                      <a:pt x="861" y="695"/>
                    </a:cubicBezTo>
                    <a:cubicBezTo>
                      <a:pt x="975" y="539"/>
                      <a:pt x="1006" y="353"/>
                      <a:pt x="996" y="166"/>
                    </a:cubicBezTo>
                    <a:cubicBezTo>
                      <a:pt x="996" y="125"/>
                      <a:pt x="985" y="83"/>
                      <a:pt x="985" y="42"/>
                    </a:cubicBezTo>
                    <a:cubicBezTo>
                      <a:pt x="975" y="21"/>
                      <a:pt x="964" y="11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50"/>
              <p:cNvSpPr/>
              <p:nvPr/>
            </p:nvSpPr>
            <p:spPr>
              <a:xfrm>
                <a:off x="4498275" y="3237675"/>
                <a:ext cx="2572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865" extrusionOk="0">
                    <a:moveTo>
                      <a:pt x="930" y="1"/>
                    </a:moveTo>
                    <a:cubicBezTo>
                      <a:pt x="925" y="1"/>
                      <a:pt x="919" y="2"/>
                      <a:pt x="914" y="4"/>
                    </a:cubicBezTo>
                    <a:cubicBezTo>
                      <a:pt x="883" y="14"/>
                      <a:pt x="862" y="45"/>
                      <a:pt x="872" y="76"/>
                    </a:cubicBezTo>
                    <a:cubicBezTo>
                      <a:pt x="883" y="128"/>
                      <a:pt x="893" y="180"/>
                      <a:pt x="904" y="242"/>
                    </a:cubicBezTo>
                    <a:cubicBezTo>
                      <a:pt x="904" y="294"/>
                      <a:pt x="904" y="356"/>
                      <a:pt x="893" y="408"/>
                    </a:cubicBezTo>
                    <a:cubicBezTo>
                      <a:pt x="883" y="449"/>
                      <a:pt x="872" y="491"/>
                      <a:pt x="851" y="532"/>
                    </a:cubicBezTo>
                    <a:cubicBezTo>
                      <a:pt x="841" y="564"/>
                      <a:pt x="821" y="594"/>
                      <a:pt x="800" y="626"/>
                    </a:cubicBezTo>
                    <a:cubicBezTo>
                      <a:pt x="779" y="647"/>
                      <a:pt x="758" y="668"/>
                      <a:pt x="727" y="688"/>
                    </a:cubicBezTo>
                    <a:cubicBezTo>
                      <a:pt x="706" y="709"/>
                      <a:pt x="685" y="719"/>
                      <a:pt x="655" y="730"/>
                    </a:cubicBezTo>
                    <a:cubicBezTo>
                      <a:pt x="623" y="740"/>
                      <a:pt x="592" y="751"/>
                      <a:pt x="561" y="751"/>
                    </a:cubicBezTo>
                    <a:lnTo>
                      <a:pt x="489" y="751"/>
                    </a:lnTo>
                    <a:cubicBezTo>
                      <a:pt x="457" y="740"/>
                      <a:pt x="436" y="730"/>
                      <a:pt x="406" y="719"/>
                    </a:cubicBezTo>
                    <a:cubicBezTo>
                      <a:pt x="374" y="709"/>
                      <a:pt x="343" y="688"/>
                      <a:pt x="323" y="668"/>
                    </a:cubicBezTo>
                    <a:cubicBezTo>
                      <a:pt x="291" y="647"/>
                      <a:pt x="270" y="615"/>
                      <a:pt x="250" y="585"/>
                    </a:cubicBezTo>
                    <a:lnTo>
                      <a:pt x="240" y="585"/>
                    </a:lnTo>
                    <a:cubicBezTo>
                      <a:pt x="210" y="545"/>
                      <a:pt x="189" y="495"/>
                      <a:pt x="170" y="446"/>
                    </a:cubicBezTo>
                    <a:lnTo>
                      <a:pt x="170" y="446"/>
                    </a:lnTo>
                    <a:cubicBezTo>
                      <a:pt x="171" y="448"/>
                      <a:pt x="174" y="449"/>
                      <a:pt x="177" y="449"/>
                    </a:cubicBezTo>
                    <a:cubicBezTo>
                      <a:pt x="136" y="356"/>
                      <a:pt x="125" y="263"/>
                      <a:pt x="115" y="170"/>
                    </a:cubicBezTo>
                    <a:lnTo>
                      <a:pt x="115" y="149"/>
                    </a:lnTo>
                    <a:cubicBezTo>
                      <a:pt x="115" y="138"/>
                      <a:pt x="104" y="128"/>
                      <a:pt x="95" y="107"/>
                    </a:cubicBezTo>
                    <a:cubicBezTo>
                      <a:pt x="84" y="97"/>
                      <a:pt x="74" y="97"/>
                      <a:pt x="63" y="97"/>
                    </a:cubicBezTo>
                    <a:lnTo>
                      <a:pt x="42" y="97"/>
                    </a:lnTo>
                    <a:cubicBezTo>
                      <a:pt x="32" y="97"/>
                      <a:pt x="21" y="107"/>
                      <a:pt x="21" y="107"/>
                    </a:cubicBezTo>
                    <a:cubicBezTo>
                      <a:pt x="12" y="117"/>
                      <a:pt x="1" y="128"/>
                      <a:pt x="1" y="149"/>
                    </a:cubicBezTo>
                    <a:cubicBezTo>
                      <a:pt x="1" y="190"/>
                      <a:pt x="12" y="232"/>
                      <a:pt x="12" y="273"/>
                    </a:cubicBezTo>
                    <a:cubicBezTo>
                      <a:pt x="42" y="460"/>
                      <a:pt x="115" y="647"/>
                      <a:pt x="260" y="760"/>
                    </a:cubicBezTo>
                    <a:cubicBezTo>
                      <a:pt x="341" y="825"/>
                      <a:pt x="447" y="864"/>
                      <a:pt x="553" y="864"/>
                    </a:cubicBezTo>
                    <a:cubicBezTo>
                      <a:pt x="583" y="864"/>
                      <a:pt x="614" y="861"/>
                      <a:pt x="644" y="854"/>
                    </a:cubicBezTo>
                    <a:cubicBezTo>
                      <a:pt x="706" y="833"/>
                      <a:pt x="768" y="802"/>
                      <a:pt x="821" y="760"/>
                    </a:cubicBezTo>
                    <a:cubicBezTo>
                      <a:pt x="872" y="709"/>
                      <a:pt x="914" y="657"/>
                      <a:pt x="945" y="594"/>
                    </a:cubicBezTo>
                    <a:cubicBezTo>
                      <a:pt x="1028" y="419"/>
                      <a:pt x="1028" y="221"/>
                      <a:pt x="976" y="45"/>
                    </a:cubicBezTo>
                    <a:cubicBezTo>
                      <a:pt x="968" y="19"/>
                      <a:pt x="952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50"/>
              <p:cNvSpPr/>
              <p:nvPr/>
            </p:nvSpPr>
            <p:spPr>
              <a:xfrm>
                <a:off x="4467150" y="3245275"/>
                <a:ext cx="2365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675" extrusionOk="0">
                    <a:moveTo>
                      <a:pt x="510" y="0"/>
                    </a:moveTo>
                    <a:cubicBezTo>
                      <a:pt x="468" y="0"/>
                      <a:pt x="416" y="11"/>
                      <a:pt x="364" y="11"/>
                    </a:cubicBezTo>
                    <a:cubicBezTo>
                      <a:pt x="312" y="21"/>
                      <a:pt x="261" y="32"/>
                      <a:pt x="208" y="52"/>
                    </a:cubicBezTo>
                    <a:cubicBezTo>
                      <a:pt x="146" y="73"/>
                      <a:pt x="95" y="104"/>
                      <a:pt x="63" y="135"/>
                    </a:cubicBezTo>
                    <a:cubicBezTo>
                      <a:pt x="22" y="177"/>
                      <a:pt x="1" y="239"/>
                      <a:pt x="12" y="290"/>
                    </a:cubicBezTo>
                    <a:cubicBezTo>
                      <a:pt x="12" y="311"/>
                      <a:pt x="22" y="343"/>
                      <a:pt x="33" y="373"/>
                    </a:cubicBezTo>
                    <a:lnTo>
                      <a:pt x="63" y="405"/>
                    </a:lnTo>
                    <a:lnTo>
                      <a:pt x="125" y="467"/>
                    </a:lnTo>
                    <a:cubicBezTo>
                      <a:pt x="157" y="498"/>
                      <a:pt x="178" y="519"/>
                      <a:pt x="208" y="539"/>
                    </a:cubicBezTo>
                    <a:cubicBezTo>
                      <a:pt x="240" y="560"/>
                      <a:pt x="281" y="581"/>
                      <a:pt x="312" y="602"/>
                    </a:cubicBezTo>
                    <a:cubicBezTo>
                      <a:pt x="344" y="622"/>
                      <a:pt x="385" y="633"/>
                      <a:pt x="427" y="654"/>
                    </a:cubicBezTo>
                    <a:cubicBezTo>
                      <a:pt x="437" y="654"/>
                      <a:pt x="457" y="664"/>
                      <a:pt x="468" y="675"/>
                    </a:cubicBezTo>
                    <a:cubicBezTo>
                      <a:pt x="613" y="633"/>
                      <a:pt x="727" y="581"/>
                      <a:pt x="821" y="498"/>
                    </a:cubicBezTo>
                    <a:cubicBezTo>
                      <a:pt x="852" y="477"/>
                      <a:pt x="872" y="447"/>
                      <a:pt x="904" y="405"/>
                    </a:cubicBezTo>
                    <a:cubicBezTo>
                      <a:pt x="914" y="373"/>
                      <a:pt x="935" y="353"/>
                      <a:pt x="935" y="322"/>
                    </a:cubicBezTo>
                    <a:cubicBezTo>
                      <a:pt x="945" y="301"/>
                      <a:pt x="945" y="270"/>
                      <a:pt x="945" y="249"/>
                    </a:cubicBezTo>
                    <a:cubicBezTo>
                      <a:pt x="945" y="228"/>
                      <a:pt x="945" y="198"/>
                      <a:pt x="925" y="177"/>
                    </a:cubicBezTo>
                    <a:cubicBezTo>
                      <a:pt x="914" y="135"/>
                      <a:pt x="883" y="104"/>
                      <a:pt x="842" y="83"/>
                    </a:cubicBezTo>
                    <a:cubicBezTo>
                      <a:pt x="810" y="52"/>
                      <a:pt x="759" y="42"/>
                      <a:pt x="706" y="21"/>
                    </a:cubicBezTo>
                    <a:cubicBezTo>
                      <a:pt x="655" y="11"/>
                      <a:pt x="603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50"/>
              <p:cNvSpPr/>
              <p:nvPr/>
            </p:nvSpPr>
            <p:spPr>
              <a:xfrm>
                <a:off x="4477275" y="3256950"/>
                <a:ext cx="495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4" extrusionOk="0">
                    <a:moveTo>
                      <a:pt x="42" y="0"/>
                    </a:moveTo>
                    <a:lnTo>
                      <a:pt x="11" y="31"/>
                    </a:lnTo>
                    <a:cubicBezTo>
                      <a:pt x="1" y="42"/>
                      <a:pt x="1" y="62"/>
                      <a:pt x="11" y="72"/>
                    </a:cubicBezTo>
                    <a:lnTo>
                      <a:pt x="73" y="540"/>
                    </a:lnTo>
                    <a:lnTo>
                      <a:pt x="73" y="529"/>
                    </a:lnTo>
                    <a:cubicBezTo>
                      <a:pt x="84" y="550"/>
                      <a:pt x="84" y="560"/>
                      <a:pt x="84" y="581"/>
                    </a:cubicBezTo>
                    <a:cubicBezTo>
                      <a:pt x="84" y="602"/>
                      <a:pt x="84" y="612"/>
                      <a:pt x="105" y="623"/>
                    </a:cubicBezTo>
                    <a:cubicBezTo>
                      <a:pt x="115" y="633"/>
                      <a:pt x="125" y="643"/>
                      <a:pt x="135" y="643"/>
                    </a:cubicBezTo>
                    <a:cubicBezTo>
                      <a:pt x="156" y="643"/>
                      <a:pt x="167" y="633"/>
                      <a:pt x="177" y="623"/>
                    </a:cubicBezTo>
                    <a:cubicBezTo>
                      <a:pt x="188" y="612"/>
                      <a:pt x="198" y="602"/>
                      <a:pt x="198" y="581"/>
                    </a:cubicBezTo>
                    <a:cubicBezTo>
                      <a:pt x="177" y="404"/>
                      <a:pt x="135" y="228"/>
                      <a:pt x="115" y="42"/>
                    </a:cubicBezTo>
                    <a:cubicBezTo>
                      <a:pt x="115" y="31"/>
                      <a:pt x="105" y="21"/>
                      <a:pt x="84" y="10"/>
                    </a:cubicBezTo>
                    <a:cubicBezTo>
                      <a:pt x="84" y="10"/>
                      <a:pt x="73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50"/>
              <p:cNvSpPr/>
              <p:nvPr/>
            </p:nvSpPr>
            <p:spPr>
              <a:xfrm>
                <a:off x="4474950" y="3270950"/>
                <a:ext cx="72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1" extrusionOk="0">
                    <a:moveTo>
                      <a:pt x="228" y="0"/>
                    </a:moveTo>
                    <a:cubicBezTo>
                      <a:pt x="218" y="0"/>
                      <a:pt x="198" y="10"/>
                      <a:pt x="187" y="21"/>
                    </a:cubicBezTo>
                    <a:cubicBezTo>
                      <a:pt x="135" y="73"/>
                      <a:pt x="83" y="125"/>
                      <a:pt x="21" y="176"/>
                    </a:cubicBezTo>
                    <a:cubicBezTo>
                      <a:pt x="11" y="187"/>
                      <a:pt x="0" y="197"/>
                      <a:pt x="0" y="218"/>
                    </a:cubicBezTo>
                    <a:cubicBezTo>
                      <a:pt x="0" y="229"/>
                      <a:pt x="11" y="239"/>
                      <a:pt x="21" y="249"/>
                    </a:cubicBezTo>
                    <a:cubicBezTo>
                      <a:pt x="32" y="259"/>
                      <a:pt x="42" y="270"/>
                      <a:pt x="62" y="270"/>
                    </a:cubicBezTo>
                    <a:cubicBezTo>
                      <a:pt x="73" y="270"/>
                      <a:pt x="83" y="259"/>
                      <a:pt x="94" y="249"/>
                    </a:cubicBezTo>
                    <a:cubicBezTo>
                      <a:pt x="156" y="208"/>
                      <a:pt x="218" y="156"/>
                      <a:pt x="270" y="104"/>
                    </a:cubicBezTo>
                    <a:cubicBezTo>
                      <a:pt x="291" y="73"/>
                      <a:pt x="291" y="42"/>
                      <a:pt x="270" y="21"/>
                    </a:cubicBezTo>
                    <a:cubicBezTo>
                      <a:pt x="260" y="10"/>
                      <a:pt x="249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50"/>
              <p:cNvSpPr/>
              <p:nvPr/>
            </p:nvSpPr>
            <p:spPr>
              <a:xfrm>
                <a:off x="4480125" y="3270675"/>
                <a:ext cx="75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50" extrusionOk="0">
                    <a:moveTo>
                      <a:pt x="74" y="1"/>
                    </a:moveTo>
                    <a:cubicBezTo>
                      <a:pt x="53" y="1"/>
                      <a:pt x="32" y="11"/>
                      <a:pt x="21" y="32"/>
                    </a:cubicBezTo>
                    <a:cubicBezTo>
                      <a:pt x="1" y="63"/>
                      <a:pt x="21" y="94"/>
                      <a:pt x="42" y="104"/>
                    </a:cubicBezTo>
                    <a:cubicBezTo>
                      <a:pt x="63" y="125"/>
                      <a:pt x="94" y="146"/>
                      <a:pt x="115" y="167"/>
                    </a:cubicBezTo>
                    <a:lnTo>
                      <a:pt x="208" y="229"/>
                    </a:lnTo>
                    <a:cubicBezTo>
                      <a:pt x="219" y="240"/>
                      <a:pt x="229" y="250"/>
                      <a:pt x="240" y="250"/>
                    </a:cubicBezTo>
                    <a:cubicBezTo>
                      <a:pt x="260" y="250"/>
                      <a:pt x="270" y="240"/>
                      <a:pt x="281" y="229"/>
                    </a:cubicBezTo>
                    <a:cubicBezTo>
                      <a:pt x="302" y="219"/>
                      <a:pt x="302" y="177"/>
                      <a:pt x="281" y="157"/>
                    </a:cubicBezTo>
                    <a:cubicBezTo>
                      <a:pt x="219" y="104"/>
                      <a:pt x="167" y="53"/>
                      <a:pt x="94" y="11"/>
                    </a:cubicBezTo>
                    <a:cubicBezTo>
                      <a:pt x="94" y="11"/>
                      <a:pt x="84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50"/>
              <p:cNvSpPr/>
              <p:nvPr/>
            </p:nvSpPr>
            <p:spPr>
              <a:xfrm>
                <a:off x="4408825" y="3205600"/>
                <a:ext cx="391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8" extrusionOk="0">
                    <a:moveTo>
                      <a:pt x="1121" y="0"/>
                    </a:moveTo>
                    <a:cubicBezTo>
                      <a:pt x="985" y="0"/>
                      <a:pt x="830" y="21"/>
                      <a:pt x="674" y="63"/>
                    </a:cubicBezTo>
                    <a:cubicBezTo>
                      <a:pt x="478" y="125"/>
                      <a:pt x="301" y="208"/>
                      <a:pt x="176" y="312"/>
                    </a:cubicBezTo>
                    <a:cubicBezTo>
                      <a:pt x="52" y="415"/>
                      <a:pt x="0" y="508"/>
                      <a:pt x="31" y="591"/>
                    </a:cubicBezTo>
                    <a:cubicBezTo>
                      <a:pt x="52" y="695"/>
                      <a:pt x="208" y="757"/>
                      <a:pt x="415" y="757"/>
                    </a:cubicBezTo>
                    <a:cubicBezTo>
                      <a:pt x="561" y="757"/>
                      <a:pt x="706" y="736"/>
                      <a:pt x="861" y="695"/>
                    </a:cubicBezTo>
                    <a:cubicBezTo>
                      <a:pt x="1276" y="570"/>
                      <a:pt x="1566" y="332"/>
                      <a:pt x="1515" y="156"/>
                    </a:cubicBezTo>
                    <a:cubicBezTo>
                      <a:pt x="1483" y="63"/>
                      <a:pt x="1338" y="0"/>
                      <a:pt x="1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50"/>
              <p:cNvSpPr/>
              <p:nvPr/>
            </p:nvSpPr>
            <p:spPr>
              <a:xfrm>
                <a:off x="4489975" y="3198850"/>
                <a:ext cx="389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654" extrusionOk="0">
                    <a:moveTo>
                      <a:pt x="675" y="1"/>
                    </a:moveTo>
                    <a:cubicBezTo>
                      <a:pt x="291" y="1"/>
                      <a:pt x="12" y="114"/>
                      <a:pt x="1" y="270"/>
                    </a:cubicBezTo>
                    <a:cubicBezTo>
                      <a:pt x="1" y="322"/>
                      <a:pt x="12" y="363"/>
                      <a:pt x="53" y="405"/>
                    </a:cubicBezTo>
                    <a:cubicBezTo>
                      <a:pt x="167" y="529"/>
                      <a:pt x="436" y="633"/>
                      <a:pt x="748" y="644"/>
                    </a:cubicBezTo>
                    <a:cubicBezTo>
                      <a:pt x="789" y="654"/>
                      <a:pt x="831" y="654"/>
                      <a:pt x="872" y="654"/>
                    </a:cubicBezTo>
                    <a:cubicBezTo>
                      <a:pt x="1246" y="654"/>
                      <a:pt x="1536" y="529"/>
                      <a:pt x="1547" y="374"/>
                    </a:cubicBezTo>
                    <a:cubicBezTo>
                      <a:pt x="1557" y="197"/>
                      <a:pt x="1215" y="31"/>
                      <a:pt x="7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50"/>
              <p:cNvSpPr/>
              <p:nvPr/>
            </p:nvSpPr>
            <p:spPr>
              <a:xfrm>
                <a:off x="4366550" y="3266525"/>
                <a:ext cx="70025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554" extrusionOk="0">
                    <a:moveTo>
                      <a:pt x="32" y="1"/>
                    </a:moveTo>
                    <a:cubicBezTo>
                      <a:pt x="11" y="1"/>
                      <a:pt x="0" y="11"/>
                      <a:pt x="0" y="21"/>
                    </a:cubicBezTo>
                    <a:cubicBezTo>
                      <a:pt x="0" y="42"/>
                      <a:pt x="11" y="53"/>
                      <a:pt x="32" y="53"/>
                    </a:cubicBezTo>
                    <a:cubicBezTo>
                      <a:pt x="364" y="53"/>
                      <a:pt x="696" y="74"/>
                      <a:pt x="1017" y="125"/>
                    </a:cubicBezTo>
                    <a:lnTo>
                      <a:pt x="1007" y="125"/>
                    </a:lnTo>
                    <a:cubicBezTo>
                      <a:pt x="1152" y="146"/>
                      <a:pt x="1297" y="177"/>
                      <a:pt x="1442" y="208"/>
                    </a:cubicBezTo>
                    <a:cubicBezTo>
                      <a:pt x="1588" y="240"/>
                      <a:pt x="1722" y="270"/>
                      <a:pt x="1867" y="302"/>
                    </a:cubicBezTo>
                    <a:cubicBezTo>
                      <a:pt x="2148" y="374"/>
                      <a:pt x="2428" y="457"/>
                      <a:pt x="2697" y="551"/>
                    </a:cubicBezTo>
                    <a:cubicBezTo>
                      <a:pt x="2704" y="552"/>
                      <a:pt x="2711" y="553"/>
                      <a:pt x="2718" y="553"/>
                    </a:cubicBezTo>
                    <a:cubicBezTo>
                      <a:pt x="2752" y="553"/>
                      <a:pt x="2782" y="533"/>
                      <a:pt x="2791" y="499"/>
                    </a:cubicBezTo>
                    <a:cubicBezTo>
                      <a:pt x="2801" y="468"/>
                      <a:pt x="2780" y="426"/>
                      <a:pt x="2739" y="416"/>
                    </a:cubicBezTo>
                    <a:cubicBezTo>
                      <a:pt x="2303" y="270"/>
                      <a:pt x="1857" y="167"/>
                      <a:pt x="1411" y="94"/>
                    </a:cubicBezTo>
                    <a:cubicBezTo>
                      <a:pt x="1183" y="63"/>
                      <a:pt x="955" y="32"/>
                      <a:pt x="726" y="11"/>
                    </a:cubicBezTo>
                    <a:cubicBezTo>
                      <a:pt x="550" y="1"/>
                      <a:pt x="364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50"/>
              <p:cNvSpPr/>
              <p:nvPr/>
            </p:nvSpPr>
            <p:spPr>
              <a:xfrm>
                <a:off x="4369925" y="3283400"/>
                <a:ext cx="627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18" extrusionOk="0">
                    <a:moveTo>
                      <a:pt x="1234" y="0"/>
                    </a:moveTo>
                    <a:cubicBezTo>
                      <a:pt x="1131" y="0"/>
                      <a:pt x="1038" y="10"/>
                      <a:pt x="934" y="10"/>
                    </a:cubicBezTo>
                    <a:lnTo>
                      <a:pt x="623" y="42"/>
                    </a:lnTo>
                    <a:cubicBezTo>
                      <a:pt x="529" y="52"/>
                      <a:pt x="425" y="63"/>
                      <a:pt x="332" y="73"/>
                    </a:cubicBezTo>
                    <a:cubicBezTo>
                      <a:pt x="229" y="93"/>
                      <a:pt x="125" y="104"/>
                      <a:pt x="21" y="125"/>
                    </a:cubicBezTo>
                    <a:cubicBezTo>
                      <a:pt x="10" y="125"/>
                      <a:pt x="0" y="146"/>
                      <a:pt x="0" y="166"/>
                    </a:cubicBezTo>
                    <a:cubicBezTo>
                      <a:pt x="10" y="176"/>
                      <a:pt x="21" y="187"/>
                      <a:pt x="42" y="187"/>
                    </a:cubicBezTo>
                    <a:cubicBezTo>
                      <a:pt x="156" y="166"/>
                      <a:pt x="270" y="146"/>
                      <a:pt x="384" y="135"/>
                    </a:cubicBezTo>
                    <a:lnTo>
                      <a:pt x="374" y="135"/>
                    </a:lnTo>
                    <a:cubicBezTo>
                      <a:pt x="457" y="125"/>
                      <a:pt x="540" y="114"/>
                      <a:pt x="623" y="114"/>
                    </a:cubicBezTo>
                    <a:cubicBezTo>
                      <a:pt x="706" y="104"/>
                      <a:pt x="789" y="104"/>
                      <a:pt x="872" y="104"/>
                    </a:cubicBezTo>
                    <a:cubicBezTo>
                      <a:pt x="1048" y="104"/>
                      <a:pt x="1225" y="104"/>
                      <a:pt x="1400" y="114"/>
                    </a:cubicBezTo>
                    <a:cubicBezTo>
                      <a:pt x="1566" y="125"/>
                      <a:pt x="1743" y="146"/>
                      <a:pt x="1919" y="155"/>
                    </a:cubicBezTo>
                    <a:lnTo>
                      <a:pt x="2168" y="187"/>
                    </a:lnTo>
                    <a:cubicBezTo>
                      <a:pt x="2251" y="197"/>
                      <a:pt x="2345" y="208"/>
                      <a:pt x="2428" y="218"/>
                    </a:cubicBezTo>
                    <a:cubicBezTo>
                      <a:pt x="2458" y="218"/>
                      <a:pt x="2490" y="197"/>
                      <a:pt x="2500" y="166"/>
                    </a:cubicBezTo>
                    <a:cubicBezTo>
                      <a:pt x="2511" y="146"/>
                      <a:pt x="2500" y="135"/>
                      <a:pt x="2500" y="114"/>
                    </a:cubicBezTo>
                    <a:cubicBezTo>
                      <a:pt x="2490" y="93"/>
                      <a:pt x="2469" y="83"/>
                      <a:pt x="2449" y="83"/>
                    </a:cubicBezTo>
                    <a:cubicBezTo>
                      <a:pt x="2355" y="63"/>
                      <a:pt x="2262" y="42"/>
                      <a:pt x="2168" y="31"/>
                    </a:cubicBezTo>
                    <a:lnTo>
                      <a:pt x="18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50"/>
              <p:cNvSpPr/>
              <p:nvPr/>
            </p:nvSpPr>
            <p:spPr>
              <a:xfrm>
                <a:off x="4387800" y="3292725"/>
                <a:ext cx="51900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724" extrusionOk="0">
                    <a:moveTo>
                      <a:pt x="1982" y="1"/>
                    </a:moveTo>
                    <a:cubicBezTo>
                      <a:pt x="1899" y="11"/>
                      <a:pt x="1826" y="31"/>
                      <a:pt x="1743" y="42"/>
                    </a:cubicBezTo>
                    <a:cubicBezTo>
                      <a:pt x="1661" y="63"/>
                      <a:pt x="1568" y="84"/>
                      <a:pt x="1485" y="104"/>
                    </a:cubicBezTo>
                    <a:cubicBezTo>
                      <a:pt x="1308" y="146"/>
                      <a:pt x="1142" y="197"/>
                      <a:pt x="966" y="260"/>
                    </a:cubicBezTo>
                    <a:cubicBezTo>
                      <a:pt x="893" y="280"/>
                      <a:pt x="810" y="312"/>
                      <a:pt x="727" y="343"/>
                    </a:cubicBezTo>
                    <a:cubicBezTo>
                      <a:pt x="655" y="363"/>
                      <a:pt x="572" y="405"/>
                      <a:pt x="489" y="436"/>
                    </a:cubicBezTo>
                    <a:cubicBezTo>
                      <a:pt x="333" y="499"/>
                      <a:pt x="178" y="582"/>
                      <a:pt x="22" y="665"/>
                    </a:cubicBezTo>
                    <a:cubicBezTo>
                      <a:pt x="12" y="675"/>
                      <a:pt x="1" y="695"/>
                      <a:pt x="12" y="706"/>
                    </a:cubicBezTo>
                    <a:cubicBezTo>
                      <a:pt x="17" y="718"/>
                      <a:pt x="23" y="723"/>
                      <a:pt x="32" y="723"/>
                    </a:cubicBezTo>
                    <a:cubicBezTo>
                      <a:pt x="37" y="723"/>
                      <a:pt x="44" y="721"/>
                      <a:pt x="53" y="716"/>
                    </a:cubicBezTo>
                    <a:cubicBezTo>
                      <a:pt x="136" y="675"/>
                      <a:pt x="229" y="623"/>
                      <a:pt x="312" y="582"/>
                    </a:cubicBezTo>
                    <a:cubicBezTo>
                      <a:pt x="395" y="540"/>
                      <a:pt x="478" y="509"/>
                      <a:pt x="572" y="467"/>
                    </a:cubicBezTo>
                    <a:cubicBezTo>
                      <a:pt x="685" y="426"/>
                      <a:pt x="800" y="384"/>
                      <a:pt x="914" y="353"/>
                    </a:cubicBezTo>
                    <a:cubicBezTo>
                      <a:pt x="924" y="353"/>
                      <a:pt x="945" y="343"/>
                      <a:pt x="955" y="343"/>
                    </a:cubicBezTo>
                    <a:cubicBezTo>
                      <a:pt x="1070" y="312"/>
                      <a:pt x="1173" y="280"/>
                      <a:pt x="1287" y="260"/>
                    </a:cubicBezTo>
                    <a:cubicBezTo>
                      <a:pt x="1402" y="239"/>
                      <a:pt x="1526" y="218"/>
                      <a:pt x="1651" y="197"/>
                    </a:cubicBezTo>
                    <a:cubicBezTo>
                      <a:pt x="1764" y="177"/>
                      <a:pt x="1889" y="156"/>
                      <a:pt x="2013" y="135"/>
                    </a:cubicBezTo>
                    <a:cubicBezTo>
                      <a:pt x="2055" y="125"/>
                      <a:pt x="2075" y="84"/>
                      <a:pt x="2065" y="52"/>
                    </a:cubicBezTo>
                    <a:cubicBezTo>
                      <a:pt x="2065" y="31"/>
                      <a:pt x="2055" y="21"/>
                      <a:pt x="2034" y="11"/>
                    </a:cubicBezTo>
                    <a:cubicBezTo>
                      <a:pt x="2034" y="11"/>
                      <a:pt x="2024" y="11"/>
                      <a:pt x="2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4520075" y="3240750"/>
                <a:ext cx="66675" cy="27100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1084" extrusionOk="0">
                    <a:moveTo>
                      <a:pt x="2639" y="1"/>
                    </a:moveTo>
                    <a:cubicBezTo>
                      <a:pt x="2635" y="1"/>
                      <a:pt x="2630" y="2"/>
                      <a:pt x="2625" y="5"/>
                    </a:cubicBezTo>
                    <a:lnTo>
                      <a:pt x="2469" y="36"/>
                    </a:lnTo>
                    <a:cubicBezTo>
                      <a:pt x="2293" y="67"/>
                      <a:pt x="2116" y="109"/>
                      <a:pt x="1940" y="160"/>
                    </a:cubicBezTo>
                    <a:cubicBezTo>
                      <a:pt x="1722" y="223"/>
                      <a:pt x="1505" y="296"/>
                      <a:pt x="1297" y="368"/>
                    </a:cubicBezTo>
                    <a:cubicBezTo>
                      <a:pt x="861" y="534"/>
                      <a:pt x="447" y="731"/>
                      <a:pt x="52" y="949"/>
                    </a:cubicBezTo>
                    <a:cubicBezTo>
                      <a:pt x="21" y="969"/>
                      <a:pt x="0" y="1011"/>
                      <a:pt x="21" y="1042"/>
                    </a:cubicBezTo>
                    <a:cubicBezTo>
                      <a:pt x="35" y="1070"/>
                      <a:pt x="57" y="1084"/>
                      <a:pt x="81" y="1084"/>
                    </a:cubicBezTo>
                    <a:cubicBezTo>
                      <a:pt x="92" y="1084"/>
                      <a:pt x="104" y="1080"/>
                      <a:pt x="115" y="1073"/>
                    </a:cubicBezTo>
                    <a:cubicBezTo>
                      <a:pt x="373" y="939"/>
                      <a:pt x="622" y="793"/>
                      <a:pt x="882" y="669"/>
                    </a:cubicBezTo>
                    <a:cubicBezTo>
                      <a:pt x="1017" y="607"/>
                      <a:pt x="1152" y="545"/>
                      <a:pt x="1286" y="492"/>
                    </a:cubicBezTo>
                    <a:cubicBezTo>
                      <a:pt x="1422" y="430"/>
                      <a:pt x="1556" y="379"/>
                      <a:pt x="1691" y="326"/>
                    </a:cubicBezTo>
                    <a:lnTo>
                      <a:pt x="1681" y="326"/>
                    </a:lnTo>
                    <a:cubicBezTo>
                      <a:pt x="1992" y="213"/>
                      <a:pt x="2314" y="119"/>
                      <a:pt x="2635" y="57"/>
                    </a:cubicBezTo>
                    <a:cubicBezTo>
                      <a:pt x="2656" y="57"/>
                      <a:pt x="2666" y="36"/>
                      <a:pt x="2656" y="26"/>
                    </a:cubicBezTo>
                    <a:cubicBezTo>
                      <a:pt x="2656" y="11"/>
                      <a:pt x="2650" y="1"/>
                      <a:pt x="2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4525775" y="3261100"/>
                <a:ext cx="615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574" extrusionOk="0">
                    <a:moveTo>
                      <a:pt x="2428" y="0"/>
                    </a:moveTo>
                    <a:cubicBezTo>
                      <a:pt x="2324" y="0"/>
                      <a:pt x="2231" y="10"/>
                      <a:pt x="2127" y="10"/>
                    </a:cubicBezTo>
                    <a:cubicBezTo>
                      <a:pt x="2023" y="21"/>
                      <a:pt x="1920" y="21"/>
                      <a:pt x="1826" y="31"/>
                    </a:cubicBezTo>
                    <a:cubicBezTo>
                      <a:pt x="1722" y="42"/>
                      <a:pt x="1618" y="52"/>
                      <a:pt x="1515" y="72"/>
                    </a:cubicBezTo>
                    <a:cubicBezTo>
                      <a:pt x="1411" y="83"/>
                      <a:pt x="1318" y="104"/>
                      <a:pt x="1224" y="114"/>
                    </a:cubicBezTo>
                    <a:cubicBezTo>
                      <a:pt x="1131" y="135"/>
                      <a:pt x="1038" y="145"/>
                      <a:pt x="955" y="166"/>
                    </a:cubicBezTo>
                    <a:cubicBezTo>
                      <a:pt x="841" y="187"/>
                      <a:pt x="726" y="218"/>
                      <a:pt x="613" y="249"/>
                    </a:cubicBezTo>
                    <a:cubicBezTo>
                      <a:pt x="509" y="280"/>
                      <a:pt x="405" y="301"/>
                      <a:pt x="311" y="332"/>
                    </a:cubicBezTo>
                    <a:cubicBezTo>
                      <a:pt x="219" y="363"/>
                      <a:pt x="125" y="404"/>
                      <a:pt x="42" y="436"/>
                    </a:cubicBezTo>
                    <a:cubicBezTo>
                      <a:pt x="21" y="446"/>
                      <a:pt x="11" y="467"/>
                      <a:pt x="11" y="477"/>
                    </a:cubicBezTo>
                    <a:cubicBezTo>
                      <a:pt x="0" y="498"/>
                      <a:pt x="0" y="519"/>
                      <a:pt x="11" y="540"/>
                    </a:cubicBezTo>
                    <a:cubicBezTo>
                      <a:pt x="19" y="556"/>
                      <a:pt x="48" y="573"/>
                      <a:pt x="75" y="573"/>
                    </a:cubicBezTo>
                    <a:cubicBezTo>
                      <a:pt x="82" y="573"/>
                      <a:pt x="88" y="572"/>
                      <a:pt x="94" y="570"/>
                    </a:cubicBezTo>
                    <a:cubicBezTo>
                      <a:pt x="177" y="550"/>
                      <a:pt x="260" y="519"/>
                      <a:pt x="343" y="487"/>
                    </a:cubicBezTo>
                    <a:cubicBezTo>
                      <a:pt x="426" y="467"/>
                      <a:pt x="498" y="436"/>
                      <a:pt x="581" y="415"/>
                    </a:cubicBezTo>
                    <a:lnTo>
                      <a:pt x="1079" y="259"/>
                    </a:lnTo>
                    <a:cubicBezTo>
                      <a:pt x="1256" y="218"/>
                      <a:pt x="1422" y="176"/>
                      <a:pt x="1598" y="145"/>
                    </a:cubicBezTo>
                    <a:cubicBezTo>
                      <a:pt x="1681" y="135"/>
                      <a:pt x="1754" y="114"/>
                      <a:pt x="1837" y="104"/>
                    </a:cubicBezTo>
                    <a:cubicBezTo>
                      <a:pt x="1920" y="93"/>
                      <a:pt x="2003" y="83"/>
                      <a:pt x="2086" y="83"/>
                    </a:cubicBezTo>
                    <a:cubicBezTo>
                      <a:pt x="2199" y="72"/>
                      <a:pt x="2314" y="62"/>
                      <a:pt x="2428" y="62"/>
                    </a:cubicBezTo>
                    <a:cubicBezTo>
                      <a:pt x="2448" y="62"/>
                      <a:pt x="2459" y="52"/>
                      <a:pt x="2459" y="31"/>
                    </a:cubicBezTo>
                    <a:cubicBezTo>
                      <a:pt x="2459" y="21"/>
                      <a:pt x="2448" y="0"/>
                      <a:pt x="2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4520325" y="3280275"/>
                <a:ext cx="539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33" extrusionOk="0">
                    <a:moveTo>
                      <a:pt x="322" y="1"/>
                    </a:moveTo>
                    <a:cubicBezTo>
                      <a:pt x="239" y="11"/>
                      <a:pt x="156" y="11"/>
                      <a:pt x="73" y="11"/>
                    </a:cubicBezTo>
                    <a:lnTo>
                      <a:pt x="63" y="11"/>
                    </a:lnTo>
                    <a:cubicBezTo>
                      <a:pt x="52" y="11"/>
                      <a:pt x="52" y="22"/>
                      <a:pt x="42" y="22"/>
                    </a:cubicBezTo>
                    <a:lnTo>
                      <a:pt x="32" y="32"/>
                    </a:lnTo>
                    <a:cubicBezTo>
                      <a:pt x="11" y="42"/>
                      <a:pt x="11" y="63"/>
                      <a:pt x="11" y="73"/>
                    </a:cubicBezTo>
                    <a:cubicBezTo>
                      <a:pt x="1" y="115"/>
                      <a:pt x="32" y="146"/>
                      <a:pt x="73" y="146"/>
                    </a:cubicBezTo>
                    <a:cubicBezTo>
                      <a:pt x="198" y="146"/>
                      <a:pt x="322" y="135"/>
                      <a:pt x="446" y="135"/>
                    </a:cubicBezTo>
                    <a:cubicBezTo>
                      <a:pt x="571" y="125"/>
                      <a:pt x="685" y="125"/>
                      <a:pt x="810" y="125"/>
                    </a:cubicBezTo>
                    <a:cubicBezTo>
                      <a:pt x="944" y="125"/>
                      <a:pt x="1069" y="135"/>
                      <a:pt x="1193" y="146"/>
                    </a:cubicBezTo>
                    <a:cubicBezTo>
                      <a:pt x="1318" y="156"/>
                      <a:pt x="1442" y="167"/>
                      <a:pt x="1557" y="188"/>
                    </a:cubicBezTo>
                    <a:cubicBezTo>
                      <a:pt x="1744" y="218"/>
                      <a:pt x="1930" y="271"/>
                      <a:pt x="2117" y="333"/>
                    </a:cubicBezTo>
                    <a:cubicBezTo>
                      <a:pt x="2127" y="333"/>
                      <a:pt x="2148" y="322"/>
                      <a:pt x="2148" y="312"/>
                    </a:cubicBezTo>
                    <a:cubicBezTo>
                      <a:pt x="2158" y="291"/>
                      <a:pt x="2148" y="280"/>
                      <a:pt x="2127" y="271"/>
                    </a:cubicBezTo>
                    <a:cubicBezTo>
                      <a:pt x="1972" y="218"/>
                      <a:pt x="1795" y="177"/>
                      <a:pt x="1629" y="135"/>
                    </a:cubicBezTo>
                    <a:cubicBezTo>
                      <a:pt x="1546" y="125"/>
                      <a:pt x="1453" y="105"/>
                      <a:pt x="1370" y="94"/>
                    </a:cubicBezTo>
                    <a:cubicBezTo>
                      <a:pt x="1287" y="84"/>
                      <a:pt x="1204" y="63"/>
                      <a:pt x="1121" y="63"/>
                    </a:cubicBezTo>
                    <a:cubicBezTo>
                      <a:pt x="944" y="32"/>
                      <a:pt x="768" y="22"/>
                      <a:pt x="582" y="11"/>
                    </a:cubicBezTo>
                    <a:cubicBezTo>
                      <a:pt x="499" y="11"/>
                      <a:pt x="405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4391450" y="3299725"/>
                <a:ext cx="290975" cy="214225"/>
              </a:xfrm>
              <a:custGeom>
                <a:avLst/>
                <a:gdLst/>
                <a:ahLst/>
                <a:cxnLst/>
                <a:rect l="l" t="t" r="r" b="b"/>
                <a:pathLst>
                  <a:path w="11639" h="8569" extrusionOk="0">
                    <a:moveTo>
                      <a:pt x="6235" y="0"/>
                    </a:moveTo>
                    <a:lnTo>
                      <a:pt x="6193" y="42"/>
                    </a:lnTo>
                    <a:cubicBezTo>
                      <a:pt x="6006" y="219"/>
                      <a:pt x="5778" y="385"/>
                      <a:pt x="5518" y="519"/>
                    </a:cubicBezTo>
                    <a:cubicBezTo>
                      <a:pt x="5270" y="654"/>
                      <a:pt x="5011" y="758"/>
                      <a:pt x="4751" y="841"/>
                    </a:cubicBezTo>
                    <a:lnTo>
                      <a:pt x="4741" y="841"/>
                    </a:lnTo>
                    <a:lnTo>
                      <a:pt x="4709" y="851"/>
                    </a:lnTo>
                    <a:lnTo>
                      <a:pt x="4689" y="851"/>
                    </a:lnTo>
                    <a:cubicBezTo>
                      <a:pt x="4575" y="892"/>
                      <a:pt x="4430" y="934"/>
                      <a:pt x="4294" y="966"/>
                    </a:cubicBezTo>
                    <a:cubicBezTo>
                      <a:pt x="4232" y="975"/>
                      <a:pt x="4181" y="986"/>
                      <a:pt x="4129" y="996"/>
                    </a:cubicBezTo>
                    <a:cubicBezTo>
                      <a:pt x="3983" y="1017"/>
                      <a:pt x="3838" y="1038"/>
                      <a:pt x="3683" y="1058"/>
                    </a:cubicBezTo>
                    <a:cubicBezTo>
                      <a:pt x="3610" y="1069"/>
                      <a:pt x="3548" y="1069"/>
                      <a:pt x="3485" y="1069"/>
                    </a:cubicBezTo>
                    <a:cubicBezTo>
                      <a:pt x="3153" y="1069"/>
                      <a:pt x="2842" y="1038"/>
                      <a:pt x="2542" y="975"/>
                    </a:cubicBezTo>
                    <a:cubicBezTo>
                      <a:pt x="2355" y="945"/>
                      <a:pt x="2178" y="892"/>
                      <a:pt x="2012" y="841"/>
                    </a:cubicBezTo>
                    <a:cubicBezTo>
                      <a:pt x="1836" y="779"/>
                      <a:pt x="1671" y="706"/>
                      <a:pt x="1525" y="634"/>
                    </a:cubicBezTo>
                    <a:cubicBezTo>
                      <a:pt x="1369" y="540"/>
                      <a:pt x="1235" y="447"/>
                      <a:pt x="1100" y="343"/>
                    </a:cubicBezTo>
                    <a:cubicBezTo>
                      <a:pt x="996" y="260"/>
                      <a:pt x="903" y="166"/>
                      <a:pt x="809" y="63"/>
                    </a:cubicBezTo>
                    <a:cubicBezTo>
                      <a:pt x="799" y="63"/>
                      <a:pt x="778" y="73"/>
                      <a:pt x="768" y="73"/>
                    </a:cubicBezTo>
                    <a:cubicBezTo>
                      <a:pt x="654" y="104"/>
                      <a:pt x="539" y="146"/>
                      <a:pt x="426" y="187"/>
                    </a:cubicBezTo>
                    <a:cubicBezTo>
                      <a:pt x="332" y="229"/>
                      <a:pt x="249" y="260"/>
                      <a:pt x="166" y="302"/>
                    </a:cubicBezTo>
                    <a:cubicBezTo>
                      <a:pt x="207" y="343"/>
                      <a:pt x="249" y="374"/>
                      <a:pt x="290" y="405"/>
                    </a:cubicBezTo>
                    <a:cubicBezTo>
                      <a:pt x="456" y="551"/>
                      <a:pt x="654" y="664"/>
                      <a:pt x="892" y="779"/>
                    </a:cubicBezTo>
                    <a:cubicBezTo>
                      <a:pt x="882" y="789"/>
                      <a:pt x="871" y="810"/>
                      <a:pt x="851" y="820"/>
                    </a:cubicBezTo>
                    <a:cubicBezTo>
                      <a:pt x="539" y="1183"/>
                      <a:pt x="311" y="1609"/>
                      <a:pt x="166" y="2075"/>
                    </a:cubicBezTo>
                    <a:cubicBezTo>
                      <a:pt x="52" y="2438"/>
                      <a:pt x="0" y="2833"/>
                      <a:pt x="0" y="3248"/>
                    </a:cubicBezTo>
                    <a:cubicBezTo>
                      <a:pt x="0" y="3299"/>
                      <a:pt x="42" y="3341"/>
                      <a:pt x="94" y="3341"/>
                    </a:cubicBezTo>
                    <a:cubicBezTo>
                      <a:pt x="115" y="3341"/>
                      <a:pt x="145" y="3320"/>
                      <a:pt x="166" y="3299"/>
                    </a:cubicBezTo>
                    <a:cubicBezTo>
                      <a:pt x="166" y="3341"/>
                      <a:pt x="177" y="3382"/>
                      <a:pt x="198" y="3444"/>
                    </a:cubicBezTo>
                    <a:cubicBezTo>
                      <a:pt x="239" y="3600"/>
                      <a:pt x="301" y="3745"/>
                      <a:pt x="384" y="3891"/>
                    </a:cubicBezTo>
                    <a:cubicBezTo>
                      <a:pt x="446" y="4015"/>
                      <a:pt x="529" y="4140"/>
                      <a:pt x="633" y="4274"/>
                    </a:cubicBezTo>
                    <a:cubicBezTo>
                      <a:pt x="820" y="4502"/>
                      <a:pt x="1048" y="4710"/>
                      <a:pt x="1318" y="4887"/>
                    </a:cubicBezTo>
                    <a:cubicBezTo>
                      <a:pt x="1567" y="5052"/>
                      <a:pt x="1857" y="5198"/>
                      <a:pt x="2178" y="5311"/>
                    </a:cubicBezTo>
                    <a:cubicBezTo>
                      <a:pt x="2480" y="5415"/>
                      <a:pt x="2812" y="5488"/>
                      <a:pt x="3153" y="5530"/>
                    </a:cubicBezTo>
                    <a:cubicBezTo>
                      <a:pt x="3361" y="5550"/>
                      <a:pt x="3568" y="5571"/>
                      <a:pt x="3776" y="5571"/>
                    </a:cubicBezTo>
                    <a:cubicBezTo>
                      <a:pt x="3900" y="5571"/>
                      <a:pt x="4025" y="5560"/>
                      <a:pt x="4160" y="5550"/>
                    </a:cubicBezTo>
                    <a:cubicBezTo>
                      <a:pt x="4357" y="5540"/>
                      <a:pt x="4554" y="5509"/>
                      <a:pt x="4751" y="5477"/>
                    </a:cubicBezTo>
                    <a:cubicBezTo>
                      <a:pt x="4751" y="5488"/>
                      <a:pt x="4762" y="5509"/>
                      <a:pt x="4772" y="5519"/>
                    </a:cubicBezTo>
                    <a:cubicBezTo>
                      <a:pt x="5000" y="5779"/>
                      <a:pt x="5207" y="5986"/>
                      <a:pt x="5394" y="6162"/>
                    </a:cubicBezTo>
                    <a:cubicBezTo>
                      <a:pt x="5622" y="6369"/>
                      <a:pt x="5861" y="6546"/>
                      <a:pt x="6099" y="6701"/>
                    </a:cubicBezTo>
                    <a:cubicBezTo>
                      <a:pt x="6318" y="6837"/>
                      <a:pt x="6567" y="6961"/>
                      <a:pt x="6846" y="7075"/>
                    </a:cubicBezTo>
                    <a:cubicBezTo>
                      <a:pt x="7095" y="7179"/>
                      <a:pt x="7344" y="7262"/>
                      <a:pt x="7593" y="7335"/>
                    </a:cubicBezTo>
                    <a:cubicBezTo>
                      <a:pt x="8019" y="7438"/>
                      <a:pt x="8444" y="7501"/>
                      <a:pt x="8838" y="7501"/>
                    </a:cubicBezTo>
                    <a:cubicBezTo>
                      <a:pt x="9066" y="7501"/>
                      <a:pt x="9284" y="7480"/>
                      <a:pt x="9492" y="7448"/>
                    </a:cubicBezTo>
                    <a:cubicBezTo>
                      <a:pt x="9502" y="7480"/>
                      <a:pt x="9502" y="7510"/>
                      <a:pt x="9513" y="7542"/>
                    </a:cubicBezTo>
                    <a:cubicBezTo>
                      <a:pt x="9543" y="7759"/>
                      <a:pt x="9605" y="7957"/>
                      <a:pt x="9699" y="8123"/>
                    </a:cubicBezTo>
                    <a:cubicBezTo>
                      <a:pt x="9741" y="8195"/>
                      <a:pt x="9792" y="8278"/>
                      <a:pt x="9854" y="8351"/>
                    </a:cubicBezTo>
                    <a:cubicBezTo>
                      <a:pt x="9886" y="8382"/>
                      <a:pt x="9917" y="8413"/>
                      <a:pt x="9958" y="8444"/>
                    </a:cubicBezTo>
                    <a:cubicBezTo>
                      <a:pt x="9979" y="8455"/>
                      <a:pt x="10010" y="8476"/>
                      <a:pt x="10031" y="8496"/>
                    </a:cubicBezTo>
                    <a:cubicBezTo>
                      <a:pt x="10062" y="8506"/>
                      <a:pt x="10093" y="8527"/>
                      <a:pt x="10124" y="8538"/>
                    </a:cubicBezTo>
                    <a:cubicBezTo>
                      <a:pt x="10176" y="8559"/>
                      <a:pt x="10239" y="8569"/>
                      <a:pt x="10311" y="8569"/>
                    </a:cubicBezTo>
                    <a:cubicBezTo>
                      <a:pt x="10352" y="8569"/>
                      <a:pt x="10394" y="8569"/>
                      <a:pt x="10435" y="8559"/>
                    </a:cubicBezTo>
                    <a:cubicBezTo>
                      <a:pt x="10488" y="8548"/>
                      <a:pt x="10529" y="8527"/>
                      <a:pt x="10581" y="8496"/>
                    </a:cubicBezTo>
                    <a:cubicBezTo>
                      <a:pt x="10633" y="8476"/>
                      <a:pt x="10674" y="8455"/>
                      <a:pt x="10726" y="8413"/>
                    </a:cubicBezTo>
                    <a:cubicBezTo>
                      <a:pt x="10892" y="8289"/>
                      <a:pt x="11037" y="8112"/>
                      <a:pt x="11172" y="7874"/>
                    </a:cubicBezTo>
                    <a:cubicBezTo>
                      <a:pt x="11286" y="7687"/>
                      <a:pt x="11369" y="7480"/>
                      <a:pt x="11452" y="7199"/>
                    </a:cubicBezTo>
                    <a:cubicBezTo>
                      <a:pt x="11525" y="6930"/>
                      <a:pt x="11576" y="6639"/>
                      <a:pt x="11608" y="6307"/>
                    </a:cubicBezTo>
                    <a:cubicBezTo>
                      <a:pt x="11639" y="6007"/>
                      <a:pt x="11639" y="5706"/>
                      <a:pt x="11618" y="5405"/>
                    </a:cubicBezTo>
                    <a:cubicBezTo>
                      <a:pt x="11608" y="5249"/>
                      <a:pt x="11587" y="5094"/>
                      <a:pt x="11566" y="4949"/>
                    </a:cubicBezTo>
                    <a:cubicBezTo>
                      <a:pt x="11546" y="4658"/>
                      <a:pt x="11483" y="4368"/>
                      <a:pt x="11380" y="4067"/>
                    </a:cubicBezTo>
                    <a:cubicBezTo>
                      <a:pt x="11276" y="3776"/>
                      <a:pt x="11151" y="3538"/>
                      <a:pt x="10995" y="3341"/>
                    </a:cubicBezTo>
                    <a:cubicBezTo>
                      <a:pt x="10923" y="3248"/>
                      <a:pt x="10840" y="3154"/>
                      <a:pt x="10747" y="3071"/>
                    </a:cubicBezTo>
                    <a:cubicBezTo>
                      <a:pt x="10664" y="2999"/>
                      <a:pt x="10571" y="2926"/>
                      <a:pt x="10467" y="2853"/>
                    </a:cubicBezTo>
                    <a:cubicBezTo>
                      <a:pt x="10290" y="2739"/>
                      <a:pt x="10093" y="2646"/>
                      <a:pt x="9824" y="2542"/>
                    </a:cubicBezTo>
                    <a:cubicBezTo>
                      <a:pt x="9637" y="2469"/>
                      <a:pt x="9440" y="2407"/>
                      <a:pt x="9284" y="2356"/>
                    </a:cubicBezTo>
                    <a:lnTo>
                      <a:pt x="9128" y="2303"/>
                    </a:lnTo>
                    <a:cubicBezTo>
                      <a:pt x="8932" y="2241"/>
                      <a:pt x="8724" y="2179"/>
                      <a:pt x="8517" y="2086"/>
                    </a:cubicBezTo>
                    <a:cubicBezTo>
                      <a:pt x="8309" y="2003"/>
                      <a:pt x="8102" y="1878"/>
                      <a:pt x="7904" y="1733"/>
                    </a:cubicBezTo>
                    <a:cubicBezTo>
                      <a:pt x="7583" y="1473"/>
                      <a:pt x="7313" y="1183"/>
                      <a:pt x="7064" y="892"/>
                    </a:cubicBezTo>
                    <a:lnTo>
                      <a:pt x="6971" y="789"/>
                    </a:lnTo>
                    <a:cubicBezTo>
                      <a:pt x="6733" y="509"/>
                      <a:pt x="6504" y="239"/>
                      <a:pt x="6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4681875" y="3391800"/>
                <a:ext cx="470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12" extrusionOk="0">
                    <a:moveTo>
                      <a:pt x="105" y="0"/>
                    </a:moveTo>
                    <a:cubicBezTo>
                      <a:pt x="63" y="0"/>
                      <a:pt x="22" y="31"/>
                      <a:pt x="22" y="72"/>
                    </a:cubicBezTo>
                    <a:cubicBezTo>
                      <a:pt x="22" y="125"/>
                      <a:pt x="12" y="176"/>
                      <a:pt x="12" y="218"/>
                    </a:cubicBezTo>
                    <a:cubicBezTo>
                      <a:pt x="1" y="259"/>
                      <a:pt x="32" y="301"/>
                      <a:pt x="84" y="311"/>
                    </a:cubicBezTo>
                    <a:cubicBezTo>
                      <a:pt x="125" y="311"/>
                      <a:pt x="167" y="280"/>
                      <a:pt x="178" y="238"/>
                    </a:cubicBezTo>
                    <a:cubicBezTo>
                      <a:pt x="178" y="187"/>
                      <a:pt x="188" y="145"/>
                      <a:pt x="188" y="93"/>
                    </a:cubicBezTo>
                    <a:cubicBezTo>
                      <a:pt x="188" y="52"/>
                      <a:pt x="157" y="10"/>
                      <a:pt x="115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4677475" y="3392325"/>
                <a:ext cx="9375" cy="2407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963" extrusionOk="0">
                    <a:moveTo>
                      <a:pt x="291" y="0"/>
                    </a:moveTo>
                    <a:cubicBezTo>
                      <a:pt x="250" y="0"/>
                      <a:pt x="208" y="31"/>
                      <a:pt x="208" y="72"/>
                    </a:cubicBezTo>
                    <a:cubicBezTo>
                      <a:pt x="188" y="197"/>
                      <a:pt x="167" y="311"/>
                      <a:pt x="135" y="436"/>
                    </a:cubicBezTo>
                    <a:cubicBezTo>
                      <a:pt x="105" y="570"/>
                      <a:pt x="63" y="715"/>
                      <a:pt x="22" y="851"/>
                    </a:cubicBezTo>
                    <a:cubicBezTo>
                      <a:pt x="1" y="892"/>
                      <a:pt x="22" y="944"/>
                      <a:pt x="63" y="954"/>
                    </a:cubicBezTo>
                    <a:cubicBezTo>
                      <a:pt x="74" y="960"/>
                      <a:pt x="86" y="962"/>
                      <a:pt x="98" y="962"/>
                    </a:cubicBezTo>
                    <a:cubicBezTo>
                      <a:pt x="130" y="962"/>
                      <a:pt x="162" y="943"/>
                      <a:pt x="177" y="913"/>
                    </a:cubicBezTo>
                    <a:cubicBezTo>
                      <a:pt x="260" y="643"/>
                      <a:pt x="343" y="373"/>
                      <a:pt x="374" y="93"/>
                    </a:cubicBezTo>
                    <a:cubicBezTo>
                      <a:pt x="374" y="41"/>
                      <a:pt x="343" y="0"/>
                      <a:pt x="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4678525" y="3404500"/>
                <a:ext cx="44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41" extrusionOk="0">
                    <a:moveTo>
                      <a:pt x="93" y="0"/>
                    </a:moveTo>
                    <a:cubicBezTo>
                      <a:pt x="52" y="0"/>
                      <a:pt x="10" y="32"/>
                      <a:pt x="10" y="73"/>
                    </a:cubicBezTo>
                    <a:cubicBezTo>
                      <a:pt x="0" y="94"/>
                      <a:pt x="0" y="125"/>
                      <a:pt x="0" y="145"/>
                    </a:cubicBezTo>
                    <a:cubicBezTo>
                      <a:pt x="0" y="198"/>
                      <a:pt x="31" y="239"/>
                      <a:pt x="73" y="239"/>
                    </a:cubicBezTo>
                    <a:cubicBezTo>
                      <a:pt x="78" y="240"/>
                      <a:pt x="83" y="241"/>
                      <a:pt x="88" y="241"/>
                    </a:cubicBezTo>
                    <a:cubicBezTo>
                      <a:pt x="133" y="241"/>
                      <a:pt x="166" y="203"/>
                      <a:pt x="166" y="166"/>
                    </a:cubicBezTo>
                    <a:cubicBezTo>
                      <a:pt x="166" y="145"/>
                      <a:pt x="166" y="115"/>
                      <a:pt x="176" y="94"/>
                    </a:cubicBezTo>
                    <a:cubicBezTo>
                      <a:pt x="176" y="42"/>
                      <a:pt x="146" y="0"/>
                      <a:pt x="104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4677725" y="3400100"/>
                <a:ext cx="55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799" extrusionOk="0">
                    <a:moveTo>
                      <a:pt x="136" y="0"/>
                    </a:moveTo>
                    <a:cubicBezTo>
                      <a:pt x="95" y="0"/>
                      <a:pt x="53" y="31"/>
                      <a:pt x="53" y="72"/>
                    </a:cubicBezTo>
                    <a:cubicBezTo>
                      <a:pt x="22" y="291"/>
                      <a:pt x="12" y="498"/>
                      <a:pt x="1" y="706"/>
                    </a:cubicBezTo>
                    <a:cubicBezTo>
                      <a:pt x="1" y="757"/>
                      <a:pt x="32" y="799"/>
                      <a:pt x="74" y="799"/>
                    </a:cubicBezTo>
                    <a:cubicBezTo>
                      <a:pt x="125" y="799"/>
                      <a:pt x="167" y="768"/>
                      <a:pt x="167" y="726"/>
                    </a:cubicBezTo>
                    <a:cubicBezTo>
                      <a:pt x="178" y="519"/>
                      <a:pt x="188" y="301"/>
                      <a:pt x="219" y="93"/>
                    </a:cubicBezTo>
                    <a:cubicBezTo>
                      <a:pt x="219" y="52"/>
                      <a:pt x="188" y="10"/>
                      <a:pt x="136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4677725" y="3399050"/>
                <a:ext cx="55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111" extrusionOk="0">
                    <a:moveTo>
                      <a:pt x="125" y="1"/>
                    </a:moveTo>
                    <a:cubicBezTo>
                      <a:pt x="84" y="1"/>
                      <a:pt x="53" y="31"/>
                      <a:pt x="42" y="73"/>
                    </a:cubicBezTo>
                    <a:cubicBezTo>
                      <a:pt x="1" y="395"/>
                      <a:pt x="12" y="706"/>
                      <a:pt x="12" y="1017"/>
                    </a:cubicBezTo>
                    <a:cubicBezTo>
                      <a:pt x="12" y="1038"/>
                      <a:pt x="22" y="1059"/>
                      <a:pt x="32" y="1079"/>
                    </a:cubicBezTo>
                    <a:cubicBezTo>
                      <a:pt x="42" y="1100"/>
                      <a:pt x="63" y="1110"/>
                      <a:pt x="84" y="1110"/>
                    </a:cubicBezTo>
                    <a:cubicBezTo>
                      <a:pt x="115" y="1110"/>
                      <a:pt x="136" y="1100"/>
                      <a:pt x="146" y="1089"/>
                    </a:cubicBezTo>
                    <a:cubicBezTo>
                      <a:pt x="167" y="1079"/>
                      <a:pt x="178" y="1059"/>
                      <a:pt x="178" y="1038"/>
                    </a:cubicBezTo>
                    <a:cubicBezTo>
                      <a:pt x="178" y="727"/>
                      <a:pt x="167" y="405"/>
                      <a:pt x="208" y="94"/>
                    </a:cubicBezTo>
                    <a:cubicBezTo>
                      <a:pt x="219" y="52"/>
                      <a:pt x="178" y="11"/>
                      <a:pt x="136" y="1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50"/>
              <p:cNvSpPr/>
              <p:nvPr/>
            </p:nvSpPr>
            <p:spPr>
              <a:xfrm>
                <a:off x="4676700" y="3400850"/>
                <a:ext cx="6000" cy="3557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23" extrusionOk="0">
                    <a:moveTo>
                      <a:pt x="125" y="1"/>
                    </a:moveTo>
                    <a:cubicBezTo>
                      <a:pt x="83" y="1"/>
                      <a:pt x="53" y="32"/>
                      <a:pt x="42" y="74"/>
                    </a:cubicBezTo>
                    <a:cubicBezTo>
                      <a:pt x="0" y="499"/>
                      <a:pt x="32" y="925"/>
                      <a:pt x="73" y="1349"/>
                    </a:cubicBezTo>
                    <a:cubicBezTo>
                      <a:pt x="83" y="1391"/>
                      <a:pt x="125" y="1422"/>
                      <a:pt x="166" y="1422"/>
                    </a:cubicBezTo>
                    <a:cubicBezTo>
                      <a:pt x="219" y="1412"/>
                      <a:pt x="239" y="1370"/>
                      <a:pt x="239" y="1319"/>
                    </a:cubicBezTo>
                    <a:cubicBezTo>
                      <a:pt x="219" y="1100"/>
                      <a:pt x="198" y="872"/>
                      <a:pt x="187" y="655"/>
                    </a:cubicBezTo>
                    <a:lnTo>
                      <a:pt x="187" y="655"/>
                    </a:lnTo>
                    <a:cubicBezTo>
                      <a:pt x="187" y="464"/>
                      <a:pt x="188" y="275"/>
                      <a:pt x="208" y="95"/>
                    </a:cubicBezTo>
                    <a:cubicBezTo>
                      <a:pt x="219" y="42"/>
                      <a:pt x="177" y="1"/>
                      <a:pt x="136" y="1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50"/>
              <p:cNvSpPr/>
              <p:nvPr/>
            </p:nvSpPr>
            <p:spPr>
              <a:xfrm>
                <a:off x="4676975" y="3393600"/>
                <a:ext cx="545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547" extrusionOk="0">
                    <a:moveTo>
                      <a:pt x="135" y="0"/>
                    </a:moveTo>
                    <a:cubicBezTo>
                      <a:pt x="93" y="0"/>
                      <a:pt x="52" y="32"/>
                      <a:pt x="52" y="73"/>
                    </a:cubicBezTo>
                    <a:cubicBezTo>
                      <a:pt x="0" y="540"/>
                      <a:pt x="31" y="1007"/>
                      <a:pt x="42" y="1473"/>
                    </a:cubicBezTo>
                    <a:cubicBezTo>
                      <a:pt x="42" y="1494"/>
                      <a:pt x="62" y="1515"/>
                      <a:pt x="72" y="1526"/>
                    </a:cubicBezTo>
                    <a:cubicBezTo>
                      <a:pt x="93" y="1546"/>
                      <a:pt x="114" y="1546"/>
                      <a:pt x="135" y="1546"/>
                    </a:cubicBezTo>
                    <a:cubicBezTo>
                      <a:pt x="155" y="1546"/>
                      <a:pt x="176" y="1526"/>
                      <a:pt x="197" y="1515"/>
                    </a:cubicBezTo>
                    <a:cubicBezTo>
                      <a:pt x="208" y="1494"/>
                      <a:pt x="208" y="1473"/>
                      <a:pt x="208" y="1453"/>
                    </a:cubicBezTo>
                    <a:cubicBezTo>
                      <a:pt x="208" y="1287"/>
                      <a:pt x="197" y="1132"/>
                      <a:pt x="187" y="966"/>
                    </a:cubicBezTo>
                    <a:lnTo>
                      <a:pt x="187" y="966"/>
                    </a:lnTo>
                    <a:cubicBezTo>
                      <a:pt x="187" y="672"/>
                      <a:pt x="188" y="388"/>
                      <a:pt x="218" y="94"/>
                    </a:cubicBezTo>
                    <a:cubicBezTo>
                      <a:pt x="218" y="42"/>
                      <a:pt x="187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50"/>
              <p:cNvSpPr/>
              <p:nvPr/>
            </p:nvSpPr>
            <p:spPr>
              <a:xfrm>
                <a:off x="4675650" y="3385825"/>
                <a:ext cx="5500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024" extrusionOk="0">
                    <a:moveTo>
                      <a:pt x="198" y="1342"/>
                    </a:moveTo>
                    <a:cubicBezTo>
                      <a:pt x="198" y="1344"/>
                      <a:pt x="198" y="1346"/>
                      <a:pt x="198" y="1349"/>
                    </a:cubicBezTo>
                    <a:cubicBezTo>
                      <a:pt x="198" y="1346"/>
                      <a:pt x="198" y="1343"/>
                      <a:pt x="198" y="1342"/>
                    </a:cubicBezTo>
                    <a:close/>
                    <a:moveTo>
                      <a:pt x="136" y="0"/>
                    </a:moveTo>
                    <a:cubicBezTo>
                      <a:pt x="95" y="0"/>
                      <a:pt x="53" y="32"/>
                      <a:pt x="53" y="73"/>
                    </a:cubicBezTo>
                    <a:cubicBezTo>
                      <a:pt x="1" y="696"/>
                      <a:pt x="22" y="1328"/>
                      <a:pt x="53" y="1950"/>
                    </a:cubicBezTo>
                    <a:cubicBezTo>
                      <a:pt x="53" y="1971"/>
                      <a:pt x="63" y="1992"/>
                      <a:pt x="84" y="2003"/>
                    </a:cubicBezTo>
                    <a:cubicBezTo>
                      <a:pt x="105" y="2013"/>
                      <a:pt x="125" y="2023"/>
                      <a:pt x="146" y="2023"/>
                    </a:cubicBezTo>
                    <a:cubicBezTo>
                      <a:pt x="167" y="2013"/>
                      <a:pt x="188" y="2003"/>
                      <a:pt x="198" y="1982"/>
                    </a:cubicBezTo>
                    <a:cubicBezTo>
                      <a:pt x="219" y="1961"/>
                      <a:pt x="219" y="1950"/>
                      <a:pt x="219" y="1920"/>
                    </a:cubicBezTo>
                    <a:lnTo>
                      <a:pt x="188" y="1328"/>
                    </a:lnTo>
                    <a:lnTo>
                      <a:pt x="188" y="1328"/>
                    </a:lnTo>
                    <a:cubicBezTo>
                      <a:pt x="195" y="1335"/>
                      <a:pt x="197" y="1338"/>
                      <a:pt x="198" y="1342"/>
                    </a:cubicBezTo>
                    <a:lnTo>
                      <a:pt x="198" y="1342"/>
                    </a:lnTo>
                    <a:cubicBezTo>
                      <a:pt x="178" y="929"/>
                      <a:pt x="178" y="507"/>
                      <a:pt x="219" y="94"/>
                    </a:cubicBezTo>
                    <a:cubicBezTo>
                      <a:pt x="219" y="53"/>
                      <a:pt x="188" y="11"/>
                      <a:pt x="136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50"/>
              <p:cNvSpPr/>
              <p:nvPr/>
            </p:nvSpPr>
            <p:spPr>
              <a:xfrm>
                <a:off x="4674900" y="3374150"/>
                <a:ext cx="6250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15" extrusionOk="0">
                    <a:moveTo>
                      <a:pt x="155" y="1"/>
                    </a:moveTo>
                    <a:cubicBezTo>
                      <a:pt x="114" y="1"/>
                      <a:pt x="83" y="32"/>
                      <a:pt x="72" y="73"/>
                    </a:cubicBezTo>
                    <a:cubicBezTo>
                      <a:pt x="0" y="893"/>
                      <a:pt x="31" y="1723"/>
                      <a:pt x="72" y="2553"/>
                    </a:cubicBezTo>
                    <a:cubicBezTo>
                      <a:pt x="72" y="2573"/>
                      <a:pt x="83" y="2594"/>
                      <a:pt x="104" y="2604"/>
                    </a:cubicBezTo>
                    <a:cubicBezTo>
                      <a:pt x="125" y="2615"/>
                      <a:pt x="145" y="2615"/>
                      <a:pt x="166" y="2615"/>
                    </a:cubicBezTo>
                    <a:cubicBezTo>
                      <a:pt x="187" y="2615"/>
                      <a:pt x="208" y="2604"/>
                      <a:pt x="218" y="2583"/>
                    </a:cubicBezTo>
                    <a:cubicBezTo>
                      <a:pt x="228" y="2563"/>
                      <a:pt x="238" y="2542"/>
                      <a:pt x="228" y="2521"/>
                    </a:cubicBezTo>
                    <a:cubicBezTo>
                      <a:pt x="218" y="2272"/>
                      <a:pt x="208" y="2034"/>
                      <a:pt x="208" y="1785"/>
                    </a:cubicBezTo>
                    <a:lnTo>
                      <a:pt x="208" y="1806"/>
                    </a:lnTo>
                    <a:cubicBezTo>
                      <a:pt x="187" y="1235"/>
                      <a:pt x="187" y="665"/>
                      <a:pt x="238" y="94"/>
                    </a:cubicBezTo>
                    <a:cubicBezTo>
                      <a:pt x="249" y="42"/>
                      <a:pt x="208" y="1"/>
                      <a:pt x="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50"/>
              <p:cNvSpPr/>
              <p:nvPr/>
            </p:nvSpPr>
            <p:spPr>
              <a:xfrm>
                <a:off x="4242075" y="3378300"/>
                <a:ext cx="259600" cy="279600"/>
              </a:xfrm>
              <a:custGeom>
                <a:avLst/>
                <a:gdLst/>
                <a:ahLst/>
                <a:cxnLst/>
                <a:rect l="l" t="t" r="r" b="b"/>
                <a:pathLst>
                  <a:path w="10384" h="11184" extrusionOk="0">
                    <a:moveTo>
                      <a:pt x="2096" y="1"/>
                    </a:moveTo>
                    <a:cubicBezTo>
                      <a:pt x="1961" y="1"/>
                      <a:pt x="1826" y="22"/>
                      <a:pt x="1691" y="42"/>
                    </a:cubicBezTo>
                    <a:cubicBezTo>
                      <a:pt x="1577" y="63"/>
                      <a:pt x="1473" y="94"/>
                      <a:pt x="1369" y="135"/>
                    </a:cubicBezTo>
                    <a:cubicBezTo>
                      <a:pt x="1276" y="177"/>
                      <a:pt x="1173" y="229"/>
                      <a:pt x="1079" y="291"/>
                    </a:cubicBezTo>
                    <a:cubicBezTo>
                      <a:pt x="913" y="395"/>
                      <a:pt x="758" y="529"/>
                      <a:pt x="623" y="706"/>
                    </a:cubicBezTo>
                    <a:cubicBezTo>
                      <a:pt x="374" y="1007"/>
                      <a:pt x="198" y="1401"/>
                      <a:pt x="94" y="1878"/>
                    </a:cubicBezTo>
                    <a:cubicBezTo>
                      <a:pt x="42" y="2075"/>
                      <a:pt x="21" y="2293"/>
                      <a:pt x="11" y="2532"/>
                    </a:cubicBezTo>
                    <a:cubicBezTo>
                      <a:pt x="0" y="2739"/>
                      <a:pt x="11" y="2957"/>
                      <a:pt x="32" y="3164"/>
                    </a:cubicBezTo>
                    <a:cubicBezTo>
                      <a:pt x="62" y="3372"/>
                      <a:pt x="104" y="3600"/>
                      <a:pt x="177" y="3860"/>
                    </a:cubicBezTo>
                    <a:cubicBezTo>
                      <a:pt x="239" y="4088"/>
                      <a:pt x="322" y="4316"/>
                      <a:pt x="415" y="4554"/>
                    </a:cubicBezTo>
                    <a:cubicBezTo>
                      <a:pt x="592" y="5011"/>
                      <a:pt x="841" y="5467"/>
                      <a:pt x="1131" y="5923"/>
                    </a:cubicBezTo>
                    <a:cubicBezTo>
                      <a:pt x="1411" y="6349"/>
                      <a:pt x="1743" y="6785"/>
                      <a:pt x="2116" y="7200"/>
                    </a:cubicBezTo>
                    <a:cubicBezTo>
                      <a:pt x="2469" y="7604"/>
                      <a:pt x="2874" y="7998"/>
                      <a:pt x="3299" y="8372"/>
                    </a:cubicBezTo>
                    <a:cubicBezTo>
                      <a:pt x="4129" y="9088"/>
                      <a:pt x="5032" y="9720"/>
                      <a:pt x="6007" y="10249"/>
                    </a:cubicBezTo>
                    <a:cubicBezTo>
                      <a:pt x="6733" y="10644"/>
                      <a:pt x="7459" y="10944"/>
                      <a:pt x="8164" y="11162"/>
                    </a:cubicBezTo>
                    <a:cubicBezTo>
                      <a:pt x="8185" y="11172"/>
                      <a:pt x="8195" y="11183"/>
                      <a:pt x="8216" y="11183"/>
                    </a:cubicBezTo>
                    <a:lnTo>
                      <a:pt x="8309" y="11183"/>
                    </a:lnTo>
                    <a:cubicBezTo>
                      <a:pt x="8392" y="11183"/>
                      <a:pt x="8465" y="11183"/>
                      <a:pt x="8538" y="11162"/>
                    </a:cubicBezTo>
                    <a:cubicBezTo>
                      <a:pt x="8651" y="11142"/>
                      <a:pt x="8755" y="11100"/>
                      <a:pt x="8859" y="11048"/>
                    </a:cubicBezTo>
                    <a:cubicBezTo>
                      <a:pt x="9056" y="10955"/>
                      <a:pt x="9253" y="10810"/>
                      <a:pt x="9450" y="10612"/>
                    </a:cubicBezTo>
                    <a:cubicBezTo>
                      <a:pt x="9616" y="10446"/>
                      <a:pt x="9772" y="10249"/>
                      <a:pt x="9917" y="10021"/>
                    </a:cubicBezTo>
                    <a:cubicBezTo>
                      <a:pt x="10052" y="9803"/>
                      <a:pt x="10156" y="9596"/>
                      <a:pt x="10218" y="9388"/>
                    </a:cubicBezTo>
                    <a:cubicBezTo>
                      <a:pt x="10228" y="9367"/>
                      <a:pt x="10239" y="9347"/>
                      <a:pt x="10239" y="9326"/>
                    </a:cubicBezTo>
                    <a:cubicBezTo>
                      <a:pt x="10260" y="9337"/>
                      <a:pt x="10280" y="9347"/>
                      <a:pt x="10290" y="9347"/>
                    </a:cubicBezTo>
                    <a:cubicBezTo>
                      <a:pt x="10322" y="9347"/>
                      <a:pt x="10343" y="9337"/>
                      <a:pt x="10363" y="9316"/>
                    </a:cubicBezTo>
                    <a:cubicBezTo>
                      <a:pt x="10373" y="9295"/>
                      <a:pt x="10384" y="9274"/>
                      <a:pt x="10373" y="9254"/>
                    </a:cubicBezTo>
                    <a:cubicBezTo>
                      <a:pt x="10373" y="9233"/>
                      <a:pt x="10363" y="9212"/>
                      <a:pt x="10352" y="9201"/>
                    </a:cubicBezTo>
                    <a:lnTo>
                      <a:pt x="10301" y="9150"/>
                    </a:lnTo>
                    <a:lnTo>
                      <a:pt x="10290" y="9139"/>
                    </a:lnTo>
                    <a:lnTo>
                      <a:pt x="10290" y="9108"/>
                    </a:lnTo>
                    <a:cubicBezTo>
                      <a:pt x="10301" y="9088"/>
                      <a:pt x="10290" y="9067"/>
                      <a:pt x="10280" y="9046"/>
                    </a:cubicBezTo>
                    <a:cubicBezTo>
                      <a:pt x="10269" y="9025"/>
                      <a:pt x="10249" y="9015"/>
                      <a:pt x="10228" y="9015"/>
                    </a:cubicBezTo>
                    <a:lnTo>
                      <a:pt x="10177" y="9015"/>
                    </a:lnTo>
                    <a:cubicBezTo>
                      <a:pt x="9969" y="8786"/>
                      <a:pt x="9772" y="8537"/>
                      <a:pt x="9606" y="8330"/>
                    </a:cubicBezTo>
                    <a:cubicBezTo>
                      <a:pt x="9419" y="8092"/>
                      <a:pt x="9222" y="7832"/>
                      <a:pt x="9015" y="7542"/>
                    </a:cubicBezTo>
                    <a:cubicBezTo>
                      <a:pt x="8621" y="7002"/>
                      <a:pt x="8247" y="6442"/>
                      <a:pt x="7904" y="5914"/>
                    </a:cubicBezTo>
                    <a:lnTo>
                      <a:pt x="7593" y="5446"/>
                    </a:lnTo>
                    <a:cubicBezTo>
                      <a:pt x="6982" y="4513"/>
                      <a:pt x="6359" y="3558"/>
                      <a:pt x="5664" y="2666"/>
                    </a:cubicBezTo>
                    <a:cubicBezTo>
                      <a:pt x="5467" y="2407"/>
                      <a:pt x="5260" y="2158"/>
                      <a:pt x="5041" y="1919"/>
                    </a:cubicBezTo>
                    <a:cubicBezTo>
                      <a:pt x="4845" y="1681"/>
                      <a:pt x="4679" y="1495"/>
                      <a:pt x="4513" y="1329"/>
                    </a:cubicBezTo>
                    <a:cubicBezTo>
                      <a:pt x="4056" y="851"/>
                      <a:pt x="3642" y="529"/>
                      <a:pt x="3216" y="301"/>
                    </a:cubicBezTo>
                    <a:cubicBezTo>
                      <a:pt x="2967" y="167"/>
                      <a:pt x="2718" y="84"/>
                      <a:pt x="2459" y="42"/>
                    </a:cubicBezTo>
                    <a:cubicBezTo>
                      <a:pt x="2335" y="11"/>
                      <a:pt x="2210" y="1"/>
                      <a:pt x="2096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50"/>
              <p:cNvSpPr/>
              <p:nvPr/>
            </p:nvSpPr>
            <p:spPr>
              <a:xfrm>
                <a:off x="4316500" y="3273550"/>
                <a:ext cx="3047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2189" h="6183" extrusionOk="0">
                    <a:moveTo>
                      <a:pt x="861" y="0"/>
                    </a:moveTo>
                    <a:lnTo>
                      <a:pt x="612" y="31"/>
                    </a:lnTo>
                    <a:cubicBezTo>
                      <a:pt x="540" y="42"/>
                      <a:pt x="478" y="62"/>
                      <a:pt x="416" y="83"/>
                    </a:cubicBezTo>
                    <a:cubicBezTo>
                      <a:pt x="343" y="104"/>
                      <a:pt x="280" y="135"/>
                      <a:pt x="239" y="166"/>
                    </a:cubicBezTo>
                    <a:cubicBezTo>
                      <a:pt x="208" y="176"/>
                      <a:pt x="187" y="197"/>
                      <a:pt x="167" y="218"/>
                    </a:cubicBezTo>
                    <a:cubicBezTo>
                      <a:pt x="146" y="228"/>
                      <a:pt x="135" y="249"/>
                      <a:pt x="114" y="270"/>
                    </a:cubicBezTo>
                    <a:cubicBezTo>
                      <a:pt x="84" y="311"/>
                      <a:pt x="63" y="353"/>
                      <a:pt x="42" y="394"/>
                    </a:cubicBezTo>
                    <a:cubicBezTo>
                      <a:pt x="21" y="436"/>
                      <a:pt x="11" y="477"/>
                      <a:pt x="1" y="529"/>
                    </a:cubicBezTo>
                    <a:cubicBezTo>
                      <a:pt x="1" y="602"/>
                      <a:pt x="11" y="685"/>
                      <a:pt x="21" y="757"/>
                    </a:cubicBezTo>
                    <a:cubicBezTo>
                      <a:pt x="21" y="861"/>
                      <a:pt x="21" y="964"/>
                      <a:pt x="31" y="1058"/>
                    </a:cubicBezTo>
                    <a:lnTo>
                      <a:pt x="31" y="1089"/>
                    </a:lnTo>
                    <a:lnTo>
                      <a:pt x="31" y="1100"/>
                    </a:lnTo>
                    <a:lnTo>
                      <a:pt x="31" y="1151"/>
                    </a:lnTo>
                    <a:cubicBezTo>
                      <a:pt x="42" y="1162"/>
                      <a:pt x="42" y="1172"/>
                      <a:pt x="42" y="1183"/>
                    </a:cubicBezTo>
                    <a:cubicBezTo>
                      <a:pt x="42" y="1328"/>
                      <a:pt x="52" y="1483"/>
                      <a:pt x="52" y="1628"/>
                    </a:cubicBezTo>
                    <a:lnTo>
                      <a:pt x="52" y="1722"/>
                    </a:lnTo>
                    <a:cubicBezTo>
                      <a:pt x="84" y="1857"/>
                      <a:pt x="114" y="1992"/>
                      <a:pt x="156" y="2137"/>
                    </a:cubicBezTo>
                    <a:cubicBezTo>
                      <a:pt x="218" y="2354"/>
                      <a:pt x="280" y="2541"/>
                      <a:pt x="353" y="2707"/>
                    </a:cubicBezTo>
                    <a:cubicBezTo>
                      <a:pt x="446" y="2956"/>
                      <a:pt x="582" y="3216"/>
                      <a:pt x="737" y="3475"/>
                    </a:cubicBezTo>
                    <a:cubicBezTo>
                      <a:pt x="1027" y="3973"/>
                      <a:pt x="1411" y="4429"/>
                      <a:pt x="1847" y="4813"/>
                    </a:cubicBezTo>
                    <a:cubicBezTo>
                      <a:pt x="2064" y="5000"/>
                      <a:pt x="2293" y="5176"/>
                      <a:pt x="2542" y="5332"/>
                    </a:cubicBezTo>
                    <a:cubicBezTo>
                      <a:pt x="2770" y="5487"/>
                      <a:pt x="3030" y="5622"/>
                      <a:pt x="3299" y="5736"/>
                    </a:cubicBezTo>
                    <a:cubicBezTo>
                      <a:pt x="3828" y="5964"/>
                      <a:pt x="4388" y="6109"/>
                      <a:pt x="4980" y="6162"/>
                    </a:cubicBezTo>
                    <a:cubicBezTo>
                      <a:pt x="5125" y="6172"/>
                      <a:pt x="5270" y="6182"/>
                      <a:pt x="5425" y="6182"/>
                    </a:cubicBezTo>
                    <a:cubicBezTo>
                      <a:pt x="5571" y="6182"/>
                      <a:pt x="5716" y="6172"/>
                      <a:pt x="5861" y="6162"/>
                    </a:cubicBezTo>
                    <a:cubicBezTo>
                      <a:pt x="6193" y="6141"/>
                      <a:pt x="6504" y="6079"/>
                      <a:pt x="6805" y="6017"/>
                    </a:cubicBezTo>
                    <a:cubicBezTo>
                      <a:pt x="7479" y="5871"/>
                      <a:pt x="8164" y="5674"/>
                      <a:pt x="8828" y="5436"/>
                    </a:cubicBezTo>
                    <a:cubicBezTo>
                      <a:pt x="9461" y="5197"/>
                      <a:pt x="10052" y="4927"/>
                      <a:pt x="10570" y="4627"/>
                    </a:cubicBezTo>
                    <a:cubicBezTo>
                      <a:pt x="10716" y="4544"/>
                      <a:pt x="10840" y="4471"/>
                      <a:pt x="10965" y="4388"/>
                    </a:cubicBezTo>
                    <a:cubicBezTo>
                      <a:pt x="11089" y="4305"/>
                      <a:pt x="11213" y="4212"/>
                      <a:pt x="11370" y="4097"/>
                    </a:cubicBezTo>
                    <a:lnTo>
                      <a:pt x="11836" y="3693"/>
                    </a:lnTo>
                    <a:cubicBezTo>
                      <a:pt x="11898" y="3631"/>
                      <a:pt x="11960" y="3578"/>
                      <a:pt x="12013" y="3527"/>
                    </a:cubicBezTo>
                    <a:lnTo>
                      <a:pt x="12013" y="3527"/>
                    </a:lnTo>
                    <a:cubicBezTo>
                      <a:pt x="12013" y="3610"/>
                      <a:pt x="12013" y="3693"/>
                      <a:pt x="12002" y="3786"/>
                    </a:cubicBezTo>
                    <a:cubicBezTo>
                      <a:pt x="12002" y="3827"/>
                      <a:pt x="12043" y="3869"/>
                      <a:pt x="12085" y="3869"/>
                    </a:cubicBezTo>
                    <a:cubicBezTo>
                      <a:pt x="12137" y="3869"/>
                      <a:pt x="12179" y="3838"/>
                      <a:pt x="12179" y="3786"/>
                    </a:cubicBezTo>
                    <a:cubicBezTo>
                      <a:pt x="12189" y="3412"/>
                      <a:pt x="12189" y="3112"/>
                      <a:pt x="12158" y="2822"/>
                    </a:cubicBezTo>
                    <a:cubicBezTo>
                      <a:pt x="12126" y="2479"/>
                      <a:pt x="12054" y="2168"/>
                      <a:pt x="11940" y="1898"/>
                    </a:cubicBezTo>
                    <a:cubicBezTo>
                      <a:pt x="11950" y="1877"/>
                      <a:pt x="11940" y="1847"/>
                      <a:pt x="11919" y="1826"/>
                    </a:cubicBezTo>
                    <a:cubicBezTo>
                      <a:pt x="11909" y="1805"/>
                      <a:pt x="11888" y="1794"/>
                      <a:pt x="11857" y="1794"/>
                    </a:cubicBezTo>
                    <a:cubicBezTo>
                      <a:pt x="11847" y="1794"/>
                      <a:pt x="11815" y="1805"/>
                      <a:pt x="11805" y="1815"/>
                    </a:cubicBezTo>
                    <a:cubicBezTo>
                      <a:pt x="11753" y="1857"/>
                      <a:pt x="11711" y="1898"/>
                      <a:pt x="11660" y="1930"/>
                    </a:cubicBezTo>
                    <a:cubicBezTo>
                      <a:pt x="11317" y="2158"/>
                      <a:pt x="10923" y="2354"/>
                      <a:pt x="10467" y="2510"/>
                    </a:cubicBezTo>
                    <a:lnTo>
                      <a:pt x="10487" y="2510"/>
                    </a:lnTo>
                    <a:cubicBezTo>
                      <a:pt x="9793" y="2749"/>
                      <a:pt x="9056" y="2884"/>
                      <a:pt x="8341" y="3008"/>
                    </a:cubicBezTo>
                    <a:cubicBezTo>
                      <a:pt x="8009" y="3071"/>
                      <a:pt x="7677" y="3122"/>
                      <a:pt x="7345" y="3195"/>
                    </a:cubicBezTo>
                    <a:cubicBezTo>
                      <a:pt x="6743" y="3329"/>
                      <a:pt x="6255" y="3475"/>
                      <a:pt x="5820" y="3651"/>
                    </a:cubicBezTo>
                    <a:cubicBezTo>
                      <a:pt x="5332" y="3859"/>
                      <a:pt x="4886" y="4139"/>
                      <a:pt x="4503" y="4471"/>
                    </a:cubicBezTo>
                    <a:cubicBezTo>
                      <a:pt x="4191" y="3963"/>
                      <a:pt x="3849" y="3403"/>
                      <a:pt x="3475" y="2873"/>
                    </a:cubicBezTo>
                    <a:cubicBezTo>
                      <a:pt x="3403" y="2769"/>
                      <a:pt x="3330" y="2676"/>
                      <a:pt x="3258" y="2573"/>
                    </a:cubicBezTo>
                    <a:lnTo>
                      <a:pt x="3185" y="2469"/>
                    </a:lnTo>
                    <a:cubicBezTo>
                      <a:pt x="3102" y="2354"/>
                      <a:pt x="3019" y="2241"/>
                      <a:pt x="2936" y="2116"/>
                    </a:cubicBezTo>
                    <a:lnTo>
                      <a:pt x="2874" y="2033"/>
                    </a:lnTo>
                    <a:cubicBezTo>
                      <a:pt x="2718" y="1826"/>
                      <a:pt x="2573" y="1608"/>
                      <a:pt x="2407" y="1390"/>
                    </a:cubicBezTo>
                    <a:cubicBezTo>
                      <a:pt x="2179" y="1089"/>
                      <a:pt x="1981" y="851"/>
                      <a:pt x="1785" y="632"/>
                    </a:cubicBezTo>
                    <a:cubicBezTo>
                      <a:pt x="1536" y="374"/>
                      <a:pt x="1297" y="166"/>
                      <a:pt x="1059" y="10"/>
                    </a:cubicBezTo>
                    <a:cubicBezTo>
                      <a:pt x="996" y="0"/>
                      <a:pt x="923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4444850" y="3351075"/>
                <a:ext cx="206450" cy="224875"/>
              </a:xfrm>
              <a:custGeom>
                <a:avLst/>
                <a:gdLst/>
                <a:ahLst/>
                <a:cxnLst/>
                <a:rect l="l" t="t" r="r" b="b"/>
                <a:pathLst>
                  <a:path w="8258" h="8995" extrusionOk="0">
                    <a:moveTo>
                      <a:pt x="7449" y="0"/>
                    </a:moveTo>
                    <a:cubicBezTo>
                      <a:pt x="7428" y="11"/>
                      <a:pt x="7407" y="11"/>
                      <a:pt x="7386" y="21"/>
                    </a:cubicBezTo>
                    <a:lnTo>
                      <a:pt x="4150" y="737"/>
                    </a:lnTo>
                    <a:cubicBezTo>
                      <a:pt x="2833" y="1038"/>
                      <a:pt x="1515" y="1328"/>
                      <a:pt x="208" y="1618"/>
                    </a:cubicBezTo>
                    <a:lnTo>
                      <a:pt x="167" y="1629"/>
                    </a:lnTo>
                    <a:lnTo>
                      <a:pt x="115" y="1639"/>
                    </a:lnTo>
                    <a:cubicBezTo>
                      <a:pt x="84" y="1639"/>
                      <a:pt x="63" y="1660"/>
                      <a:pt x="53" y="1681"/>
                    </a:cubicBezTo>
                    <a:cubicBezTo>
                      <a:pt x="53" y="1691"/>
                      <a:pt x="42" y="1691"/>
                      <a:pt x="42" y="1691"/>
                    </a:cubicBezTo>
                    <a:cubicBezTo>
                      <a:pt x="22" y="1712"/>
                      <a:pt x="12" y="1733"/>
                      <a:pt x="12" y="1754"/>
                    </a:cubicBezTo>
                    <a:cubicBezTo>
                      <a:pt x="1" y="3237"/>
                      <a:pt x="105" y="4741"/>
                      <a:pt x="208" y="6141"/>
                    </a:cubicBezTo>
                    <a:cubicBezTo>
                      <a:pt x="229" y="6442"/>
                      <a:pt x="261" y="6754"/>
                      <a:pt x="281" y="7065"/>
                    </a:cubicBezTo>
                    <a:cubicBezTo>
                      <a:pt x="333" y="7666"/>
                      <a:pt x="374" y="8289"/>
                      <a:pt x="427" y="8900"/>
                    </a:cubicBezTo>
                    <a:cubicBezTo>
                      <a:pt x="427" y="8921"/>
                      <a:pt x="437" y="8942"/>
                      <a:pt x="457" y="8953"/>
                    </a:cubicBezTo>
                    <a:cubicBezTo>
                      <a:pt x="478" y="8973"/>
                      <a:pt x="499" y="8994"/>
                      <a:pt x="530" y="8994"/>
                    </a:cubicBezTo>
                    <a:cubicBezTo>
                      <a:pt x="540" y="8994"/>
                      <a:pt x="540" y="8994"/>
                      <a:pt x="551" y="8983"/>
                    </a:cubicBezTo>
                    <a:lnTo>
                      <a:pt x="2407" y="8641"/>
                    </a:lnTo>
                    <a:lnTo>
                      <a:pt x="4275" y="8289"/>
                    </a:lnTo>
                    <a:lnTo>
                      <a:pt x="6121" y="7946"/>
                    </a:lnTo>
                    <a:lnTo>
                      <a:pt x="7978" y="7593"/>
                    </a:lnTo>
                    <a:cubicBezTo>
                      <a:pt x="8040" y="7583"/>
                      <a:pt x="8092" y="7573"/>
                      <a:pt x="8154" y="7563"/>
                    </a:cubicBezTo>
                    <a:lnTo>
                      <a:pt x="8175" y="7552"/>
                    </a:lnTo>
                    <a:lnTo>
                      <a:pt x="8186" y="7552"/>
                    </a:lnTo>
                    <a:cubicBezTo>
                      <a:pt x="8206" y="7552"/>
                      <a:pt x="8237" y="7531"/>
                      <a:pt x="8248" y="7500"/>
                    </a:cubicBezTo>
                    <a:cubicBezTo>
                      <a:pt x="8258" y="7480"/>
                      <a:pt x="8258" y="7459"/>
                      <a:pt x="8258" y="7438"/>
                    </a:cubicBezTo>
                    <a:lnTo>
                      <a:pt x="8133" y="6100"/>
                    </a:lnTo>
                    <a:lnTo>
                      <a:pt x="7988" y="4627"/>
                    </a:lnTo>
                    <a:lnTo>
                      <a:pt x="7791" y="2531"/>
                    </a:lnTo>
                    <a:lnTo>
                      <a:pt x="7605" y="664"/>
                    </a:lnTo>
                    <a:lnTo>
                      <a:pt x="7605" y="633"/>
                    </a:lnTo>
                    <a:lnTo>
                      <a:pt x="7552" y="156"/>
                    </a:lnTo>
                    <a:lnTo>
                      <a:pt x="7552" y="136"/>
                    </a:lnTo>
                    <a:lnTo>
                      <a:pt x="7552" y="125"/>
                    </a:lnTo>
                    <a:lnTo>
                      <a:pt x="7552" y="104"/>
                    </a:lnTo>
                    <a:lnTo>
                      <a:pt x="7552" y="73"/>
                    </a:lnTo>
                    <a:cubicBezTo>
                      <a:pt x="7543" y="32"/>
                      <a:pt x="7511" y="0"/>
                      <a:pt x="7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4315975" y="3279500"/>
                <a:ext cx="111800" cy="283475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1339" extrusionOk="0">
                    <a:moveTo>
                      <a:pt x="1" y="0"/>
                    </a:moveTo>
                    <a:cubicBezTo>
                      <a:pt x="1" y="83"/>
                      <a:pt x="11" y="166"/>
                      <a:pt x="11" y="249"/>
                    </a:cubicBezTo>
                    <a:lnTo>
                      <a:pt x="11" y="260"/>
                    </a:lnTo>
                    <a:cubicBezTo>
                      <a:pt x="11" y="270"/>
                      <a:pt x="22" y="281"/>
                      <a:pt x="22" y="291"/>
                    </a:cubicBezTo>
                    <a:cubicBezTo>
                      <a:pt x="22" y="364"/>
                      <a:pt x="32" y="447"/>
                      <a:pt x="42" y="519"/>
                    </a:cubicBezTo>
                    <a:cubicBezTo>
                      <a:pt x="42" y="623"/>
                      <a:pt x="42" y="726"/>
                      <a:pt x="52" y="820"/>
                    </a:cubicBezTo>
                    <a:lnTo>
                      <a:pt x="52" y="851"/>
                    </a:lnTo>
                    <a:lnTo>
                      <a:pt x="52" y="862"/>
                    </a:lnTo>
                    <a:lnTo>
                      <a:pt x="52" y="913"/>
                    </a:lnTo>
                    <a:cubicBezTo>
                      <a:pt x="63" y="924"/>
                      <a:pt x="63" y="934"/>
                      <a:pt x="63" y="945"/>
                    </a:cubicBezTo>
                    <a:cubicBezTo>
                      <a:pt x="63" y="1090"/>
                      <a:pt x="63" y="1235"/>
                      <a:pt x="73" y="1390"/>
                    </a:cubicBezTo>
                    <a:lnTo>
                      <a:pt x="73" y="1484"/>
                    </a:lnTo>
                    <a:lnTo>
                      <a:pt x="73" y="1494"/>
                    </a:lnTo>
                    <a:cubicBezTo>
                      <a:pt x="84" y="1650"/>
                      <a:pt x="94" y="1805"/>
                      <a:pt x="94" y="1961"/>
                    </a:cubicBezTo>
                    <a:lnTo>
                      <a:pt x="354" y="7033"/>
                    </a:lnTo>
                    <a:cubicBezTo>
                      <a:pt x="374" y="7355"/>
                      <a:pt x="395" y="7676"/>
                      <a:pt x="405" y="7988"/>
                    </a:cubicBezTo>
                    <a:lnTo>
                      <a:pt x="1982" y="9388"/>
                    </a:lnTo>
                    <a:lnTo>
                      <a:pt x="2677" y="10011"/>
                    </a:lnTo>
                    <a:lnTo>
                      <a:pt x="4150" y="11328"/>
                    </a:lnTo>
                    <a:cubicBezTo>
                      <a:pt x="4160" y="11338"/>
                      <a:pt x="4171" y="11338"/>
                      <a:pt x="4192" y="11338"/>
                    </a:cubicBezTo>
                    <a:cubicBezTo>
                      <a:pt x="4212" y="11338"/>
                      <a:pt x="4243" y="11328"/>
                      <a:pt x="4254" y="11318"/>
                    </a:cubicBezTo>
                    <a:lnTo>
                      <a:pt x="4264" y="11318"/>
                    </a:lnTo>
                    <a:cubicBezTo>
                      <a:pt x="4285" y="11318"/>
                      <a:pt x="4295" y="11307"/>
                      <a:pt x="4316" y="11307"/>
                    </a:cubicBezTo>
                    <a:cubicBezTo>
                      <a:pt x="4326" y="11297"/>
                      <a:pt x="4347" y="11276"/>
                      <a:pt x="4347" y="11255"/>
                    </a:cubicBezTo>
                    <a:cubicBezTo>
                      <a:pt x="4471" y="10529"/>
                      <a:pt x="4471" y="9783"/>
                      <a:pt x="4461" y="9098"/>
                    </a:cubicBezTo>
                    <a:cubicBezTo>
                      <a:pt x="4441" y="8506"/>
                      <a:pt x="4420" y="7739"/>
                      <a:pt x="4368" y="6961"/>
                    </a:cubicBezTo>
                    <a:cubicBezTo>
                      <a:pt x="4295" y="6027"/>
                      <a:pt x="4192" y="5249"/>
                      <a:pt x="4036" y="4523"/>
                    </a:cubicBezTo>
                    <a:cubicBezTo>
                      <a:pt x="4036" y="4502"/>
                      <a:pt x="4015" y="4481"/>
                      <a:pt x="4005" y="4472"/>
                    </a:cubicBezTo>
                    <a:cubicBezTo>
                      <a:pt x="3206" y="3589"/>
                      <a:pt x="2417" y="2697"/>
                      <a:pt x="1619" y="18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4414250" y="3399575"/>
                <a:ext cx="347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320" extrusionOk="0">
                    <a:moveTo>
                      <a:pt x="63" y="0"/>
                    </a:moveTo>
                    <a:cubicBezTo>
                      <a:pt x="42" y="10"/>
                      <a:pt x="22" y="31"/>
                      <a:pt x="22" y="52"/>
                    </a:cubicBezTo>
                    <a:cubicBezTo>
                      <a:pt x="1" y="83"/>
                      <a:pt x="12" y="146"/>
                      <a:pt x="63" y="156"/>
                    </a:cubicBezTo>
                    <a:cubicBezTo>
                      <a:pt x="261" y="229"/>
                      <a:pt x="478" y="291"/>
                      <a:pt x="696" y="312"/>
                    </a:cubicBezTo>
                    <a:cubicBezTo>
                      <a:pt x="748" y="317"/>
                      <a:pt x="805" y="319"/>
                      <a:pt x="862" y="319"/>
                    </a:cubicBezTo>
                    <a:cubicBezTo>
                      <a:pt x="919" y="319"/>
                      <a:pt x="976" y="317"/>
                      <a:pt x="1028" y="312"/>
                    </a:cubicBezTo>
                    <a:cubicBezTo>
                      <a:pt x="1142" y="291"/>
                      <a:pt x="1246" y="249"/>
                      <a:pt x="1339" y="197"/>
                    </a:cubicBezTo>
                    <a:cubicBezTo>
                      <a:pt x="1381" y="176"/>
                      <a:pt x="1391" y="114"/>
                      <a:pt x="1360" y="83"/>
                    </a:cubicBezTo>
                    <a:cubicBezTo>
                      <a:pt x="1348" y="58"/>
                      <a:pt x="1323" y="44"/>
                      <a:pt x="1297" y="44"/>
                    </a:cubicBezTo>
                    <a:cubicBezTo>
                      <a:pt x="1280" y="44"/>
                      <a:pt x="1262" y="50"/>
                      <a:pt x="1246" y="63"/>
                    </a:cubicBezTo>
                    <a:cubicBezTo>
                      <a:pt x="1236" y="63"/>
                      <a:pt x="1225" y="73"/>
                      <a:pt x="1215" y="73"/>
                    </a:cubicBezTo>
                    <a:cubicBezTo>
                      <a:pt x="1163" y="104"/>
                      <a:pt x="1111" y="125"/>
                      <a:pt x="1059" y="135"/>
                    </a:cubicBezTo>
                    <a:cubicBezTo>
                      <a:pt x="976" y="156"/>
                      <a:pt x="883" y="156"/>
                      <a:pt x="800" y="156"/>
                    </a:cubicBezTo>
                    <a:cubicBezTo>
                      <a:pt x="634" y="146"/>
                      <a:pt x="478" y="114"/>
                      <a:pt x="323" y="73"/>
                    </a:cubicBezTo>
                    <a:cubicBezTo>
                      <a:pt x="261" y="52"/>
                      <a:pt x="188" y="31"/>
                      <a:pt x="125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4408550" y="3383225"/>
                <a:ext cx="57875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7812" extrusionOk="0">
                    <a:moveTo>
                      <a:pt x="115" y="1"/>
                    </a:moveTo>
                    <a:cubicBezTo>
                      <a:pt x="94" y="1"/>
                      <a:pt x="74" y="11"/>
                      <a:pt x="53" y="32"/>
                    </a:cubicBezTo>
                    <a:cubicBezTo>
                      <a:pt x="21" y="42"/>
                      <a:pt x="1" y="74"/>
                      <a:pt x="1" y="104"/>
                    </a:cubicBezTo>
                    <a:lnTo>
                      <a:pt x="115" y="1951"/>
                    </a:lnTo>
                    <a:lnTo>
                      <a:pt x="219" y="3797"/>
                    </a:lnTo>
                    <a:lnTo>
                      <a:pt x="416" y="7075"/>
                    </a:lnTo>
                    <a:lnTo>
                      <a:pt x="416" y="7086"/>
                    </a:lnTo>
                    <a:lnTo>
                      <a:pt x="416" y="7096"/>
                    </a:lnTo>
                    <a:lnTo>
                      <a:pt x="426" y="7179"/>
                    </a:lnTo>
                    <a:cubicBezTo>
                      <a:pt x="426" y="7199"/>
                      <a:pt x="436" y="7220"/>
                      <a:pt x="447" y="7241"/>
                    </a:cubicBezTo>
                    <a:cubicBezTo>
                      <a:pt x="499" y="7314"/>
                      <a:pt x="551" y="7365"/>
                      <a:pt x="602" y="7407"/>
                    </a:cubicBezTo>
                    <a:cubicBezTo>
                      <a:pt x="665" y="7459"/>
                      <a:pt x="727" y="7511"/>
                      <a:pt x="800" y="7552"/>
                    </a:cubicBezTo>
                    <a:cubicBezTo>
                      <a:pt x="934" y="7635"/>
                      <a:pt x="1090" y="7697"/>
                      <a:pt x="1266" y="7750"/>
                    </a:cubicBezTo>
                    <a:cubicBezTo>
                      <a:pt x="1422" y="7791"/>
                      <a:pt x="1588" y="7812"/>
                      <a:pt x="1764" y="7812"/>
                    </a:cubicBezTo>
                    <a:lnTo>
                      <a:pt x="1785" y="7812"/>
                    </a:lnTo>
                    <a:cubicBezTo>
                      <a:pt x="1951" y="7812"/>
                      <a:pt x="2096" y="7791"/>
                      <a:pt x="2231" y="7739"/>
                    </a:cubicBezTo>
                    <a:cubicBezTo>
                      <a:pt x="2252" y="7729"/>
                      <a:pt x="2273" y="7718"/>
                      <a:pt x="2283" y="7697"/>
                    </a:cubicBezTo>
                    <a:cubicBezTo>
                      <a:pt x="2283" y="7697"/>
                      <a:pt x="2283" y="7687"/>
                      <a:pt x="2294" y="7687"/>
                    </a:cubicBezTo>
                    <a:cubicBezTo>
                      <a:pt x="2303" y="7667"/>
                      <a:pt x="2314" y="7646"/>
                      <a:pt x="2303" y="7635"/>
                    </a:cubicBezTo>
                    <a:lnTo>
                      <a:pt x="2303" y="7614"/>
                    </a:lnTo>
                    <a:lnTo>
                      <a:pt x="2303" y="7604"/>
                    </a:lnTo>
                    <a:lnTo>
                      <a:pt x="2303" y="7594"/>
                    </a:lnTo>
                    <a:cubicBezTo>
                      <a:pt x="2294" y="7407"/>
                      <a:pt x="2283" y="7210"/>
                      <a:pt x="2273" y="7024"/>
                    </a:cubicBezTo>
                    <a:lnTo>
                      <a:pt x="2252" y="6795"/>
                    </a:lnTo>
                    <a:lnTo>
                      <a:pt x="2211" y="6162"/>
                    </a:lnTo>
                    <a:cubicBezTo>
                      <a:pt x="2190" y="5758"/>
                      <a:pt x="2158" y="5353"/>
                      <a:pt x="2138" y="4938"/>
                    </a:cubicBezTo>
                    <a:lnTo>
                      <a:pt x="2024" y="3175"/>
                    </a:lnTo>
                    <a:lnTo>
                      <a:pt x="1909" y="1411"/>
                    </a:lnTo>
                    <a:cubicBezTo>
                      <a:pt x="1889" y="1017"/>
                      <a:pt x="1858" y="613"/>
                      <a:pt x="1837" y="219"/>
                    </a:cubicBezTo>
                    <a:cubicBezTo>
                      <a:pt x="1826" y="166"/>
                      <a:pt x="1796" y="136"/>
                      <a:pt x="1743" y="136"/>
                    </a:cubicBezTo>
                    <a:lnTo>
                      <a:pt x="1671" y="136"/>
                    </a:lnTo>
                    <a:cubicBezTo>
                      <a:pt x="1640" y="146"/>
                      <a:pt x="1609" y="146"/>
                      <a:pt x="1567" y="157"/>
                    </a:cubicBezTo>
                    <a:cubicBezTo>
                      <a:pt x="1422" y="177"/>
                      <a:pt x="1266" y="187"/>
                      <a:pt x="1121" y="187"/>
                    </a:cubicBezTo>
                    <a:cubicBezTo>
                      <a:pt x="1007" y="187"/>
                      <a:pt x="893" y="177"/>
                      <a:pt x="779" y="166"/>
                    </a:cubicBezTo>
                    <a:lnTo>
                      <a:pt x="768" y="166"/>
                    </a:lnTo>
                    <a:cubicBezTo>
                      <a:pt x="561" y="146"/>
                      <a:pt x="385" y="104"/>
                      <a:pt x="229" y="42"/>
                    </a:cubicBezTo>
                    <a:cubicBezTo>
                      <a:pt x="208" y="32"/>
                      <a:pt x="187" y="21"/>
                      <a:pt x="157" y="11"/>
                    </a:cubicBezTo>
                    <a:cubicBezTo>
                      <a:pt x="146" y="11"/>
                      <a:pt x="136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4412975" y="3399825"/>
                <a:ext cx="3892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365" extrusionOk="0">
                    <a:moveTo>
                      <a:pt x="52" y="0"/>
                    </a:moveTo>
                    <a:cubicBezTo>
                      <a:pt x="31" y="11"/>
                      <a:pt x="10" y="32"/>
                      <a:pt x="0" y="53"/>
                    </a:cubicBezTo>
                    <a:lnTo>
                      <a:pt x="0" y="115"/>
                    </a:lnTo>
                    <a:cubicBezTo>
                      <a:pt x="10" y="136"/>
                      <a:pt x="31" y="146"/>
                      <a:pt x="42" y="156"/>
                    </a:cubicBezTo>
                    <a:cubicBezTo>
                      <a:pt x="284" y="300"/>
                      <a:pt x="561" y="364"/>
                      <a:pt x="838" y="364"/>
                    </a:cubicBezTo>
                    <a:cubicBezTo>
                      <a:pt x="1059" y="364"/>
                      <a:pt x="1280" y="323"/>
                      <a:pt x="1483" y="249"/>
                    </a:cubicBezTo>
                    <a:cubicBezTo>
                      <a:pt x="1525" y="229"/>
                      <a:pt x="1556" y="187"/>
                      <a:pt x="1536" y="136"/>
                    </a:cubicBezTo>
                    <a:cubicBezTo>
                      <a:pt x="1528" y="105"/>
                      <a:pt x="1498" y="86"/>
                      <a:pt x="1466" y="86"/>
                    </a:cubicBezTo>
                    <a:cubicBezTo>
                      <a:pt x="1455" y="86"/>
                      <a:pt x="1443" y="89"/>
                      <a:pt x="1432" y="94"/>
                    </a:cubicBezTo>
                    <a:lnTo>
                      <a:pt x="1214" y="156"/>
                    </a:lnTo>
                    <a:lnTo>
                      <a:pt x="1234" y="156"/>
                    </a:lnTo>
                    <a:cubicBezTo>
                      <a:pt x="1079" y="187"/>
                      <a:pt x="923" y="198"/>
                      <a:pt x="778" y="198"/>
                    </a:cubicBezTo>
                    <a:cubicBezTo>
                      <a:pt x="654" y="187"/>
                      <a:pt x="529" y="177"/>
                      <a:pt x="415" y="136"/>
                    </a:cubicBezTo>
                    <a:cubicBezTo>
                      <a:pt x="312" y="104"/>
                      <a:pt x="208" y="63"/>
                      <a:pt x="114" y="11"/>
                    </a:cubicBezTo>
                    <a:cubicBezTo>
                      <a:pt x="104" y="0"/>
                      <a:pt x="93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4414775" y="3416950"/>
                <a:ext cx="3685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40" extrusionOk="0">
                    <a:moveTo>
                      <a:pt x="94" y="0"/>
                    </a:moveTo>
                    <a:cubicBezTo>
                      <a:pt x="63" y="0"/>
                      <a:pt x="32" y="21"/>
                      <a:pt x="21" y="52"/>
                    </a:cubicBezTo>
                    <a:cubicBezTo>
                      <a:pt x="1" y="94"/>
                      <a:pt x="21" y="145"/>
                      <a:pt x="63" y="166"/>
                    </a:cubicBezTo>
                    <a:cubicBezTo>
                      <a:pt x="270" y="249"/>
                      <a:pt x="499" y="311"/>
                      <a:pt x="727" y="332"/>
                    </a:cubicBezTo>
                    <a:cubicBezTo>
                      <a:pt x="777" y="337"/>
                      <a:pt x="828" y="339"/>
                      <a:pt x="880" y="339"/>
                    </a:cubicBezTo>
                    <a:cubicBezTo>
                      <a:pt x="1062" y="339"/>
                      <a:pt x="1250" y="307"/>
                      <a:pt x="1411" y="218"/>
                    </a:cubicBezTo>
                    <a:cubicBezTo>
                      <a:pt x="1432" y="207"/>
                      <a:pt x="1453" y="198"/>
                      <a:pt x="1464" y="177"/>
                    </a:cubicBezTo>
                    <a:cubicBezTo>
                      <a:pt x="1474" y="156"/>
                      <a:pt x="1474" y="135"/>
                      <a:pt x="1464" y="115"/>
                    </a:cubicBezTo>
                    <a:cubicBezTo>
                      <a:pt x="1453" y="94"/>
                      <a:pt x="1443" y="73"/>
                      <a:pt x="1422" y="73"/>
                    </a:cubicBezTo>
                    <a:cubicBezTo>
                      <a:pt x="1407" y="65"/>
                      <a:pt x="1393" y="58"/>
                      <a:pt x="1378" y="58"/>
                    </a:cubicBezTo>
                    <a:cubicBezTo>
                      <a:pt x="1372" y="58"/>
                      <a:pt x="1366" y="59"/>
                      <a:pt x="1360" y="62"/>
                    </a:cubicBezTo>
                    <a:cubicBezTo>
                      <a:pt x="1287" y="104"/>
                      <a:pt x="1215" y="125"/>
                      <a:pt x="1142" y="145"/>
                    </a:cubicBezTo>
                    <a:cubicBezTo>
                      <a:pt x="1038" y="166"/>
                      <a:pt x="934" y="177"/>
                      <a:pt x="820" y="177"/>
                    </a:cubicBezTo>
                    <a:cubicBezTo>
                      <a:pt x="664" y="166"/>
                      <a:pt x="509" y="135"/>
                      <a:pt x="364" y="94"/>
                    </a:cubicBezTo>
                    <a:cubicBezTo>
                      <a:pt x="281" y="73"/>
                      <a:pt x="208" y="42"/>
                      <a:pt x="136" y="11"/>
                    </a:cubicBezTo>
                    <a:cubicBezTo>
                      <a:pt x="12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4295750" y="3331875"/>
                <a:ext cx="65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3466" extrusionOk="0">
                    <a:moveTo>
                      <a:pt x="1515" y="1"/>
                    </a:moveTo>
                    <a:cubicBezTo>
                      <a:pt x="1463" y="1"/>
                      <a:pt x="1412" y="11"/>
                      <a:pt x="1359" y="32"/>
                    </a:cubicBezTo>
                    <a:cubicBezTo>
                      <a:pt x="1339" y="42"/>
                      <a:pt x="1318" y="53"/>
                      <a:pt x="1308" y="63"/>
                    </a:cubicBezTo>
                    <a:cubicBezTo>
                      <a:pt x="1266" y="74"/>
                      <a:pt x="1235" y="84"/>
                      <a:pt x="1204" y="104"/>
                    </a:cubicBezTo>
                    <a:cubicBezTo>
                      <a:pt x="1110" y="136"/>
                      <a:pt x="1038" y="187"/>
                      <a:pt x="955" y="229"/>
                    </a:cubicBezTo>
                    <a:cubicBezTo>
                      <a:pt x="831" y="312"/>
                      <a:pt x="727" y="385"/>
                      <a:pt x="633" y="457"/>
                    </a:cubicBezTo>
                    <a:cubicBezTo>
                      <a:pt x="540" y="540"/>
                      <a:pt x="436" y="634"/>
                      <a:pt x="353" y="727"/>
                    </a:cubicBezTo>
                    <a:cubicBezTo>
                      <a:pt x="270" y="821"/>
                      <a:pt x="197" y="924"/>
                      <a:pt x="146" y="1038"/>
                    </a:cubicBezTo>
                    <a:cubicBezTo>
                      <a:pt x="114" y="1090"/>
                      <a:pt x="94" y="1142"/>
                      <a:pt x="73" y="1194"/>
                    </a:cubicBezTo>
                    <a:cubicBezTo>
                      <a:pt x="52" y="1256"/>
                      <a:pt x="42" y="1328"/>
                      <a:pt x="22" y="1381"/>
                    </a:cubicBezTo>
                    <a:cubicBezTo>
                      <a:pt x="1" y="1494"/>
                      <a:pt x="1" y="1619"/>
                      <a:pt x="11" y="1754"/>
                    </a:cubicBezTo>
                    <a:cubicBezTo>
                      <a:pt x="22" y="1879"/>
                      <a:pt x="52" y="2003"/>
                      <a:pt x="105" y="2148"/>
                    </a:cubicBezTo>
                    <a:cubicBezTo>
                      <a:pt x="188" y="2386"/>
                      <a:pt x="333" y="2615"/>
                      <a:pt x="540" y="2843"/>
                    </a:cubicBezTo>
                    <a:cubicBezTo>
                      <a:pt x="758" y="3071"/>
                      <a:pt x="986" y="3248"/>
                      <a:pt x="1225" y="3352"/>
                    </a:cubicBezTo>
                    <a:cubicBezTo>
                      <a:pt x="1339" y="3403"/>
                      <a:pt x="1463" y="3435"/>
                      <a:pt x="1598" y="3455"/>
                    </a:cubicBezTo>
                    <a:cubicBezTo>
                      <a:pt x="1629" y="3455"/>
                      <a:pt x="1670" y="3465"/>
                      <a:pt x="1702" y="3465"/>
                    </a:cubicBezTo>
                    <a:cubicBezTo>
                      <a:pt x="1764" y="3465"/>
                      <a:pt x="1816" y="3455"/>
                      <a:pt x="1868" y="3435"/>
                    </a:cubicBezTo>
                    <a:lnTo>
                      <a:pt x="1930" y="3403"/>
                    </a:lnTo>
                    <a:cubicBezTo>
                      <a:pt x="1951" y="3382"/>
                      <a:pt x="1961" y="3362"/>
                      <a:pt x="1982" y="3331"/>
                    </a:cubicBezTo>
                    <a:cubicBezTo>
                      <a:pt x="1982" y="3320"/>
                      <a:pt x="1992" y="3299"/>
                      <a:pt x="1992" y="3269"/>
                    </a:cubicBezTo>
                    <a:cubicBezTo>
                      <a:pt x="1992" y="3248"/>
                      <a:pt x="1992" y="3227"/>
                      <a:pt x="1982" y="3196"/>
                    </a:cubicBezTo>
                    <a:cubicBezTo>
                      <a:pt x="1972" y="3154"/>
                      <a:pt x="1951" y="3103"/>
                      <a:pt x="1919" y="3050"/>
                    </a:cubicBezTo>
                    <a:cubicBezTo>
                      <a:pt x="1889" y="2999"/>
                      <a:pt x="1857" y="2947"/>
                      <a:pt x="1806" y="2895"/>
                    </a:cubicBezTo>
                    <a:cubicBezTo>
                      <a:pt x="1743" y="2812"/>
                      <a:pt x="1660" y="2729"/>
                      <a:pt x="1567" y="2635"/>
                    </a:cubicBezTo>
                    <a:lnTo>
                      <a:pt x="1567" y="2635"/>
                    </a:lnTo>
                    <a:cubicBezTo>
                      <a:pt x="1629" y="2656"/>
                      <a:pt x="1702" y="2677"/>
                      <a:pt x="1774" y="2698"/>
                    </a:cubicBezTo>
                    <a:cubicBezTo>
                      <a:pt x="1878" y="2708"/>
                      <a:pt x="1972" y="2718"/>
                      <a:pt x="2055" y="2718"/>
                    </a:cubicBezTo>
                    <a:lnTo>
                      <a:pt x="2127" y="2718"/>
                    </a:lnTo>
                    <a:cubicBezTo>
                      <a:pt x="2251" y="2718"/>
                      <a:pt x="2345" y="2688"/>
                      <a:pt x="2438" y="2625"/>
                    </a:cubicBezTo>
                    <a:cubicBezTo>
                      <a:pt x="2470" y="2605"/>
                      <a:pt x="2500" y="2573"/>
                      <a:pt x="2532" y="2532"/>
                    </a:cubicBezTo>
                    <a:cubicBezTo>
                      <a:pt x="2553" y="2501"/>
                      <a:pt x="2573" y="2469"/>
                      <a:pt x="2583" y="2449"/>
                    </a:cubicBezTo>
                    <a:cubicBezTo>
                      <a:pt x="2604" y="2407"/>
                      <a:pt x="2604" y="2377"/>
                      <a:pt x="2604" y="2345"/>
                    </a:cubicBezTo>
                    <a:cubicBezTo>
                      <a:pt x="2604" y="2314"/>
                      <a:pt x="2594" y="2283"/>
                      <a:pt x="2573" y="2241"/>
                    </a:cubicBezTo>
                    <a:cubicBezTo>
                      <a:pt x="2542" y="2190"/>
                      <a:pt x="2490" y="2148"/>
                      <a:pt x="2438" y="2117"/>
                    </a:cubicBezTo>
                    <a:cubicBezTo>
                      <a:pt x="2376" y="2075"/>
                      <a:pt x="2304" y="2045"/>
                      <a:pt x="2241" y="2024"/>
                    </a:cubicBezTo>
                    <a:cubicBezTo>
                      <a:pt x="2200" y="2003"/>
                      <a:pt x="2158" y="1992"/>
                      <a:pt x="2106" y="1982"/>
                    </a:cubicBezTo>
                    <a:lnTo>
                      <a:pt x="2117" y="1982"/>
                    </a:lnTo>
                    <a:cubicBezTo>
                      <a:pt x="2138" y="1982"/>
                      <a:pt x="2148" y="1982"/>
                      <a:pt x="2158" y="1972"/>
                    </a:cubicBezTo>
                    <a:cubicBezTo>
                      <a:pt x="2293" y="1962"/>
                      <a:pt x="2459" y="1909"/>
                      <a:pt x="2521" y="1754"/>
                    </a:cubicBezTo>
                    <a:cubicBezTo>
                      <a:pt x="2532" y="1723"/>
                      <a:pt x="2532" y="1681"/>
                      <a:pt x="2532" y="1640"/>
                    </a:cubicBezTo>
                    <a:lnTo>
                      <a:pt x="2532" y="1588"/>
                    </a:lnTo>
                    <a:cubicBezTo>
                      <a:pt x="2521" y="1567"/>
                      <a:pt x="2521" y="1547"/>
                      <a:pt x="2511" y="1526"/>
                    </a:cubicBezTo>
                    <a:cubicBezTo>
                      <a:pt x="2480" y="1443"/>
                      <a:pt x="2417" y="1391"/>
                      <a:pt x="2355" y="1360"/>
                    </a:cubicBezTo>
                    <a:cubicBezTo>
                      <a:pt x="2272" y="1318"/>
                      <a:pt x="2189" y="1287"/>
                      <a:pt x="2085" y="1256"/>
                    </a:cubicBezTo>
                    <a:cubicBezTo>
                      <a:pt x="1972" y="1225"/>
                      <a:pt x="1857" y="1204"/>
                      <a:pt x="1753" y="1183"/>
                    </a:cubicBezTo>
                    <a:cubicBezTo>
                      <a:pt x="1681" y="1162"/>
                      <a:pt x="1619" y="1152"/>
                      <a:pt x="1546" y="1142"/>
                    </a:cubicBezTo>
                    <a:lnTo>
                      <a:pt x="1442" y="1121"/>
                    </a:lnTo>
                    <a:lnTo>
                      <a:pt x="1401" y="1121"/>
                    </a:lnTo>
                    <a:cubicBezTo>
                      <a:pt x="1432" y="1100"/>
                      <a:pt x="1463" y="1079"/>
                      <a:pt x="1495" y="1049"/>
                    </a:cubicBezTo>
                    <a:cubicBezTo>
                      <a:pt x="1578" y="987"/>
                      <a:pt x="1660" y="904"/>
                      <a:pt x="1723" y="821"/>
                    </a:cubicBezTo>
                    <a:cubicBezTo>
                      <a:pt x="1816" y="696"/>
                      <a:pt x="1961" y="457"/>
                      <a:pt x="1857" y="240"/>
                    </a:cubicBezTo>
                    <a:cubicBezTo>
                      <a:pt x="1816" y="146"/>
                      <a:pt x="1733" y="63"/>
                      <a:pt x="1640" y="21"/>
                    </a:cubicBezTo>
                    <a:cubicBezTo>
                      <a:pt x="1598" y="11"/>
                      <a:pt x="1557" y="1"/>
                      <a:pt x="1515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4324025" y="3373650"/>
                <a:ext cx="244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334" extrusionOk="0">
                    <a:moveTo>
                      <a:pt x="52" y="0"/>
                    </a:moveTo>
                    <a:cubicBezTo>
                      <a:pt x="42" y="0"/>
                      <a:pt x="21" y="10"/>
                      <a:pt x="11" y="21"/>
                    </a:cubicBezTo>
                    <a:cubicBezTo>
                      <a:pt x="11" y="42"/>
                      <a:pt x="0" y="52"/>
                      <a:pt x="11" y="72"/>
                    </a:cubicBezTo>
                    <a:cubicBezTo>
                      <a:pt x="11" y="83"/>
                      <a:pt x="21" y="104"/>
                      <a:pt x="32" y="114"/>
                    </a:cubicBezTo>
                    <a:cubicBezTo>
                      <a:pt x="177" y="187"/>
                      <a:pt x="322" y="238"/>
                      <a:pt x="467" y="270"/>
                    </a:cubicBezTo>
                    <a:cubicBezTo>
                      <a:pt x="602" y="306"/>
                      <a:pt x="746" y="334"/>
                      <a:pt x="884" y="334"/>
                    </a:cubicBezTo>
                    <a:cubicBezTo>
                      <a:pt x="904" y="334"/>
                      <a:pt x="924" y="333"/>
                      <a:pt x="944" y="332"/>
                    </a:cubicBezTo>
                    <a:cubicBezTo>
                      <a:pt x="965" y="332"/>
                      <a:pt x="975" y="321"/>
                      <a:pt x="975" y="301"/>
                    </a:cubicBezTo>
                    <a:cubicBezTo>
                      <a:pt x="975" y="291"/>
                      <a:pt x="965" y="270"/>
                      <a:pt x="944" y="270"/>
                    </a:cubicBezTo>
                    <a:cubicBezTo>
                      <a:pt x="871" y="270"/>
                      <a:pt x="809" y="259"/>
                      <a:pt x="737" y="249"/>
                    </a:cubicBezTo>
                    <a:cubicBezTo>
                      <a:pt x="581" y="228"/>
                      <a:pt x="436" y="166"/>
                      <a:pt x="301" y="104"/>
                    </a:cubicBezTo>
                    <a:lnTo>
                      <a:pt x="290" y="104"/>
                    </a:lnTo>
                    <a:lnTo>
                      <a:pt x="104" y="10"/>
                    </a:lnTo>
                    <a:cubicBezTo>
                      <a:pt x="94" y="0"/>
                      <a:pt x="83" y="0"/>
                      <a:pt x="62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4318050" y="3388175"/>
                <a:ext cx="166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9" extrusionOk="0">
                    <a:moveTo>
                      <a:pt x="63" y="0"/>
                    </a:moveTo>
                    <a:cubicBezTo>
                      <a:pt x="42" y="0"/>
                      <a:pt x="32" y="10"/>
                      <a:pt x="22" y="10"/>
                    </a:cubicBezTo>
                    <a:cubicBezTo>
                      <a:pt x="11" y="21"/>
                      <a:pt x="1" y="42"/>
                      <a:pt x="1" y="51"/>
                    </a:cubicBezTo>
                    <a:cubicBezTo>
                      <a:pt x="1" y="62"/>
                      <a:pt x="11" y="83"/>
                      <a:pt x="22" y="93"/>
                    </a:cubicBezTo>
                    <a:cubicBezTo>
                      <a:pt x="52" y="125"/>
                      <a:pt x="94" y="155"/>
                      <a:pt x="135" y="176"/>
                    </a:cubicBezTo>
                    <a:cubicBezTo>
                      <a:pt x="188" y="217"/>
                      <a:pt x="239" y="238"/>
                      <a:pt x="291" y="270"/>
                    </a:cubicBezTo>
                    <a:cubicBezTo>
                      <a:pt x="384" y="321"/>
                      <a:pt x="499" y="363"/>
                      <a:pt x="603" y="404"/>
                    </a:cubicBezTo>
                    <a:cubicBezTo>
                      <a:pt x="608" y="407"/>
                      <a:pt x="614" y="408"/>
                      <a:pt x="619" y="408"/>
                    </a:cubicBezTo>
                    <a:cubicBezTo>
                      <a:pt x="634" y="408"/>
                      <a:pt x="647" y="399"/>
                      <a:pt x="654" y="383"/>
                    </a:cubicBezTo>
                    <a:cubicBezTo>
                      <a:pt x="665" y="353"/>
                      <a:pt x="644" y="332"/>
                      <a:pt x="623" y="332"/>
                    </a:cubicBezTo>
                    <a:cubicBezTo>
                      <a:pt x="582" y="311"/>
                      <a:pt x="550" y="290"/>
                      <a:pt x="509" y="280"/>
                    </a:cubicBezTo>
                    <a:lnTo>
                      <a:pt x="291" y="155"/>
                    </a:lnTo>
                    <a:cubicBezTo>
                      <a:pt x="218" y="114"/>
                      <a:pt x="156" y="62"/>
                      <a:pt x="84" y="10"/>
                    </a:cubicBezTo>
                    <a:cubicBezTo>
                      <a:pt x="73" y="0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0"/>
              <p:cNvSpPr/>
              <p:nvPr/>
            </p:nvSpPr>
            <p:spPr>
              <a:xfrm>
                <a:off x="4326875" y="3619225"/>
                <a:ext cx="166525" cy="77800"/>
              </a:xfrm>
              <a:custGeom>
                <a:avLst/>
                <a:gdLst/>
                <a:ahLst/>
                <a:cxnLst/>
                <a:rect l="l" t="t" r="r" b="b"/>
                <a:pathLst>
                  <a:path w="6661" h="3112" extrusionOk="0">
                    <a:moveTo>
                      <a:pt x="4440" y="0"/>
                    </a:moveTo>
                    <a:cubicBezTo>
                      <a:pt x="4399" y="0"/>
                      <a:pt x="4346" y="0"/>
                      <a:pt x="4284" y="11"/>
                    </a:cubicBezTo>
                    <a:cubicBezTo>
                      <a:pt x="4171" y="21"/>
                      <a:pt x="4056" y="52"/>
                      <a:pt x="3922" y="104"/>
                    </a:cubicBezTo>
                    <a:cubicBezTo>
                      <a:pt x="3818" y="135"/>
                      <a:pt x="3703" y="198"/>
                      <a:pt x="3569" y="270"/>
                    </a:cubicBezTo>
                    <a:cubicBezTo>
                      <a:pt x="3444" y="343"/>
                      <a:pt x="3330" y="415"/>
                      <a:pt x="3226" y="488"/>
                    </a:cubicBezTo>
                    <a:cubicBezTo>
                      <a:pt x="3143" y="550"/>
                      <a:pt x="3050" y="612"/>
                      <a:pt x="2967" y="675"/>
                    </a:cubicBezTo>
                    <a:cubicBezTo>
                      <a:pt x="2843" y="768"/>
                      <a:pt x="2708" y="861"/>
                      <a:pt x="2573" y="954"/>
                    </a:cubicBezTo>
                    <a:cubicBezTo>
                      <a:pt x="2490" y="1007"/>
                      <a:pt x="2396" y="1058"/>
                      <a:pt x="2313" y="1110"/>
                    </a:cubicBezTo>
                    <a:cubicBezTo>
                      <a:pt x="2220" y="1152"/>
                      <a:pt x="2127" y="1193"/>
                      <a:pt x="2023" y="1224"/>
                    </a:cubicBezTo>
                    <a:cubicBezTo>
                      <a:pt x="1909" y="1266"/>
                      <a:pt x="1785" y="1297"/>
                      <a:pt x="1660" y="1328"/>
                    </a:cubicBezTo>
                    <a:cubicBezTo>
                      <a:pt x="1598" y="1349"/>
                      <a:pt x="1536" y="1359"/>
                      <a:pt x="1463" y="1380"/>
                    </a:cubicBezTo>
                    <a:cubicBezTo>
                      <a:pt x="1255" y="1431"/>
                      <a:pt x="1038" y="1484"/>
                      <a:pt x="830" y="1556"/>
                    </a:cubicBezTo>
                    <a:cubicBezTo>
                      <a:pt x="695" y="1597"/>
                      <a:pt x="581" y="1650"/>
                      <a:pt x="467" y="1712"/>
                    </a:cubicBezTo>
                    <a:cubicBezTo>
                      <a:pt x="353" y="1763"/>
                      <a:pt x="259" y="1836"/>
                      <a:pt x="167" y="1929"/>
                    </a:cubicBezTo>
                    <a:cubicBezTo>
                      <a:pt x="135" y="1961"/>
                      <a:pt x="104" y="2002"/>
                      <a:pt x="73" y="2054"/>
                    </a:cubicBezTo>
                    <a:cubicBezTo>
                      <a:pt x="42" y="2095"/>
                      <a:pt x="31" y="2148"/>
                      <a:pt x="21" y="2178"/>
                    </a:cubicBezTo>
                    <a:cubicBezTo>
                      <a:pt x="1" y="2272"/>
                      <a:pt x="21" y="2355"/>
                      <a:pt x="52" y="2417"/>
                    </a:cubicBezTo>
                    <a:cubicBezTo>
                      <a:pt x="84" y="2480"/>
                      <a:pt x="135" y="2542"/>
                      <a:pt x="208" y="2604"/>
                    </a:cubicBezTo>
                    <a:cubicBezTo>
                      <a:pt x="280" y="2666"/>
                      <a:pt x="363" y="2718"/>
                      <a:pt x="457" y="2759"/>
                    </a:cubicBezTo>
                    <a:cubicBezTo>
                      <a:pt x="633" y="2853"/>
                      <a:pt x="830" y="2925"/>
                      <a:pt x="1069" y="2978"/>
                    </a:cubicBezTo>
                    <a:cubicBezTo>
                      <a:pt x="1349" y="3050"/>
                      <a:pt x="1640" y="3081"/>
                      <a:pt x="1857" y="3091"/>
                    </a:cubicBezTo>
                    <a:cubicBezTo>
                      <a:pt x="2034" y="3112"/>
                      <a:pt x="2220" y="3112"/>
                      <a:pt x="2417" y="3112"/>
                    </a:cubicBezTo>
                    <a:cubicBezTo>
                      <a:pt x="2915" y="3112"/>
                      <a:pt x="3475" y="3070"/>
                      <a:pt x="4160" y="2967"/>
                    </a:cubicBezTo>
                    <a:cubicBezTo>
                      <a:pt x="4544" y="2915"/>
                      <a:pt x="4938" y="2853"/>
                      <a:pt x="5312" y="2780"/>
                    </a:cubicBezTo>
                    <a:cubicBezTo>
                      <a:pt x="5664" y="2729"/>
                      <a:pt x="6027" y="2666"/>
                      <a:pt x="6380" y="2614"/>
                    </a:cubicBezTo>
                    <a:cubicBezTo>
                      <a:pt x="6432" y="2604"/>
                      <a:pt x="6473" y="2563"/>
                      <a:pt x="6463" y="2521"/>
                    </a:cubicBezTo>
                    <a:cubicBezTo>
                      <a:pt x="6453" y="2490"/>
                      <a:pt x="6442" y="2469"/>
                      <a:pt x="6411" y="2459"/>
                    </a:cubicBezTo>
                    <a:cubicBezTo>
                      <a:pt x="6473" y="2365"/>
                      <a:pt x="6515" y="2272"/>
                      <a:pt x="6546" y="2178"/>
                    </a:cubicBezTo>
                    <a:cubicBezTo>
                      <a:pt x="6587" y="2054"/>
                      <a:pt x="6619" y="1940"/>
                      <a:pt x="6639" y="1816"/>
                    </a:cubicBezTo>
                    <a:cubicBezTo>
                      <a:pt x="6660" y="1597"/>
                      <a:pt x="6619" y="1380"/>
                      <a:pt x="6536" y="1173"/>
                    </a:cubicBezTo>
                    <a:cubicBezTo>
                      <a:pt x="6453" y="986"/>
                      <a:pt x="6307" y="799"/>
                      <a:pt x="6131" y="643"/>
                    </a:cubicBezTo>
                    <a:cubicBezTo>
                      <a:pt x="5955" y="488"/>
                      <a:pt x="5736" y="353"/>
                      <a:pt x="5478" y="249"/>
                    </a:cubicBezTo>
                    <a:cubicBezTo>
                      <a:pt x="5249" y="145"/>
                      <a:pt x="4980" y="73"/>
                      <a:pt x="4678" y="21"/>
                    </a:cubicBezTo>
                    <a:cubicBezTo>
                      <a:pt x="4616" y="11"/>
                      <a:pt x="4554" y="0"/>
                      <a:pt x="4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0"/>
              <p:cNvSpPr/>
              <p:nvPr/>
            </p:nvSpPr>
            <p:spPr>
              <a:xfrm>
                <a:off x="4416075" y="3619225"/>
                <a:ext cx="38675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737" extrusionOk="0">
                    <a:moveTo>
                      <a:pt x="716" y="0"/>
                    </a:moveTo>
                    <a:cubicBezTo>
                      <a:pt x="603" y="21"/>
                      <a:pt x="488" y="52"/>
                      <a:pt x="354" y="94"/>
                    </a:cubicBezTo>
                    <a:cubicBezTo>
                      <a:pt x="250" y="135"/>
                      <a:pt x="135" y="187"/>
                      <a:pt x="1" y="270"/>
                    </a:cubicBezTo>
                    <a:cubicBezTo>
                      <a:pt x="73" y="332"/>
                      <a:pt x="146" y="394"/>
                      <a:pt x="218" y="446"/>
                    </a:cubicBezTo>
                    <a:cubicBezTo>
                      <a:pt x="333" y="539"/>
                      <a:pt x="447" y="612"/>
                      <a:pt x="582" y="675"/>
                    </a:cubicBezTo>
                    <a:cubicBezTo>
                      <a:pt x="582" y="671"/>
                      <a:pt x="581" y="669"/>
                      <a:pt x="579" y="667"/>
                    </a:cubicBezTo>
                    <a:lnTo>
                      <a:pt x="579" y="667"/>
                    </a:lnTo>
                    <a:cubicBezTo>
                      <a:pt x="650" y="697"/>
                      <a:pt x="730" y="717"/>
                      <a:pt x="799" y="737"/>
                    </a:cubicBezTo>
                    <a:lnTo>
                      <a:pt x="955" y="737"/>
                    </a:lnTo>
                    <a:cubicBezTo>
                      <a:pt x="1007" y="726"/>
                      <a:pt x="1048" y="716"/>
                      <a:pt x="1090" y="695"/>
                    </a:cubicBezTo>
                    <a:cubicBezTo>
                      <a:pt x="1131" y="675"/>
                      <a:pt x="1173" y="654"/>
                      <a:pt x="1214" y="622"/>
                    </a:cubicBezTo>
                    <a:cubicBezTo>
                      <a:pt x="1266" y="581"/>
                      <a:pt x="1308" y="539"/>
                      <a:pt x="1349" y="488"/>
                    </a:cubicBezTo>
                    <a:cubicBezTo>
                      <a:pt x="1422" y="394"/>
                      <a:pt x="1474" y="301"/>
                      <a:pt x="1515" y="198"/>
                    </a:cubicBezTo>
                    <a:cubicBezTo>
                      <a:pt x="1525" y="177"/>
                      <a:pt x="1536" y="145"/>
                      <a:pt x="1546" y="115"/>
                    </a:cubicBezTo>
                    <a:cubicBezTo>
                      <a:pt x="1412" y="73"/>
                      <a:pt x="1266" y="42"/>
                      <a:pt x="1110" y="21"/>
                    </a:cubicBezTo>
                    <a:cubicBezTo>
                      <a:pt x="1059" y="11"/>
                      <a:pt x="986" y="0"/>
                      <a:pt x="9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0"/>
              <p:cNvSpPr/>
              <p:nvPr/>
            </p:nvSpPr>
            <p:spPr>
              <a:xfrm>
                <a:off x="4326600" y="3656025"/>
                <a:ext cx="35575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516" extrusionOk="0">
                    <a:moveTo>
                      <a:pt x="1100" y="1"/>
                    </a:moveTo>
                    <a:cubicBezTo>
                      <a:pt x="1017" y="22"/>
                      <a:pt x="934" y="53"/>
                      <a:pt x="841" y="84"/>
                    </a:cubicBezTo>
                    <a:cubicBezTo>
                      <a:pt x="706" y="125"/>
                      <a:pt x="582" y="178"/>
                      <a:pt x="478" y="240"/>
                    </a:cubicBezTo>
                    <a:cubicBezTo>
                      <a:pt x="364" y="291"/>
                      <a:pt x="261" y="364"/>
                      <a:pt x="178" y="457"/>
                    </a:cubicBezTo>
                    <a:cubicBezTo>
                      <a:pt x="146" y="489"/>
                      <a:pt x="115" y="530"/>
                      <a:pt x="84" y="582"/>
                    </a:cubicBezTo>
                    <a:cubicBezTo>
                      <a:pt x="63" y="613"/>
                      <a:pt x="42" y="665"/>
                      <a:pt x="32" y="706"/>
                    </a:cubicBezTo>
                    <a:cubicBezTo>
                      <a:pt x="1" y="800"/>
                      <a:pt x="32" y="883"/>
                      <a:pt x="63" y="945"/>
                    </a:cubicBezTo>
                    <a:cubicBezTo>
                      <a:pt x="84" y="1008"/>
                      <a:pt x="146" y="1070"/>
                      <a:pt x="219" y="1132"/>
                    </a:cubicBezTo>
                    <a:cubicBezTo>
                      <a:pt x="291" y="1194"/>
                      <a:pt x="374" y="1246"/>
                      <a:pt x="468" y="1298"/>
                    </a:cubicBezTo>
                    <a:cubicBezTo>
                      <a:pt x="644" y="1381"/>
                      <a:pt x="841" y="1453"/>
                      <a:pt x="1080" y="1506"/>
                    </a:cubicBezTo>
                    <a:cubicBezTo>
                      <a:pt x="1080" y="1515"/>
                      <a:pt x="1090" y="1515"/>
                      <a:pt x="1090" y="1515"/>
                    </a:cubicBezTo>
                    <a:cubicBezTo>
                      <a:pt x="1121" y="1495"/>
                      <a:pt x="1142" y="1464"/>
                      <a:pt x="1163" y="1432"/>
                    </a:cubicBezTo>
                    <a:cubicBezTo>
                      <a:pt x="1225" y="1349"/>
                      <a:pt x="1277" y="1257"/>
                      <a:pt x="1319" y="1153"/>
                    </a:cubicBezTo>
                    <a:lnTo>
                      <a:pt x="1319" y="1163"/>
                    </a:lnTo>
                    <a:cubicBezTo>
                      <a:pt x="1360" y="1059"/>
                      <a:pt x="1391" y="955"/>
                      <a:pt x="1412" y="842"/>
                    </a:cubicBezTo>
                    <a:cubicBezTo>
                      <a:pt x="1422" y="748"/>
                      <a:pt x="1422" y="655"/>
                      <a:pt x="1402" y="551"/>
                    </a:cubicBezTo>
                    <a:lnTo>
                      <a:pt x="1402" y="551"/>
                    </a:lnTo>
                    <a:lnTo>
                      <a:pt x="1412" y="561"/>
                    </a:lnTo>
                    <a:cubicBezTo>
                      <a:pt x="1391" y="478"/>
                      <a:pt x="1370" y="395"/>
                      <a:pt x="1339" y="323"/>
                    </a:cubicBezTo>
                    <a:cubicBezTo>
                      <a:pt x="1319" y="261"/>
                      <a:pt x="1277" y="198"/>
                      <a:pt x="1236" y="136"/>
                    </a:cubicBezTo>
                    <a:cubicBezTo>
                      <a:pt x="1215" y="105"/>
                      <a:pt x="1194" y="84"/>
                      <a:pt x="1163" y="63"/>
                    </a:cubicBez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0"/>
              <p:cNvSpPr/>
              <p:nvPr/>
            </p:nvSpPr>
            <p:spPr>
              <a:xfrm>
                <a:off x="4459650" y="3459225"/>
                <a:ext cx="397575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9171" extrusionOk="0">
                    <a:moveTo>
                      <a:pt x="10280" y="685"/>
                    </a:moveTo>
                    <a:lnTo>
                      <a:pt x="10176" y="716"/>
                    </a:lnTo>
                    <a:lnTo>
                      <a:pt x="10259" y="685"/>
                    </a:lnTo>
                    <a:close/>
                    <a:moveTo>
                      <a:pt x="12852" y="0"/>
                    </a:moveTo>
                    <a:cubicBezTo>
                      <a:pt x="12490" y="0"/>
                      <a:pt x="12105" y="42"/>
                      <a:pt x="11691" y="114"/>
                    </a:cubicBezTo>
                    <a:cubicBezTo>
                      <a:pt x="11296" y="187"/>
                      <a:pt x="10892" y="301"/>
                      <a:pt x="10446" y="446"/>
                    </a:cubicBezTo>
                    <a:cubicBezTo>
                      <a:pt x="9720" y="695"/>
                      <a:pt x="8963" y="1027"/>
                      <a:pt x="8060" y="1494"/>
                    </a:cubicBezTo>
                    <a:cubicBezTo>
                      <a:pt x="7739" y="1660"/>
                      <a:pt x="7396" y="1847"/>
                      <a:pt x="6981" y="2085"/>
                    </a:cubicBezTo>
                    <a:cubicBezTo>
                      <a:pt x="6639" y="2282"/>
                      <a:pt x="6234" y="2500"/>
                      <a:pt x="5851" y="2739"/>
                    </a:cubicBezTo>
                    <a:cubicBezTo>
                      <a:pt x="5042" y="3237"/>
                      <a:pt x="4254" y="3797"/>
                      <a:pt x="3486" y="4325"/>
                    </a:cubicBezTo>
                    <a:cubicBezTo>
                      <a:pt x="2656" y="4906"/>
                      <a:pt x="1785" y="5508"/>
                      <a:pt x="903" y="6047"/>
                    </a:cubicBezTo>
                    <a:cubicBezTo>
                      <a:pt x="644" y="6203"/>
                      <a:pt x="384" y="6349"/>
                      <a:pt x="135" y="6483"/>
                    </a:cubicBezTo>
                    <a:cubicBezTo>
                      <a:pt x="125" y="6483"/>
                      <a:pt x="125" y="6494"/>
                      <a:pt x="114" y="6494"/>
                    </a:cubicBezTo>
                    <a:cubicBezTo>
                      <a:pt x="104" y="6494"/>
                      <a:pt x="94" y="6504"/>
                      <a:pt x="94" y="6504"/>
                    </a:cubicBezTo>
                    <a:cubicBezTo>
                      <a:pt x="73" y="6524"/>
                      <a:pt x="63" y="6545"/>
                      <a:pt x="63" y="6566"/>
                    </a:cubicBezTo>
                    <a:cubicBezTo>
                      <a:pt x="11" y="6763"/>
                      <a:pt x="1" y="6981"/>
                      <a:pt x="1" y="7220"/>
                    </a:cubicBezTo>
                    <a:cubicBezTo>
                      <a:pt x="1" y="7458"/>
                      <a:pt x="31" y="7707"/>
                      <a:pt x="84" y="7935"/>
                    </a:cubicBezTo>
                    <a:cubicBezTo>
                      <a:pt x="208" y="8454"/>
                      <a:pt x="436" y="8859"/>
                      <a:pt x="747" y="9108"/>
                    </a:cubicBezTo>
                    <a:cubicBezTo>
                      <a:pt x="747" y="9129"/>
                      <a:pt x="768" y="9149"/>
                      <a:pt x="778" y="9159"/>
                    </a:cubicBezTo>
                    <a:cubicBezTo>
                      <a:pt x="799" y="9170"/>
                      <a:pt x="810" y="9170"/>
                      <a:pt x="830" y="9170"/>
                    </a:cubicBezTo>
                    <a:lnTo>
                      <a:pt x="840" y="9170"/>
                    </a:lnTo>
                    <a:cubicBezTo>
                      <a:pt x="3122" y="8973"/>
                      <a:pt x="5363" y="8495"/>
                      <a:pt x="7054" y="8101"/>
                    </a:cubicBezTo>
                    <a:cubicBezTo>
                      <a:pt x="7915" y="7894"/>
                      <a:pt x="8693" y="7686"/>
                      <a:pt x="9419" y="7458"/>
                    </a:cubicBezTo>
                    <a:cubicBezTo>
                      <a:pt x="10311" y="7188"/>
                      <a:pt x="11100" y="6888"/>
                      <a:pt x="11836" y="6556"/>
                    </a:cubicBezTo>
                    <a:cubicBezTo>
                      <a:pt x="12666" y="6183"/>
                      <a:pt x="13371" y="5778"/>
                      <a:pt x="13993" y="5311"/>
                    </a:cubicBezTo>
                    <a:cubicBezTo>
                      <a:pt x="14159" y="5197"/>
                      <a:pt x="14315" y="5072"/>
                      <a:pt x="14461" y="4948"/>
                    </a:cubicBezTo>
                    <a:cubicBezTo>
                      <a:pt x="14616" y="4813"/>
                      <a:pt x="14740" y="4699"/>
                      <a:pt x="14844" y="4585"/>
                    </a:cubicBezTo>
                    <a:cubicBezTo>
                      <a:pt x="15072" y="4357"/>
                      <a:pt x="15259" y="4097"/>
                      <a:pt x="15425" y="3818"/>
                    </a:cubicBezTo>
                    <a:cubicBezTo>
                      <a:pt x="15581" y="3548"/>
                      <a:pt x="15705" y="3257"/>
                      <a:pt x="15788" y="2967"/>
                    </a:cubicBezTo>
                    <a:cubicBezTo>
                      <a:pt x="15871" y="2677"/>
                      <a:pt x="15902" y="2386"/>
                      <a:pt x="15881" y="2106"/>
                    </a:cubicBezTo>
                    <a:cubicBezTo>
                      <a:pt x="15871" y="1815"/>
                      <a:pt x="15798" y="1535"/>
                      <a:pt x="15674" y="1296"/>
                    </a:cubicBezTo>
                    <a:cubicBezTo>
                      <a:pt x="15539" y="1038"/>
                      <a:pt x="15353" y="819"/>
                      <a:pt x="15093" y="623"/>
                    </a:cubicBezTo>
                    <a:cubicBezTo>
                      <a:pt x="14834" y="425"/>
                      <a:pt x="14512" y="280"/>
                      <a:pt x="14118" y="166"/>
                    </a:cubicBezTo>
                    <a:cubicBezTo>
                      <a:pt x="13744" y="62"/>
                      <a:pt x="13350" y="10"/>
                      <a:pt x="12925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0"/>
              <p:cNvSpPr/>
              <p:nvPr/>
            </p:nvSpPr>
            <p:spPr>
              <a:xfrm>
                <a:off x="4469750" y="3472950"/>
                <a:ext cx="387475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15499" h="8622" extrusionOk="0">
                    <a:moveTo>
                      <a:pt x="14596" y="1"/>
                    </a:moveTo>
                    <a:cubicBezTo>
                      <a:pt x="14596" y="146"/>
                      <a:pt x="14585" y="281"/>
                      <a:pt x="14564" y="426"/>
                    </a:cubicBezTo>
                    <a:cubicBezTo>
                      <a:pt x="14554" y="592"/>
                      <a:pt x="14523" y="758"/>
                      <a:pt x="14492" y="924"/>
                    </a:cubicBezTo>
                    <a:cubicBezTo>
                      <a:pt x="14451" y="1079"/>
                      <a:pt x="14409" y="1235"/>
                      <a:pt x="14357" y="1381"/>
                    </a:cubicBezTo>
                    <a:cubicBezTo>
                      <a:pt x="14306" y="1536"/>
                      <a:pt x="14243" y="1681"/>
                      <a:pt x="14170" y="1816"/>
                    </a:cubicBezTo>
                    <a:cubicBezTo>
                      <a:pt x="13901" y="2376"/>
                      <a:pt x="13506" y="2864"/>
                      <a:pt x="13061" y="3289"/>
                    </a:cubicBezTo>
                    <a:cubicBezTo>
                      <a:pt x="12822" y="3507"/>
                      <a:pt x="12573" y="3714"/>
                      <a:pt x="12303" y="3901"/>
                    </a:cubicBezTo>
                    <a:cubicBezTo>
                      <a:pt x="12044" y="4098"/>
                      <a:pt x="11775" y="4274"/>
                      <a:pt x="11494" y="4440"/>
                    </a:cubicBezTo>
                    <a:cubicBezTo>
                      <a:pt x="10934" y="4772"/>
                      <a:pt x="10343" y="5063"/>
                      <a:pt x="9751" y="5332"/>
                    </a:cubicBezTo>
                    <a:cubicBezTo>
                      <a:pt x="9472" y="5457"/>
                      <a:pt x="9191" y="5581"/>
                      <a:pt x="8901" y="5706"/>
                    </a:cubicBezTo>
                    <a:cubicBezTo>
                      <a:pt x="8735" y="5779"/>
                      <a:pt x="8569" y="5862"/>
                      <a:pt x="8403" y="5924"/>
                    </a:cubicBezTo>
                    <a:cubicBezTo>
                      <a:pt x="8185" y="6017"/>
                      <a:pt x="7967" y="6111"/>
                      <a:pt x="7760" y="6194"/>
                    </a:cubicBezTo>
                    <a:cubicBezTo>
                      <a:pt x="6899" y="6536"/>
                      <a:pt x="6038" y="6837"/>
                      <a:pt x="5157" y="7107"/>
                    </a:cubicBezTo>
                    <a:cubicBezTo>
                      <a:pt x="4264" y="7376"/>
                      <a:pt x="3372" y="7604"/>
                      <a:pt x="2460" y="7791"/>
                    </a:cubicBezTo>
                    <a:cubicBezTo>
                      <a:pt x="1650" y="7957"/>
                      <a:pt x="831" y="8092"/>
                      <a:pt x="1" y="8185"/>
                    </a:cubicBezTo>
                    <a:cubicBezTo>
                      <a:pt x="104" y="8331"/>
                      <a:pt x="219" y="8465"/>
                      <a:pt x="343" y="8569"/>
                    </a:cubicBezTo>
                    <a:cubicBezTo>
                      <a:pt x="343" y="8580"/>
                      <a:pt x="353" y="8600"/>
                      <a:pt x="374" y="8610"/>
                    </a:cubicBezTo>
                    <a:cubicBezTo>
                      <a:pt x="385" y="8621"/>
                      <a:pt x="406" y="8621"/>
                      <a:pt x="426" y="8621"/>
                    </a:cubicBezTo>
                    <a:lnTo>
                      <a:pt x="436" y="8621"/>
                    </a:lnTo>
                    <a:cubicBezTo>
                      <a:pt x="2729" y="8424"/>
                      <a:pt x="4959" y="7946"/>
                      <a:pt x="6660" y="7552"/>
                    </a:cubicBezTo>
                    <a:cubicBezTo>
                      <a:pt x="7522" y="7345"/>
                      <a:pt x="8289" y="7137"/>
                      <a:pt x="9015" y="6920"/>
                    </a:cubicBezTo>
                    <a:cubicBezTo>
                      <a:pt x="9907" y="6639"/>
                      <a:pt x="10696" y="6339"/>
                      <a:pt x="11432" y="6007"/>
                    </a:cubicBezTo>
                    <a:cubicBezTo>
                      <a:pt x="12262" y="5634"/>
                      <a:pt x="12967" y="5229"/>
                      <a:pt x="13589" y="4772"/>
                    </a:cubicBezTo>
                    <a:cubicBezTo>
                      <a:pt x="13745" y="4659"/>
                      <a:pt x="13911" y="4534"/>
                      <a:pt x="14067" y="4399"/>
                    </a:cubicBezTo>
                    <a:cubicBezTo>
                      <a:pt x="14212" y="4264"/>
                      <a:pt x="14336" y="4150"/>
                      <a:pt x="14451" y="4036"/>
                    </a:cubicBezTo>
                    <a:cubicBezTo>
                      <a:pt x="14668" y="3808"/>
                      <a:pt x="14866" y="3548"/>
                      <a:pt x="15021" y="3269"/>
                    </a:cubicBezTo>
                    <a:cubicBezTo>
                      <a:pt x="15177" y="2999"/>
                      <a:pt x="15301" y="2708"/>
                      <a:pt x="15384" y="2418"/>
                    </a:cubicBezTo>
                    <a:cubicBezTo>
                      <a:pt x="15467" y="2128"/>
                      <a:pt x="15498" y="1837"/>
                      <a:pt x="15488" y="1557"/>
                    </a:cubicBezTo>
                    <a:cubicBezTo>
                      <a:pt x="15467" y="1266"/>
                      <a:pt x="15394" y="996"/>
                      <a:pt x="15270" y="747"/>
                    </a:cubicBezTo>
                    <a:cubicBezTo>
                      <a:pt x="15145" y="489"/>
                      <a:pt x="14949" y="270"/>
                      <a:pt x="14689" y="74"/>
                    </a:cubicBezTo>
                    <a:cubicBezTo>
                      <a:pt x="14658" y="53"/>
                      <a:pt x="14627" y="21"/>
                      <a:pt x="14596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0"/>
              <p:cNvSpPr/>
              <p:nvPr/>
            </p:nvSpPr>
            <p:spPr>
              <a:xfrm>
                <a:off x="4384700" y="3336550"/>
                <a:ext cx="54225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362" extrusionOk="0">
                    <a:moveTo>
                      <a:pt x="1390" y="0"/>
                    </a:moveTo>
                    <a:cubicBezTo>
                      <a:pt x="1297" y="11"/>
                      <a:pt x="1204" y="42"/>
                      <a:pt x="1100" y="83"/>
                    </a:cubicBezTo>
                    <a:cubicBezTo>
                      <a:pt x="996" y="136"/>
                      <a:pt x="892" y="208"/>
                      <a:pt x="779" y="322"/>
                    </a:cubicBezTo>
                    <a:cubicBezTo>
                      <a:pt x="706" y="395"/>
                      <a:pt x="634" y="478"/>
                      <a:pt x="560" y="571"/>
                    </a:cubicBezTo>
                    <a:cubicBezTo>
                      <a:pt x="519" y="623"/>
                      <a:pt x="477" y="675"/>
                      <a:pt x="436" y="737"/>
                    </a:cubicBezTo>
                    <a:cubicBezTo>
                      <a:pt x="385" y="809"/>
                      <a:pt x="343" y="883"/>
                      <a:pt x="312" y="955"/>
                    </a:cubicBezTo>
                    <a:lnTo>
                      <a:pt x="302" y="965"/>
                    </a:lnTo>
                    <a:lnTo>
                      <a:pt x="291" y="975"/>
                    </a:lnTo>
                    <a:cubicBezTo>
                      <a:pt x="260" y="1038"/>
                      <a:pt x="239" y="1090"/>
                      <a:pt x="208" y="1141"/>
                    </a:cubicBezTo>
                    <a:lnTo>
                      <a:pt x="177" y="1235"/>
                    </a:lnTo>
                    <a:cubicBezTo>
                      <a:pt x="156" y="1266"/>
                      <a:pt x="146" y="1287"/>
                      <a:pt x="146" y="1307"/>
                    </a:cubicBezTo>
                    <a:cubicBezTo>
                      <a:pt x="146" y="1318"/>
                      <a:pt x="136" y="1328"/>
                      <a:pt x="146" y="1349"/>
                    </a:cubicBezTo>
                    <a:cubicBezTo>
                      <a:pt x="104" y="1473"/>
                      <a:pt x="63" y="1598"/>
                      <a:pt x="42" y="1733"/>
                    </a:cubicBezTo>
                    <a:cubicBezTo>
                      <a:pt x="11" y="1920"/>
                      <a:pt x="0" y="2096"/>
                      <a:pt x="11" y="2262"/>
                    </a:cubicBezTo>
                    <a:cubicBezTo>
                      <a:pt x="21" y="2438"/>
                      <a:pt x="53" y="2594"/>
                      <a:pt x="104" y="2729"/>
                    </a:cubicBezTo>
                    <a:cubicBezTo>
                      <a:pt x="156" y="2884"/>
                      <a:pt x="239" y="3009"/>
                      <a:pt x="343" y="3112"/>
                    </a:cubicBezTo>
                    <a:cubicBezTo>
                      <a:pt x="457" y="3216"/>
                      <a:pt x="602" y="3289"/>
                      <a:pt x="758" y="3331"/>
                    </a:cubicBezTo>
                    <a:cubicBezTo>
                      <a:pt x="830" y="3351"/>
                      <a:pt x="903" y="3361"/>
                      <a:pt x="996" y="3361"/>
                    </a:cubicBezTo>
                    <a:lnTo>
                      <a:pt x="1028" y="3361"/>
                    </a:lnTo>
                    <a:cubicBezTo>
                      <a:pt x="1121" y="3361"/>
                      <a:pt x="1214" y="3351"/>
                      <a:pt x="1297" y="3320"/>
                    </a:cubicBezTo>
                    <a:cubicBezTo>
                      <a:pt x="1380" y="3289"/>
                      <a:pt x="1453" y="3248"/>
                      <a:pt x="1536" y="3185"/>
                    </a:cubicBezTo>
                    <a:cubicBezTo>
                      <a:pt x="1598" y="3133"/>
                      <a:pt x="1660" y="3061"/>
                      <a:pt x="1712" y="2967"/>
                    </a:cubicBezTo>
                    <a:cubicBezTo>
                      <a:pt x="1754" y="2905"/>
                      <a:pt x="1795" y="2822"/>
                      <a:pt x="1826" y="2718"/>
                    </a:cubicBezTo>
                    <a:cubicBezTo>
                      <a:pt x="1858" y="2635"/>
                      <a:pt x="1888" y="2542"/>
                      <a:pt x="1909" y="2438"/>
                    </a:cubicBezTo>
                    <a:cubicBezTo>
                      <a:pt x="1930" y="2355"/>
                      <a:pt x="1941" y="2262"/>
                      <a:pt x="1950" y="2148"/>
                    </a:cubicBezTo>
                    <a:cubicBezTo>
                      <a:pt x="1961" y="2116"/>
                      <a:pt x="1961" y="2075"/>
                      <a:pt x="1961" y="2033"/>
                    </a:cubicBezTo>
                    <a:cubicBezTo>
                      <a:pt x="1971" y="1992"/>
                      <a:pt x="1971" y="1941"/>
                      <a:pt x="1982" y="1899"/>
                    </a:cubicBezTo>
                    <a:cubicBezTo>
                      <a:pt x="1992" y="1805"/>
                      <a:pt x="2013" y="1702"/>
                      <a:pt x="2033" y="1619"/>
                    </a:cubicBezTo>
                    <a:lnTo>
                      <a:pt x="2033" y="1598"/>
                    </a:lnTo>
                    <a:lnTo>
                      <a:pt x="2033" y="1577"/>
                    </a:lnTo>
                    <a:cubicBezTo>
                      <a:pt x="2065" y="1463"/>
                      <a:pt x="2086" y="1349"/>
                      <a:pt x="2096" y="1235"/>
                    </a:cubicBezTo>
                    <a:cubicBezTo>
                      <a:pt x="2137" y="1017"/>
                      <a:pt x="2169" y="768"/>
                      <a:pt x="2106" y="519"/>
                    </a:cubicBezTo>
                    <a:cubicBezTo>
                      <a:pt x="2086" y="415"/>
                      <a:pt x="2033" y="322"/>
                      <a:pt x="1971" y="249"/>
                    </a:cubicBezTo>
                    <a:cubicBezTo>
                      <a:pt x="1930" y="208"/>
                      <a:pt x="1888" y="177"/>
                      <a:pt x="1837" y="136"/>
                    </a:cubicBezTo>
                    <a:cubicBezTo>
                      <a:pt x="1795" y="104"/>
                      <a:pt x="1743" y="73"/>
                      <a:pt x="1681" y="53"/>
                    </a:cubicBezTo>
                    <a:cubicBezTo>
                      <a:pt x="1609" y="21"/>
                      <a:pt x="1526" y="0"/>
                      <a:pt x="14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0"/>
              <p:cNvSpPr/>
              <p:nvPr/>
            </p:nvSpPr>
            <p:spPr>
              <a:xfrm>
                <a:off x="4388075" y="3357050"/>
                <a:ext cx="1040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706" extrusionOk="0">
                    <a:moveTo>
                      <a:pt x="322" y="0"/>
                    </a:moveTo>
                    <a:cubicBezTo>
                      <a:pt x="312" y="0"/>
                      <a:pt x="301" y="0"/>
                      <a:pt x="291" y="10"/>
                    </a:cubicBezTo>
                    <a:cubicBezTo>
                      <a:pt x="270" y="10"/>
                      <a:pt x="260" y="31"/>
                      <a:pt x="250" y="52"/>
                    </a:cubicBezTo>
                    <a:cubicBezTo>
                      <a:pt x="197" y="135"/>
                      <a:pt x="146" y="228"/>
                      <a:pt x="104" y="321"/>
                    </a:cubicBezTo>
                    <a:cubicBezTo>
                      <a:pt x="63" y="415"/>
                      <a:pt x="31" y="508"/>
                      <a:pt x="11" y="612"/>
                    </a:cubicBezTo>
                    <a:cubicBezTo>
                      <a:pt x="1" y="633"/>
                      <a:pt x="11" y="653"/>
                      <a:pt x="21" y="674"/>
                    </a:cubicBezTo>
                    <a:cubicBezTo>
                      <a:pt x="31" y="685"/>
                      <a:pt x="52" y="706"/>
                      <a:pt x="73" y="706"/>
                    </a:cubicBezTo>
                    <a:cubicBezTo>
                      <a:pt x="94" y="706"/>
                      <a:pt x="114" y="706"/>
                      <a:pt x="135" y="695"/>
                    </a:cubicBezTo>
                    <a:cubicBezTo>
                      <a:pt x="156" y="674"/>
                      <a:pt x="167" y="664"/>
                      <a:pt x="167" y="633"/>
                    </a:cubicBezTo>
                    <a:cubicBezTo>
                      <a:pt x="177" y="623"/>
                      <a:pt x="187" y="602"/>
                      <a:pt x="187" y="581"/>
                    </a:cubicBezTo>
                    <a:lnTo>
                      <a:pt x="187" y="591"/>
                    </a:lnTo>
                    <a:cubicBezTo>
                      <a:pt x="239" y="425"/>
                      <a:pt x="312" y="270"/>
                      <a:pt x="395" y="114"/>
                    </a:cubicBezTo>
                    <a:cubicBezTo>
                      <a:pt x="416" y="83"/>
                      <a:pt x="395" y="21"/>
                      <a:pt x="353" y="10"/>
                    </a:cubicBezTo>
                    <a:cubicBezTo>
                      <a:pt x="342" y="0"/>
                      <a:pt x="333" y="0"/>
                      <a:pt x="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4387050" y="3362225"/>
                <a:ext cx="88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625" extrusionOk="0">
                    <a:moveTo>
                      <a:pt x="238" y="1"/>
                    </a:moveTo>
                    <a:cubicBezTo>
                      <a:pt x="218" y="11"/>
                      <a:pt x="208" y="31"/>
                      <a:pt x="197" y="52"/>
                    </a:cubicBezTo>
                    <a:cubicBezTo>
                      <a:pt x="104" y="197"/>
                      <a:pt x="42" y="353"/>
                      <a:pt x="0" y="529"/>
                    </a:cubicBezTo>
                    <a:cubicBezTo>
                      <a:pt x="0" y="571"/>
                      <a:pt x="31" y="612"/>
                      <a:pt x="72" y="623"/>
                    </a:cubicBezTo>
                    <a:cubicBezTo>
                      <a:pt x="79" y="624"/>
                      <a:pt x="85" y="625"/>
                      <a:pt x="91" y="625"/>
                    </a:cubicBezTo>
                    <a:cubicBezTo>
                      <a:pt x="132" y="625"/>
                      <a:pt x="157" y="596"/>
                      <a:pt x="166" y="550"/>
                    </a:cubicBezTo>
                    <a:cubicBezTo>
                      <a:pt x="176" y="519"/>
                      <a:pt x="187" y="488"/>
                      <a:pt x="197" y="446"/>
                    </a:cubicBezTo>
                    <a:cubicBezTo>
                      <a:pt x="228" y="333"/>
                      <a:pt x="280" y="218"/>
                      <a:pt x="342" y="114"/>
                    </a:cubicBezTo>
                    <a:cubicBezTo>
                      <a:pt x="353" y="104"/>
                      <a:pt x="353" y="73"/>
                      <a:pt x="353" y="52"/>
                    </a:cubicBezTo>
                    <a:cubicBezTo>
                      <a:pt x="342" y="31"/>
                      <a:pt x="321" y="21"/>
                      <a:pt x="301" y="11"/>
                    </a:cubicBezTo>
                    <a:cubicBezTo>
                      <a:pt x="291" y="1"/>
                      <a:pt x="280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4387050" y="3363000"/>
                <a:ext cx="8325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74" extrusionOk="0">
                    <a:moveTo>
                      <a:pt x="249" y="0"/>
                    </a:moveTo>
                    <a:cubicBezTo>
                      <a:pt x="238" y="0"/>
                      <a:pt x="228" y="11"/>
                      <a:pt x="218" y="11"/>
                    </a:cubicBezTo>
                    <a:cubicBezTo>
                      <a:pt x="197" y="21"/>
                      <a:pt x="187" y="32"/>
                      <a:pt x="176" y="53"/>
                    </a:cubicBezTo>
                    <a:cubicBezTo>
                      <a:pt x="93" y="187"/>
                      <a:pt x="31" y="322"/>
                      <a:pt x="10" y="478"/>
                    </a:cubicBezTo>
                    <a:cubicBezTo>
                      <a:pt x="0" y="519"/>
                      <a:pt x="31" y="561"/>
                      <a:pt x="72" y="571"/>
                    </a:cubicBezTo>
                    <a:cubicBezTo>
                      <a:pt x="79" y="573"/>
                      <a:pt x="85" y="573"/>
                      <a:pt x="92" y="573"/>
                    </a:cubicBezTo>
                    <a:cubicBezTo>
                      <a:pt x="135" y="573"/>
                      <a:pt x="167" y="544"/>
                      <a:pt x="176" y="498"/>
                    </a:cubicBezTo>
                    <a:cubicBezTo>
                      <a:pt x="176" y="468"/>
                      <a:pt x="187" y="436"/>
                      <a:pt x="197" y="405"/>
                    </a:cubicBezTo>
                    <a:cubicBezTo>
                      <a:pt x="228" y="302"/>
                      <a:pt x="270" y="208"/>
                      <a:pt x="321" y="125"/>
                    </a:cubicBezTo>
                    <a:cubicBezTo>
                      <a:pt x="332" y="104"/>
                      <a:pt x="332" y="83"/>
                      <a:pt x="332" y="63"/>
                    </a:cubicBezTo>
                    <a:cubicBezTo>
                      <a:pt x="321" y="42"/>
                      <a:pt x="301" y="21"/>
                      <a:pt x="280" y="11"/>
                    </a:cubicBezTo>
                    <a:cubicBezTo>
                      <a:pt x="270" y="11"/>
                      <a:pt x="259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4385475" y="3365850"/>
                <a:ext cx="83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750" extrusionOk="0">
                    <a:moveTo>
                      <a:pt x="218" y="1"/>
                    </a:moveTo>
                    <a:cubicBezTo>
                      <a:pt x="198" y="11"/>
                      <a:pt x="188" y="32"/>
                      <a:pt x="167" y="52"/>
                    </a:cubicBezTo>
                    <a:cubicBezTo>
                      <a:pt x="63" y="229"/>
                      <a:pt x="32" y="447"/>
                      <a:pt x="1" y="654"/>
                    </a:cubicBezTo>
                    <a:cubicBezTo>
                      <a:pt x="1" y="696"/>
                      <a:pt x="22" y="737"/>
                      <a:pt x="73" y="748"/>
                    </a:cubicBezTo>
                    <a:cubicBezTo>
                      <a:pt x="78" y="749"/>
                      <a:pt x="84" y="750"/>
                      <a:pt x="89" y="750"/>
                    </a:cubicBezTo>
                    <a:cubicBezTo>
                      <a:pt x="125" y="750"/>
                      <a:pt x="157" y="720"/>
                      <a:pt x="167" y="675"/>
                    </a:cubicBezTo>
                    <a:cubicBezTo>
                      <a:pt x="188" y="550"/>
                      <a:pt x="198" y="426"/>
                      <a:pt x="239" y="312"/>
                    </a:cubicBezTo>
                    <a:cubicBezTo>
                      <a:pt x="260" y="239"/>
                      <a:pt x="291" y="177"/>
                      <a:pt x="322" y="115"/>
                    </a:cubicBezTo>
                    <a:cubicBezTo>
                      <a:pt x="333" y="105"/>
                      <a:pt x="333" y="73"/>
                      <a:pt x="322" y="52"/>
                    </a:cubicBezTo>
                    <a:cubicBezTo>
                      <a:pt x="322" y="32"/>
                      <a:pt x="301" y="22"/>
                      <a:pt x="281" y="11"/>
                    </a:cubicBezTo>
                    <a:cubicBezTo>
                      <a:pt x="271" y="1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4385725" y="3365850"/>
                <a:ext cx="832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709" extrusionOk="0">
                    <a:moveTo>
                      <a:pt x="219" y="1"/>
                    </a:moveTo>
                    <a:cubicBezTo>
                      <a:pt x="188" y="11"/>
                      <a:pt x="178" y="22"/>
                      <a:pt x="167" y="42"/>
                    </a:cubicBezTo>
                    <a:cubicBezTo>
                      <a:pt x="63" y="218"/>
                      <a:pt x="32" y="416"/>
                      <a:pt x="1" y="613"/>
                    </a:cubicBezTo>
                    <a:cubicBezTo>
                      <a:pt x="1" y="654"/>
                      <a:pt x="22" y="706"/>
                      <a:pt x="74" y="706"/>
                    </a:cubicBezTo>
                    <a:cubicBezTo>
                      <a:pt x="79" y="708"/>
                      <a:pt x="85" y="708"/>
                      <a:pt x="90" y="708"/>
                    </a:cubicBezTo>
                    <a:cubicBezTo>
                      <a:pt x="128" y="708"/>
                      <a:pt x="167" y="680"/>
                      <a:pt x="167" y="644"/>
                    </a:cubicBezTo>
                    <a:cubicBezTo>
                      <a:pt x="178" y="530"/>
                      <a:pt x="198" y="416"/>
                      <a:pt x="229" y="301"/>
                    </a:cubicBezTo>
                    <a:cubicBezTo>
                      <a:pt x="261" y="239"/>
                      <a:pt x="281" y="177"/>
                      <a:pt x="323" y="115"/>
                    </a:cubicBezTo>
                    <a:cubicBezTo>
                      <a:pt x="333" y="94"/>
                      <a:pt x="323" y="73"/>
                      <a:pt x="323" y="52"/>
                    </a:cubicBezTo>
                    <a:cubicBezTo>
                      <a:pt x="312" y="32"/>
                      <a:pt x="302" y="11"/>
                      <a:pt x="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4442525" y="3333275"/>
                <a:ext cx="6122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3207" extrusionOk="0">
                    <a:moveTo>
                      <a:pt x="1755" y="1"/>
                    </a:moveTo>
                    <a:cubicBezTo>
                      <a:pt x="1694" y="1"/>
                      <a:pt x="1629" y="8"/>
                      <a:pt x="1557" y="28"/>
                    </a:cubicBezTo>
                    <a:cubicBezTo>
                      <a:pt x="1442" y="59"/>
                      <a:pt x="1329" y="101"/>
                      <a:pt x="1193" y="184"/>
                    </a:cubicBezTo>
                    <a:cubicBezTo>
                      <a:pt x="1110" y="235"/>
                      <a:pt x="1018" y="308"/>
                      <a:pt x="924" y="380"/>
                    </a:cubicBezTo>
                    <a:cubicBezTo>
                      <a:pt x="872" y="422"/>
                      <a:pt x="820" y="474"/>
                      <a:pt x="769" y="526"/>
                    </a:cubicBezTo>
                    <a:cubicBezTo>
                      <a:pt x="716" y="578"/>
                      <a:pt x="654" y="640"/>
                      <a:pt x="603" y="702"/>
                    </a:cubicBezTo>
                    <a:lnTo>
                      <a:pt x="592" y="712"/>
                    </a:lnTo>
                    <a:lnTo>
                      <a:pt x="582" y="723"/>
                    </a:lnTo>
                    <a:cubicBezTo>
                      <a:pt x="540" y="775"/>
                      <a:pt x="509" y="816"/>
                      <a:pt x="467" y="868"/>
                    </a:cubicBezTo>
                    <a:cubicBezTo>
                      <a:pt x="447" y="889"/>
                      <a:pt x="437" y="920"/>
                      <a:pt x="416" y="940"/>
                    </a:cubicBezTo>
                    <a:cubicBezTo>
                      <a:pt x="395" y="972"/>
                      <a:pt x="384" y="993"/>
                      <a:pt x="374" y="1014"/>
                    </a:cubicBezTo>
                    <a:cubicBezTo>
                      <a:pt x="364" y="1023"/>
                      <a:pt x="364" y="1034"/>
                      <a:pt x="364" y="1044"/>
                    </a:cubicBezTo>
                    <a:cubicBezTo>
                      <a:pt x="291" y="1159"/>
                      <a:pt x="229" y="1272"/>
                      <a:pt x="188" y="1397"/>
                    </a:cubicBezTo>
                    <a:cubicBezTo>
                      <a:pt x="115" y="1574"/>
                      <a:pt x="63" y="1740"/>
                      <a:pt x="32" y="1906"/>
                    </a:cubicBezTo>
                    <a:cubicBezTo>
                      <a:pt x="11" y="2072"/>
                      <a:pt x="1" y="2238"/>
                      <a:pt x="32" y="2383"/>
                    </a:cubicBezTo>
                    <a:cubicBezTo>
                      <a:pt x="52" y="2538"/>
                      <a:pt x="105" y="2683"/>
                      <a:pt x="188" y="2798"/>
                    </a:cubicBezTo>
                    <a:cubicBezTo>
                      <a:pt x="271" y="2922"/>
                      <a:pt x="395" y="3026"/>
                      <a:pt x="540" y="3098"/>
                    </a:cubicBezTo>
                    <a:cubicBezTo>
                      <a:pt x="603" y="3130"/>
                      <a:pt x="675" y="3160"/>
                      <a:pt x="769" y="3181"/>
                    </a:cubicBezTo>
                    <a:cubicBezTo>
                      <a:pt x="779" y="3181"/>
                      <a:pt x="789" y="3181"/>
                      <a:pt x="799" y="3192"/>
                    </a:cubicBezTo>
                    <a:cubicBezTo>
                      <a:pt x="858" y="3199"/>
                      <a:pt x="922" y="3206"/>
                      <a:pt x="983" y="3206"/>
                    </a:cubicBezTo>
                    <a:cubicBezTo>
                      <a:pt x="1009" y="3206"/>
                      <a:pt x="1034" y="3205"/>
                      <a:pt x="1059" y="3202"/>
                    </a:cubicBezTo>
                    <a:cubicBezTo>
                      <a:pt x="1152" y="3192"/>
                      <a:pt x="1235" y="3160"/>
                      <a:pt x="1318" y="3119"/>
                    </a:cubicBezTo>
                    <a:cubicBezTo>
                      <a:pt x="1391" y="3077"/>
                      <a:pt x="1463" y="3026"/>
                      <a:pt x="1536" y="2953"/>
                    </a:cubicBezTo>
                    <a:cubicBezTo>
                      <a:pt x="1598" y="2891"/>
                      <a:pt x="1650" y="2828"/>
                      <a:pt x="1712" y="2735"/>
                    </a:cubicBezTo>
                    <a:cubicBezTo>
                      <a:pt x="1754" y="2652"/>
                      <a:pt x="1806" y="2569"/>
                      <a:pt x="1847" y="2476"/>
                    </a:cubicBezTo>
                    <a:cubicBezTo>
                      <a:pt x="1878" y="2403"/>
                      <a:pt x="1910" y="2321"/>
                      <a:pt x="1951" y="2206"/>
                    </a:cubicBezTo>
                    <a:cubicBezTo>
                      <a:pt x="1961" y="2175"/>
                      <a:pt x="1972" y="2134"/>
                      <a:pt x="1982" y="2102"/>
                    </a:cubicBezTo>
                    <a:cubicBezTo>
                      <a:pt x="1993" y="2051"/>
                      <a:pt x="2013" y="2009"/>
                      <a:pt x="2023" y="1968"/>
                    </a:cubicBezTo>
                    <a:cubicBezTo>
                      <a:pt x="2055" y="1874"/>
                      <a:pt x="2096" y="1791"/>
                      <a:pt x="2138" y="1708"/>
                    </a:cubicBezTo>
                    <a:lnTo>
                      <a:pt x="2138" y="1687"/>
                    </a:lnTo>
                    <a:lnTo>
                      <a:pt x="2148" y="1667"/>
                    </a:lnTo>
                    <a:cubicBezTo>
                      <a:pt x="2200" y="1563"/>
                      <a:pt x="2242" y="1459"/>
                      <a:pt x="2283" y="1355"/>
                    </a:cubicBezTo>
                    <a:cubicBezTo>
                      <a:pt x="2366" y="1148"/>
                      <a:pt x="2449" y="910"/>
                      <a:pt x="2449" y="661"/>
                    </a:cubicBezTo>
                    <a:cubicBezTo>
                      <a:pt x="2438" y="557"/>
                      <a:pt x="2417" y="453"/>
                      <a:pt x="2366" y="370"/>
                    </a:cubicBezTo>
                    <a:cubicBezTo>
                      <a:pt x="2334" y="318"/>
                      <a:pt x="2304" y="277"/>
                      <a:pt x="2262" y="225"/>
                    </a:cubicBezTo>
                    <a:cubicBezTo>
                      <a:pt x="2221" y="184"/>
                      <a:pt x="2179" y="152"/>
                      <a:pt x="2127" y="111"/>
                    </a:cubicBezTo>
                    <a:cubicBezTo>
                      <a:pt x="2055" y="69"/>
                      <a:pt x="1982" y="28"/>
                      <a:pt x="1899" y="18"/>
                    </a:cubicBezTo>
                    <a:cubicBezTo>
                      <a:pt x="1889" y="7"/>
                      <a:pt x="1868" y="7"/>
                      <a:pt x="1857" y="7"/>
                    </a:cubicBezTo>
                    <a:cubicBezTo>
                      <a:pt x="1824" y="3"/>
                      <a:pt x="1790" y="1"/>
                      <a:pt x="17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4450825" y="3348225"/>
                <a:ext cx="1300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1" extrusionOk="0">
                    <a:moveTo>
                      <a:pt x="416" y="1"/>
                    </a:moveTo>
                    <a:cubicBezTo>
                      <a:pt x="395" y="11"/>
                      <a:pt x="374" y="21"/>
                      <a:pt x="364" y="31"/>
                    </a:cubicBezTo>
                    <a:cubicBezTo>
                      <a:pt x="291" y="114"/>
                      <a:pt x="229" y="187"/>
                      <a:pt x="167" y="270"/>
                    </a:cubicBezTo>
                    <a:cubicBezTo>
                      <a:pt x="115" y="353"/>
                      <a:pt x="52" y="436"/>
                      <a:pt x="11" y="529"/>
                    </a:cubicBezTo>
                    <a:cubicBezTo>
                      <a:pt x="1" y="550"/>
                      <a:pt x="1" y="571"/>
                      <a:pt x="11" y="591"/>
                    </a:cubicBezTo>
                    <a:cubicBezTo>
                      <a:pt x="22" y="612"/>
                      <a:pt x="32" y="633"/>
                      <a:pt x="52" y="633"/>
                    </a:cubicBezTo>
                    <a:cubicBezTo>
                      <a:pt x="63" y="638"/>
                      <a:pt x="73" y="641"/>
                      <a:pt x="83" y="641"/>
                    </a:cubicBezTo>
                    <a:cubicBezTo>
                      <a:pt x="94" y="641"/>
                      <a:pt x="104" y="638"/>
                      <a:pt x="115" y="633"/>
                    </a:cubicBezTo>
                    <a:cubicBezTo>
                      <a:pt x="135" y="623"/>
                      <a:pt x="156" y="612"/>
                      <a:pt x="167" y="591"/>
                    </a:cubicBezTo>
                    <a:cubicBezTo>
                      <a:pt x="177" y="571"/>
                      <a:pt x="188" y="550"/>
                      <a:pt x="198" y="540"/>
                    </a:cubicBezTo>
                    <a:cubicBezTo>
                      <a:pt x="196" y="540"/>
                      <a:pt x="194" y="540"/>
                      <a:pt x="193" y="541"/>
                    </a:cubicBezTo>
                    <a:lnTo>
                      <a:pt x="193" y="541"/>
                    </a:lnTo>
                    <a:cubicBezTo>
                      <a:pt x="275" y="399"/>
                      <a:pt x="377" y="257"/>
                      <a:pt x="488" y="135"/>
                    </a:cubicBezTo>
                    <a:cubicBezTo>
                      <a:pt x="520" y="104"/>
                      <a:pt x="509" y="42"/>
                      <a:pt x="478" y="21"/>
                    </a:cubicBezTo>
                    <a:cubicBezTo>
                      <a:pt x="467" y="11"/>
                      <a:pt x="457" y="11"/>
                      <a:pt x="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4449000" y="3352900"/>
                <a:ext cx="112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69" extrusionOk="0">
                    <a:moveTo>
                      <a:pt x="354" y="0"/>
                    </a:moveTo>
                    <a:cubicBezTo>
                      <a:pt x="333" y="0"/>
                      <a:pt x="312" y="10"/>
                      <a:pt x="302" y="31"/>
                    </a:cubicBezTo>
                    <a:cubicBezTo>
                      <a:pt x="188" y="155"/>
                      <a:pt x="84" y="301"/>
                      <a:pt x="12" y="457"/>
                    </a:cubicBezTo>
                    <a:cubicBezTo>
                      <a:pt x="1" y="498"/>
                      <a:pt x="22" y="540"/>
                      <a:pt x="63" y="560"/>
                    </a:cubicBezTo>
                    <a:cubicBezTo>
                      <a:pt x="74" y="566"/>
                      <a:pt x="85" y="569"/>
                      <a:pt x="96" y="569"/>
                    </a:cubicBezTo>
                    <a:cubicBezTo>
                      <a:pt x="125" y="569"/>
                      <a:pt x="152" y="549"/>
                      <a:pt x="167" y="519"/>
                    </a:cubicBezTo>
                    <a:cubicBezTo>
                      <a:pt x="188" y="477"/>
                      <a:pt x="198" y="446"/>
                      <a:pt x="219" y="415"/>
                    </a:cubicBezTo>
                    <a:cubicBezTo>
                      <a:pt x="281" y="311"/>
                      <a:pt x="354" y="218"/>
                      <a:pt x="437" y="125"/>
                    </a:cubicBezTo>
                    <a:cubicBezTo>
                      <a:pt x="447" y="114"/>
                      <a:pt x="447" y="83"/>
                      <a:pt x="447" y="72"/>
                    </a:cubicBezTo>
                    <a:cubicBezTo>
                      <a:pt x="447" y="42"/>
                      <a:pt x="437" y="31"/>
                      <a:pt x="416" y="10"/>
                    </a:cubicBezTo>
                    <a:cubicBezTo>
                      <a:pt x="406" y="10"/>
                      <a:pt x="395" y="0"/>
                      <a:pt x="3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4447450" y="3355500"/>
                <a:ext cx="104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599" extrusionOk="0">
                    <a:moveTo>
                      <a:pt x="343" y="0"/>
                    </a:moveTo>
                    <a:cubicBezTo>
                      <a:pt x="312" y="0"/>
                      <a:pt x="281" y="10"/>
                      <a:pt x="260" y="31"/>
                    </a:cubicBezTo>
                    <a:cubicBezTo>
                      <a:pt x="146" y="166"/>
                      <a:pt x="63" y="321"/>
                      <a:pt x="11" y="487"/>
                    </a:cubicBezTo>
                    <a:cubicBezTo>
                      <a:pt x="1" y="529"/>
                      <a:pt x="11" y="581"/>
                      <a:pt x="53" y="591"/>
                    </a:cubicBezTo>
                    <a:cubicBezTo>
                      <a:pt x="64" y="596"/>
                      <a:pt x="76" y="599"/>
                      <a:pt x="88" y="599"/>
                    </a:cubicBezTo>
                    <a:cubicBezTo>
                      <a:pt x="120" y="599"/>
                      <a:pt x="151" y="580"/>
                      <a:pt x="167" y="549"/>
                    </a:cubicBezTo>
                    <a:cubicBezTo>
                      <a:pt x="198" y="466"/>
                      <a:pt x="229" y="373"/>
                      <a:pt x="270" y="300"/>
                    </a:cubicBezTo>
                    <a:cubicBezTo>
                      <a:pt x="302" y="238"/>
                      <a:pt x="343" y="187"/>
                      <a:pt x="385" y="134"/>
                    </a:cubicBezTo>
                    <a:cubicBezTo>
                      <a:pt x="416" y="104"/>
                      <a:pt x="406" y="42"/>
                      <a:pt x="374" y="21"/>
                    </a:cubicBezTo>
                    <a:cubicBezTo>
                      <a:pt x="364" y="10"/>
                      <a:pt x="353" y="1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4394300" y="3396450"/>
                <a:ext cx="417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794" extrusionOk="0">
                    <a:moveTo>
                      <a:pt x="73" y="1"/>
                    </a:moveTo>
                    <a:cubicBezTo>
                      <a:pt x="63" y="1"/>
                      <a:pt x="42" y="1"/>
                      <a:pt x="42" y="11"/>
                    </a:cubicBezTo>
                    <a:cubicBezTo>
                      <a:pt x="21" y="135"/>
                      <a:pt x="1" y="271"/>
                      <a:pt x="1" y="395"/>
                    </a:cubicBezTo>
                    <a:cubicBezTo>
                      <a:pt x="1" y="457"/>
                      <a:pt x="11" y="520"/>
                      <a:pt x="21" y="582"/>
                    </a:cubicBezTo>
                    <a:cubicBezTo>
                      <a:pt x="31" y="644"/>
                      <a:pt x="52" y="706"/>
                      <a:pt x="73" y="769"/>
                    </a:cubicBezTo>
                    <a:cubicBezTo>
                      <a:pt x="81" y="784"/>
                      <a:pt x="94" y="793"/>
                      <a:pt x="109" y="793"/>
                    </a:cubicBezTo>
                    <a:cubicBezTo>
                      <a:pt x="114" y="793"/>
                      <a:pt x="120" y="792"/>
                      <a:pt x="125" y="789"/>
                    </a:cubicBezTo>
                    <a:cubicBezTo>
                      <a:pt x="135" y="789"/>
                      <a:pt x="146" y="779"/>
                      <a:pt x="156" y="769"/>
                    </a:cubicBezTo>
                    <a:cubicBezTo>
                      <a:pt x="167" y="758"/>
                      <a:pt x="167" y="748"/>
                      <a:pt x="167" y="737"/>
                    </a:cubicBezTo>
                    <a:cubicBezTo>
                      <a:pt x="146" y="675"/>
                      <a:pt x="125" y="613"/>
                      <a:pt x="114" y="550"/>
                    </a:cubicBezTo>
                    <a:cubicBezTo>
                      <a:pt x="93" y="478"/>
                      <a:pt x="84" y="405"/>
                      <a:pt x="73" y="333"/>
                    </a:cubicBezTo>
                    <a:lnTo>
                      <a:pt x="73" y="177"/>
                    </a:lnTo>
                    <a:cubicBezTo>
                      <a:pt x="84" y="125"/>
                      <a:pt x="84" y="73"/>
                      <a:pt x="93" y="22"/>
                    </a:cubicBezTo>
                    <a:cubicBezTo>
                      <a:pt x="104" y="11"/>
                      <a:pt x="93" y="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4404925" y="3398275"/>
                <a:ext cx="3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02" extrusionOk="0">
                    <a:moveTo>
                      <a:pt x="83" y="0"/>
                    </a:moveTo>
                    <a:cubicBezTo>
                      <a:pt x="73" y="0"/>
                      <a:pt x="63" y="11"/>
                      <a:pt x="53" y="21"/>
                    </a:cubicBezTo>
                    <a:cubicBezTo>
                      <a:pt x="42" y="73"/>
                      <a:pt x="32" y="125"/>
                      <a:pt x="21" y="187"/>
                    </a:cubicBezTo>
                    <a:cubicBezTo>
                      <a:pt x="11" y="249"/>
                      <a:pt x="0" y="322"/>
                      <a:pt x="0" y="384"/>
                    </a:cubicBezTo>
                    <a:lnTo>
                      <a:pt x="0" y="571"/>
                    </a:lnTo>
                    <a:cubicBezTo>
                      <a:pt x="0" y="633"/>
                      <a:pt x="11" y="696"/>
                      <a:pt x="21" y="758"/>
                    </a:cubicBezTo>
                    <a:cubicBezTo>
                      <a:pt x="30" y="783"/>
                      <a:pt x="53" y="802"/>
                      <a:pt x="78" y="802"/>
                    </a:cubicBezTo>
                    <a:cubicBezTo>
                      <a:pt x="83" y="802"/>
                      <a:pt x="89" y="801"/>
                      <a:pt x="94" y="799"/>
                    </a:cubicBezTo>
                    <a:cubicBezTo>
                      <a:pt x="125" y="799"/>
                      <a:pt x="136" y="768"/>
                      <a:pt x="136" y="737"/>
                    </a:cubicBezTo>
                    <a:lnTo>
                      <a:pt x="104" y="581"/>
                    </a:lnTo>
                    <a:cubicBezTo>
                      <a:pt x="94" y="519"/>
                      <a:pt x="83" y="467"/>
                      <a:pt x="83" y="405"/>
                    </a:cubicBezTo>
                    <a:cubicBezTo>
                      <a:pt x="73" y="301"/>
                      <a:pt x="73" y="198"/>
                      <a:pt x="94" y="83"/>
                    </a:cubicBezTo>
                    <a:lnTo>
                      <a:pt x="94" y="94"/>
                    </a:lnTo>
                    <a:cubicBezTo>
                      <a:pt x="104" y="73"/>
                      <a:pt x="104" y="52"/>
                      <a:pt x="115" y="32"/>
                    </a:cubicBezTo>
                    <a:cubicBezTo>
                      <a:pt x="115" y="21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0"/>
              <p:cNvSpPr/>
              <p:nvPr/>
            </p:nvSpPr>
            <p:spPr>
              <a:xfrm>
                <a:off x="4415300" y="3399050"/>
                <a:ext cx="31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751" extrusionOk="0">
                    <a:moveTo>
                      <a:pt x="94" y="1"/>
                    </a:moveTo>
                    <a:cubicBezTo>
                      <a:pt x="83" y="1"/>
                      <a:pt x="73" y="11"/>
                      <a:pt x="73" y="11"/>
                    </a:cubicBezTo>
                    <a:cubicBezTo>
                      <a:pt x="63" y="21"/>
                      <a:pt x="63" y="21"/>
                      <a:pt x="63" y="31"/>
                    </a:cubicBezTo>
                    <a:cubicBezTo>
                      <a:pt x="42" y="146"/>
                      <a:pt x="21" y="260"/>
                      <a:pt x="11" y="363"/>
                    </a:cubicBezTo>
                    <a:cubicBezTo>
                      <a:pt x="0" y="426"/>
                      <a:pt x="0" y="478"/>
                      <a:pt x="0" y="529"/>
                    </a:cubicBezTo>
                    <a:cubicBezTo>
                      <a:pt x="0" y="592"/>
                      <a:pt x="0" y="654"/>
                      <a:pt x="11" y="716"/>
                    </a:cubicBezTo>
                    <a:cubicBezTo>
                      <a:pt x="11" y="733"/>
                      <a:pt x="32" y="750"/>
                      <a:pt x="57" y="750"/>
                    </a:cubicBezTo>
                    <a:cubicBezTo>
                      <a:pt x="62" y="750"/>
                      <a:pt x="68" y="749"/>
                      <a:pt x="73" y="748"/>
                    </a:cubicBezTo>
                    <a:cubicBezTo>
                      <a:pt x="83" y="748"/>
                      <a:pt x="94" y="737"/>
                      <a:pt x="104" y="727"/>
                    </a:cubicBezTo>
                    <a:cubicBezTo>
                      <a:pt x="115" y="716"/>
                      <a:pt x="115" y="706"/>
                      <a:pt x="115" y="695"/>
                    </a:cubicBezTo>
                    <a:cubicBezTo>
                      <a:pt x="104" y="644"/>
                      <a:pt x="104" y="602"/>
                      <a:pt x="94" y="550"/>
                    </a:cubicBezTo>
                    <a:cubicBezTo>
                      <a:pt x="94" y="467"/>
                      <a:pt x="83" y="384"/>
                      <a:pt x="94" y="312"/>
                    </a:cubicBezTo>
                    <a:cubicBezTo>
                      <a:pt x="94" y="218"/>
                      <a:pt x="104" y="125"/>
                      <a:pt x="125" y="42"/>
                    </a:cubicBezTo>
                    <a:cubicBezTo>
                      <a:pt x="125" y="21"/>
                      <a:pt x="104" y="11"/>
                      <a:pt x="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0"/>
              <p:cNvSpPr/>
              <p:nvPr/>
            </p:nvSpPr>
            <p:spPr>
              <a:xfrm>
                <a:off x="4447450" y="3385050"/>
                <a:ext cx="57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06" extrusionOk="0">
                    <a:moveTo>
                      <a:pt x="198" y="1"/>
                    </a:moveTo>
                    <a:cubicBezTo>
                      <a:pt x="187" y="1"/>
                      <a:pt x="177" y="1"/>
                      <a:pt x="177" y="11"/>
                    </a:cubicBezTo>
                    <a:cubicBezTo>
                      <a:pt x="157" y="63"/>
                      <a:pt x="125" y="104"/>
                      <a:pt x="104" y="156"/>
                    </a:cubicBezTo>
                    <a:cubicBezTo>
                      <a:pt x="84" y="208"/>
                      <a:pt x="63" y="270"/>
                      <a:pt x="42" y="322"/>
                    </a:cubicBezTo>
                    <a:cubicBezTo>
                      <a:pt x="32" y="374"/>
                      <a:pt x="21" y="425"/>
                      <a:pt x="11" y="488"/>
                    </a:cubicBezTo>
                    <a:cubicBezTo>
                      <a:pt x="1" y="550"/>
                      <a:pt x="1" y="612"/>
                      <a:pt x="11" y="674"/>
                    </a:cubicBezTo>
                    <a:cubicBezTo>
                      <a:pt x="11" y="685"/>
                      <a:pt x="32" y="706"/>
                      <a:pt x="53" y="706"/>
                    </a:cubicBezTo>
                    <a:cubicBezTo>
                      <a:pt x="63" y="706"/>
                      <a:pt x="74" y="706"/>
                      <a:pt x="74" y="695"/>
                    </a:cubicBezTo>
                    <a:cubicBezTo>
                      <a:pt x="84" y="685"/>
                      <a:pt x="94" y="674"/>
                      <a:pt x="94" y="664"/>
                    </a:cubicBezTo>
                    <a:lnTo>
                      <a:pt x="94" y="529"/>
                    </a:lnTo>
                    <a:cubicBezTo>
                      <a:pt x="94" y="478"/>
                      <a:pt x="94" y="425"/>
                      <a:pt x="104" y="374"/>
                    </a:cubicBezTo>
                    <a:lnTo>
                      <a:pt x="104" y="384"/>
                    </a:lnTo>
                    <a:cubicBezTo>
                      <a:pt x="125" y="259"/>
                      <a:pt x="167" y="146"/>
                      <a:pt x="229" y="31"/>
                    </a:cubicBezTo>
                    <a:cubicBezTo>
                      <a:pt x="229" y="21"/>
                      <a:pt x="229" y="11"/>
                      <a:pt x="2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4456025" y="3389200"/>
                <a:ext cx="80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831" extrusionOk="0">
                    <a:moveTo>
                      <a:pt x="291" y="1"/>
                    </a:moveTo>
                    <a:cubicBezTo>
                      <a:pt x="280" y="1"/>
                      <a:pt x="270" y="10"/>
                      <a:pt x="259" y="21"/>
                    </a:cubicBezTo>
                    <a:cubicBezTo>
                      <a:pt x="197" y="135"/>
                      <a:pt x="135" y="249"/>
                      <a:pt x="93" y="374"/>
                    </a:cubicBezTo>
                    <a:cubicBezTo>
                      <a:pt x="63" y="436"/>
                      <a:pt x="42" y="498"/>
                      <a:pt x="31" y="561"/>
                    </a:cubicBezTo>
                    <a:cubicBezTo>
                      <a:pt x="10" y="633"/>
                      <a:pt x="0" y="706"/>
                      <a:pt x="0" y="768"/>
                    </a:cubicBezTo>
                    <a:cubicBezTo>
                      <a:pt x="0" y="789"/>
                      <a:pt x="0" y="799"/>
                      <a:pt x="10" y="810"/>
                    </a:cubicBezTo>
                    <a:cubicBezTo>
                      <a:pt x="21" y="820"/>
                      <a:pt x="31" y="830"/>
                      <a:pt x="52" y="830"/>
                    </a:cubicBezTo>
                    <a:cubicBezTo>
                      <a:pt x="63" y="830"/>
                      <a:pt x="73" y="820"/>
                      <a:pt x="83" y="820"/>
                    </a:cubicBezTo>
                    <a:cubicBezTo>
                      <a:pt x="93" y="810"/>
                      <a:pt x="104" y="789"/>
                      <a:pt x="104" y="778"/>
                    </a:cubicBezTo>
                    <a:cubicBezTo>
                      <a:pt x="114" y="695"/>
                      <a:pt x="125" y="623"/>
                      <a:pt x="135" y="540"/>
                    </a:cubicBezTo>
                    <a:cubicBezTo>
                      <a:pt x="166" y="395"/>
                      <a:pt x="218" y="249"/>
                      <a:pt x="280" y="114"/>
                    </a:cubicBezTo>
                    <a:lnTo>
                      <a:pt x="312" y="52"/>
                    </a:lnTo>
                    <a:cubicBezTo>
                      <a:pt x="321" y="42"/>
                      <a:pt x="321" y="21"/>
                      <a:pt x="301" y="10"/>
                    </a:cubicBez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4465075" y="3392550"/>
                <a:ext cx="96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69" extrusionOk="0">
                    <a:moveTo>
                      <a:pt x="323" y="1"/>
                    </a:moveTo>
                    <a:cubicBezTo>
                      <a:pt x="312" y="12"/>
                      <a:pt x="312" y="22"/>
                      <a:pt x="302" y="32"/>
                    </a:cubicBezTo>
                    <a:cubicBezTo>
                      <a:pt x="302" y="42"/>
                      <a:pt x="291" y="63"/>
                      <a:pt x="281" y="74"/>
                    </a:cubicBezTo>
                    <a:cubicBezTo>
                      <a:pt x="229" y="178"/>
                      <a:pt x="178" y="271"/>
                      <a:pt x="125" y="374"/>
                    </a:cubicBezTo>
                    <a:cubicBezTo>
                      <a:pt x="74" y="478"/>
                      <a:pt x="22" y="593"/>
                      <a:pt x="1" y="717"/>
                    </a:cubicBezTo>
                    <a:cubicBezTo>
                      <a:pt x="1" y="738"/>
                      <a:pt x="22" y="759"/>
                      <a:pt x="42" y="769"/>
                    </a:cubicBezTo>
                    <a:cubicBezTo>
                      <a:pt x="53" y="769"/>
                      <a:pt x="63" y="769"/>
                      <a:pt x="74" y="759"/>
                    </a:cubicBezTo>
                    <a:cubicBezTo>
                      <a:pt x="95" y="759"/>
                      <a:pt x="95" y="748"/>
                      <a:pt x="105" y="738"/>
                    </a:cubicBezTo>
                    <a:cubicBezTo>
                      <a:pt x="125" y="676"/>
                      <a:pt x="146" y="613"/>
                      <a:pt x="167" y="561"/>
                    </a:cubicBezTo>
                    <a:cubicBezTo>
                      <a:pt x="188" y="499"/>
                      <a:pt x="208" y="447"/>
                      <a:pt x="229" y="385"/>
                    </a:cubicBezTo>
                    <a:cubicBezTo>
                      <a:pt x="281" y="271"/>
                      <a:pt x="333" y="167"/>
                      <a:pt x="385" y="53"/>
                    </a:cubicBezTo>
                    <a:cubicBezTo>
                      <a:pt x="385" y="32"/>
                      <a:pt x="374" y="12"/>
                      <a:pt x="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0"/>
              <p:cNvSpPr/>
              <p:nvPr/>
            </p:nvSpPr>
            <p:spPr>
              <a:xfrm>
                <a:off x="4583600" y="3438725"/>
                <a:ext cx="97800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615" extrusionOk="0">
                    <a:moveTo>
                      <a:pt x="1297" y="0"/>
                    </a:moveTo>
                    <a:cubicBezTo>
                      <a:pt x="1193" y="0"/>
                      <a:pt x="1090" y="32"/>
                      <a:pt x="1007" y="94"/>
                    </a:cubicBezTo>
                    <a:cubicBezTo>
                      <a:pt x="976" y="115"/>
                      <a:pt x="955" y="146"/>
                      <a:pt x="934" y="187"/>
                    </a:cubicBezTo>
                    <a:cubicBezTo>
                      <a:pt x="914" y="229"/>
                      <a:pt x="914" y="270"/>
                      <a:pt x="914" y="302"/>
                    </a:cubicBezTo>
                    <a:cubicBezTo>
                      <a:pt x="914" y="332"/>
                      <a:pt x="924" y="364"/>
                      <a:pt x="944" y="405"/>
                    </a:cubicBezTo>
                    <a:cubicBezTo>
                      <a:pt x="955" y="436"/>
                      <a:pt x="986" y="468"/>
                      <a:pt x="1017" y="509"/>
                    </a:cubicBezTo>
                    <a:cubicBezTo>
                      <a:pt x="1069" y="561"/>
                      <a:pt x="1131" y="623"/>
                      <a:pt x="1225" y="685"/>
                    </a:cubicBezTo>
                    <a:cubicBezTo>
                      <a:pt x="1287" y="737"/>
                      <a:pt x="1370" y="789"/>
                      <a:pt x="1474" y="841"/>
                    </a:cubicBezTo>
                    <a:lnTo>
                      <a:pt x="1432" y="841"/>
                    </a:lnTo>
                    <a:cubicBezTo>
                      <a:pt x="1391" y="841"/>
                      <a:pt x="1339" y="841"/>
                      <a:pt x="1297" y="830"/>
                    </a:cubicBezTo>
                    <a:cubicBezTo>
                      <a:pt x="1225" y="830"/>
                      <a:pt x="1152" y="820"/>
                      <a:pt x="1080" y="820"/>
                    </a:cubicBezTo>
                    <a:lnTo>
                      <a:pt x="997" y="809"/>
                    </a:lnTo>
                    <a:cubicBezTo>
                      <a:pt x="872" y="809"/>
                      <a:pt x="748" y="800"/>
                      <a:pt x="612" y="800"/>
                    </a:cubicBezTo>
                    <a:cubicBezTo>
                      <a:pt x="540" y="800"/>
                      <a:pt x="467" y="800"/>
                      <a:pt x="395" y="809"/>
                    </a:cubicBezTo>
                    <a:cubicBezTo>
                      <a:pt x="312" y="820"/>
                      <a:pt x="239" y="830"/>
                      <a:pt x="167" y="862"/>
                    </a:cubicBezTo>
                    <a:cubicBezTo>
                      <a:pt x="146" y="872"/>
                      <a:pt x="115" y="892"/>
                      <a:pt x="94" y="913"/>
                    </a:cubicBezTo>
                    <a:cubicBezTo>
                      <a:pt x="63" y="934"/>
                      <a:pt x="42" y="965"/>
                      <a:pt x="32" y="996"/>
                    </a:cubicBezTo>
                    <a:cubicBezTo>
                      <a:pt x="11" y="1028"/>
                      <a:pt x="11" y="1069"/>
                      <a:pt x="1" y="1090"/>
                    </a:cubicBezTo>
                    <a:cubicBezTo>
                      <a:pt x="1" y="1131"/>
                      <a:pt x="1" y="1162"/>
                      <a:pt x="11" y="1194"/>
                    </a:cubicBezTo>
                    <a:cubicBezTo>
                      <a:pt x="22" y="1224"/>
                      <a:pt x="42" y="1256"/>
                      <a:pt x="63" y="1287"/>
                    </a:cubicBezTo>
                    <a:cubicBezTo>
                      <a:pt x="84" y="1318"/>
                      <a:pt x="105" y="1339"/>
                      <a:pt x="135" y="1360"/>
                    </a:cubicBezTo>
                    <a:cubicBezTo>
                      <a:pt x="177" y="1401"/>
                      <a:pt x="229" y="1422"/>
                      <a:pt x="281" y="1453"/>
                    </a:cubicBezTo>
                    <a:cubicBezTo>
                      <a:pt x="354" y="1484"/>
                      <a:pt x="416" y="1494"/>
                      <a:pt x="467" y="1515"/>
                    </a:cubicBezTo>
                    <a:cubicBezTo>
                      <a:pt x="571" y="1536"/>
                      <a:pt x="675" y="1546"/>
                      <a:pt x="789" y="1567"/>
                    </a:cubicBezTo>
                    <a:cubicBezTo>
                      <a:pt x="737" y="1567"/>
                      <a:pt x="675" y="1588"/>
                      <a:pt x="623" y="1598"/>
                    </a:cubicBezTo>
                    <a:cubicBezTo>
                      <a:pt x="550" y="1619"/>
                      <a:pt x="467" y="1639"/>
                      <a:pt x="395" y="1681"/>
                    </a:cubicBezTo>
                    <a:cubicBezTo>
                      <a:pt x="364" y="1692"/>
                      <a:pt x="333" y="1712"/>
                      <a:pt x="312" y="1733"/>
                    </a:cubicBezTo>
                    <a:cubicBezTo>
                      <a:pt x="281" y="1754"/>
                      <a:pt x="260" y="1785"/>
                      <a:pt x="250" y="1816"/>
                    </a:cubicBezTo>
                    <a:cubicBezTo>
                      <a:pt x="208" y="1888"/>
                      <a:pt x="229" y="1961"/>
                      <a:pt x="260" y="2013"/>
                    </a:cubicBezTo>
                    <a:cubicBezTo>
                      <a:pt x="281" y="2075"/>
                      <a:pt x="343" y="2127"/>
                      <a:pt x="416" y="2169"/>
                    </a:cubicBezTo>
                    <a:cubicBezTo>
                      <a:pt x="478" y="2199"/>
                      <a:pt x="529" y="2210"/>
                      <a:pt x="582" y="2220"/>
                    </a:cubicBezTo>
                    <a:cubicBezTo>
                      <a:pt x="633" y="2231"/>
                      <a:pt x="695" y="2241"/>
                      <a:pt x="768" y="2241"/>
                    </a:cubicBezTo>
                    <a:lnTo>
                      <a:pt x="799" y="2241"/>
                    </a:lnTo>
                    <a:cubicBezTo>
                      <a:pt x="914" y="2241"/>
                      <a:pt x="1027" y="2231"/>
                      <a:pt x="1173" y="2210"/>
                    </a:cubicBezTo>
                    <a:lnTo>
                      <a:pt x="1173" y="2210"/>
                    </a:lnTo>
                    <a:cubicBezTo>
                      <a:pt x="1142" y="2231"/>
                      <a:pt x="1121" y="2252"/>
                      <a:pt x="1110" y="2282"/>
                    </a:cubicBezTo>
                    <a:cubicBezTo>
                      <a:pt x="1059" y="2345"/>
                      <a:pt x="1048" y="2418"/>
                      <a:pt x="1080" y="2469"/>
                    </a:cubicBezTo>
                    <a:cubicBezTo>
                      <a:pt x="1121" y="2542"/>
                      <a:pt x="1204" y="2573"/>
                      <a:pt x="1276" y="2594"/>
                    </a:cubicBezTo>
                    <a:cubicBezTo>
                      <a:pt x="1349" y="2604"/>
                      <a:pt x="1422" y="2614"/>
                      <a:pt x="1505" y="2614"/>
                    </a:cubicBezTo>
                    <a:cubicBezTo>
                      <a:pt x="1567" y="2614"/>
                      <a:pt x="1619" y="2614"/>
                      <a:pt x="1671" y="2604"/>
                    </a:cubicBezTo>
                    <a:cubicBezTo>
                      <a:pt x="1806" y="2594"/>
                      <a:pt x="1951" y="2573"/>
                      <a:pt x="2106" y="2521"/>
                    </a:cubicBezTo>
                    <a:cubicBezTo>
                      <a:pt x="2251" y="2480"/>
                      <a:pt x="2397" y="2428"/>
                      <a:pt x="2542" y="2365"/>
                    </a:cubicBezTo>
                    <a:cubicBezTo>
                      <a:pt x="2677" y="2303"/>
                      <a:pt x="2802" y="2231"/>
                      <a:pt x="2947" y="2137"/>
                    </a:cubicBezTo>
                    <a:cubicBezTo>
                      <a:pt x="3040" y="2075"/>
                      <a:pt x="3134" y="2003"/>
                      <a:pt x="3206" y="1941"/>
                    </a:cubicBezTo>
                    <a:cubicBezTo>
                      <a:pt x="3403" y="1785"/>
                      <a:pt x="3548" y="1639"/>
                      <a:pt x="3673" y="1494"/>
                    </a:cubicBezTo>
                    <a:cubicBezTo>
                      <a:pt x="3756" y="1401"/>
                      <a:pt x="3807" y="1307"/>
                      <a:pt x="3849" y="1214"/>
                    </a:cubicBezTo>
                    <a:cubicBezTo>
                      <a:pt x="3901" y="1131"/>
                      <a:pt x="3911" y="1028"/>
                      <a:pt x="3901" y="945"/>
                    </a:cubicBezTo>
                    <a:cubicBezTo>
                      <a:pt x="3890" y="903"/>
                      <a:pt x="3880" y="862"/>
                      <a:pt x="3860" y="820"/>
                    </a:cubicBezTo>
                    <a:cubicBezTo>
                      <a:pt x="3828" y="779"/>
                      <a:pt x="3807" y="747"/>
                      <a:pt x="3766" y="706"/>
                    </a:cubicBezTo>
                    <a:cubicBezTo>
                      <a:pt x="3735" y="685"/>
                      <a:pt x="3694" y="664"/>
                      <a:pt x="3662" y="643"/>
                    </a:cubicBezTo>
                    <a:cubicBezTo>
                      <a:pt x="3621" y="623"/>
                      <a:pt x="3569" y="602"/>
                      <a:pt x="3517" y="581"/>
                    </a:cubicBezTo>
                    <a:cubicBezTo>
                      <a:pt x="3434" y="551"/>
                      <a:pt x="3341" y="530"/>
                      <a:pt x="3258" y="519"/>
                    </a:cubicBezTo>
                    <a:cubicBezTo>
                      <a:pt x="3164" y="498"/>
                      <a:pt x="3061" y="478"/>
                      <a:pt x="2978" y="468"/>
                    </a:cubicBezTo>
                    <a:cubicBezTo>
                      <a:pt x="2926" y="457"/>
                      <a:pt x="2885" y="457"/>
                      <a:pt x="2832" y="447"/>
                    </a:cubicBezTo>
                    <a:cubicBezTo>
                      <a:pt x="2770" y="436"/>
                      <a:pt x="2698" y="426"/>
                      <a:pt x="2636" y="415"/>
                    </a:cubicBezTo>
                    <a:cubicBezTo>
                      <a:pt x="2625" y="385"/>
                      <a:pt x="2594" y="353"/>
                      <a:pt x="2553" y="353"/>
                    </a:cubicBezTo>
                    <a:lnTo>
                      <a:pt x="2542" y="364"/>
                    </a:lnTo>
                    <a:lnTo>
                      <a:pt x="2470" y="364"/>
                    </a:lnTo>
                    <a:cubicBezTo>
                      <a:pt x="2407" y="364"/>
                      <a:pt x="2366" y="364"/>
                      <a:pt x="2314" y="353"/>
                    </a:cubicBezTo>
                    <a:cubicBezTo>
                      <a:pt x="2158" y="312"/>
                      <a:pt x="2002" y="249"/>
                      <a:pt x="1868" y="177"/>
                    </a:cubicBezTo>
                    <a:cubicBezTo>
                      <a:pt x="1785" y="136"/>
                      <a:pt x="1702" y="104"/>
                      <a:pt x="1619" y="63"/>
                    </a:cubicBezTo>
                    <a:cubicBezTo>
                      <a:pt x="1505" y="21"/>
                      <a:pt x="1401" y="0"/>
                      <a:pt x="1318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0"/>
              <p:cNvSpPr/>
              <p:nvPr/>
            </p:nvSpPr>
            <p:spPr>
              <a:xfrm>
                <a:off x="4602000" y="3478400"/>
                <a:ext cx="6382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1113" extrusionOk="0">
                    <a:moveTo>
                      <a:pt x="1702" y="1"/>
                    </a:moveTo>
                    <a:cubicBezTo>
                      <a:pt x="1702" y="1"/>
                      <a:pt x="1692" y="1"/>
                      <a:pt x="1681" y="11"/>
                    </a:cubicBezTo>
                    <a:cubicBezTo>
                      <a:pt x="1360" y="73"/>
                      <a:pt x="1049" y="229"/>
                      <a:pt x="738" y="354"/>
                    </a:cubicBezTo>
                    <a:cubicBezTo>
                      <a:pt x="665" y="384"/>
                      <a:pt x="582" y="405"/>
                      <a:pt x="510" y="437"/>
                    </a:cubicBezTo>
                    <a:cubicBezTo>
                      <a:pt x="416" y="467"/>
                      <a:pt x="323" y="509"/>
                      <a:pt x="240" y="550"/>
                    </a:cubicBezTo>
                    <a:cubicBezTo>
                      <a:pt x="167" y="592"/>
                      <a:pt x="95" y="644"/>
                      <a:pt x="42" y="716"/>
                    </a:cubicBezTo>
                    <a:cubicBezTo>
                      <a:pt x="1" y="789"/>
                      <a:pt x="1" y="882"/>
                      <a:pt x="53" y="944"/>
                    </a:cubicBezTo>
                    <a:cubicBezTo>
                      <a:pt x="74" y="986"/>
                      <a:pt x="115" y="1027"/>
                      <a:pt x="157" y="1048"/>
                    </a:cubicBezTo>
                    <a:lnTo>
                      <a:pt x="219" y="1080"/>
                    </a:lnTo>
                    <a:cubicBezTo>
                      <a:pt x="250" y="1090"/>
                      <a:pt x="271" y="1100"/>
                      <a:pt x="302" y="1100"/>
                    </a:cubicBezTo>
                    <a:cubicBezTo>
                      <a:pt x="350" y="1109"/>
                      <a:pt x="398" y="1112"/>
                      <a:pt x="445" y="1112"/>
                    </a:cubicBezTo>
                    <a:cubicBezTo>
                      <a:pt x="512" y="1112"/>
                      <a:pt x="578" y="1106"/>
                      <a:pt x="644" y="1100"/>
                    </a:cubicBezTo>
                    <a:cubicBezTo>
                      <a:pt x="769" y="1090"/>
                      <a:pt x="893" y="1069"/>
                      <a:pt x="1008" y="1048"/>
                    </a:cubicBezTo>
                    <a:cubicBezTo>
                      <a:pt x="1194" y="1017"/>
                      <a:pt x="1370" y="965"/>
                      <a:pt x="1547" y="903"/>
                    </a:cubicBezTo>
                    <a:cubicBezTo>
                      <a:pt x="1900" y="778"/>
                      <a:pt x="2232" y="582"/>
                      <a:pt x="2522" y="343"/>
                    </a:cubicBezTo>
                    <a:cubicBezTo>
                      <a:pt x="2553" y="312"/>
                      <a:pt x="2543" y="250"/>
                      <a:pt x="2522" y="218"/>
                    </a:cubicBezTo>
                    <a:cubicBezTo>
                      <a:pt x="2501" y="208"/>
                      <a:pt x="2481" y="198"/>
                      <a:pt x="2460" y="198"/>
                    </a:cubicBezTo>
                    <a:cubicBezTo>
                      <a:pt x="2439" y="198"/>
                      <a:pt x="2418" y="208"/>
                      <a:pt x="2398" y="218"/>
                    </a:cubicBezTo>
                    <a:cubicBezTo>
                      <a:pt x="2366" y="250"/>
                      <a:pt x="2325" y="281"/>
                      <a:pt x="2294" y="312"/>
                    </a:cubicBezTo>
                    <a:lnTo>
                      <a:pt x="2304" y="301"/>
                    </a:lnTo>
                    <a:lnTo>
                      <a:pt x="2304" y="301"/>
                    </a:lnTo>
                    <a:cubicBezTo>
                      <a:pt x="2107" y="457"/>
                      <a:pt x="1879" y="582"/>
                      <a:pt x="1640" y="685"/>
                    </a:cubicBezTo>
                    <a:cubicBezTo>
                      <a:pt x="1485" y="758"/>
                      <a:pt x="1319" y="810"/>
                      <a:pt x="1153" y="851"/>
                    </a:cubicBezTo>
                    <a:cubicBezTo>
                      <a:pt x="1034" y="881"/>
                      <a:pt x="915" y="901"/>
                      <a:pt x="786" y="921"/>
                    </a:cubicBezTo>
                    <a:lnTo>
                      <a:pt x="786" y="921"/>
                    </a:lnTo>
                    <a:cubicBezTo>
                      <a:pt x="788" y="919"/>
                      <a:pt x="789" y="917"/>
                      <a:pt x="789" y="914"/>
                    </a:cubicBezTo>
                    <a:lnTo>
                      <a:pt x="789" y="914"/>
                    </a:lnTo>
                    <a:cubicBezTo>
                      <a:pt x="680" y="931"/>
                      <a:pt x="564" y="947"/>
                      <a:pt x="452" y="947"/>
                    </a:cubicBezTo>
                    <a:cubicBezTo>
                      <a:pt x="426" y="947"/>
                      <a:pt x="400" y="946"/>
                      <a:pt x="374" y="944"/>
                    </a:cubicBezTo>
                    <a:cubicBezTo>
                      <a:pt x="333" y="934"/>
                      <a:pt x="302" y="934"/>
                      <a:pt x="271" y="924"/>
                    </a:cubicBezTo>
                    <a:cubicBezTo>
                      <a:pt x="261" y="914"/>
                      <a:pt x="250" y="914"/>
                      <a:pt x="229" y="903"/>
                    </a:cubicBezTo>
                    <a:cubicBezTo>
                      <a:pt x="219" y="893"/>
                      <a:pt x="208" y="882"/>
                      <a:pt x="198" y="861"/>
                    </a:cubicBezTo>
                    <a:cubicBezTo>
                      <a:pt x="188" y="861"/>
                      <a:pt x="188" y="851"/>
                      <a:pt x="188" y="841"/>
                    </a:cubicBezTo>
                    <a:cubicBezTo>
                      <a:pt x="178" y="841"/>
                      <a:pt x="178" y="841"/>
                      <a:pt x="178" y="831"/>
                    </a:cubicBezTo>
                    <a:lnTo>
                      <a:pt x="178" y="820"/>
                    </a:lnTo>
                    <a:lnTo>
                      <a:pt x="178" y="810"/>
                    </a:lnTo>
                    <a:cubicBezTo>
                      <a:pt x="188" y="810"/>
                      <a:pt x="188" y="799"/>
                      <a:pt x="188" y="799"/>
                    </a:cubicBezTo>
                    <a:lnTo>
                      <a:pt x="240" y="748"/>
                    </a:lnTo>
                    <a:cubicBezTo>
                      <a:pt x="302" y="706"/>
                      <a:pt x="364" y="675"/>
                      <a:pt x="437" y="644"/>
                    </a:cubicBezTo>
                    <a:cubicBezTo>
                      <a:pt x="510" y="612"/>
                      <a:pt x="572" y="592"/>
                      <a:pt x="644" y="571"/>
                    </a:cubicBezTo>
                    <a:cubicBezTo>
                      <a:pt x="727" y="540"/>
                      <a:pt x="810" y="499"/>
                      <a:pt x="893" y="467"/>
                    </a:cubicBezTo>
                    <a:cubicBezTo>
                      <a:pt x="1174" y="354"/>
                      <a:pt x="1443" y="229"/>
                      <a:pt x="1734" y="167"/>
                    </a:cubicBezTo>
                    <a:cubicBezTo>
                      <a:pt x="1775" y="156"/>
                      <a:pt x="1806" y="105"/>
                      <a:pt x="1785" y="63"/>
                    </a:cubicBezTo>
                    <a:cubicBezTo>
                      <a:pt x="1775" y="22"/>
                      <a:pt x="1744" y="1"/>
                      <a:pt x="1702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0"/>
              <p:cNvSpPr/>
              <p:nvPr/>
            </p:nvSpPr>
            <p:spPr>
              <a:xfrm>
                <a:off x="4605900" y="3493450"/>
                <a:ext cx="117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84" extrusionOk="0">
                    <a:moveTo>
                      <a:pt x="364" y="0"/>
                    </a:moveTo>
                    <a:cubicBezTo>
                      <a:pt x="312" y="21"/>
                      <a:pt x="260" y="52"/>
                      <a:pt x="218" y="73"/>
                    </a:cubicBezTo>
                    <a:cubicBezTo>
                      <a:pt x="188" y="83"/>
                      <a:pt x="167" y="93"/>
                      <a:pt x="146" y="93"/>
                    </a:cubicBezTo>
                    <a:cubicBezTo>
                      <a:pt x="125" y="93"/>
                      <a:pt x="115" y="104"/>
                      <a:pt x="105" y="114"/>
                    </a:cubicBezTo>
                    <a:cubicBezTo>
                      <a:pt x="99" y="112"/>
                      <a:pt x="93" y="110"/>
                      <a:pt x="86" y="110"/>
                    </a:cubicBezTo>
                    <a:cubicBezTo>
                      <a:pt x="68" y="110"/>
                      <a:pt x="47" y="120"/>
                      <a:pt x="32" y="135"/>
                    </a:cubicBezTo>
                    <a:cubicBezTo>
                      <a:pt x="1" y="166"/>
                      <a:pt x="1" y="218"/>
                      <a:pt x="32" y="249"/>
                    </a:cubicBezTo>
                    <a:cubicBezTo>
                      <a:pt x="32" y="249"/>
                      <a:pt x="32" y="259"/>
                      <a:pt x="42" y="259"/>
                    </a:cubicBezTo>
                    <a:cubicBezTo>
                      <a:pt x="42" y="280"/>
                      <a:pt x="52" y="291"/>
                      <a:pt x="63" y="301"/>
                    </a:cubicBezTo>
                    <a:cubicBezTo>
                      <a:pt x="84" y="322"/>
                      <a:pt x="115" y="342"/>
                      <a:pt x="146" y="363"/>
                    </a:cubicBezTo>
                    <a:cubicBezTo>
                      <a:pt x="177" y="374"/>
                      <a:pt x="198" y="374"/>
                      <a:pt x="229" y="384"/>
                    </a:cubicBezTo>
                    <a:cubicBezTo>
                      <a:pt x="260" y="384"/>
                      <a:pt x="281" y="374"/>
                      <a:pt x="312" y="363"/>
                    </a:cubicBezTo>
                    <a:cubicBezTo>
                      <a:pt x="333" y="353"/>
                      <a:pt x="354" y="332"/>
                      <a:pt x="364" y="312"/>
                    </a:cubicBezTo>
                    <a:cubicBezTo>
                      <a:pt x="374" y="291"/>
                      <a:pt x="384" y="259"/>
                      <a:pt x="374" y="239"/>
                    </a:cubicBezTo>
                    <a:cubicBezTo>
                      <a:pt x="374" y="218"/>
                      <a:pt x="374" y="197"/>
                      <a:pt x="364" y="187"/>
                    </a:cubicBezTo>
                    <a:cubicBezTo>
                      <a:pt x="374" y="176"/>
                      <a:pt x="395" y="166"/>
                      <a:pt x="405" y="166"/>
                    </a:cubicBezTo>
                    <a:cubicBezTo>
                      <a:pt x="426" y="156"/>
                      <a:pt x="447" y="146"/>
                      <a:pt x="457" y="125"/>
                    </a:cubicBezTo>
                    <a:cubicBezTo>
                      <a:pt x="467" y="104"/>
                      <a:pt x="467" y="83"/>
                      <a:pt x="467" y="63"/>
                    </a:cubicBezTo>
                    <a:cubicBezTo>
                      <a:pt x="457" y="42"/>
                      <a:pt x="447" y="21"/>
                      <a:pt x="426" y="10"/>
                    </a:cubicBezTo>
                    <a:cubicBezTo>
                      <a:pt x="416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0"/>
              <p:cNvSpPr/>
              <p:nvPr/>
            </p:nvSpPr>
            <p:spPr>
              <a:xfrm>
                <a:off x="4609550" y="3497850"/>
                <a:ext cx="249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96" extrusionOk="0">
                    <a:moveTo>
                      <a:pt x="902" y="0"/>
                    </a:moveTo>
                    <a:cubicBezTo>
                      <a:pt x="892" y="0"/>
                      <a:pt x="881" y="11"/>
                      <a:pt x="872" y="11"/>
                    </a:cubicBezTo>
                    <a:cubicBezTo>
                      <a:pt x="802" y="31"/>
                      <a:pt x="734" y="51"/>
                      <a:pt x="656" y="70"/>
                    </a:cubicBezTo>
                    <a:lnTo>
                      <a:pt x="656" y="70"/>
                    </a:lnTo>
                    <a:cubicBezTo>
                      <a:pt x="658" y="69"/>
                      <a:pt x="660" y="66"/>
                      <a:pt x="664" y="63"/>
                    </a:cubicBezTo>
                    <a:lnTo>
                      <a:pt x="664" y="63"/>
                    </a:lnTo>
                    <a:cubicBezTo>
                      <a:pt x="508" y="104"/>
                      <a:pt x="353" y="125"/>
                      <a:pt x="197" y="125"/>
                    </a:cubicBezTo>
                    <a:lnTo>
                      <a:pt x="104" y="125"/>
                    </a:lnTo>
                    <a:cubicBezTo>
                      <a:pt x="99" y="124"/>
                      <a:pt x="93" y="123"/>
                      <a:pt x="88" y="123"/>
                    </a:cubicBezTo>
                    <a:cubicBezTo>
                      <a:pt x="52" y="123"/>
                      <a:pt x="20" y="151"/>
                      <a:pt x="10" y="187"/>
                    </a:cubicBezTo>
                    <a:cubicBezTo>
                      <a:pt x="0" y="239"/>
                      <a:pt x="31" y="281"/>
                      <a:pt x="83" y="291"/>
                    </a:cubicBezTo>
                    <a:cubicBezTo>
                      <a:pt x="119" y="294"/>
                      <a:pt x="156" y="295"/>
                      <a:pt x="194" y="295"/>
                    </a:cubicBezTo>
                    <a:cubicBezTo>
                      <a:pt x="295" y="295"/>
                      <a:pt x="399" y="285"/>
                      <a:pt x="498" y="270"/>
                    </a:cubicBezTo>
                    <a:cubicBezTo>
                      <a:pt x="643" y="249"/>
                      <a:pt x="789" y="208"/>
                      <a:pt x="934" y="166"/>
                    </a:cubicBezTo>
                    <a:cubicBezTo>
                      <a:pt x="975" y="156"/>
                      <a:pt x="996" y="94"/>
                      <a:pt x="975" y="63"/>
                    </a:cubicBezTo>
                    <a:cubicBezTo>
                      <a:pt x="964" y="42"/>
                      <a:pt x="955" y="21"/>
                      <a:pt x="934" y="11"/>
                    </a:cubicBezTo>
                    <a:cubicBezTo>
                      <a:pt x="923" y="11"/>
                      <a:pt x="913" y="0"/>
                      <a:pt x="902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0"/>
              <p:cNvSpPr/>
              <p:nvPr/>
            </p:nvSpPr>
            <p:spPr>
              <a:xfrm>
                <a:off x="4610050" y="3498125"/>
                <a:ext cx="236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79" extrusionOk="0">
                    <a:moveTo>
                      <a:pt x="820" y="0"/>
                    </a:moveTo>
                    <a:cubicBezTo>
                      <a:pt x="758" y="21"/>
                      <a:pt x="686" y="42"/>
                      <a:pt x="613" y="62"/>
                    </a:cubicBezTo>
                    <a:lnTo>
                      <a:pt x="633" y="62"/>
                    </a:lnTo>
                    <a:cubicBezTo>
                      <a:pt x="499" y="93"/>
                      <a:pt x="354" y="114"/>
                      <a:pt x="208" y="114"/>
                    </a:cubicBezTo>
                    <a:cubicBezTo>
                      <a:pt x="177" y="114"/>
                      <a:pt x="135" y="104"/>
                      <a:pt x="105" y="104"/>
                    </a:cubicBezTo>
                    <a:cubicBezTo>
                      <a:pt x="99" y="103"/>
                      <a:pt x="94" y="102"/>
                      <a:pt x="88" y="102"/>
                    </a:cubicBezTo>
                    <a:cubicBezTo>
                      <a:pt x="50" y="102"/>
                      <a:pt x="11" y="131"/>
                      <a:pt x="11" y="176"/>
                    </a:cubicBezTo>
                    <a:cubicBezTo>
                      <a:pt x="1" y="218"/>
                      <a:pt x="32" y="259"/>
                      <a:pt x="84" y="270"/>
                    </a:cubicBezTo>
                    <a:cubicBezTo>
                      <a:pt x="137" y="276"/>
                      <a:pt x="190" y="279"/>
                      <a:pt x="243" y="279"/>
                    </a:cubicBezTo>
                    <a:cubicBezTo>
                      <a:pt x="459" y="279"/>
                      <a:pt x="674" y="231"/>
                      <a:pt x="882" y="155"/>
                    </a:cubicBezTo>
                    <a:cubicBezTo>
                      <a:pt x="924" y="145"/>
                      <a:pt x="944" y="93"/>
                      <a:pt x="935" y="52"/>
                    </a:cubicBezTo>
                    <a:cubicBezTo>
                      <a:pt x="914" y="10"/>
                      <a:pt x="882" y="0"/>
                      <a:pt x="852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0"/>
              <p:cNvSpPr/>
              <p:nvPr/>
            </p:nvSpPr>
            <p:spPr>
              <a:xfrm>
                <a:off x="4604600" y="3488000"/>
                <a:ext cx="293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302" extrusionOk="0">
                    <a:moveTo>
                      <a:pt x="1121" y="0"/>
                    </a:moveTo>
                    <a:cubicBezTo>
                      <a:pt x="1059" y="32"/>
                      <a:pt x="996" y="62"/>
                      <a:pt x="924" y="83"/>
                    </a:cubicBezTo>
                    <a:cubicBezTo>
                      <a:pt x="862" y="115"/>
                      <a:pt x="789" y="136"/>
                      <a:pt x="717" y="156"/>
                    </a:cubicBezTo>
                    <a:lnTo>
                      <a:pt x="727" y="156"/>
                    </a:lnTo>
                    <a:cubicBezTo>
                      <a:pt x="613" y="187"/>
                      <a:pt x="499" y="208"/>
                      <a:pt x="395" y="218"/>
                    </a:cubicBezTo>
                    <a:cubicBezTo>
                      <a:pt x="281" y="239"/>
                      <a:pt x="177" y="239"/>
                      <a:pt x="63" y="249"/>
                    </a:cubicBezTo>
                    <a:lnTo>
                      <a:pt x="21" y="249"/>
                    </a:lnTo>
                    <a:cubicBezTo>
                      <a:pt x="11" y="260"/>
                      <a:pt x="11" y="260"/>
                      <a:pt x="11" y="270"/>
                    </a:cubicBezTo>
                    <a:cubicBezTo>
                      <a:pt x="1" y="281"/>
                      <a:pt x="11" y="301"/>
                      <a:pt x="32" y="301"/>
                    </a:cubicBezTo>
                    <a:cubicBezTo>
                      <a:pt x="219" y="301"/>
                      <a:pt x="416" y="291"/>
                      <a:pt x="602" y="249"/>
                    </a:cubicBezTo>
                    <a:cubicBezTo>
                      <a:pt x="789" y="218"/>
                      <a:pt x="976" y="166"/>
                      <a:pt x="1153" y="73"/>
                    </a:cubicBezTo>
                    <a:lnTo>
                      <a:pt x="1173" y="53"/>
                    </a:lnTo>
                    <a:lnTo>
                      <a:pt x="1173" y="21"/>
                    </a:lnTo>
                    <a:cubicBezTo>
                      <a:pt x="1162" y="11"/>
                      <a:pt x="1153" y="0"/>
                      <a:pt x="1132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50"/>
              <p:cNvSpPr/>
              <p:nvPr/>
            </p:nvSpPr>
            <p:spPr>
              <a:xfrm>
                <a:off x="4603050" y="3472950"/>
                <a:ext cx="25200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23" extrusionOk="0">
                    <a:moveTo>
                      <a:pt x="955" y="1"/>
                    </a:moveTo>
                    <a:cubicBezTo>
                      <a:pt x="872" y="32"/>
                      <a:pt x="800" y="63"/>
                      <a:pt x="717" y="84"/>
                    </a:cubicBezTo>
                    <a:lnTo>
                      <a:pt x="727" y="84"/>
                    </a:lnTo>
                    <a:cubicBezTo>
                      <a:pt x="530" y="136"/>
                      <a:pt x="322" y="167"/>
                      <a:pt x="115" y="167"/>
                    </a:cubicBezTo>
                    <a:lnTo>
                      <a:pt x="32" y="167"/>
                    </a:lnTo>
                    <a:cubicBezTo>
                      <a:pt x="11" y="167"/>
                      <a:pt x="0" y="167"/>
                      <a:pt x="0" y="187"/>
                    </a:cubicBezTo>
                    <a:cubicBezTo>
                      <a:pt x="0" y="198"/>
                      <a:pt x="11" y="219"/>
                      <a:pt x="21" y="219"/>
                    </a:cubicBezTo>
                    <a:cubicBezTo>
                      <a:pt x="65" y="222"/>
                      <a:pt x="109" y="223"/>
                      <a:pt x="152" y="223"/>
                    </a:cubicBezTo>
                    <a:cubicBezTo>
                      <a:pt x="271" y="223"/>
                      <a:pt x="387" y="213"/>
                      <a:pt x="509" y="198"/>
                    </a:cubicBezTo>
                    <a:cubicBezTo>
                      <a:pt x="592" y="187"/>
                      <a:pt x="675" y="167"/>
                      <a:pt x="758" y="146"/>
                    </a:cubicBezTo>
                    <a:cubicBezTo>
                      <a:pt x="830" y="125"/>
                      <a:pt x="903" y="104"/>
                      <a:pt x="976" y="74"/>
                    </a:cubicBezTo>
                    <a:cubicBezTo>
                      <a:pt x="996" y="63"/>
                      <a:pt x="1007" y="42"/>
                      <a:pt x="996" y="21"/>
                    </a:cubicBezTo>
                    <a:cubicBezTo>
                      <a:pt x="996" y="11"/>
                      <a:pt x="976" y="1"/>
                      <a:pt x="966" y="1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50"/>
              <p:cNvSpPr/>
              <p:nvPr/>
            </p:nvSpPr>
            <p:spPr>
              <a:xfrm>
                <a:off x="4640400" y="3184850"/>
                <a:ext cx="189850" cy="304725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2189" extrusionOk="0">
                    <a:moveTo>
                      <a:pt x="654" y="1"/>
                    </a:moveTo>
                    <a:cubicBezTo>
                      <a:pt x="633" y="1"/>
                      <a:pt x="613" y="11"/>
                      <a:pt x="602" y="21"/>
                    </a:cubicBezTo>
                    <a:cubicBezTo>
                      <a:pt x="581" y="42"/>
                      <a:pt x="571" y="63"/>
                      <a:pt x="571" y="84"/>
                    </a:cubicBezTo>
                    <a:cubicBezTo>
                      <a:pt x="415" y="353"/>
                      <a:pt x="301" y="633"/>
                      <a:pt x="239" y="903"/>
                    </a:cubicBezTo>
                    <a:cubicBezTo>
                      <a:pt x="187" y="1183"/>
                      <a:pt x="177" y="1463"/>
                      <a:pt x="208" y="1753"/>
                    </a:cubicBezTo>
                    <a:cubicBezTo>
                      <a:pt x="281" y="2283"/>
                      <a:pt x="488" y="2822"/>
                      <a:pt x="851" y="3361"/>
                    </a:cubicBezTo>
                    <a:cubicBezTo>
                      <a:pt x="1141" y="3818"/>
                      <a:pt x="1525" y="4243"/>
                      <a:pt x="1982" y="4648"/>
                    </a:cubicBezTo>
                    <a:lnTo>
                      <a:pt x="1992" y="4658"/>
                    </a:lnTo>
                    <a:cubicBezTo>
                      <a:pt x="2365" y="4990"/>
                      <a:pt x="2749" y="5322"/>
                      <a:pt x="3081" y="5706"/>
                    </a:cubicBezTo>
                    <a:cubicBezTo>
                      <a:pt x="3164" y="5789"/>
                      <a:pt x="3237" y="5882"/>
                      <a:pt x="3310" y="5975"/>
                    </a:cubicBezTo>
                    <a:cubicBezTo>
                      <a:pt x="3496" y="6224"/>
                      <a:pt x="3631" y="6453"/>
                      <a:pt x="3734" y="6681"/>
                    </a:cubicBezTo>
                    <a:lnTo>
                      <a:pt x="3734" y="6670"/>
                    </a:lnTo>
                    <a:cubicBezTo>
                      <a:pt x="3797" y="6847"/>
                      <a:pt x="3849" y="7013"/>
                      <a:pt x="3870" y="7168"/>
                    </a:cubicBezTo>
                    <a:lnTo>
                      <a:pt x="3870" y="7158"/>
                    </a:lnTo>
                    <a:cubicBezTo>
                      <a:pt x="3880" y="7303"/>
                      <a:pt x="3880" y="7448"/>
                      <a:pt x="3870" y="7583"/>
                    </a:cubicBezTo>
                    <a:cubicBezTo>
                      <a:pt x="3849" y="7739"/>
                      <a:pt x="3797" y="7905"/>
                      <a:pt x="3725" y="8081"/>
                    </a:cubicBezTo>
                    <a:cubicBezTo>
                      <a:pt x="3642" y="8267"/>
                      <a:pt x="3527" y="8454"/>
                      <a:pt x="3403" y="8620"/>
                    </a:cubicBezTo>
                    <a:cubicBezTo>
                      <a:pt x="3247" y="8828"/>
                      <a:pt x="3050" y="9014"/>
                      <a:pt x="2822" y="9191"/>
                    </a:cubicBezTo>
                    <a:cubicBezTo>
                      <a:pt x="2480" y="9450"/>
                      <a:pt x="2065" y="9678"/>
                      <a:pt x="1535" y="9906"/>
                    </a:cubicBezTo>
                    <a:cubicBezTo>
                      <a:pt x="1349" y="9989"/>
                      <a:pt x="1152" y="10062"/>
                      <a:pt x="913" y="10155"/>
                    </a:cubicBezTo>
                    <a:cubicBezTo>
                      <a:pt x="809" y="10187"/>
                      <a:pt x="706" y="10228"/>
                      <a:pt x="602" y="10259"/>
                    </a:cubicBezTo>
                    <a:lnTo>
                      <a:pt x="353" y="10353"/>
                    </a:lnTo>
                    <a:lnTo>
                      <a:pt x="311" y="10363"/>
                    </a:lnTo>
                    <a:lnTo>
                      <a:pt x="156" y="10425"/>
                    </a:lnTo>
                    <a:cubicBezTo>
                      <a:pt x="125" y="10436"/>
                      <a:pt x="115" y="10446"/>
                      <a:pt x="104" y="10457"/>
                    </a:cubicBezTo>
                    <a:cubicBezTo>
                      <a:pt x="94" y="10467"/>
                      <a:pt x="83" y="10487"/>
                      <a:pt x="73" y="10508"/>
                    </a:cubicBezTo>
                    <a:cubicBezTo>
                      <a:pt x="0" y="10778"/>
                      <a:pt x="52" y="11089"/>
                      <a:pt x="239" y="11442"/>
                    </a:cubicBezTo>
                    <a:cubicBezTo>
                      <a:pt x="311" y="11577"/>
                      <a:pt x="405" y="11711"/>
                      <a:pt x="530" y="11857"/>
                    </a:cubicBezTo>
                    <a:cubicBezTo>
                      <a:pt x="633" y="11981"/>
                      <a:pt x="747" y="12085"/>
                      <a:pt x="862" y="12179"/>
                    </a:cubicBezTo>
                    <a:cubicBezTo>
                      <a:pt x="871" y="12188"/>
                      <a:pt x="892" y="12188"/>
                      <a:pt x="903" y="12188"/>
                    </a:cubicBezTo>
                    <a:lnTo>
                      <a:pt x="945" y="12188"/>
                    </a:lnTo>
                    <a:cubicBezTo>
                      <a:pt x="1007" y="12168"/>
                      <a:pt x="1079" y="12158"/>
                      <a:pt x="1141" y="12147"/>
                    </a:cubicBezTo>
                    <a:lnTo>
                      <a:pt x="1162" y="12147"/>
                    </a:lnTo>
                    <a:cubicBezTo>
                      <a:pt x="1266" y="12126"/>
                      <a:pt x="1359" y="12105"/>
                      <a:pt x="1452" y="12096"/>
                    </a:cubicBezTo>
                    <a:cubicBezTo>
                      <a:pt x="1629" y="12054"/>
                      <a:pt x="1805" y="12023"/>
                      <a:pt x="1982" y="11981"/>
                    </a:cubicBezTo>
                    <a:cubicBezTo>
                      <a:pt x="2335" y="11909"/>
                      <a:pt x="2676" y="11815"/>
                      <a:pt x="2988" y="11722"/>
                    </a:cubicBezTo>
                    <a:cubicBezTo>
                      <a:pt x="3693" y="11525"/>
                      <a:pt x="4347" y="11255"/>
                      <a:pt x="4938" y="10955"/>
                    </a:cubicBezTo>
                    <a:cubicBezTo>
                      <a:pt x="5249" y="10789"/>
                      <a:pt x="5519" y="10623"/>
                      <a:pt x="5758" y="10446"/>
                    </a:cubicBezTo>
                    <a:cubicBezTo>
                      <a:pt x="6007" y="10270"/>
                      <a:pt x="6235" y="10062"/>
                      <a:pt x="6452" y="9844"/>
                    </a:cubicBezTo>
                    <a:cubicBezTo>
                      <a:pt x="6919" y="9378"/>
                      <a:pt x="7251" y="8859"/>
                      <a:pt x="7438" y="8309"/>
                    </a:cubicBezTo>
                    <a:cubicBezTo>
                      <a:pt x="7531" y="8029"/>
                      <a:pt x="7583" y="7728"/>
                      <a:pt x="7593" y="7428"/>
                    </a:cubicBezTo>
                    <a:cubicBezTo>
                      <a:pt x="7593" y="7292"/>
                      <a:pt x="7593" y="7137"/>
                      <a:pt x="7563" y="6971"/>
                    </a:cubicBezTo>
                    <a:cubicBezTo>
                      <a:pt x="7542" y="6826"/>
                      <a:pt x="7510" y="6681"/>
                      <a:pt x="7459" y="6504"/>
                    </a:cubicBezTo>
                    <a:cubicBezTo>
                      <a:pt x="7376" y="6214"/>
                      <a:pt x="7261" y="5902"/>
                      <a:pt x="7095" y="5570"/>
                    </a:cubicBezTo>
                    <a:cubicBezTo>
                      <a:pt x="6950" y="5280"/>
                      <a:pt x="6784" y="4990"/>
                      <a:pt x="6577" y="4678"/>
                    </a:cubicBezTo>
                    <a:cubicBezTo>
                      <a:pt x="6224" y="4139"/>
                      <a:pt x="5799" y="3610"/>
                      <a:pt x="5290" y="3071"/>
                    </a:cubicBezTo>
                    <a:cubicBezTo>
                      <a:pt x="5094" y="2873"/>
                      <a:pt x="4896" y="2677"/>
                      <a:pt x="4647" y="2449"/>
                    </a:cubicBezTo>
                    <a:cubicBezTo>
                      <a:pt x="4430" y="2230"/>
                      <a:pt x="4212" y="2044"/>
                      <a:pt x="4004" y="1857"/>
                    </a:cubicBezTo>
                    <a:cubicBezTo>
                      <a:pt x="3455" y="1359"/>
                      <a:pt x="2967" y="996"/>
                      <a:pt x="2490" y="695"/>
                    </a:cubicBezTo>
                    <a:cubicBezTo>
                      <a:pt x="2220" y="529"/>
                      <a:pt x="1940" y="384"/>
                      <a:pt x="1671" y="270"/>
                    </a:cubicBezTo>
                    <a:cubicBezTo>
                      <a:pt x="1380" y="146"/>
                      <a:pt x="1110" y="63"/>
                      <a:pt x="851" y="21"/>
                    </a:cubicBezTo>
                    <a:cubicBezTo>
                      <a:pt x="789" y="11"/>
                      <a:pt x="726" y="1"/>
                      <a:pt x="6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50"/>
              <p:cNvSpPr/>
              <p:nvPr/>
            </p:nvSpPr>
            <p:spPr>
              <a:xfrm>
                <a:off x="4652600" y="3206875"/>
                <a:ext cx="177925" cy="2827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11308" extrusionOk="0">
                    <a:moveTo>
                      <a:pt x="2292" y="1"/>
                    </a:moveTo>
                    <a:cubicBezTo>
                      <a:pt x="2334" y="42"/>
                      <a:pt x="2386" y="84"/>
                      <a:pt x="2427" y="125"/>
                    </a:cubicBezTo>
                    <a:cubicBezTo>
                      <a:pt x="2500" y="178"/>
                      <a:pt x="2562" y="240"/>
                      <a:pt x="2624" y="302"/>
                    </a:cubicBezTo>
                    <a:cubicBezTo>
                      <a:pt x="2905" y="551"/>
                      <a:pt x="3163" y="810"/>
                      <a:pt x="3423" y="1070"/>
                    </a:cubicBezTo>
                    <a:cubicBezTo>
                      <a:pt x="3682" y="1339"/>
                      <a:pt x="3931" y="1619"/>
                      <a:pt x="4170" y="1900"/>
                    </a:cubicBezTo>
                    <a:cubicBezTo>
                      <a:pt x="4408" y="2190"/>
                      <a:pt x="4636" y="2480"/>
                      <a:pt x="4855" y="2781"/>
                    </a:cubicBezTo>
                    <a:cubicBezTo>
                      <a:pt x="4958" y="2926"/>
                      <a:pt x="5072" y="3082"/>
                      <a:pt x="5166" y="3227"/>
                    </a:cubicBezTo>
                    <a:cubicBezTo>
                      <a:pt x="5259" y="3373"/>
                      <a:pt x="5353" y="3507"/>
                      <a:pt x="5446" y="3642"/>
                    </a:cubicBezTo>
                    <a:cubicBezTo>
                      <a:pt x="5622" y="3933"/>
                      <a:pt x="5798" y="4212"/>
                      <a:pt x="5954" y="4514"/>
                    </a:cubicBezTo>
                    <a:cubicBezTo>
                      <a:pt x="6099" y="4814"/>
                      <a:pt x="6234" y="5125"/>
                      <a:pt x="6317" y="5447"/>
                    </a:cubicBezTo>
                    <a:cubicBezTo>
                      <a:pt x="6358" y="5613"/>
                      <a:pt x="6390" y="5768"/>
                      <a:pt x="6411" y="5934"/>
                    </a:cubicBezTo>
                    <a:cubicBezTo>
                      <a:pt x="6421" y="6100"/>
                      <a:pt x="6431" y="6266"/>
                      <a:pt x="6421" y="6422"/>
                    </a:cubicBezTo>
                    <a:cubicBezTo>
                      <a:pt x="6400" y="6723"/>
                      <a:pt x="6338" y="7013"/>
                      <a:pt x="6224" y="7294"/>
                    </a:cubicBezTo>
                    <a:cubicBezTo>
                      <a:pt x="6130" y="7552"/>
                      <a:pt x="5985" y="7791"/>
                      <a:pt x="5819" y="8020"/>
                    </a:cubicBezTo>
                    <a:cubicBezTo>
                      <a:pt x="5653" y="8248"/>
                      <a:pt x="5456" y="8445"/>
                      <a:pt x="5238" y="8631"/>
                    </a:cubicBezTo>
                    <a:cubicBezTo>
                      <a:pt x="5021" y="8818"/>
                      <a:pt x="4782" y="8995"/>
                      <a:pt x="4544" y="9140"/>
                    </a:cubicBezTo>
                    <a:cubicBezTo>
                      <a:pt x="4398" y="9233"/>
                      <a:pt x="4263" y="9306"/>
                      <a:pt x="4129" y="9378"/>
                    </a:cubicBezTo>
                    <a:cubicBezTo>
                      <a:pt x="3963" y="9472"/>
                      <a:pt x="3807" y="9555"/>
                      <a:pt x="3641" y="9638"/>
                    </a:cubicBezTo>
                    <a:cubicBezTo>
                      <a:pt x="2988" y="9970"/>
                      <a:pt x="2313" y="10260"/>
                      <a:pt x="1618" y="10498"/>
                    </a:cubicBezTo>
                    <a:cubicBezTo>
                      <a:pt x="1286" y="10613"/>
                      <a:pt x="934" y="10717"/>
                      <a:pt x="581" y="10800"/>
                    </a:cubicBezTo>
                    <a:lnTo>
                      <a:pt x="52" y="10924"/>
                    </a:lnTo>
                    <a:cubicBezTo>
                      <a:pt x="31" y="10924"/>
                      <a:pt x="21" y="10924"/>
                      <a:pt x="0" y="10934"/>
                    </a:cubicBezTo>
                    <a:cubicBezTo>
                      <a:pt x="10" y="10945"/>
                      <a:pt x="31" y="10966"/>
                      <a:pt x="42" y="10986"/>
                    </a:cubicBezTo>
                    <a:cubicBezTo>
                      <a:pt x="135" y="11100"/>
                      <a:pt x="249" y="11204"/>
                      <a:pt x="374" y="11298"/>
                    </a:cubicBezTo>
                    <a:cubicBezTo>
                      <a:pt x="383" y="11307"/>
                      <a:pt x="404" y="11307"/>
                      <a:pt x="415" y="11307"/>
                    </a:cubicBezTo>
                    <a:lnTo>
                      <a:pt x="457" y="11307"/>
                    </a:lnTo>
                    <a:cubicBezTo>
                      <a:pt x="519" y="11298"/>
                      <a:pt x="591" y="11287"/>
                      <a:pt x="653" y="11266"/>
                    </a:cubicBezTo>
                    <a:lnTo>
                      <a:pt x="674" y="11266"/>
                    </a:lnTo>
                    <a:cubicBezTo>
                      <a:pt x="778" y="11245"/>
                      <a:pt x="871" y="11235"/>
                      <a:pt x="964" y="11215"/>
                    </a:cubicBezTo>
                    <a:cubicBezTo>
                      <a:pt x="1141" y="11183"/>
                      <a:pt x="1317" y="11142"/>
                      <a:pt x="1494" y="11100"/>
                    </a:cubicBezTo>
                    <a:cubicBezTo>
                      <a:pt x="1847" y="11028"/>
                      <a:pt x="2188" y="10945"/>
                      <a:pt x="2510" y="10851"/>
                    </a:cubicBezTo>
                    <a:cubicBezTo>
                      <a:pt x="3205" y="10644"/>
                      <a:pt x="3859" y="10385"/>
                      <a:pt x="4450" y="10074"/>
                    </a:cubicBezTo>
                    <a:cubicBezTo>
                      <a:pt x="4761" y="9908"/>
                      <a:pt x="5031" y="9742"/>
                      <a:pt x="5270" y="9565"/>
                    </a:cubicBezTo>
                    <a:cubicBezTo>
                      <a:pt x="5519" y="9389"/>
                      <a:pt x="5747" y="9191"/>
                      <a:pt x="5975" y="8963"/>
                    </a:cubicBezTo>
                    <a:cubicBezTo>
                      <a:pt x="6431" y="8497"/>
                      <a:pt x="6763" y="7978"/>
                      <a:pt x="6950" y="7428"/>
                    </a:cubicBezTo>
                    <a:cubicBezTo>
                      <a:pt x="7043" y="7148"/>
                      <a:pt x="7095" y="6858"/>
                      <a:pt x="7105" y="6547"/>
                    </a:cubicBezTo>
                    <a:cubicBezTo>
                      <a:pt x="7116" y="6411"/>
                      <a:pt x="7105" y="6256"/>
                      <a:pt x="7075" y="6090"/>
                    </a:cubicBezTo>
                    <a:cubicBezTo>
                      <a:pt x="7064" y="5945"/>
                      <a:pt x="7022" y="5800"/>
                      <a:pt x="6971" y="5623"/>
                    </a:cubicBezTo>
                    <a:cubicBezTo>
                      <a:pt x="6888" y="5333"/>
                      <a:pt x="6773" y="5021"/>
                      <a:pt x="6607" y="4689"/>
                    </a:cubicBezTo>
                    <a:cubicBezTo>
                      <a:pt x="6473" y="4399"/>
                      <a:pt x="6296" y="4109"/>
                      <a:pt x="6089" y="3797"/>
                    </a:cubicBezTo>
                    <a:cubicBezTo>
                      <a:pt x="5736" y="3258"/>
                      <a:pt x="5311" y="2729"/>
                      <a:pt x="4802" y="2190"/>
                    </a:cubicBezTo>
                    <a:cubicBezTo>
                      <a:pt x="4606" y="1992"/>
                      <a:pt x="4408" y="1796"/>
                      <a:pt x="4159" y="1557"/>
                    </a:cubicBezTo>
                    <a:cubicBezTo>
                      <a:pt x="3942" y="1349"/>
                      <a:pt x="3724" y="1153"/>
                      <a:pt x="3516" y="966"/>
                    </a:cubicBezTo>
                    <a:cubicBezTo>
                      <a:pt x="3071" y="582"/>
                      <a:pt x="2676" y="271"/>
                      <a:pt x="2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50"/>
              <p:cNvSpPr/>
              <p:nvPr/>
            </p:nvSpPr>
            <p:spPr>
              <a:xfrm>
                <a:off x="4647400" y="3128050"/>
                <a:ext cx="178975" cy="289700"/>
              </a:xfrm>
              <a:custGeom>
                <a:avLst/>
                <a:gdLst/>
                <a:ahLst/>
                <a:cxnLst/>
                <a:rect l="l" t="t" r="r" b="b"/>
                <a:pathLst>
                  <a:path w="7159" h="11588" extrusionOk="0">
                    <a:moveTo>
                      <a:pt x="4793" y="0"/>
                    </a:moveTo>
                    <a:cubicBezTo>
                      <a:pt x="4741" y="0"/>
                      <a:pt x="4689" y="11"/>
                      <a:pt x="4637" y="21"/>
                    </a:cubicBezTo>
                    <a:cubicBezTo>
                      <a:pt x="4616" y="21"/>
                      <a:pt x="4606" y="21"/>
                      <a:pt x="4595" y="32"/>
                    </a:cubicBezTo>
                    <a:cubicBezTo>
                      <a:pt x="4533" y="42"/>
                      <a:pt x="4471" y="53"/>
                      <a:pt x="4388" y="83"/>
                    </a:cubicBezTo>
                    <a:cubicBezTo>
                      <a:pt x="4295" y="125"/>
                      <a:pt x="4212" y="166"/>
                      <a:pt x="4118" y="229"/>
                    </a:cubicBezTo>
                    <a:cubicBezTo>
                      <a:pt x="4035" y="291"/>
                      <a:pt x="3963" y="364"/>
                      <a:pt x="3911" y="436"/>
                    </a:cubicBezTo>
                    <a:cubicBezTo>
                      <a:pt x="3859" y="498"/>
                      <a:pt x="3828" y="571"/>
                      <a:pt x="3818" y="664"/>
                    </a:cubicBezTo>
                    <a:cubicBezTo>
                      <a:pt x="3807" y="727"/>
                      <a:pt x="3807" y="800"/>
                      <a:pt x="3818" y="883"/>
                    </a:cubicBezTo>
                    <a:cubicBezTo>
                      <a:pt x="3839" y="945"/>
                      <a:pt x="3859" y="1017"/>
                      <a:pt x="3901" y="1100"/>
                    </a:cubicBezTo>
                    <a:cubicBezTo>
                      <a:pt x="3942" y="1183"/>
                      <a:pt x="3984" y="1245"/>
                      <a:pt x="4025" y="1318"/>
                    </a:cubicBezTo>
                    <a:cubicBezTo>
                      <a:pt x="4077" y="1390"/>
                      <a:pt x="4129" y="1463"/>
                      <a:pt x="4181" y="1526"/>
                    </a:cubicBezTo>
                    <a:cubicBezTo>
                      <a:pt x="4233" y="1588"/>
                      <a:pt x="4274" y="1650"/>
                      <a:pt x="4326" y="1712"/>
                    </a:cubicBezTo>
                    <a:cubicBezTo>
                      <a:pt x="4388" y="1805"/>
                      <a:pt x="4440" y="1899"/>
                      <a:pt x="4471" y="1992"/>
                    </a:cubicBezTo>
                    <a:lnTo>
                      <a:pt x="4482" y="2003"/>
                    </a:lnTo>
                    <a:cubicBezTo>
                      <a:pt x="4503" y="2086"/>
                      <a:pt x="4523" y="2158"/>
                      <a:pt x="4533" y="2241"/>
                    </a:cubicBezTo>
                    <a:cubicBezTo>
                      <a:pt x="4533" y="2314"/>
                      <a:pt x="4533" y="2386"/>
                      <a:pt x="4513" y="2459"/>
                    </a:cubicBezTo>
                    <a:cubicBezTo>
                      <a:pt x="4503" y="2531"/>
                      <a:pt x="4482" y="2614"/>
                      <a:pt x="4440" y="2687"/>
                    </a:cubicBezTo>
                    <a:cubicBezTo>
                      <a:pt x="4399" y="2770"/>
                      <a:pt x="4347" y="2843"/>
                      <a:pt x="4284" y="2916"/>
                    </a:cubicBezTo>
                    <a:cubicBezTo>
                      <a:pt x="4201" y="3009"/>
                      <a:pt x="4108" y="3102"/>
                      <a:pt x="4005" y="3175"/>
                    </a:cubicBezTo>
                    <a:cubicBezTo>
                      <a:pt x="3901" y="3248"/>
                      <a:pt x="3797" y="3299"/>
                      <a:pt x="3662" y="3361"/>
                    </a:cubicBezTo>
                    <a:cubicBezTo>
                      <a:pt x="3558" y="3414"/>
                      <a:pt x="3434" y="3465"/>
                      <a:pt x="3279" y="3538"/>
                    </a:cubicBezTo>
                    <a:cubicBezTo>
                      <a:pt x="3143" y="3590"/>
                      <a:pt x="3009" y="3642"/>
                      <a:pt x="2874" y="3704"/>
                    </a:cubicBezTo>
                    <a:cubicBezTo>
                      <a:pt x="2760" y="3746"/>
                      <a:pt x="2645" y="3797"/>
                      <a:pt x="2542" y="3838"/>
                    </a:cubicBezTo>
                    <a:cubicBezTo>
                      <a:pt x="2251" y="3963"/>
                      <a:pt x="2034" y="4067"/>
                      <a:pt x="1836" y="4170"/>
                    </a:cubicBezTo>
                    <a:cubicBezTo>
                      <a:pt x="1598" y="4295"/>
                      <a:pt x="1380" y="4440"/>
                      <a:pt x="1193" y="4606"/>
                    </a:cubicBezTo>
                    <a:cubicBezTo>
                      <a:pt x="996" y="4772"/>
                      <a:pt x="810" y="4970"/>
                      <a:pt x="654" y="5208"/>
                    </a:cubicBezTo>
                    <a:cubicBezTo>
                      <a:pt x="488" y="5447"/>
                      <a:pt x="343" y="5726"/>
                      <a:pt x="239" y="6028"/>
                    </a:cubicBezTo>
                    <a:cubicBezTo>
                      <a:pt x="63" y="6546"/>
                      <a:pt x="1" y="7137"/>
                      <a:pt x="42" y="7833"/>
                    </a:cubicBezTo>
                    <a:cubicBezTo>
                      <a:pt x="63" y="8123"/>
                      <a:pt x="104" y="8444"/>
                      <a:pt x="167" y="8787"/>
                    </a:cubicBezTo>
                    <a:cubicBezTo>
                      <a:pt x="177" y="8870"/>
                      <a:pt x="187" y="8953"/>
                      <a:pt x="208" y="9025"/>
                    </a:cubicBezTo>
                    <a:cubicBezTo>
                      <a:pt x="218" y="9087"/>
                      <a:pt x="229" y="9160"/>
                      <a:pt x="239" y="9223"/>
                    </a:cubicBezTo>
                    <a:cubicBezTo>
                      <a:pt x="260" y="9315"/>
                      <a:pt x="270" y="9419"/>
                      <a:pt x="280" y="9523"/>
                    </a:cubicBezTo>
                    <a:lnTo>
                      <a:pt x="280" y="9534"/>
                    </a:lnTo>
                    <a:cubicBezTo>
                      <a:pt x="291" y="9637"/>
                      <a:pt x="291" y="9741"/>
                      <a:pt x="291" y="9834"/>
                    </a:cubicBezTo>
                    <a:cubicBezTo>
                      <a:pt x="291" y="9824"/>
                      <a:pt x="291" y="9824"/>
                      <a:pt x="280" y="9824"/>
                    </a:cubicBezTo>
                    <a:lnTo>
                      <a:pt x="260" y="9824"/>
                    </a:lnTo>
                    <a:cubicBezTo>
                      <a:pt x="229" y="9834"/>
                      <a:pt x="197" y="9855"/>
                      <a:pt x="187" y="9886"/>
                    </a:cubicBezTo>
                    <a:cubicBezTo>
                      <a:pt x="301" y="10000"/>
                      <a:pt x="395" y="10115"/>
                      <a:pt x="478" y="10239"/>
                    </a:cubicBezTo>
                    <a:cubicBezTo>
                      <a:pt x="612" y="10426"/>
                      <a:pt x="737" y="10622"/>
                      <a:pt x="830" y="10830"/>
                    </a:cubicBezTo>
                    <a:cubicBezTo>
                      <a:pt x="882" y="10934"/>
                      <a:pt x="923" y="11037"/>
                      <a:pt x="955" y="11152"/>
                    </a:cubicBezTo>
                    <a:cubicBezTo>
                      <a:pt x="996" y="11245"/>
                      <a:pt x="1017" y="11349"/>
                      <a:pt x="1038" y="11452"/>
                    </a:cubicBezTo>
                    <a:cubicBezTo>
                      <a:pt x="1048" y="11494"/>
                      <a:pt x="1059" y="11546"/>
                      <a:pt x="1059" y="11588"/>
                    </a:cubicBezTo>
                    <a:cubicBezTo>
                      <a:pt x="1110" y="11556"/>
                      <a:pt x="1162" y="11515"/>
                      <a:pt x="1214" y="11473"/>
                    </a:cubicBezTo>
                    <a:cubicBezTo>
                      <a:pt x="1338" y="11359"/>
                      <a:pt x="1442" y="11193"/>
                      <a:pt x="1515" y="10986"/>
                    </a:cubicBezTo>
                    <a:cubicBezTo>
                      <a:pt x="1557" y="10851"/>
                      <a:pt x="1587" y="10705"/>
                      <a:pt x="1608" y="10530"/>
                    </a:cubicBezTo>
                    <a:cubicBezTo>
                      <a:pt x="1629" y="10394"/>
                      <a:pt x="1640" y="10239"/>
                      <a:pt x="1640" y="10073"/>
                    </a:cubicBezTo>
                    <a:cubicBezTo>
                      <a:pt x="1640" y="9949"/>
                      <a:pt x="1629" y="9813"/>
                      <a:pt x="1619" y="9637"/>
                    </a:cubicBezTo>
                    <a:cubicBezTo>
                      <a:pt x="1608" y="9585"/>
                      <a:pt x="1608" y="9534"/>
                      <a:pt x="1598" y="9481"/>
                    </a:cubicBezTo>
                    <a:lnTo>
                      <a:pt x="1598" y="9440"/>
                    </a:lnTo>
                    <a:lnTo>
                      <a:pt x="1587" y="9388"/>
                    </a:lnTo>
                    <a:cubicBezTo>
                      <a:pt x="1577" y="9305"/>
                      <a:pt x="1577" y="9232"/>
                      <a:pt x="1567" y="9149"/>
                    </a:cubicBezTo>
                    <a:lnTo>
                      <a:pt x="1567" y="9140"/>
                    </a:lnTo>
                    <a:cubicBezTo>
                      <a:pt x="1536" y="8787"/>
                      <a:pt x="1515" y="8320"/>
                      <a:pt x="1598" y="7863"/>
                    </a:cubicBezTo>
                    <a:cubicBezTo>
                      <a:pt x="1640" y="7635"/>
                      <a:pt x="1712" y="7407"/>
                      <a:pt x="1806" y="7210"/>
                    </a:cubicBezTo>
                    <a:cubicBezTo>
                      <a:pt x="1899" y="7013"/>
                      <a:pt x="2023" y="6816"/>
                      <a:pt x="2179" y="6639"/>
                    </a:cubicBezTo>
                    <a:cubicBezTo>
                      <a:pt x="2376" y="6411"/>
                      <a:pt x="2604" y="6214"/>
                      <a:pt x="2884" y="6017"/>
                    </a:cubicBezTo>
                    <a:lnTo>
                      <a:pt x="2884" y="6017"/>
                    </a:lnTo>
                    <a:lnTo>
                      <a:pt x="2864" y="6028"/>
                    </a:lnTo>
                    <a:cubicBezTo>
                      <a:pt x="3279" y="5737"/>
                      <a:pt x="3745" y="5509"/>
                      <a:pt x="4191" y="5291"/>
                    </a:cubicBezTo>
                    <a:lnTo>
                      <a:pt x="4420" y="5187"/>
                    </a:lnTo>
                    <a:cubicBezTo>
                      <a:pt x="4544" y="5115"/>
                      <a:pt x="4678" y="5053"/>
                      <a:pt x="4803" y="4990"/>
                    </a:cubicBezTo>
                    <a:cubicBezTo>
                      <a:pt x="4907" y="4938"/>
                      <a:pt x="5010" y="4866"/>
                      <a:pt x="5125" y="4804"/>
                    </a:cubicBezTo>
                    <a:cubicBezTo>
                      <a:pt x="5342" y="4658"/>
                      <a:pt x="5550" y="4492"/>
                      <a:pt x="5747" y="4316"/>
                    </a:cubicBezTo>
                    <a:cubicBezTo>
                      <a:pt x="6183" y="3921"/>
                      <a:pt x="7158" y="2874"/>
                      <a:pt x="6878" y="1639"/>
                    </a:cubicBezTo>
                    <a:cubicBezTo>
                      <a:pt x="6815" y="1390"/>
                      <a:pt x="6702" y="1152"/>
                      <a:pt x="6546" y="924"/>
                    </a:cubicBezTo>
                    <a:cubicBezTo>
                      <a:pt x="6463" y="800"/>
                      <a:pt x="6370" y="696"/>
                      <a:pt x="6276" y="602"/>
                    </a:cubicBezTo>
                    <a:cubicBezTo>
                      <a:pt x="6193" y="519"/>
                      <a:pt x="6079" y="436"/>
                      <a:pt x="5965" y="353"/>
                    </a:cubicBezTo>
                    <a:cubicBezTo>
                      <a:pt x="5851" y="281"/>
                      <a:pt x="5737" y="219"/>
                      <a:pt x="5591" y="156"/>
                    </a:cubicBezTo>
                    <a:cubicBezTo>
                      <a:pt x="5478" y="104"/>
                      <a:pt x="5342" y="63"/>
                      <a:pt x="5197" y="32"/>
                    </a:cubicBezTo>
                    <a:cubicBezTo>
                      <a:pt x="5156" y="21"/>
                      <a:pt x="5104" y="11"/>
                      <a:pt x="5052" y="11"/>
                    </a:cubicBezTo>
                    <a:cubicBezTo>
                      <a:pt x="4990" y="0"/>
                      <a:pt x="4927" y="0"/>
                      <a:pt x="48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50"/>
              <p:cNvSpPr/>
              <p:nvPr/>
            </p:nvSpPr>
            <p:spPr>
              <a:xfrm>
                <a:off x="4673075" y="3128050"/>
                <a:ext cx="153300" cy="286075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11443" extrusionOk="0">
                    <a:moveTo>
                      <a:pt x="3766" y="0"/>
                    </a:moveTo>
                    <a:cubicBezTo>
                      <a:pt x="3714" y="0"/>
                      <a:pt x="3662" y="11"/>
                      <a:pt x="3610" y="21"/>
                    </a:cubicBezTo>
                    <a:lnTo>
                      <a:pt x="3568" y="21"/>
                    </a:lnTo>
                    <a:cubicBezTo>
                      <a:pt x="3506" y="32"/>
                      <a:pt x="3444" y="53"/>
                      <a:pt x="3361" y="83"/>
                    </a:cubicBezTo>
                    <a:cubicBezTo>
                      <a:pt x="3268" y="115"/>
                      <a:pt x="3185" y="166"/>
                      <a:pt x="3091" y="229"/>
                    </a:cubicBezTo>
                    <a:cubicBezTo>
                      <a:pt x="2998" y="291"/>
                      <a:pt x="2936" y="364"/>
                      <a:pt x="2884" y="436"/>
                    </a:cubicBezTo>
                    <a:cubicBezTo>
                      <a:pt x="2832" y="498"/>
                      <a:pt x="2801" y="571"/>
                      <a:pt x="2780" y="654"/>
                    </a:cubicBezTo>
                    <a:cubicBezTo>
                      <a:pt x="2770" y="727"/>
                      <a:pt x="2780" y="800"/>
                      <a:pt x="2791" y="883"/>
                    </a:cubicBezTo>
                    <a:cubicBezTo>
                      <a:pt x="2801" y="934"/>
                      <a:pt x="2822" y="996"/>
                      <a:pt x="2853" y="1058"/>
                    </a:cubicBezTo>
                    <a:cubicBezTo>
                      <a:pt x="2874" y="996"/>
                      <a:pt x="2905" y="934"/>
                      <a:pt x="2936" y="872"/>
                    </a:cubicBezTo>
                    <a:cubicBezTo>
                      <a:pt x="2988" y="810"/>
                      <a:pt x="3040" y="737"/>
                      <a:pt x="3112" y="685"/>
                    </a:cubicBezTo>
                    <a:cubicBezTo>
                      <a:pt x="3144" y="664"/>
                      <a:pt x="3185" y="634"/>
                      <a:pt x="3216" y="613"/>
                    </a:cubicBezTo>
                    <a:cubicBezTo>
                      <a:pt x="3257" y="602"/>
                      <a:pt x="3299" y="581"/>
                      <a:pt x="3330" y="561"/>
                    </a:cubicBezTo>
                    <a:cubicBezTo>
                      <a:pt x="3423" y="530"/>
                      <a:pt x="3506" y="509"/>
                      <a:pt x="3600" y="498"/>
                    </a:cubicBezTo>
                    <a:cubicBezTo>
                      <a:pt x="3662" y="488"/>
                      <a:pt x="3725" y="488"/>
                      <a:pt x="3776" y="488"/>
                    </a:cubicBezTo>
                    <a:lnTo>
                      <a:pt x="3890" y="488"/>
                    </a:lnTo>
                    <a:cubicBezTo>
                      <a:pt x="4087" y="509"/>
                      <a:pt x="4274" y="551"/>
                      <a:pt x="4461" y="634"/>
                    </a:cubicBezTo>
                    <a:cubicBezTo>
                      <a:pt x="4544" y="675"/>
                      <a:pt x="4637" y="717"/>
                      <a:pt x="4710" y="779"/>
                    </a:cubicBezTo>
                    <a:cubicBezTo>
                      <a:pt x="4783" y="830"/>
                      <a:pt x="4855" y="893"/>
                      <a:pt x="4917" y="966"/>
                    </a:cubicBezTo>
                    <a:cubicBezTo>
                      <a:pt x="4938" y="986"/>
                      <a:pt x="4958" y="1017"/>
                      <a:pt x="4979" y="1038"/>
                    </a:cubicBezTo>
                    <a:cubicBezTo>
                      <a:pt x="5000" y="1079"/>
                      <a:pt x="5021" y="1111"/>
                      <a:pt x="5052" y="1141"/>
                    </a:cubicBezTo>
                    <a:cubicBezTo>
                      <a:pt x="5094" y="1214"/>
                      <a:pt x="5124" y="1277"/>
                      <a:pt x="5156" y="1349"/>
                    </a:cubicBezTo>
                    <a:cubicBezTo>
                      <a:pt x="5187" y="1422"/>
                      <a:pt x="5218" y="1494"/>
                      <a:pt x="5239" y="1577"/>
                    </a:cubicBezTo>
                    <a:cubicBezTo>
                      <a:pt x="5249" y="1639"/>
                      <a:pt x="5270" y="1712"/>
                      <a:pt x="5270" y="1785"/>
                    </a:cubicBezTo>
                    <a:cubicBezTo>
                      <a:pt x="5280" y="1858"/>
                      <a:pt x="5290" y="1941"/>
                      <a:pt x="5280" y="2024"/>
                    </a:cubicBezTo>
                    <a:cubicBezTo>
                      <a:pt x="5280" y="2096"/>
                      <a:pt x="5280" y="2169"/>
                      <a:pt x="5270" y="2241"/>
                    </a:cubicBezTo>
                    <a:cubicBezTo>
                      <a:pt x="5239" y="2397"/>
                      <a:pt x="5207" y="2542"/>
                      <a:pt x="5145" y="2687"/>
                    </a:cubicBezTo>
                    <a:cubicBezTo>
                      <a:pt x="5041" y="2978"/>
                      <a:pt x="4875" y="3258"/>
                      <a:pt x="4679" y="3497"/>
                    </a:cubicBezTo>
                    <a:cubicBezTo>
                      <a:pt x="4471" y="3746"/>
                      <a:pt x="4232" y="3953"/>
                      <a:pt x="3973" y="4140"/>
                    </a:cubicBezTo>
                    <a:cubicBezTo>
                      <a:pt x="3725" y="4336"/>
                      <a:pt x="3444" y="4492"/>
                      <a:pt x="3164" y="4648"/>
                    </a:cubicBezTo>
                    <a:cubicBezTo>
                      <a:pt x="2604" y="4959"/>
                      <a:pt x="2033" y="5239"/>
                      <a:pt x="1515" y="5613"/>
                    </a:cubicBezTo>
                    <a:cubicBezTo>
                      <a:pt x="1380" y="5706"/>
                      <a:pt x="1256" y="5820"/>
                      <a:pt x="1131" y="5934"/>
                    </a:cubicBezTo>
                    <a:cubicBezTo>
                      <a:pt x="1069" y="5986"/>
                      <a:pt x="1017" y="6048"/>
                      <a:pt x="954" y="6111"/>
                    </a:cubicBezTo>
                    <a:cubicBezTo>
                      <a:pt x="903" y="6173"/>
                      <a:pt x="841" y="6235"/>
                      <a:pt x="789" y="6297"/>
                    </a:cubicBezTo>
                    <a:lnTo>
                      <a:pt x="799" y="6297"/>
                    </a:lnTo>
                    <a:cubicBezTo>
                      <a:pt x="696" y="6411"/>
                      <a:pt x="613" y="6546"/>
                      <a:pt x="530" y="6681"/>
                    </a:cubicBezTo>
                    <a:cubicBezTo>
                      <a:pt x="457" y="6805"/>
                      <a:pt x="384" y="6930"/>
                      <a:pt x="332" y="7065"/>
                    </a:cubicBezTo>
                    <a:cubicBezTo>
                      <a:pt x="260" y="7220"/>
                      <a:pt x="208" y="7376"/>
                      <a:pt x="166" y="7542"/>
                    </a:cubicBezTo>
                    <a:cubicBezTo>
                      <a:pt x="115" y="7708"/>
                      <a:pt x="83" y="7874"/>
                      <a:pt x="62" y="8050"/>
                    </a:cubicBezTo>
                    <a:cubicBezTo>
                      <a:pt x="11" y="8372"/>
                      <a:pt x="0" y="8714"/>
                      <a:pt x="21" y="9046"/>
                    </a:cubicBezTo>
                    <a:cubicBezTo>
                      <a:pt x="32" y="9129"/>
                      <a:pt x="42" y="9223"/>
                      <a:pt x="52" y="9305"/>
                    </a:cubicBezTo>
                    <a:lnTo>
                      <a:pt x="83" y="9554"/>
                    </a:lnTo>
                    <a:cubicBezTo>
                      <a:pt x="104" y="9720"/>
                      <a:pt x="125" y="9896"/>
                      <a:pt x="135" y="10062"/>
                    </a:cubicBezTo>
                    <a:cubicBezTo>
                      <a:pt x="166" y="10301"/>
                      <a:pt x="177" y="10539"/>
                      <a:pt x="187" y="10778"/>
                    </a:cubicBezTo>
                    <a:cubicBezTo>
                      <a:pt x="187" y="10830"/>
                      <a:pt x="187" y="10882"/>
                      <a:pt x="198" y="10924"/>
                    </a:cubicBezTo>
                    <a:lnTo>
                      <a:pt x="198" y="11037"/>
                    </a:lnTo>
                    <a:cubicBezTo>
                      <a:pt x="208" y="11173"/>
                      <a:pt x="218" y="11307"/>
                      <a:pt x="218" y="11442"/>
                    </a:cubicBezTo>
                    <a:cubicBezTo>
                      <a:pt x="332" y="11328"/>
                      <a:pt x="426" y="11173"/>
                      <a:pt x="488" y="10986"/>
                    </a:cubicBezTo>
                    <a:cubicBezTo>
                      <a:pt x="530" y="10851"/>
                      <a:pt x="560" y="10705"/>
                      <a:pt x="592" y="10530"/>
                    </a:cubicBezTo>
                    <a:cubicBezTo>
                      <a:pt x="602" y="10394"/>
                      <a:pt x="613" y="10239"/>
                      <a:pt x="613" y="10073"/>
                    </a:cubicBezTo>
                    <a:cubicBezTo>
                      <a:pt x="613" y="9949"/>
                      <a:pt x="602" y="9813"/>
                      <a:pt x="592" y="9637"/>
                    </a:cubicBezTo>
                    <a:cubicBezTo>
                      <a:pt x="581" y="9585"/>
                      <a:pt x="581" y="9534"/>
                      <a:pt x="571" y="9481"/>
                    </a:cubicBezTo>
                    <a:lnTo>
                      <a:pt x="571" y="9440"/>
                    </a:lnTo>
                    <a:lnTo>
                      <a:pt x="560" y="9388"/>
                    </a:lnTo>
                    <a:lnTo>
                      <a:pt x="560" y="9326"/>
                    </a:lnTo>
                    <a:cubicBezTo>
                      <a:pt x="550" y="9264"/>
                      <a:pt x="550" y="9212"/>
                      <a:pt x="540" y="9149"/>
                    </a:cubicBezTo>
                    <a:lnTo>
                      <a:pt x="540" y="9140"/>
                    </a:lnTo>
                    <a:cubicBezTo>
                      <a:pt x="509" y="8787"/>
                      <a:pt x="488" y="8320"/>
                      <a:pt x="571" y="7863"/>
                    </a:cubicBezTo>
                    <a:cubicBezTo>
                      <a:pt x="613" y="7635"/>
                      <a:pt x="685" y="7407"/>
                      <a:pt x="779" y="7210"/>
                    </a:cubicBezTo>
                    <a:cubicBezTo>
                      <a:pt x="872" y="7013"/>
                      <a:pt x="996" y="6816"/>
                      <a:pt x="1152" y="6639"/>
                    </a:cubicBezTo>
                    <a:cubicBezTo>
                      <a:pt x="1349" y="6411"/>
                      <a:pt x="1577" y="6214"/>
                      <a:pt x="1857" y="6017"/>
                    </a:cubicBezTo>
                    <a:lnTo>
                      <a:pt x="1826" y="6017"/>
                    </a:lnTo>
                    <a:cubicBezTo>
                      <a:pt x="2252" y="5737"/>
                      <a:pt x="2718" y="5519"/>
                      <a:pt x="3164" y="5291"/>
                    </a:cubicBezTo>
                    <a:lnTo>
                      <a:pt x="3393" y="5187"/>
                    </a:lnTo>
                    <a:cubicBezTo>
                      <a:pt x="3517" y="5125"/>
                      <a:pt x="3651" y="5062"/>
                      <a:pt x="3776" y="4990"/>
                    </a:cubicBezTo>
                    <a:cubicBezTo>
                      <a:pt x="3880" y="4938"/>
                      <a:pt x="3983" y="4876"/>
                      <a:pt x="4098" y="4804"/>
                    </a:cubicBezTo>
                    <a:cubicBezTo>
                      <a:pt x="4315" y="4658"/>
                      <a:pt x="4523" y="4492"/>
                      <a:pt x="4720" y="4316"/>
                    </a:cubicBezTo>
                    <a:cubicBezTo>
                      <a:pt x="5156" y="3921"/>
                      <a:pt x="6131" y="2874"/>
                      <a:pt x="5851" y="1639"/>
                    </a:cubicBezTo>
                    <a:cubicBezTo>
                      <a:pt x="5788" y="1390"/>
                      <a:pt x="5675" y="1152"/>
                      <a:pt x="5519" y="924"/>
                    </a:cubicBezTo>
                    <a:cubicBezTo>
                      <a:pt x="5436" y="800"/>
                      <a:pt x="5343" y="696"/>
                      <a:pt x="5249" y="602"/>
                    </a:cubicBezTo>
                    <a:cubicBezTo>
                      <a:pt x="5166" y="519"/>
                      <a:pt x="5052" y="436"/>
                      <a:pt x="4938" y="353"/>
                    </a:cubicBezTo>
                    <a:cubicBezTo>
                      <a:pt x="4824" y="281"/>
                      <a:pt x="4700" y="208"/>
                      <a:pt x="4564" y="156"/>
                    </a:cubicBezTo>
                    <a:cubicBezTo>
                      <a:pt x="4451" y="104"/>
                      <a:pt x="4315" y="63"/>
                      <a:pt x="4170" y="32"/>
                    </a:cubicBezTo>
                    <a:cubicBezTo>
                      <a:pt x="4119" y="21"/>
                      <a:pt x="4077" y="11"/>
                      <a:pt x="4025" y="11"/>
                    </a:cubicBezTo>
                    <a:cubicBezTo>
                      <a:pt x="3963" y="0"/>
                      <a:pt x="3900" y="0"/>
                      <a:pt x="38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50"/>
              <p:cNvSpPr/>
              <p:nvPr/>
            </p:nvSpPr>
            <p:spPr>
              <a:xfrm>
                <a:off x="4662175" y="3382975"/>
                <a:ext cx="18700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795" extrusionOk="0">
                    <a:moveTo>
                      <a:pt x="447" y="1121"/>
                    </a:moveTo>
                    <a:cubicBezTo>
                      <a:pt x="447" y="1124"/>
                      <a:pt x="448" y="1126"/>
                      <a:pt x="449" y="1128"/>
                    </a:cubicBezTo>
                    <a:lnTo>
                      <a:pt x="449" y="1128"/>
                    </a:lnTo>
                    <a:cubicBezTo>
                      <a:pt x="448" y="1125"/>
                      <a:pt x="448" y="1123"/>
                      <a:pt x="447" y="1121"/>
                    </a:cubicBezTo>
                    <a:close/>
                    <a:moveTo>
                      <a:pt x="83" y="1"/>
                    </a:moveTo>
                    <a:cubicBezTo>
                      <a:pt x="74" y="1"/>
                      <a:pt x="63" y="1"/>
                      <a:pt x="53" y="11"/>
                    </a:cubicBezTo>
                    <a:cubicBezTo>
                      <a:pt x="32" y="21"/>
                      <a:pt x="11" y="31"/>
                      <a:pt x="0" y="52"/>
                    </a:cubicBezTo>
                    <a:cubicBezTo>
                      <a:pt x="0" y="73"/>
                      <a:pt x="0" y="104"/>
                      <a:pt x="11" y="114"/>
                    </a:cubicBezTo>
                    <a:cubicBezTo>
                      <a:pt x="197" y="444"/>
                      <a:pt x="341" y="784"/>
                      <a:pt x="454" y="1134"/>
                    </a:cubicBezTo>
                    <a:lnTo>
                      <a:pt x="454" y="1134"/>
                    </a:lnTo>
                    <a:cubicBezTo>
                      <a:pt x="453" y="1131"/>
                      <a:pt x="451" y="1130"/>
                      <a:pt x="449" y="1128"/>
                    </a:cubicBezTo>
                    <a:lnTo>
                      <a:pt x="449" y="1128"/>
                    </a:lnTo>
                    <a:cubicBezTo>
                      <a:pt x="510" y="1322"/>
                      <a:pt x="551" y="1517"/>
                      <a:pt x="581" y="1722"/>
                    </a:cubicBezTo>
                    <a:cubicBezTo>
                      <a:pt x="592" y="1764"/>
                      <a:pt x="634" y="1795"/>
                      <a:pt x="675" y="1795"/>
                    </a:cubicBezTo>
                    <a:cubicBezTo>
                      <a:pt x="727" y="1785"/>
                      <a:pt x="747" y="1743"/>
                      <a:pt x="747" y="1691"/>
                    </a:cubicBezTo>
                    <a:cubicBezTo>
                      <a:pt x="706" y="1401"/>
                      <a:pt x="634" y="1121"/>
                      <a:pt x="530" y="840"/>
                    </a:cubicBezTo>
                    <a:cubicBezTo>
                      <a:pt x="436" y="571"/>
                      <a:pt x="302" y="301"/>
                      <a:pt x="157" y="52"/>
                    </a:cubicBezTo>
                    <a:cubicBezTo>
                      <a:pt x="146" y="31"/>
                      <a:pt x="136" y="11"/>
                      <a:pt x="115" y="11"/>
                    </a:cubicBezTo>
                    <a:cubicBezTo>
                      <a:pt x="104" y="1"/>
                      <a:pt x="94" y="1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50"/>
              <p:cNvSpPr/>
              <p:nvPr/>
            </p:nvSpPr>
            <p:spPr>
              <a:xfrm>
                <a:off x="4661650" y="3382200"/>
                <a:ext cx="20000" cy="3897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559" extrusionOk="0">
                    <a:moveTo>
                      <a:pt x="95" y="0"/>
                    </a:moveTo>
                    <a:cubicBezTo>
                      <a:pt x="74" y="0"/>
                      <a:pt x="53" y="11"/>
                      <a:pt x="42" y="21"/>
                    </a:cubicBezTo>
                    <a:cubicBezTo>
                      <a:pt x="12" y="42"/>
                      <a:pt x="1" y="104"/>
                      <a:pt x="32" y="135"/>
                    </a:cubicBezTo>
                    <a:cubicBezTo>
                      <a:pt x="95" y="207"/>
                      <a:pt x="146" y="290"/>
                      <a:pt x="198" y="373"/>
                    </a:cubicBezTo>
                    <a:cubicBezTo>
                      <a:pt x="341" y="609"/>
                      <a:pt x="444" y="854"/>
                      <a:pt x="527" y="1120"/>
                    </a:cubicBezTo>
                    <a:lnTo>
                      <a:pt x="527" y="1120"/>
                    </a:lnTo>
                    <a:cubicBezTo>
                      <a:pt x="523" y="1114"/>
                      <a:pt x="519" y="1110"/>
                      <a:pt x="519" y="1110"/>
                    </a:cubicBezTo>
                    <a:lnTo>
                      <a:pt x="519" y="1110"/>
                    </a:lnTo>
                    <a:cubicBezTo>
                      <a:pt x="561" y="1235"/>
                      <a:pt x="592" y="1359"/>
                      <a:pt x="623" y="1494"/>
                    </a:cubicBezTo>
                    <a:cubicBezTo>
                      <a:pt x="632" y="1530"/>
                      <a:pt x="665" y="1558"/>
                      <a:pt x="700" y="1558"/>
                    </a:cubicBezTo>
                    <a:cubicBezTo>
                      <a:pt x="706" y="1558"/>
                      <a:pt x="711" y="1557"/>
                      <a:pt x="717" y="1556"/>
                    </a:cubicBezTo>
                    <a:cubicBezTo>
                      <a:pt x="758" y="1556"/>
                      <a:pt x="800" y="1505"/>
                      <a:pt x="789" y="1463"/>
                    </a:cubicBezTo>
                    <a:cubicBezTo>
                      <a:pt x="665" y="954"/>
                      <a:pt x="499" y="436"/>
                      <a:pt x="157" y="32"/>
                    </a:cubicBezTo>
                    <a:cubicBezTo>
                      <a:pt x="146" y="11"/>
                      <a:pt x="115" y="0"/>
                      <a:pt x="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50"/>
              <p:cNvSpPr/>
              <p:nvPr/>
            </p:nvSpPr>
            <p:spPr>
              <a:xfrm>
                <a:off x="4494650" y="2941850"/>
                <a:ext cx="1927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7709" h="4254" extrusionOk="0">
                    <a:moveTo>
                      <a:pt x="3642" y="1"/>
                    </a:moveTo>
                    <a:cubicBezTo>
                      <a:pt x="3195" y="1"/>
                      <a:pt x="2750" y="53"/>
                      <a:pt x="2303" y="136"/>
                    </a:cubicBezTo>
                    <a:cubicBezTo>
                      <a:pt x="2013" y="198"/>
                      <a:pt x="1743" y="270"/>
                      <a:pt x="1494" y="364"/>
                    </a:cubicBezTo>
                    <a:cubicBezTo>
                      <a:pt x="1225" y="457"/>
                      <a:pt x="1007" y="561"/>
                      <a:pt x="800" y="685"/>
                    </a:cubicBezTo>
                    <a:cubicBezTo>
                      <a:pt x="509" y="872"/>
                      <a:pt x="136" y="1194"/>
                      <a:pt x="32" y="1630"/>
                    </a:cubicBezTo>
                    <a:cubicBezTo>
                      <a:pt x="1" y="1796"/>
                      <a:pt x="1" y="1982"/>
                      <a:pt x="53" y="2158"/>
                    </a:cubicBezTo>
                    <a:cubicBezTo>
                      <a:pt x="32" y="2179"/>
                      <a:pt x="32" y="2200"/>
                      <a:pt x="42" y="2220"/>
                    </a:cubicBezTo>
                    <a:cubicBezTo>
                      <a:pt x="42" y="2241"/>
                      <a:pt x="53" y="2262"/>
                      <a:pt x="74" y="2273"/>
                    </a:cubicBezTo>
                    <a:cubicBezTo>
                      <a:pt x="94" y="2283"/>
                      <a:pt x="104" y="2283"/>
                      <a:pt x="115" y="2283"/>
                    </a:cubicBezTo>
                    <a:cubicBezTo>
                      <a:pt x="146" y="2283"/>
                      <a:pt x="177" y="2273"/>
                      <a:pt x="198" y="2241"/>
                    </a:cubicBezTo>
                    <a:cubicBezTo>
                      <a:pt x="229" y="2190"/>
                      <a:pt x="260" y="2137"/>
                      <a:pt x="302" y="2086"/>
                    </a:cubicBezTo>
                    <a:cubicBezTo>
                      <a:pt x="415" y="1941"/>
                      <a:pt x="551" y="1805"/>
                      <a:pt x="696" y="1692"/>
                    </a:cubicBezTo>
                    <a:cubicBezTo>
                      <a:pt x="830" y="1588"/>
                      <a:pt x="976" y="1505"/>
                      <a:pt x="1132" y="1443"/>
                    </a:cubicBezTo>
                    <a:cubicBezTo>
                      <a:pt x="1245" y="1391"/>
                      <a:pt x="1370" y="1360"/>
                      <a:pt x="1494" y="1339"/>
                    </a:cubicBezTo>
                    <a:lnTo>
                      <a:pt x="1505" y="1328"/>
                    </a:lnTo>
                    <a:cubicBezTo>
                      <a:pt x="1888" y="1640"/>
                      <a:pt x="2324" y="1899"/>
                      <a:pt x="2833" y="2096"/>
                    </a:cubicBezTo>
                    <a:cubicBezTo>
                      <a:pt x="3351" y="2303"/>
                      <a:pt x="3901" y="2428"/>
                      <a:pt x="4472" y="2459"/>
                    </a:cubicBezTo>
                    <a:cubicBezTo>
                      <a:pt x="4585" y="2469"/>
                      <a:pt x="4700" y="2469"/>
                      <a:pt x="4814" y="2469"/>
                    </a:cubicBezTo>
                    <a:cubicBezTo>
                      <a:pt x="5322" y="2469"/>
                      <a:pt x="5809" y="2397"/>
                      <a:pt x="6256" y="2252"/>
                    </a:cubicBezTo>
                    <a:lnTo>
                      <a:pt x="6256" y="2252"/>
                    </a:lnTo>
                    <a:cubicBezTo>
                      <a:pt x="6245" y="2480"/>
                      <a:pt x="6256" y="2708"/>
                      <a:pt x="6277" y="2916"/>
                    </a:cubicBezTo>
                    <a:cubicBezTo>
                      <a:pt x="6318" y="3216"/>
                      <a:pt x="6390" y="3486"/>
                      <a:pt x="6505" y="3704"/>
                    </a:cubicBezTo>
                    <a:cubicBezTo>
                      <a:pt x="6567" y="3829"/>
                      <a:pt x="6650" y="3942"/>
                      <a:pt x="6743" y="4036"/>
                    </a:cubicBezTo>
                    <a:cubicBezTo>
                      <a:pt x="6826" y="4140"/>
                      <a:pt x="6930" y="4202"/>
                      <a:pt x="7033" y="4233"/>
                    </a:cubicBezTo>
                    <a:cubicBezTo>
                      <a:pt x="7065" y="4244"/>
                      <a:pt x="7096" y="4254"/>
                      <a:pt x="7137" y="4254"/>
                    </a:cubicBezTo>
                    <a:lnTo>
                      <a:pt x="7158" y="4254"/>
                    </a:lnTo>
                    <a:cubicBezTo>
                      <a:pt x="7199" y="4254"/>
                      <a:pt x="7241" y="4244"/>
                      <a:pt x="7293" y="4212"/>
                    </a:cubicBezTo>
                    <a:cubicBezTo>
                      <a:pt x="7335" y="4202"/>
                      <a:pt x="7376" y="4171"/>
                      <a:pt x="7397" y="4140"/>
                    </a:cubicBezTo>
                    <a:cubicBezTo>
                      <a:pt x="7438" y="4108"/>
                      <a:pt x="7469" y="4067"/>
                      <a:pt x="7490" y="4036"/>
                    </a:cubicBezTo>
                    <a:cubicBezTo>
                      <a:pt x="7531" y="3984"/>
                      <a:pt x="7552" y="3922"/>
                      <a:pt x="7594" y="3849"/>
                    </a:cubicBezTo>
                    <a:cubicBezTo>
                      <a:pt x="7614" y="3776"/>
                      <a:pt x="7635" y="3714"/>
                      <a:pt x="7656" y="3642"/>
                    </a:cubicBezTo>
                    <a:cubicBezTo>
                      <a:pt x="7697" y="3497"/>
                      <a:pt x="7708" y="3351"/>
                      <a:pt x="7708" y="3206"/>
                    </a:cubicBezTo>
                    <a:cubicBezTo>
                      <a:pt x="7708" y="3175"/>
                      <a:pt x="7697" y="3144"/>
                      <a:pt x="7667" y="3133"/>
                    </a:cubicBezTo>
                    <a:cubicBezTo>
                      <a:pt x="7697" y="2822"/>
                      <a:pt x="7667" y="2522"/>
                      <a:pt x="7594" y="2220"/>
                    </a:cubicBezTo>
                    <a:cubicBezTo>
                      <a:pt x="7521" y="1951"/>
                      <a:pt x="7407" y="1692"/>
                      <a:pt x="7252" y="1464"/>
                    </a:cubicBezTo>
                    <a:cubicBezTo>
                      <a:pt x="6961" y="1038"/>
                      <a:pt x="6505" y="685"/>
                      <a:pt x="5945" y="436"/>
                    </a:cubicBezTo>
                    <a:cubicBezTo>
                      <a:pt x="5426" y="219"/>
                      <a:pt x="4814" y="74"/>
                      <a:pt x="4150" y="21"/>
                    </a:cubicBezTo>
                    <a:cubicBezTo>
                      <a:pt x="3984" y="11"/>
                      <a:pt x="3808" y="1"/>
                      <a:pt x="36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50"/>
              <p:cNvSpPr/>
              <p:nvPr/>
            </p:nvSpPr>
            <p:spPr>
              <a:xfrm>
                <a:off x="4543150" y="2965975"/>
                <a:ext cx="105050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1173" extrusionOk="0">
                    <a:moveTo>
                      <a:pt x="104" y="1"/>
                    </a:moveTo>
                    <a:cubicBezTo>
                      <a:pt x="73" y="1"/>
                      <a:pt x="42" y="11"/>
                      <a:pt x="31" y="42"/>
                    </a:cubicBezTo>
                    <a:cubicBezTo>
                      <a:pt x="11" y="63"/>
                      <a:pt x="1" y="94"/>
                      <a:pt x="1" y="125"/>
                    </a:cubicBezTo>
                    <a:cubicBezTo>
                      <a:pt x="1" y="156"/>
                      <a:pt x="21" y="177"/>
                      <a:pt x="42" y="197"/>
                    </a:cubicBezTo>
                    <a:lnTo>
                      <a:pt x="52" y="208"/>
                    </a:lnTo>
                    <a:cubicBezTo>
                      <a:pt x="218" y="384"/>
                      <a:pt x="426" y="529"/>
                      <a:pt x="633" y="654"/>
                    </a:cubicBezTo>
                    <a:cubicBezTo>
                      <a:pt x="861" y="778"/>
                      <a:pt x="1100" y="882"/>
                      <a:pt x="1338" y="955"/>
                    </a:cubicBezTo>
                    <a:cubicBezTo>
                      <a:pt x="1474" y="996"/>
                      <a:pt x="1608" y="1027"/>
                      <a:pt x="1743" y="1059"/>
                    </a:cubicBezTo>
                    <a:cubicBezTo>
                      <a:pt x="1868" y="1089"/>
                      <a:pt x="2002" y="1110"/>
                      <a:pt x="2138" y="1131"/>
                    </a:cubicBezTo>
                    <a:cubicBezTo>
                      <a:pt x="2262" y="1152"/>
                      <a:pt x="2396" y="1162"/>
                      <a:pt x="2532" y="1172"/>
                    </a:cubicBezTo>
                    <a:lnTo>
                      <a:pt x="2936" y="1172"/>
                    </a:lnTo>
                    <a:cubicBezTo>
                      <a:pt x="3040" y="1172"/>
                      <a:pt x="3154" y="1172"/>
                      <a:pt x="3268" y="1162"/>
                    </a:cubicBezTo>
                    <a:cubicBezTo>
                      <a:pt x="3372" y="1152"/>
                      <a:pt x="3475" y="1142"/>
                      <a:pt x="3579" y="1121"/>
                    </a:cubicBezTo>
                    <a:cubicBezTo>
                      <a:pt x="3683" y="1110"/>
                      <a:pt x="3786" y="1089"/>
                      <a:pt x="3890" y="1069"/>
                    </a:cubicBezTo>
                    <a:cubicBezTo>
                      <a:pt x="3984" y="1048"/>
                      <a:pt x="4088" y="1027"/>
                      <a:pt x="4181" y="1006"/>
                    </a:cubicBezTo>
                    <a:cubicBezTo>
                      <a:pt x="4191" y="996"/>
                      <a:pt x="4201" y="976"/>
                      <a:pt x="4201" y="955"/>
                    </a:cubicBezTo>
                    <a:cubicBezTo>
                      <a:pt x="4194" y="947"/>
                      <a:pt x="4182" y="940"/>
                      <a:pt x="4171" y="940"/>
                    </a:cubicBezTo>
                    <a:cubicBezTo>
                      <a:pt x="4167" y="940"/>
                      <a:pt x="4163" y="941"/>
                      <a:pt x="4160" y="944"/>
                    </a:cubicBezTo>
                    <a:lnTo>
                      <a:pt x="4139" y="944"/>
                    </a:lnTo>
                    <a:cubicBezTo>
                      <a:pt x="3952" y="986"/>
                      <a:pt x="3776" y="1006"/>
                      <a:pt x="3590" y="1027"/>
                    </a:cubicBezTo>
                    <a:cubicBezTo>
                      <a:pt x="3392" y="1038"/>
                      <a:pt x="3185" y="1038"/>
                      <a:pt x="2988" y="1038"/>
                    </a:cubicBezTo>
                    <a:cubicBezTo>
                      <a:pt x="2874" y="1038"/>
                      <a:pt x="2770" y="1027"/>
                      <a:pt x="2656" y="1017"/>
                    </a:cubicBezTo>
                    <a:cubicBezTo>
                      <a:pt x="2542" y="996"/>
                      <a:pt x="2417" y="986"/>
                      <a:pt x="2304" y="965"/>
                    </a:cubicBezTo>
                    <a:cubicBezTo>
                      <a:pt x="2189" y="955"/>
                      <a:pt x="2075" y="923"/>
                      <a:pt x="1961" y="903"/>
                    </a:cubicBezTo>
                    <a:cubicBezTo>
                      <a:pt x="1847" y="872"/>
                      <a:pt x="1733" y="851"/>
                      <a:pt x="1629" y="820"/>
                    </a:cubicBezTo>
                    <a:cubicBezTo>
                      <a:pt x="1287" y="716"/>
                      <a:pt x="955" y="571"/>
                      <a:pt x="644" y="384"/>
                    </a:cubicBezTo>
                    <a:cubicBezTo>
                      <a:pt x="571" y="333"/>
                      <a:pt x="488" y="280"/>
                      <a:pt x="416" y="218"/>
                    </a:cubicBezTo>
                    <a:cubicBezTo>
                      <a:pt x="374" y="187"/>
                      <a:pt x="343" y="156"/>
                      <a:pt x="301" y="125"/>
                    </a:cubicBezTo>
                    <a:cubicBezTo>
                      <a:pt x="260" y="94"/>
                      <a:pt x="218" y="63"/>
                      <a:pt x="187" y="21"/>
                    </a:cubicBezTo>
                    <a:cubicBezTo>
                      <a:pt x="167" y="11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50"/>
              <p:cNvSpPr/>
              <p:nvPr/>
            </p:nvSpPr>
            <p:spPr>
              <a:xfrm>
                <a:off x="4659325" y="2997625"/>
                <a:ext cx="12725" cy="4015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606" extrusionOk="0">
                    <a:moveTo>
                      <a:pt x="94" y="0"/>
                    </a:moveTo>
                    <a:cubicBezTo>
                      <a:pt x="73" y="0"/>
                      <a:pt x="52" y="10"/>
                      <a:pt x="52" y="42"/>
                    </a:cubicBezTo>
                    <a:cubicBezTo>
                      <a:pt x="1" y="301"/>
                      <a:pt x="1" y="581"/>
                      <a:pt x="52" y="840"/>
                    </a:cubicBezTo>
                    <a:cubicBezTo>
                      <a:pt x="94" y="1100"/>
                      <a:pt x="188" y="1359"/>
                      <a:pt x="353" y="1577"/>
                    </a:cubicBezTo>
                    <a:cubicBezTo>
                      <a:pt x="371" y="1595"/>
                      <a:pt x="396" y="1606"/>
                      <a:pt x="420" y="1606"/>
                    </a:cubicBezTo>
                    <a:cubicBezTo>
                      <a:pt x="438" y="1606"/>
                      <a:pt x="454" y="1600"/>
                      <a:pt x="467" y="1587"/>
                    </a:cubicBezTo>
                    <a:cubicBezTo>
                      <a:pt x="509" y="1556"/>
                      <a:pt x="509" y="1504"/>
                      <a:pt x="478" y="1473"/>
                    </a:cubicBezTo>
                    <a:cubicBezTo>
                      <a:pt x="446" y="1432"/>
                      <a:pt x="405" y="1379"/>
                      <a:pt x="374" y="1338"/>
                    </a:cubicBezTo>
                    <a:cubicBezTo>
                      <a:pt x="312" y="1224"/>
                      <a:pt x="250" y="1110"/>
                      <a:pt x="208" y="985"/>
                    </a:cubicBezTo>
                    <a:cubicBezTo>
                      <a:pt x="156" y="809"/>
                      <a:pt x="135" y="643"/>
                      <a:pt x="125" y="467"/>
                    </a:cubicBezTo>
                    <a:lnTo>
                      <a:pt x="125" y="477"/>
                    </a:lnTo>
                    <a:cubicBezTo>
                      <a:pt x="114" y="332"/>
                      <a:pt x="125" y="187"/>
                      <a:pt x="146" y="52"/>
                    </a:cubicBezTo>
                    <a:cubicBezTo>
                      <a:pt x="156" y="21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50"/>
              <p:cNvSpPr/>
              <p:nvPr/>
            </p:nvSpPr>
            <p:spPr>
              <a:xfrm>
                <a:off x="4444100" y="2956125"/>
                <a:ext cx="7807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193" extrusionOk="0">
                    <a:moveTo>
                      <a:pt x="125" y="1"/>
                    </a:moveTo>
                    <a:cubicBezTo>
                      <a:pt x="83" y="10"/>
                      <a:pt x="52" y="31"/>
                      <a:pt x="31" y="52"/>
                    </a:cubicBezTo>
                    <a:cubicBezTo>
                      <a:pt x="10" y="83"/>
                      <a:pt x="0" y="125"/>
                      <a:pt x="0" y="156"/>
                    </a:cubicBezTo>
                    <a:cubicBezTo>
                      <a:pt x="21" y="218"/>
                      <a:pt x="31" y="280"/>
                      <a:pt x="52" y="342"/>
                    </a:cubicBezTo>
                    <a:lnTo>
                      <a:pt x="114" y="498"/>
                    </a:lnTo>
                    <a:cubicBezTo>
                      <a:pt x="145" y="561"/>
                      <a:pt x="176" y="612"/>
                      <a:pt x="218" y="654"/>
                    </a:cubicBezTo>
                    <a:cubicBezTo>
                      <a:pt x="249" y="706"/>
                      <a:pt x="291" y="757"/>
                      <a:pt x="342" y="799"/>
                    </a:cubicBezTo>
                    <a:cubicBezTo>
                      <a:pt x="404" y="872"/>
                      <a:pt x="477" y="934"/>
                      <a:pt x="560" y="986"/>
                    </a:cubicBezTo>
                    <a:cubicBezTo>
                      <a:pt x="653" y="1038"/>
                      <a:pt x="747" y="1089"/>
                      <a:pt x="851" y="1121"/>
                    </a:cubicBezTo>
                    <a:cubicBezTo>
                      <a:pt x="955" y="1142"/>
                      <a:pt x="1047" y="1172"/>
                      <a:pt x="1162" y="1183"/>
                    </a:cubicBezTo>
                    <a:cubicBezTo>
                      <a:pt x="1266" y="1193"/>
                      <a:pt x="1369" y="1193"/>
                      <a:pt x="1473" y="1193"/>
                    </a:cubicBezTo>
                    <a:cubicBezTo>
                      <a:pt x="1577" y="1193"/>
                      <a:pt x="1681" y="1183"/>
                      <a:pt x="1784" y="1162"/>
                    </a:cubicBezTo>
                    <a:cubicBezTo>
                      <a:pt x="1888" y="1142"/>
                      <a:pt x="1992" y="1121"/>
                      <a:pt x="2096" y="1089"/>
                    </a:cubicBezTo>
                    <a:cubicBezTo>
                      <a:pt x="2188" y="1059"/>
                      <a:pt x="2282" y="1027"/>
                      <a:pt x="2365" y="996"/>
                    </a:cubicBezTo>
                    <a:cubicBezTo>
                      <a:pt x="2458" y="965"/>
                      <a:pt x="2541" y="923"/>
                      <a:pt x="2635" y="882"/>
                    </a:cubicBezTo>
                    <a:cubicBezTo>
                      <a:pt x="2801" y="810"/>
                      <a:pt x="2956" y="716"/>
                      <a:pt x="3112" y="612"/>
                    </a:cubicBezTo>
                    <a:cubicBezTo>
                      <a:pt x="3122" y="612"/>
                      <a:pt x="3122" y="591"/>
                      <a:pt x="3122" y="581"/>
                    </a:cubicBezTo>
                    <a:cubicBezTo>
                      <a:pt x="3116" y="569"/>
                      <a:pt x="3107" y="564"/>
                      <a:pt x="3097" y="564"/>
                    </a:cubicBezTo>
                    <a:cubicBezTo>
                      <a:pt x="3091" y="564"/>
                      <a:pt x="3085" y="567"/>
                      <a:pt x="3081" y="571"/>
                    </a:cubicBezTo>
                    <a:cubicBezTo>
                      <a:pt x="3050" y="581"/>
                      <a:pt x="3029" y="602"/>
                      <a:pt x="3008" y="612"/>
                    </a:cubicBezTo>
                    <a:lnTo>
                      <a:pt x="2998" y="612"/>
                    </a:lnTo>
                    <a:cubicBezTo>
                      <a:pt x="2894" y="674"/>
                      <a:pt x="2780" y="727"/>
                      <a:pt x="2666" y="768"/>
                    </a:cubicBezTo>
                    <a:cubicBezTo>
                      <a:pt x="2541" y="810"/>
                      <a:pt x="2407" y="851"/>
                      <a:pt x="2271" y="893"/>
                    </a:cubicBezTo>
                    <a:cubicBezTo>
                      <a:pt x="2158" y="913"/>
                      <a:pt x="2043" y="934"/>
                      <a:pt x="1930" y="944"/>
                    </a:cubicBezTo>
                    <a:cubicBezTo>
                      <a:pt x="1815" y="955"/>
                      <a:pt x="1701" y="965"/>
                      <a:pt x="1577" y="965"/>
                    </a:cubicBezTo>
                    <a:cubicBezTo>
                      <a:pt x="1504" y="965"/>
                      <a:pt x="1421" y="955"/>
                      <a:pt x="1349" y="944"/>
                    </a:cubicBezTo>
                    <a:cubicBezTo>
                      <a:pt x="1276" y="934"/>
                      <a:pt x="1213" y="913"/>
                      <a:pt x="1151" y="903"/>
                    </a:cubicBezTo>
                    <a:lnTo>
                      <a:pt x="964" y="840"/>
                    </a:lnTo>
                    <a:cubicBezTo>
                      <a:pt x="913" y="810"/>
                      <a:pt x="861" y="789"/>
                      <a:pt x="809" y="757"/>
                    </a:cubicBezTo>
                    <a:cubicBezTo>
                      <a:pt x="726" y="706"/>
                      <a:pt x="653" y="644"/>
                      <a:pt x="581" y="581"/>
                    </a:cubicBezTo>
                    <a:cubicBezTo>
                      <a:pt x="498" y="478"/>
                      <a:pt x="425" y="374"/>
                      <a:pt x="353" y="259"/>
                    </a:cubicBezTo>
                    <a:lnTo>
                      <a:pt x="321" y="197"/>
                    </a:lnTo>
                    <a:cubicBezTo>
                      <a:pt x="301" y="156"/>
                      <a:pt x="280" y="125"/>
                      <a:pt x="270" y="93"/>
                    </a:cubicBezTo>
                    <a:cubicBezTo>
                      <a:pt x="259" y="73"/>
                      <a:pt x="249" y="52"/>
                      <a:pt x="228" y="31"/>
                    </a:cubicBezTo>
                    <a:cubicBezTo>
                      <a:pt x="197" y="10"/>
                      <a:pt x="166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0"/>
              <p:cNvSpPr/>
              <p:nvPr/>
            </p:nvSpPr>
            <p:spPr>
              <a:xfrm>
                <a:off x="4453675" y="2932275"/>
                <a:ext cx="30900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447" extrusionOk="0">
                    <a:moveTo>
                      <a:pt x="125" y="0"/>
                    </a:moveTo>
                    <a:cubicBezTo>
                      <a:pt x="104" y="0"/>
                      <a:pt x="84" y="0"/>
                      <a:pt x="63" y="21"/>
                    </a:cubicBezTo>
                    <a:cubicBezTo>
                      <a:pt x="53" y="21"/>
                      <a:pt x="53" y="31"/>
                      <a:pt x="42" y="31"/>
                    </a:cubicBezTo>
                    <a:cubicBezTo>
                      <a:pt x="32" y="52"/>
                      <a:pt x="21" y="62"/>
                      <a:pt x="21" y="83"/>
                    </a:cubicBezTo>
                    <a:cubicBezTo>
                      <a:pt x="1" y="166"/>
                      <a:pt x="1" y="238"/>
                      <a:pt x="1" y="321"/>
                    </a:cubicBezTo>
                    <a:cubicBezTo>
                      <a:pt x="11" y="404"/>
                      <a:pt x="32" y="487"/>
                      <a:pt x="63" y="560"/>
                    </a:cubicBezTo>
                    <a:cubicBezTo>
                      <a:pt x="84" y="643"/>
                      <a:pt x="125" y="716"/>
                      <a:pt x="177" y="778"/>
                    </a:cubicBezTo>
                    <a:cubicBezTo>
                      <a:pt x="219" y="851"/>
                      <a:pt x="281" y="913"/>
                      <a:pt x="343" y="964"/>
                    </a:cubicBezTo>
                    <a:cubicBezTo>
                      <a:pt x="468" y="1089"/>
                      <a:pt x="602" y="1183"/>
                      <a:pt x="758" y="1266"/>
                    </a:cubicBezTo>
                    <a:cubicBezTo>
                      <a:pt x="893" y="1349"/>
                      <a:pt x="1049" y="1400"/>
                      <a:pt x="1194" y="1442"/>
                    </a:cubicBezTo>
                    <a:cubicBezTo>
                      <a:pt x="1200" y="1445"/>
                      <a:pt x="1205" y="1446"/>
                      <a:pt x="1210" y="1446"/>
                    </a:cubicBezTo>
                    <a:cubicBezTo>
                      <a:pt x="1221" y="1446"/>
                      <a:pt x="1228" y="1439"/>
                      <a:pt x="1235" y="1432"/>
                    </a:cubicBezTo>
                    <a:cubicBezTo>
                      <a:pt x="1235" y="1421"/>
                      <a:pt x="1235" y="1400"/>
                      <a:pt x="1215" y="1390"/>
                    </a:cubicBezTo>
                    <a:cubicBezTo>
                      <a:pt x="1100" y="1359"/>
                      <a:pt x="996" y="1296"/>
                      <a:pt x="893" y="1234"/>
                    </a:cubicBezTo>
                    <a:cubicBezTo>
                      <a:pt x="820" y="1193"/>
                      <a:pt x="747" y="1151"/>
                      <a:pt x="685" y="1100"/>
                    </a:cubicBezTo>
                    <a:cubicBezTo>
                      <a:pt x="613" y="1047"/>
                      <a:pt x="551" y="985"/>
                      <a:pt x="489" y="923"/>
                    </a:cubicBezTo>
                    <a:cubicBezTo>
                      <a:pt x="415" y="851"/>
                      <a:pt x="353" y="757"/>
                      <a:pt x="302" y="664"/>
                    </a:cubicBezTo>
                    <a:cubicBezTo>
                      <a:pt x="260" y="602"/>
                      <a:pt x="240" y="529"/>
                      <a:pt x="219" y="457"/>
                    </a:cubicBezTo>
                    <a:cubicBezTo>
                      <a:pt x="198" y="404"/>
                      <a:pt x="198" y="342"/>
                      <a:pt x="198" y="291"/>
                    </a:cubicBezTo>
                    <a:cubicBezTo>
                      <a:pt x="198" y="228"/>
                      <a:pt x="208" y="166"/>
                      <a:pt x="219" y="114"/>
                    </a:cubicBezTo>
                    <a:cubicBezTo>
                      <a:pt x="229" y="83"/>
                      <a:pt x="219" y="52"/>
                      <a:pt x="198" y="42"/>
                    </a:cubicBezTo>
                    <a:cubicBezTo>
                      <a:pt x="187" y="21"/>
                      <a:pt x="167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50"/>
              <p:cNvSpPr/>
              <p:nvPr/>
            </p:nvSpPr>
            <p:spPr>
              <a:xfrm>
                <a:off x="4316750" y="3283650"/>
                <a:ext cx="185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74" h="395" extrusionOk="0">
                    <a:moveTo>
                      <a:pt x="32" y="0"/>
                    </a:moveTo>
                    <a:cubicBezTo>
                      <a:pt x="21" y="0"/>
                      <a:pt x="1" y="11"/>
                      <a:pt x="1" y="32"/>
                    </a:cubicBezTo>
                    <a:cubicBezTo>
                      <a:pt x="1" y="83"/>
                      <a:pt x="1" y="145"/>
                      <a:pt x="11" y="198"/>
                    </a:cubicBezTo>
                    <a:cubicBezTo>
                      <a:pt x="11" y="260"/>
                      <a:pt x="11" y="311"/>
                      <a:pt x="21" y="374"/>
                    </a:cubicBezTo>
                    <a:cubicBezTo>
                      <a:pt x="21" y="374"/>
                      <a:pt x="21" y="384"/>
                      <a:pt x="32" y="394"/>
                    </a:cubicBezTo>
                    <a:lnTo>
                      <a:pt x="42" y="394"/>
                    </a:lnTo>
                    <a:cubicBezTo>
                      <a:pt x="63" y="394"/>
                      <a:pt x="74" y="384"/>
                      <a:pt x="74" y="374"/>
                    </a:cubicBezTo>
                    <a:cubicBezTo>
                      <a:pt x="74" y="311"/>
                      <a:pt x="63" y="260"/>
                      <a:pt x="63" y="198"/>
                    </a:cubicBezTo>
                    <a:lnTo>
                      <a:pt x="63" y="32"/>
                    </a:lnTo>
                    <a:cubicBezTo>
                      <a:pt x="63" y="11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50"/>
              <p:cNvSpPr/>
              <p:nvPr/>
            </p:nvSpPr>
            <p:spPr>
              <a:xfrm>
                <a:off x="4316750" y="3283125"/>
                <a:ext cx="210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582" extrusionOk="0">
                    <a:moveTo>
                      <a:pt x="32" y="1"/>
                    </a:moveTo>
                    <a:cubicBezTo>
                      <a:pt x="11" y="1"/>
                      <a:pt x="1" y="11"/>
                      <a:pt x="1" y="32"/>
                    </a:cubicBezTo>
                    <a:lnTo>
                      <a:pt x="1" y="281"/>
                    </a:lnTo>
                    <a:lnTo>
                      <a:pt x="32" y="561"/>
                    </a:lnTo>
                    <a:lnTo>
                      <a:pt x="32" y="581"/>
                    </a:lnTo>
                    <a:lnTo>
                      <a:pt x="53" y="581"/>
                    </a:lnTo>
                    <a:cubicBezTo>
                      <a:pt x="74" y="581"/>
                      <a:pt x="84" y="571"/>
                      <a:pt x="84" y="561"/>
                    </a:cubicBezTo>
                    <a:cubicBezTo>
                      <a:pt x="74" y="478"/>
                      <a:pt x="63" y="385"/>
                      <a:pt x="63" y="302"/>
                    </a:cubicBezTo>
                    <a:cubicBezTo>
                      <a:pt x="53" y="219"/>
                      <a:pt x="53" y="125"/>
                      <a:pt x="53" y="32"/>
                    </a:cubicBezTo>
                    <a:cubicBezTo>
                      <a:pt x="53" y="11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50"/>
              <p:cNvSpPr/>
              <p:nvPr/>
            </p:nvSpPr>
            <p:spPr>
              <a:xfrm>
                <a:off x="4316500" y="3283125"/>
                <a:ext cx="23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686" extrusionOk="0">
                    <a:moveTo>
                      <a:pt x="42" y="1"/>
                    </a:moveTo>
                    <a:cubicBezTo>
                      <a:pt x="21" y="1"/>
                      <a:pt x="11" y="21"/>
                      <a:pt x="11" y="32"/>
                    </a:cubicBezTo>
                    <a:cubicBezTo>
                      <a:pt x="1" y="136"/>
                      <a:pt x="11" y="229"/>
                      <a:pt x="11" y="332"/>
                    </a:cubicBezTo>
                    <a:cubicBezTo>
                      <a:pt x="21" y="436"/>
                      <a:pt x="31" y="551"/>
                      <a:pt x="42" y="654"/>
                    </a:cubicBezTo>
                    <a:cubicBezTo>
                      <a:pt x="42" y="664"/>
                      <a:pt x="52" y="685"/>
                      <a:pt x="63" y="685"/>
                    </a:cubicBezTo>
                    <a:cubicBezTo>
                      <a:pt x="84" y="685"/>
                      <a:pt x="94" y="664"/>
                      <a:pt x="94" y="654"/>
                    </a:cubicBezTo>
                    <a:cubicBezTo>
                      <a:pt x="84" y="551"/>
                      <a:pt x="73" y="457"/>
                      <a:pt x="73" y="353"/>
                    </a:cubicBezTo>
                    <a:cubicBezTo>
                      <a:pt x="63" y="249"/>
                      <a:pt x="63" y="136"/>
                      <a:pt x="63" y="32"/>
                    </a:cubicBezTo>
                    <a:cubicBezTo>
                      <a:pt x="63" y="2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0"/>
              <p:cNvSpPr/>
              <p:nvPr/>
            </p:nvSpPr>
            <p:spPr>
              <a:xfrm>
                <a:off x="4316500" y="3282350"/>
                <a:ext cx="1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634" extrusionOk="0">
                    <a:moveTo>
                      <a:pt x="31" y="1"/>
                    </a:moveTo>
                    <a:cubicBezTo>
                      <a:pt x="11" y="1"/>
                      <a:pt x="1" y="22"/>
                      <a:pt x="1" y="32"/>
                    </a:cubicBezTo>
                    <a:lnTo>
                      <a:pt x="1" y="322"/>
                    </a:lnTo>
                    <a:cubicBezTo>
                      <a:pt x="11" y="416"/>
                      <a:pt x="11" y="509"/>
                      <a:pt x="21" y="602"/>
                    </a:cubicBezTo>
                    <a:cubicBezTo>
                      <a:pt x="21" y="612"/>
                      <a:pt x="31" y="633"/>
                      <a:pt x="52" y="633"/>
                    </a:cubicBezTo>
                    <a:cubicBezTo>
                      <a:pt x="63" y="633"/>
                      <a:pt x="73" y="612"/>
                      <a:pt x="73" y="602"/>
                    </a:cubicBezTo>
                    <a:cubicBezTo>
                      <a:pt x="73" y="509"/>
                      <a:pt x="63" y="416"/>
                      <a:pt x="63" y="322"/>
                    </a:cubicBezTo>
                    <a:cubicBezTo>
                      <a:pt x="52" y="218"/>
                      <a:pt x="52" y="125"/>
                      <a:pt x="63" y="32"/>
                    </a:cubicBezTo>
                    <a:cubicBezTo>
                      <a:pt x="63" y="22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50"/>
              <p:cNvSpPr/>
              <p:nvPr/>
            </p:nvSpPr>
            <p:spPr>
              <a:xfrm>
                <a:off x="4315975" y="3281850"/>
                <a:ext cx="28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027" extrusionOk="0">
                    <a:moveTo>
                      <a:pt x="52" y="0"/>
                    </a:moveTo>
                    <a:cubicBezTo>
                      <a:pt x="32" y="0"/>
                      <a:pt x="22" y="10"/>
                      <a:pt x="22" y="31"/>
                    </a:cubicBezTo>
                    <a:cubicBezTo>
                      <a:pt x="1" y="353"/>
                      <a:pt x="32" y="674"/>
                      <a:pt x="63" y="996"/>
                    </a:cubicBezTo>
                    <a:cubicBezTo>
                      <a:pt x="63" y="1006"/>
                      <a:pt x="63" y="1017"/>
                      <a:pt x="73" y="1017"/>
                    </a:cubicBezTo>
                    <a:cubicBezTo>
                      <a:pt x="73" y="1027"/>
                      <a:pt x="84" y="1027"/>
                      <a:pt x="94" y="1027"/>
                    </a:cubicBezTo>
                    <a:cubicBezTo>
                      <a:pt x="105" y="1027"/>
                      <a:pt x="115" y="1017"/>
                      <a:pt x="115" y="996"/>
                    </a:cubicBezTo>
                    <a:cubicBezTo>
                      <a:pt x="84" y="674"/>
                      <a:pt x="52" y="353"/>
                      <a:pt x="84" y="31"/>
                    </a:cubicBezTo>
                    <a:cubicBezTo>
                      <a:pt x="84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50"/>
              <p:cNvSpPr/>
              <p:nvPr/>
            </p:nvSpPr>
            <p:spPr>
              <a:xfrm>
                <a:off x="4316500" y="3286750"/>
                <a:ext cx="26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42" extrusionOk="0">
                    <a:moveTo>
                      <a:pt x="42" y="1"/>
                    </a:moveTo>
                    <a:cubicBezTo>
                      <a:pt x="31" y="1"/>
                      <a:pt x="21" y="1"/>
                      <a:pt x="11" y="12"/>
                    </a:cubicBezTo>
                    <a:lnTo>
                      <a:pt x="11" y="32"/>
                    </a:lnTo>
                    <a:lnTo>
                      <a:pt x="11" y="95"/>
                    </a:lnTo>
                    <a:cubicBezTo>
                      <a:pt x="1" y="146"/>
                      <a:pt x="1" y="198"/>
                      <a:pt x="1" y="250"/>
                    </a:cubicBezTo>
                    <a:cubicBezTo>
                      <a:pt x="1" y="343"/>
                      <a:pt x="11" y="436"/>
                      <a:pt x="11" y="530"/>
                    </a:cubicBezTo>
                    <a:cubicBezTo>
                      <a:pt x="21" y="727"/>
                      <a:pt x="31" y="924"/>
                      <a:pt x="52" y="1121"/>
                    </a:cubicBezTo>
                    <a:lnTo>
                      <a:pt x="52" y="1142"/>
                    </a:lnTo>
                    <a:lnTo>
                      <a:pt x="73" y="1142"/>
                    </a:lnTo>
                    <a:cubicBezTo>
                      <a:pt x="94" y="1142"/>
                      <a:pt x="104" y="1132"/>
                      <a:pt x="104" y="1121"/>
                    </a:cubicBezTo>
                    <a:cubicBezTo>
                      <a:pt x="73" y="768"/>
                      <a:pt x="52" y="416"/>
                      <a:pt x="63" y="63"/>
                    </a:cubicBezTo>
                    <a:lnTo>
                      <a:pt x="63" y="53"/>
                    </a:lnTo>
                    <a:cubicBezTo>
                      <a:pt x="63" y="42"/>
                      <a:pt x="73" y="32"/>
                      <a:pt x="63" y="21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50"/>
              <p:cNvSpPr/>
              <p:nvPr/>
            </p:nvSpPr>
            <p:spPr>
              <a:xfrm>
                <a:off x="4316750" y="3296350"/>
                <a:ext cx="2625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18" extrusionOk="0">
                    <a:moveTo>
                      <a:pt x="42" y="1"/>
                    </a:moveTo>
                    <a:cubicBezTo>
                      <a:pt x="21" y="1"/>
                      <a:pt x="11" y="22"/>
                      <a:pt x="11" y="32"/>
                    </a:cubicBezTo>
                    <a:cubicBezTo>
                      <a:pt x="1" y="354"/>
                      <a:pt x="21" y="675"/>
                      <a:pt x="53" y="986"/>
                    </a:cubicBezTo>
                    <a:cubicBezTo>
                      <a:pt x="53" y="997"/>
                      <a:pt x="53" y="1007"/>
                      <a:pt x="63" y="1007"/>
                    </a:cubicBezTo>
                    <a:cubicBezTo>
                      <a:pt x="63" y="1018"/>
                      <a:pt x="74" y="1018"/>
                      <a:pt x="84" y="1018"/>
                    </a:cubicBezTo>
                    <a:cubicBezTo>
                      <a:pt x="84" y="1018"/>
                      <a:pt x="94" y="1018"/>
                      <a:pt x="104" y="1007"/>
                    </a:cubicBezTo>
                    <a:lnTo>
                      <a:pt x="104" y="986"/>
                    </a:lnTo>
                    <a:cubicBezTo>
                      <a:pt x="74" y="675"/>
                      <a:pt x="53" y="354"/>
                      <a:pt x="74" y="32"/>
                    </a:cubicBezTo>
                    <a:cubicBezTo>
                      <a:pt x="74" y="22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50"/>
              <p:cNvSpPr/>
              <p:nvPr/>
            </p:nvSpPr>
            <p:spPr>
              <a:xfrm>
                <a:off x="4317550" y="3305950"/>
                <a:ext cx="26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07" extrusionOk="0">
                    <a:moveTo>
                      <a:pt x="31" y="0"/>
                    </a:moveTo>
                    <a:cubicBezTo>
                      <a:pt x="10" y="0"/>
                      <a:pt x="0" y="11"/>
                      <a:pt x="0" y="32"/>
                    </a:cubicBezTo>
                    <a:cubicBezTo>
                      <a:pt x="0" y="187"/>
                      <a:pt x="0" y="343"/>
                      <a:pt x="21" y="509"/>
                    </a:cubicBezTo>
                    <a:cubicBezTo>
                      <a:pt x="31" y="664"/>
                      <a:pt x="42" y="820"/>
                      <a:pt x="42" y="986"/>
                    </a:cubicBezTo>
                    <a:cubicBezTo>
                      <a:pt x="52" y="996"/>
                      <a:pt x="62" y="1007"/>
                      <a:pt x="72" y="1007"/>
                    </a:cubicBezTo>
                    <a:cubicBezTo>
                      <a:pt x="93" y="1007"/>
                      <a:pt x="104" y="996"/>
                      <a:pt x="104" y="986"/>
                    </a:cubicBezTo>
                    <a:cubicBezTo>
                      <a:pt x="93" y="820"/>
                      <a:pt x="83" y="664"/>
                      <a:pt x="72" y="509"/>
                    </a:cubicBezTo>
                    <a:cubicBezTo>
                      <a:pt x="62" y="343"/>
                      <a:pt x="52" y="187"/>
                      <a:pt x="62" y="32"/>
                    </a:cubicBezTo>
                    <a:cubicBezTo>
                      <a:pt x="62" y="11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0"/>
              <p:cNvSpPr/>
              <p:nvPr/>
            </p:nvSpPr>
            <p:spPr>
              <a:xfrm>
                <a:off x="4317800" y="3314775"/>
                <a:ext cx="210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36" extrusionOk="0">
                    <a:moveTo>
                      <a:pt x="3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11" y="156"/>
                      <a:pt x="11" y="281"/>
                      <a:pt x="21" y="415"/>
                    </a:cubicBezTo>
                    <a:cubicBezTo>
                      <a:pt x="21" y="426"/>
                      <a:pt x="32" y="436"/>
                      <a:pt x="52" y="436"/>
                    </a:cubicBezTo>
                    <a:cubicBezTo>
                      <a:pt x="62" y="436"/>
                      <a:pt x="83" y="426"/>
                      <a:pt x="83" y="415"/>
                    </a:cubicBezTo>
                    <a:cubicBezTo>
                      <a:pt x="73" y="281"/>
                      <a:pt x="62" y="156"/>
                      <a:pt x="62" y="32"/>
                    </a:cubicBezTo>
                    <a:cubicBezTo>
                      <a:pt x="62" y="1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50"/>
              <p:cNvSpPr/>
              <p:nvPr/>
            </p:nvSpPr>
            <p:spPr>
              <a:xfrm>
                <a:off x="4316500" y="3283400"/>
                <a:ext cx="1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343" extrusionOk="0">
                    <a:moveTo>
                      <a:pt x="31" y="0"/>
                    </a:moveTo>
                    <a:cubicBezTo>
                      <a:pt x="11" y="0"/>
                      <a:pt x="1" y="10"/>
                      <a:pt x="1" y="31"/>
                    </a:cubicBezTo>
                    <a:cubicBezTo>
                      <a:pt x="1" y="125"/>
                      <a:pt x="1" y="218"/>
                      <a:pt x="11" y="312"/>
                    </a:cubicBezTo>
                    <a:cubicBezTo>
                      <a:pt x="11" y="332"/>
                      <a:pt x="21" y="342"/>
                      <a:pt x="31" y="342"/>
                    </a:cubicBezTo>
                    <a:cubicBezTo>
                      <a:pt x="52" y="342"/>
                      <a:pt x="63" y="332"/>
                      <a:pt x="63" y="312"/>
                    </a:cubicBezTo>
                    <a:cubicBezTo>
                      <a:pt x="52" y="218"/>
                      <a:pt x="52" y="125"/>
                      <a:pt x="52" y="31"/>
                    </a:cubicBezTo>
                    <a:cubicBezTo>
                      <a:pt x="52" y="10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50"/>
              <p:cNvSpPr/>
              <p:nvPr/>
            </p:nvSpPr>
            <p:spPr>
              <a:xfrm>
                <a:off x="4316225" y="3282100"/>
                <a:ext cx="185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426" extrusionOk="0">
                    <a:moveTo>
                      <a:pt x="42" y="0"/>
                    </a:moveTo>
                    <a:cubicBezTo>
                      <a:pt x="32" y="0"/>
                      <a:pt x="22" y="0"/>
                      <a:pt x="22" y="11"/>
                    </a:cubicBezTo>
                    <a:cubicBezTo>
                      <a:pt x="12" y="11"/>
                      <a:pt x="12" y="21"/>
                      <a:pt x="12" y="21"/>
                    </a:cubicBezTo>
                    <a:cubicBezTo>
                      <a:pt x="1" y="83"/>
                      <a:pt x="1" y="145"/>
                      <a:pt x="1" y="218"/>
                    </a:cubicBezTo>
                    <a:cubicBezTo>
                      <a:pt x="1" y="281"/>
                      <a:pt x="12" y="343"/>
                      <a:pt x="12" y="405"/>
                    </a:cubicBezTo>
                    <a:cubicBezTo>
                      <a:pt x="12" y="405"/>
                      <a:pt x="22" y="415"/>
                      <a:pt x="22" y="426"/>
                    </a:cubicBezTo>
                    <a:lnTo>
                      <a:pt x="42" y="426"/>
                    </a:lnTo>
                    <a:cubicBezTo>
                      <a:pt x="63" y="426"/>
                      <a:pt x="74" y="415"/>
                      <a:pt x="74" y="405"/>
                    </a:cubicBezTo>
                    <a:cubicBezTo>
                      <a:pt x="63" y="343"/>
                      <a:pt x="63" y="281"/>
                      <a:pt x="63" y="218"/>
                    </a:cubicBezTo>
                    <a:cubicBezTo>
                      <a:pt x="53" y="156"/>
                      <a:pt x="63" y="83"/>
                      <a:pt x="63" y="21"/>
                    </a:cubicBezTo>
                    <a:cubicBezTo>
                      <a:pt x="63" y="11"/>
                      <a:pt x="53" y="0"/>
                      <a:pt x="4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50"/>
              <p:cNvSpPr/>
              <p:nvPr/>
            </p:nvSpPr>
            <p:spPr>
              <a:xfrm>
                <a:off x="4316225" y="3281850"/>
                <a:ext cx="18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457" extrusionOk="0">
                    <a:moveTo>
                      <a:pt x="32" y="0"/>
                    </a:moveTo>
                    <a:cubicBezTo>
                      <a:pt x="22" y="0"/>
                      <a:pt x="1" y="21"/>
                      <a:pt x="1" y="31"/>
                    </a:cubicBezTo>
                    <a:cubicBezTo>
                      <a:pt x="1" y="166"/>
                      <a:pt x="12" y="300"/>
                      <a:pt x="22" y="436"/>
                    </a:cubicBezTo>
                    <a:cubicBezTo>
                      <a:pt x="22" y="446"/>
                      <a:pt x="32" y="456"/>
                      <a:pt x="42" y="456"/>
                    </a:cubicBezTo>
                    <a:cubicBezTo>
                      <a:pt x="63" y="456"/>
                      <a:pt x="74" y="446"/>
                      <a:pt x="74" y="436"/>
                    </a:cubicBezTo>
                    <a:cubicBezTo>
                      <a:pt x="63" y="300"/>
                      <a:pt x="53" y="166"/>
                      <a:pt x="63" y="31"/>
                    </a:cubicBezTo>
                    <a:cubicBezTo>
                      <a:pt x="63" y="21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50"/>
              <p:cNvSpPr/>
              <p:nvPr/>
            </p:nvSpPr>
            <p:spPr>
              <a:xfrm>
                <a:off x="4316225" y="3282100"/>
                <a:ext cx="185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498" extrusionOk="0">
                    <a:moveTo>
                      <a:pt x="32" y="0"/>
                    </a:moveTo>
                    <a:cubicBezTo>
                      <a:pt x="12" y="0"/>
                      <a:pt x="1" y="21"/>
                      <a:pt x="1" y="32"/>
                    </a:cubicBezTo>
                    <a:lnTo>
                      <a:pt x="1" y="135"/>
                    </a:lnTo>
                    <a:lnTo>
                      <a:pt x="1" y="249"/>
                    </a:lnTo>
                    <a:cubicBezTo>
                      <a:pt x="1" y="322"/>
                      <a:pt x="12" y="394"/>
                      <a:pt x="12" y="467"/>
                    </a:cubicBezTo>
                    <a:cubicBezTo>
                      <a:pt x="22" y="477"/>
                      <a:pt x="32" y="498"/>
                      <a:pt x="42" y="498"/>
                    </a:cubicBezTo>
                    <a:cubicBezTo>
                      <a:pt x="63" y="498"/>
                      <a:pt x="74" y="477"/>
                      <a:pt x="74" y="467"/>
                    </a:cubicBezTo>
                    <a:cubicBezTo>
                      <a:pt x="63" y="394"/>
                      <a:pt x="63" y="322"/>
                      <a:pt x="53" y="249"/>
                    </a:cubicBezTo>
                    <a:lnTo>
                      <a:pt x="53" y="32"/>
                    </a:lnTo>
                    <a:cubicBezTo>
                      <a:pt x="53" y="2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4316225" y="3282350"/>
                <a:ext cx="18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541" extrusionOk="0">
                    <a:moveTo>
                      <a:pt x="32" y="1"/>
                    </a:moveTo>
                    <a:cubicBezTo>
                      <a:pt x="22" y="1"/>
                      <a:pt x="12" y="11"/>
                      <a:pt x="12" y="22"/>
                    </a:cubicBezTo>
                    <a:cubicBezTo>
                      <a:pt x="1" y="188"/>
                      <a:pt x="12" y="354"/>
                      <a:pt x="12" y="509"/>
                    </a:cubicBezTo>
                    <a:cubicBezTo>
                      <a:pt x="22" y="529"/>
                      <a:pt x="32" y="540"/>
                      <a:pt x="42" y="540"/>
                    </a:cubicBezTo>
                    <a:cubicBezTo>
                      <a:pt x="63" y="540"/>
                      <a:pt x="74" y="529"/>
                      <a:pt x="74" y="509"/>
                    </a:cubicBezTo>
                    <a:cubicBezTo>
                      <a:pt x="63" y="354"/>
                      <a:pt x="53" y="188"/>
                      <a:pt x="63" y="22"/>
                    </a:cubicBezTo>
                    <a:cubicBezTo>
                      <a:pt x="63" y="11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50"/>
              <p:cNvSpPr/>
              <p:nvPr/>
            </p:nvSpPr>
            <p:spPr>
              <a:xfrm>
                <a:off x="4317800" y="3312175"/>
                <a:ext cx="210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582" extrusionOk="0">
                    <a:moveTo>
                      <a:pt x="32" y="0"/>
                    </a:moveTo>
                    <a:cubicBezTo>
                      <a:pt x="11" y="0"/>
                      <a:pt x="0" y="11"/>
                      <a:pt x="0" y="32"/>
                    </a:cubicBezTo>
                    <a:cubicBezTo>
                      <a:pt x="0" y="208"/>
                      <a:pt x="21" y="374"/>
                      <a:pt x="21" y="550"/>
                    </a:cubicBezTo>
                    <a:cubicBezTo>
                      <a:pt x="21" y="571"/>
                      <a:pt x="42" y="581"/>
                      <a:pt x="52" y="581"/>
                    </a:cubicBezTo>
                    <a:cubicBezTo>
                      <a:pt x="73" y="581"/>
                      <a:pt x="83" y="571"/>
                      <a:pt x="83" y="550"/>
                    </a:cubicBezTo>
                    <a:cubicBezTo>
                      <a:pt x="73" y="374"/>
                      <a:pt x="52" y="208"/>
                      <a:pt x="52" y="32"/>
                    </a:cubicBezTo>
                    <a:cubicBezTo>
                      <a:pt x="52" y="1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50"/>
              <p:cNvSpPr/>
              <p:nvPr/>
            </p:nvSpPr>
            <p:spPr>
              <a:xfrm>
                <a:off x="4317800" y="3311125"/>
                <a:ext cx="21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644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32"/>
                    </a:cubicBezTo>
                    <a:lnTo>
                      <a:pt x="0" y="312"/>
                    </a:lnTo>
                    <a:cubicBezTo>
                      <a:pt x="11" y="416"/>
                      <a:pt x="21" y="519"/>
                      <a:pt x="32" y="613"/>
                    </a:cubicBezTo>
                    <a:cubicBezTo>
                      <a:pt x="32" y="623"/>
                      <a:pt x="32" y="634"/>
                      <a:pt x="42" y="634"/>
                    </a:cubicBezTo>
                    <a:cubicBezTo>
                      <a:pt x="42" y="644"/>
                      <a:pt x="52" y="644"/>
                      <a:pt x="52" y="644"/>
                    </a:cubicBezTo>
                    <a:cubicBezTo>
                      <a:pt x="62" y="644"/>
                      <a:pt x="73" y="644"/>
                      <a:pt x="73" y="634"/>
                    </a:cubicBezTo>
                    <a:cubicBezTo>
                      <a:pt x="83" y="634"/>
                      <a:pt x="83" y="623"/>
                      <a:pt x="83" y="613"/>
                    </a:cubicBezTo>
                    <a:cubicBezTo>
                      <a:pt x="73" y="519"/>
                      <a:pt x="62" y="427"/>
                      <a:pt x="62" y="333"/>
                    </a:cubicBezTo>
                    <a:cubicBezTo>
                      <a:pt x="52" y="240"/>
                      <a:pt x="52" y="136"/>
                      <a:pt x="62" y="32"/>
                    </a:cubicBezTo>
                    <a:cubicBezTo>
                      <a:pt x="62" y="22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4317800" y="3311650"/>
                <a:ext cx="2350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676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cubicBezTo>
                      <a:pt x="0" y="229"/>
                      <a:pt x="11" y="447"/>
                      <a:pt x="42" y="654"/>
                    </a:cubicBezTo>
                    <a:lnTo>
                      <a:pt x="42" y="675"/>
                    </a:lnTo>
                    <a:lnTo>
                      <a:pt x="83" y="675"/>
                    </a:lnTo>
                    <a:cubicBezTo>
                      <a:pt x="94" y="664"/>
                      <a:pt x="94" y="654"/>
                      <a:pt x="94" y="654"/>
                    </a:cubicBezTo>
                    <a:cubicBezTo>
                      <a:pt x="73" y="447"/>
                      <a:pt x="52" y="229"/>
                      <a:pt x="52" y="21"/>
                    </a:cubicBezTo>
                    <a:cubicBezTo>
                      <a:pt x="52" y="11"/>
                      <a:pt x="42" y="1"/>
                      <a:pt x="2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0"/>
              <p:cNvSpPr/>
              <p:nvPr/>
            </p:nvSpPr>
            <p:spPr>
              <a:xfrm>
                <a:off x="4317800" y="3310625"/>
                <a:ext cx="235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768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32"/>
                    </a:cubicBezTo>
                    <a:cubicBezTo>
                      <a:pt x="0" y="260"/>
                      <a:pt x="11" y="498"/>
                      <a:pt x="42" y="737"/>
                    </a:cubicBezTo>
                    <a:lnTo>
                      <a:pt x="42" y="758"/>
                    </a:lnTo>
                    <a:cubicBezTo>
                      <a:pt x="52" y="758"/>
                      <a:pt x="62" y="768"/>
                      <a:pt x="62" y="768"/>
                    </a:cubicBezTo>
                    <a:cubicBezTo>
                      <a:pt x="73" y="768"/>
                      <a:pt x="83" y="758"/>
                      <a:pt x="83" y="758"/>
                    </a:cubicBezTo>
                    <a:cubicBezTo>
                      <a:pt x="94" y="747"/>
                      <a:pt x="94" y="747"/>
                      <a:pt x="94" y="737"/>
                    </a:cubicBezTo>
                    <a:cubicBezTo>
                      <a:pt x="62" y="498"/>
                      <a:pt x="52" y="260"/>
                      <a:pt x="52" y="32"/>
                    </a:cubicBezTo>
                    <a:cubicBezTo>
                      <a:pt x="52" y="11"/>
                      <a:pt x="42" y="0"/>
                      <a:pt x="2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0"/>
              <p:cNvSpPr/>
              <p:nvPr/>
            </p:nvSpPr>
            <p:spPr>
              <a:xfrm>
                <a:off x="4317550" y="3309575"/>
                <a:ext cx="235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800" extrusionOk="0">
                    <a:moveTo>
                      <a:pt x="31" y="1"/>
                    </a:moveTo>
                    <a:cubicBezTo>
                      <a:pt x="21" y="1"/>
                      <a:pt x="0" y="11"/>
                      <a:pt x="0" y="21"/>
                    </a:cubicBezTo>
                    <a:cubicBezTo>
                      <a:pt x="0" y="270"/>
                      <a:pt x="31" y="519"/>
                      <a:pt x="42" y="768"/>
                    </a:cubicBezTo>
                    <a:cubicBezTo>
                      <a:pt x="42" y="789"/>
                      <a:pt x="52" y="800"/>
                      <a:pt x="62" y="800"/>
                    </a:cubicBezTo>
                    <a:cubicBezTo>
                      <a:pt x="83" y="800"/>
                      <a:pt x="93" y="789"/>
                      <a:pt x="93" y="768"/>
                    </a:cubicBezTo>
                    <a:cubicBezTo>
                      <a:pt x="83" y="519"/>
                      <a:pt x="62" y="270"/>
                      <a:pt x="62" y="21"/>
                    </a:cubicBezTo>
                    <a:cubicBezTo>
                      <a:pt x="62" y="11"/>
                      <a:pt x="52" y="1"/>
                      <a:pt x="3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4555600" y="3040675"/>
                <a:ext cx="20500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251" extrusionOk="0">
                    <a:moveTo>
                      <a:pt x="612" y="0"/>
                    </a:moveTo>
                    <a:cubicBezTo>
                      <a:pt x="591" y="0"/>
                      <a:pt x="581" y="21"/>
                      <a:pt x="581" y="31"/>
                    </a:cubicBezTo>
                    <a:cubicBezTo>
                      <a:pt x="591" y="83"/>
                      <a:pt x="602" y="135"/>
                      <a:pt x="612" y="176"/>
                    </a:cubicBezTo>
                    <a:cubicBezTo>
                      <a:pt x="633" y="363"/>
                      <a:pt x="654" y="549"/>
                      <a:pt x="654" y="726"/>
                    </a:cubicBezTo>
                    <a:cubicBezTo>
                      <a:pt x="664" y="819"/>
                      <a:pt x="664" y="913"/>
                      <a:pt x="664" y="1006"/>
                    </a:cubicBezTo>
                    <a:lnTo>
                      <a:pt x="664" y="1151"/>
                    </a:lnTo>
                    <a:cubicBezTo>
                      <a:pt x="664" y="1172"/>
                      <a:pt x="664" y="1203"/>
                      <a:pt x="654" y="1224"/>
                    </a:cubicBezTo>
                    <a:cubicBezTo>
                      <a:pt x="644" y="1213"/>
                      <a:pt x="633" y="1203"/>
                      <a:pt x="612" y="1193"/>
                    </a:cubicBezTo>
                    <a:cubicBezTo>
                      <a:pt x="581" y="1162"/>
                      <a:pt x="540" y="1141"/>
                      <a:pt x="508" y="1130"/>
                    </a:cubicBezTo>
                    <a:cubicBezTo>
                      <a:pt x="446" y="1100"/>
                      <a:pt x="395" y="1089"/>
                      <a:pt x="333" y="1089"/>
                    </a:cubicBezTo>
                    <a:lnTo>
                      <a:pt x="322" y="1089"/>
                    </a:lnTo>
                    <a:cubicBezTo>
                      <a:pt x="260" y="1100"/>
                      <a:pt x="208" y="1110"/>
                      <a:pt x="167" y="1141"/>
                    </a:cubicBezTo>
                    <a:cubicBezTo>
                      <a:pt x="125" y="1172"/>
                      <a:pt x="94" y="1213"/>
                      <a:pt x="63" y="1266"/>
                    </a:cubicBezTo>
                    <a:cubicBezTo>
                      <a:pt x="42" y="1317"/>
                      <a:pt x="21" y="1369"/>
                      <a:pt x="11" y="1432"/>
                    </a:cubicBezTo>
                    <a:cubicBezTo>
                      <a:pt x="1" y="1494"/>
                      <a:pt x="1" y="1566"/>
                      <a:pt x="11" y="1628"/>
                    </a:cubicBezTo>
                    <a:cubicBezTo>
                      <a:pt x="21" y="1764"/>
                      <a:pt x="73" y="1898"/>
                      <a:pt x="146" y="2002"/>
                    </a:cubicBezTo>
                    <a:cubicBezTo>
                      <a:pt x="177" y="2043"/>
                      <a:pt x="218" y="2085"/>
                      <a:pt x="250" y="2116"/>
                    </a:cubicBezTo>
                    <a:cubicBezTo>
                      <a:pt x="270" y="2137"/>
                      <a:pt x="301" y="2147"/>
                      <a:pt x="322" y="2168"/>
                    </a:cubicBezTo>
                    <a:cubicBezTo>
                      <a:pt x="353" y="2178"/>
                      <a:pt x="374" y="2199"/>
                      <a:pt x="405" y="2209"/>
                    </a:cubicBezTo>
                    <a:cubicBezTo>
                      <a:pt x="446" y="2230"/>
                      <a:pt x="498" y="2241"/>
                      <a:pt x="561" y="2241"/>
                    </a:cubicBezTo>
                    <a:cubicBezTo>
                      <a:pt x="581" y="2241"/>
                      <a:pt x="591" y="2251"/>
                      <a:pt x="612" y="2251"/>
                    </a:cubicBezTo>
                    <a:cubicBezTo>
                      <a:pt x="654" y="2251"/>
                      <a:pt x="706" y="2241"/>
                      <a:pt x="768" y="2230"/>
                    </a:cubicBezTo>
                    <a:cubicBezTo>
                      <a:pt x="778" y="2230"/>
                      <a:pt x="799" y="2209"/>
                      <a:pt x="810" y="2199"/>
                    </a:cubicBezTo>
                    <a:cubicBezTo>
                      <a:pt x="820" y="2178"/>
                      <a:pt x="820" y="2158"/>
                      <a:pt x="810" y="2137"/>
                    </a:cubicBezTo>
                    <a:cubicBezTo>
                      <a:pt x="810" y="2116"/>
                      <a:pt x="799" y="2105"/>
                      <a:pt x="778" y="2095"/>
                    </a:cubicBezTo>
                    <a:cubicBezTo>
                      <a:pt x="768" y="2085"/>
                      <a:pt x="757" y="2085"/>
                      <a:pt x="747" y="2085"/>
                    </a:cubicBezTo>
                    <a:lnTo>
                      <a:pt x="727" y="2085"/>
                    </a:lnTo>
                    <a:cubicBezTo>
                      <a:pt x="706" y="2085"/>
                      <a:pt x="695" y="2095"/>
                      <a:pt x="674" y="2095"/>
                    </a:cubicBezTo>
                    <a:lnTo>
                      <a:pt x="550" y="2095"/>
                    </a:lnTo>
                    <a:cubicBezTo>
                      <a:pt x="508" y="2085"/>
                      <a:pt x="478" y="2075"/>
                      <a:pt x="436" y="2064"/>
                    </a:cubicBezTo>
                    <a:cubicBezTo>
                      <a:pt x="405" y="2054"/>
                      <a:pt x="384" y="2033"/>
                      <a:pt x="353" y="2012"/>
                    </a:cubicBezTo>
                    <a:cubicBezTo>
                      <a:pt x="322" y="1992"/>
                      <a:pt x="291" y="1960"/>
                      <a:pt x="260" y="1919"/>
                    </a:cubicBezTo>
                    <a:cubicBezTo>
                      <a:pt x="229" y="1888"/>
                      <a:pt x="208" y="1836"/>
                      <a:pt x="187" y="1794"/>
                    </a:cubicBezTo>
                    <a:cubicBezTo>
                      <a:pt x="167" y="1732"/>
                      <a:pt x="146" y="1670"/>
                      <a:pt x="135" y="1608"/>
                    </a:cubicBezTo>
                    <a:cubicBezTo>
                      <a:pt x="125" y="1556"/>
                      <a:pt x="125" y="1494"/>
                      <a:pt x="135" y="1442"/>
                    </a:cubicBezTo>
                    <a:cubicBezTo>
                      <a:pt x="146" y="1400"/>
                      <a:pt x="156" y="1369"/>
                      <a:pt x="167" y="1328"/>
                    </a:cubicBezTo>
                    <a:lnTo>
                      <a:pt x="197" y="1266"/>
                    </a:lnTo>
                    <a:cubicBezTo>
                      <a:pt x="218" y="1255"/>
                      <a:pt x="229" y="1245"/>
                      <a:pt x="239" y="1234"/>
                    </a:cubicBezTo>
                    <a:cubicBezTo>
                      <a:pt x="250" y="1224"/>
                      <a:pt x="260" y="1213"/>
                      <a:pt x="270" y="1213"/>
                    </a:cubicBezTo>
                    <a:cubicBezTo>
                      <a:pt x="291" y="1203"/>
                      <a:pt x="312" y="1203"/>
                      <a:pt x="322" y="1193"/>
                    </a:cubicBezTo>
                    <a:lnTo>
                      <a:pt x="384" y="1193"/>
                    </a:lnTo>
                    <a:cubicBezTo>
                      <a:pt x="416" y="1203"/>
                      <a:pt x="457" y="1213"/>
                      <a:pt x="488" y="1224"/>
                    </a:cubicBezTo>
                    <a:cubicBezTo>
                      <a:pt x="519" y="1245"/>
                      <a:pt x="540" y="1255"/>
                      <a:pt x="571" y="1266"/>
                    </a:cubicBezTo>
                    <a:cubicBezTo>
                      <a:pt x="591" y="1276"/>
                      <a:pt x="612" y="1296"/>
                      <a:pt x="633" y="1307"/>
                    </a:cubicBezTo>
                    <a:lnTo>
                      <a:pt x="674" y="1338"/>
                    </a:lnTo>
                    <a:lnTo>
                      <a:pt x="695" y="1338"/>
                    </a:lnTo>
                    <a:cubicBezTo>
                      <a:pt x="706" y="1338"/>
                      <a:pt x="716" y="1338"/>
                      <a:pt x="727" y="1328"/>
                    </a:cubicBezTo>
                    <a:cubicBezTo>
                      <a:pt x="727" y="1317"/>
                      <a:pt x="737" y="1307"/>
                      <a:pt x="737" y="1296"/>
                    </a:cubicBezTo>
                    <a:lnTo>
                      <a:pt x="737" y="1203"/>
                    </a:lnTo>
                    <a:lnTo>
                      <a:pt x="737" y="1151"/>
                    </a:lnTo>
                    <a:lnTo>
                      <a:pt x="737" y="985"/>
                    </a:lnTo>
                    <a:cubicBezTo>
                      <a:pt x="737" y="881"/>
                      <a:pt x="727" y="768"/>
                      <a:pt x="716" y="664"/>
                    </a:cubicBezTo>
                    <a:cubicBezTo>
                      <a:pt x="706" y="466"/>
                      <a:pt x="685" y="259"/>
                      <a:pt x="644" y="21"/>
                    </a:cubicBezTo>
                    <a:cubicBezTo>
                      <a:pt x="644" y="0"/>
                      <a:pt x="623" y="0"/>
                      <a:pt x="612" y="0"/>
                    </a:cubicBezTo>
                    <a:close/>
                  </a:path>
                </a:pathLst>
              </a:custGeom>
              <a:solidFill>
                <a:srgbClr val="B076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0"/>
              <p:cNvSpPr/>
              <p:nvPr/>
            </p:nvSpPr>
            <p:spPr>
              <a:xfrm rot="10800000">
                <a:off x="4572200" y="3105225"/>
                <a:ext cx="1402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217" extrusionOk="0">
                    <a:moveTo>
                      <a:pt x="280" y="1"/>
                    </a:moveTo>
                    <a:cubicBezTo>
                      <a:pt x="176" y="11"/>
                      <a:pt x="93" y="74"/>
                      <a:pt x="21" y="136"/>
                    </a:cubicBezTo>
                    <a:cubicBezTo>
                      <a:pt x="0" y="157"/>
                      <a:pt x="0" y="187"/>
                      <a:pt x="21" y="208"/>
                    </a:cubicBezTo>
                    <a:cubicBezTo>
                      <a:pt x="32" y="213"/>
                      <a:pt x="44" y="216"/>
                      <a:pt x="56" y="216"/>
                    </a:cubicBezTo>
                    <a:cubicBezTo>
                      <a:pt x="68" y="216"/>
                      <a:pt x="78" y="213"/>
                      <a:pt x="83" y="208"/>
                    </a:cubicBezTo>
                    <a:lnTo>
                      <a:pt x="125" y="167"/>
                    </a:lnTo>
                    <a:cubicBezTo>
                      <a:pt x="146" y="157"/>
                      <a:pt x="166" y="136"/>
                      <a:pt x="187" y="125"/>
                    </a:cubicBezTo>
                    <a:cubicBezTo>
                      <a:pt x="208" y="125"/>
                      <a:pt x="229" y="115"/>
                      <a:pt x="249" y="115"/>
                    </a:cubicBezTo>
                    <a:lnTo>
                      <a:pt x="301" y="115"/>
                    </a:lnTo>
                    <a:cubicBezTo>
                      <a:pt x="312" y="115"/>
                      <a:pt x="332" y="125"/>
                      <a:pt x="353" y="125"/>
                    </a:cubicBezTo>
                    <a:cubicBezTo>
                      <a:pt x="384" y="136"/>
                      <a:pt x="405" y="157"/>
                      <a:pt x="436" y="177"/>
                    </a:cubicBezTo>
                    <a:lnTo>
                      <a:pt x="446" y="187"/>
                    </a:lnTo>
                    <a:cubicBezTo>
                      <a:pt x="457" y="198"/>
                      <a:pt x="478" y="208"/>
                      <a:pt x="488" y="208"/>
                    </a:cubicBezTo>
                    <a:cubicBezTo>
                      <a:pt x="508" y="208"/>
                      <a:pt x="519" y="198"/>
                      <a:pt x="529" y="187"/>
                    </a:cubicBezTo>
                    <a:cubicBezTo>
                      <a:pt x="550" y="167"/>
                      <a:pt x="561" y="125"/>
                      <a:pt x="529" y="104"/>
                    </a:cubicBezTo>
                    <a:cubicBezTo>
                      <a:pt x="498" y="74"/>
                      <a:pt x="457" y="53"/>
                      <a:pt x="415" y="32"/>
                    </a:cubicBezTo>
                    <a:cubicBezTo>
                      <a:pt x="374" y="11"/>
                      <a:pt x="332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0"/>
              <p:cNvSpPr/>
              <p:nvPr/>
            </p:nvSpPr>
            <p:spPr>
              <a:xfrm>
                <a:off x="4614450" y="3048925"/>
                <a:ext cx="161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948" extrusionOk="0">
                    <a:moveTo>
                      <a:pt x="274" y="0"/>
                    </a:moveTo>
                    <a:cubicBezTo>
                      <a:pt x="266" y="0"/>
                      <a:pt x="258" y="1"/>
                      <a:pt x="250" y="2"/>
                    </a:cubicBezTo>
                    <a:cubicBezTo>
                      <a:pt x="95" y="33"/>
                      <a:pt x="1" y="261"/>
                      <a:pt x="42" y="521"/>
                    </a:cubicBezTo>
                    <a:cubicBezTo>
                      <a:pt x="82" y="766"/>
                      <a:pt x="224" y="947"/>
                      <a:pt x="371" y="947"/>
                    </a:cubicBezTo>
                    <a:cubicBezTo>
                      <a:pt x="379" y="947"/>
                      <a:pt x="387" y="947"/>
                      <a:pt x="395" y="946"/>
                    </a:cubicBezTo>
                    <a:cubicBezTo>
                      <a:pt x="551" y="915"/>
                      <a:pt x="644" y="687"/>
                      <a:pt x="602" y="427"/>
                    </a:cubicBezTo>
                    <a:cubicBezTo>
                      <a:pt x="573" y="181"/>
                      <a:pt x="422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4525000" y="3058000"/>
                <a:ext cx="1507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07" extrusionOk="0">
                    <a:moveTo>
                      <a:pt x="272" y="0"/>
                    </a:moveTo>
                    <a:cubicBezTo>
                      <a:pt x="264" y="0"/>
                      <a:pt x="257" y="1"/>
                      <a:pt x="250" y="2"/>
                    </a:cubicBezTo>
                    <a:cubicBezTo>
                      <a:pt x="94" y="12"/>
                      <a:pt x="1" y="230"/>
                      <a:pt x="21" y="490"/>
                    </a:cubicBezTo>
                    <a:cubicBezTo>
                      <a:pt x="50" y="726"/>
                      <a:pt x="192" y="906"/>
                      <a:pt x="331" y="906"/>
                    </a:cubicBezTo>
                    <a:cubicBezTo>
                      <a:pt x="338" y="906"/>
                      <a:pt x="346" y="906"/>
                      <a:pt x="353" y="905"/>
                    </a:cubicBezTo>
                    <a:cubicBezTo>
                      <a:pt x="508" y="884"/>
                      <a:pt x="602" y="666"/>
                      <a:pt x="571" y="417"/>
                    </a:cubicBezTo>
                    <a:cubicBezTo>
                      <a:pt x="542" y="180"/>
                      <a:pt x="409" y="0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0"/>
              <p:cNvSpPr/>
              <p:nvPr/>
            </p:nvSpPr>
            <p:spPr>
              <a:xfrm>
                <a:off x="4595025" y="2988000"/>
                <a:ext cx="45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780" extrusionOk="0">
                    <a:moveTo>
                      <a:pt x="664" y="1"/>
                    </a:moveTo>
                    <a:cubicBezTo>
                      <a:pt x="301" y="1"/>
                      <a:pt x="31" y="105"/>
                      <a:pt x="10" y="261"/>
                    </a:cubicBezTo>
                    <a:cubicBezTo>
                      <a:pt x="0" y="312"/>
                      <a:pt x="10" y="364"/>
                      <a:pt x="52" y="416"/>
                    </a:cubicBezTo>
                    <a:cubicBezTo>
                      <a:pt x="166" y="572"/>
                      <a:pt x="477" y="706"/>
                      <a:pt x="840" y="759"/>
                    </a:cubicBezTo>
                    <a:cubicBezTo>
                      <a:pt x="944" y="769"/>
                      <a:pt x="1048" y="779"/>
                      <a:pt x="1141" y="779"/>
                    </a:cubicBezTo>
                    <a:cubicBezTo>
                      <a:pt x="1504" y="779"/>
                      <a:pt x="1774" y="676"/>
                      <a:pt x="1794" y="520"/>
                    </a:cubicBezTo>
                    <a:cubicBezTo>
                      <a:pt x="1805" y="468"/>
                      <a:pt x="1794" y="427"/>
                      <a:pt x="1753" y="374"/>
                    </a:cubicBezTo>
                    <a:cubicBezTo>
                      <a:pt x="1639" y="219"/>
                      <a:pt x="1328" y="84"/>
                      <a:pt x="965" y="33"/>
                    </a:cubicBezTo>
                    <a:cubicBezTo>
                      <a:pt x="861" y="12"/>
                      <a:pt x="757" y="1"/>
                      <a:pt x="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0"/>
              <p:cNvSpPr/>
              <p:nvPr/>
            </p:nvSpPr>
            <p:spPr>
              <a:xfrm>
                <a:off x="4504500" y="2992425"/>
                <a:ext cx="39450" cy="1975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790" extrusionOk="0">
                    <a:moveTo>
                      <a:pt x="1173" y="1"/>
                    </a:moveTo>
                    <a:cubicBezTo>
                      <a:pt x="1017" y="1"/>
                      <a:pt x="851" y="21"/>
                      <a:pt x="675" y="84"/>
                    </a:cubicBezTo>
                    <a:cubicBezTo>
                      <a:pt x="364" y="177"/>
                      <a:pt x="104" y="343"/>
                      <a:pt x="32" y="499"/>
                    </a:cubicBezTo>
                    <a:cubicBezTo>
                      <a:pt x="1" y="550"/>
                      <a:pt x="1" y="592"/>
                      <a:pt x="11" y="633"/>
                    </a:cubicBezTo>
                    <a:cubicBezTo>
                      <a:pt x="42" y="737"/>
                      <a:pt x="187" y="789"/>
                      <a:pt x="395" y="789"/>
                    </a:cubicBezTo>
                    <a:cubicBezTo>
                      <a:pt x="551" y="789"/>
                      <a:pt x="717" y="758"/>
                      <a:pt x="893" y="706"/>
                    </a:cubicBezTo>
                    <a:cubicBezTo>
                      <a:pt x="1215" y="612"/>
                      <a:pt x="1464" y="446"/>
                      <a:pt x="1547" y="291"/>
                    </a:cubicBezTo>
                    <a:cubicBezTo>
                      <a:pt x="1567" y="239"/>
                      <a:pt x="1577" y="197"/>
                      <a:pt x="1557" y="156"/>
                    </a:cubicBezTo>
                    <a:cubicBezTo>
                      <a:pt x="1526" y="52"/>
                      <a:pt x="1381" y="1"/>
                      <a:pt x="1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>
                <a:off x="4460425" y="3279250"/>
                <a:ext cx="99075" cy="467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1868" extrusionOk="0">
                    <a:moveTo>
                      <a:pt x="3849" y="0"/>
                    </a:moveTo>
                    <a:cubicBezTo>
                      <a:pt x="3828" y="10"/>
                      <a:pt x="3808" y="21"/>
                      <a:pt x="3808" y="42"/>
                    </a:cubicBezTo>
                    <a:cubicBezTo>
                      <a:pt x="3755" y="166"/>
                      <a:pt x="3693" y="291"/>
                      <a:pt x="3621" y="404"/>
                    </a:cubicBezTo>
                    <a:cubicBezTo>
                      <a:pt x="3517" y="550"/>
                      <a:pt x="3403" y="685"/>
                      <a:pt x="3268" y="799"/>
                    </a:cubicBezTo>
                    <a:cubicBezTo>
                      <a:pt x="3061" y="985"/>
                      <a:pt x="2822" y="1141"/>
                      <a:pt x="2563" y="1266"/>
                    </a:cubicBezTo>
                    <a:cubicBezTo>
                      <a:pt x="2303" y="1400"/>
                      <a:pt x="2013" y="1504"/>
                      <a:pt x="1722" y="1566"/>
                    </a:cubicBezTo>
                    <a:cubicBezTo>
                      <a:pt x="1183" y="1691"/>
                      <a:pt x="623" y="1702"/>
                      <a:pt x="73" y="1722"/>
                    </a:cubicBezTo>
                    <a:cubicBezTo>
                      <a:pt x="32" y="1732"/>
                      <a:pt x="0" y="1774"/>
                      <a:pt x="0" y="1805"/>
                    </a:cubicBezTo>
                    <a:cubicBezTo>
                      <a:pt x="0" y="1815"/>
                      <a:pt x="0" y="1826"/>
                      <a:pt x="11" y="1836"/>
                    </a:cubicBezTo>
                    <a:cubicBezTo>
                      <a:pt x="104" y="1847"/>
                      <a:pt x="208" y="1857"/>
                      <a:pt x="311" y="1867"/>
                    </a:cubicBezTo>
                    <a:cubicBezTo>
                      <a:pt x="550" y="1857"/>
                      <a:pt x="789" y="1847"/>
                      <a:pt x="1017" y="1826"/>
                    </a:cubicBezTo>
                    <a:cubicBezTo>
                      <a:pt x="1318" y="1794"/>
                      <a:pt x="1618" y="1753"/>
                      <a:pt x="1909" y="1681"/>
                    </a:cubicBezTo>
                    <a:cubicBezTo>
                      <a:pt x="1940" y="1670"/>
                      <a:pt x="1961" y="1670"/>
                      <a:pt x="1992" y="1660"/>
                    </a:cubicBezTo>
                    <a:cubicBezTo>
                      <a:pt x="2252" y="1577"/>
                      <a:pt x="2511" y="1473"/>
                      <a:pt x="2759" y="1338"/>
                    </a:cubicBezTo>
                    <a:cubicBezTo>
                      <a:pt x="3019" y="1204"/>
                      <a:pt x="3247" y="1038"/>
                      <a:pt x="3434" y="861"/>
                    </a:cubicBezTo>
                    <a:lnTo>
                      <a:pt x="3476" y="819"/>
                    </a:lnTo>
                    <a:cubicBezTo>
                      <a:pt x="3683" y="612"/>
                      <a:pt x="3859" y="374"/>
                      <a:pt x="3953" y="104"/>
                    </a:cubicBezTo>
                    <a:cubicBezTo>
                      <a:pt x="3953" y="83"/>
                      <a:pt x="3963" y="63"/>
                      <a:pt x="3953" y="42"/>
                    </a:cubicBezTo>
                    <a:cubicBezTo>
                      <a:pt x="3942" y="21"/>
                      <a:pt x="3932" y="10"/>
                      <a:pt x="39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7" name="Google Shape;3357;p63"/>
          <p:cNvGrpSpPr/>
          <p:nvPr/>
        </p:nvGrpSpPr>
        <p:grpSpPr>
          <a:xfrm>
            <a:off x="615105" y="982637"/>
            <a:ext cx="3659421" cy="2967177"/>
            <a:chOff x="1230025" y="1063275"/>
            <a:chExt cx="217675" cy="176500"/>
          </a:xfrm>
        </p:grpSpPr>
        <p:sp>
          <p:nvSpPr>
            <p:cNvPr id="3358" name="Google Shape;3358;p63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3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3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1" name="Google Shape;3361;p63"/>
          <p:cNvSpPr/>
          <p:nvPr/>
        </p:nvSpPr>
        <p:spPr>
          <a:xfrm>
            <a:off x="6821275" y="576255"/>
            <a:ext cx="1997650" cy="1182794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2" name="Google Shape;3362;p63"/>
          <p:cNvSpPr txBox="1">
            <a:spLocks noGrp="1"/>
          </p:cNvSpPr>
          <p:nvPr>
            <p:ph type="title"/>
          </p:nvPr>
        </p:nvSpPr>
        <p:spPr>
          <a:xfrm>
            <a:off x="4132800" y="1707850"/>
            <a:ext cx="4298100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SURVEY</a:t>
            </a:r>
            <a:endParaRPr dirty="0"/>
          </a:p>
        </p:txBody>
      </p:sp>
      <p:sp>
        <p:nvSpPr>
          <p:cNvPr id="3363" name="Google Shape;3363;p63"/>
          <p:cNvSpPr txBox="1">
            <a:spLocks noGrp="1"/>
          </p:cNvSpPr>
          <p:nvPr>
            <p:ph type="title" idx="2"/>
          </p:nvPr>
        </p:nvSpPr>
        <p:spPr>
          <a:xfrm>
            <a:off x="4132800" y="785175"/>
            <a:ext cx="429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364" name="Google Shape;3364;p63"/>
          <p:cNvSpPr txBox="1">
            <a:spLocks noGrp="1"/>
          </p:cNvSpPr>
          <p:nvPr>
            <p:ph type="subTitle" idx="1"/>
          </p:nvPr>
        </p:nvSpPr>
        <p:spPr>
          <a:xfrm>
            <a:off x="4132850" y="3903725"/>
            <a:ext cx="42981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WE HAVE COLLECTED</a:t>
            </a:r>
            <a:endParaRPr dirty="0"/>
          </a:p>
        </p:txBody>
      </p:sp>
      <p:grpSp>
        <p:nvGrpSpPr>
          <p:cNvPr id="3365" name="Google Shape;3365;p63"/>
          <p:cNvGrpSpPr/>
          <p:nvPr/>
        </p:nvGrpSpPr>
        <p:grpSpPr>
          <a:xfrm>
            <a:off x="1009313" y="1371197"/>
            <a:ext cx="2618347" cy="2653219"/>
            <a:chOff x="1009313" y="1371197"/>
            <a:chExt cx="2618347" cy="2653219"/>
          </a:xfrm>
        </p:grpSpPr>
        <p:sp>
          <p:nvSpPr>
            <p:cNvPr id="3366" name="Google Shape;3366;p63"/>
            <p:cNvSpPr/>
            <p:nvPr/>
          </p:nvSpPr>
          <p:spPr>
            <a:xfrm>
              <a:off x="1009313" y="1371413"/>
              <a:ext cx="2618347" cy="2652801"/>
            </a:xfrm>
            <a:custGeom>
              <a:avLst/>
              <a:gdLst/>
              <a:ahLst/>
              <a:cxnLst/>
              <a:rect l="l" t="t" r="r" b="b"/>
              <a:pathLst>
                <a:path w="23559" h="23869" extrusionOk="0">
                  <a:moveTo>
                    <a:pt x="22904" y="16493"/>
                  </a:moveTo>
                  <a:cubicBezTo>
                    <a:pt x="22967" y="16597"/>
                    <a:pt x="23008" y="16721"/>
                    <a:pt x="23040" y="16836"/>
                  </a:cubicBezTo>
                  <a:cubicBezTo>
                    <a:pt x="23070" y="16970"/>
                    <a:pt x="23081" y="17106"/>
                    <a:pt x="23081" y="17240"/>
                  </a:cubicBezTo>
                  <a:lnTo>
                    <a:pt x="23081" y="17251"/>
                  </a:lnTo>
                  <a:cubicBezTo>
                    <a:pt x="23081" y="17385"/>
                    <a:pt x="23060" y="17510"/>
                    <a:pt x="23019" y="17634"/>
                  </a:cubicBezTo>
                  <a:cubicBezTo>
                    <a:pt x="22987" y="17759"/>
                    <a:pt x="22936" y="17883"/>
                    <a:pt x="22863" y="17998"/>
                  </a:cubicBezTo>
                  <a:cubicBezTo>
                    <a:pt x="22853" y="18019"/>
                    <a:pt x="22832" y="18049"/>
                    <a:pt x="22812" y="18070"/>
                  </a:cubicBezTo>
                  <a:cubicBezTo>
                    <a:pt x="22863" y="17687"/>
                    <a:pt x="22895" y="17282"/>
                    <a:pt x="22904" y="16877"/>
                  </a:cubicBezTo>
                  <a:lnTo>
                    <a:pt x="22904" y="16493"/>
                  </a:lnTo>
                  <a:close/>
                  <a:moveTo>
                    <a:pt x="12511" y="0"/>
                  </a:moveTo>
                  <a:cubicBezTo>
                    <a:pt x="11816" y="32"/>
                    <a:pt x="11100" y="166"/>
                    <a:pt x="10322" y="426"/>
                  </a:cubicBezTo>
                  <a:cubicBezTo>
                    <a:pt x="9659" y="643"/>
                    <a:pt x="8953" y="965"/>
                    <a:pt x="8175" y="1401"/>
                  </a:cubicBezTo>
                  <a:cubicBezTo>
                    <a:pt x="7615" y="1701"/>
                    <a:pt x="7107" y="1992"/>
                    <a:pt x="6619" y="2355"/>
                  </a:cubicBezTo>
                  <a:cubicBezTo>
                    <a:pt x="5913" y="2874"/>
                    <a:pt x="5395" y="3455"/>
                    <a:pt x="5021" y="4160"/>
                  </a:cubicBezTo>
                  <a:cubicBezTo>
                    <a:pt x="4928" y="4336"/>
                    <a:pt x="4835" y="4534"/>
                    <a:pt x="4762" y="4751"/>
                  </a:cubicBezTo>
                  <a:cubicBezTo>
                    <a:pt x="4710" y="4875"/>
                    <a:pt x="4669" y="5000"/>
                    <a:pt x="4638" y="5135"/>
                  </a:cubicBezTo>
                  <a:cubicBezTo>
                    <a:pt x="4617" y="5207"/>
                    <a:pt x="4596" y="5290"/>
                    <a:pt x="4586" y="5373"/>
                  </a:cubicBezTo>
                  <a:cubicBezTo>
                    <a:pt x="4565" y="5446"/>
                    <a:pt x="4555" y="5519"/>
                    <a:pt x="4544" y="5602"/>
                  </a:cubicBezTo>
                  <a:cubicBezTo>
                    <a:pt x="4523" y="5737"/>
                    <a:pt x="4513" y="5861"/>
                    <a:pt x="4513" y="5986"/>
                  </a:cubicBezTo>
                  <a:cubicBezTo>
                    <a:pt x="4503" y="6120"/>
                    <a:pt x="4503" y="6255"/>
                    <a:pt x="4493" y="6380"/>
                  </a:cubicBezTo>
                  <a:lnTo>
                    <a:pt x="4493" y="6390"/>
                  </a:lnTo>
                  <a:lnTo>
                    <a:pt x="4493" y="6484"/>
                  </a:lnTo>
                  <a:cubicBezTo>
                    <a:pt x="4482" y="6733"/>
                    <a:pt x="4482" y="7023"/>
                    <a:pt x="4461" y="7293"/>
                  </a:cubicBezTo>
                  <a:cubicBezTo>
                    <a:pt x="4430" y="7593"/>
                    <a:pt x="4389" y="7863"/>
                    <a:pt x="4327" y="8123"/>
                  </a:cubicBezTo>
                  <a:cubicBezTo>
                    <a:pt x="4295" y="8236"/>
                    <a:pt x="4254" y="8351"/>
                    <a:pt x="4212" y="8465"/>
                  </a:cubicBezTo>
                  <a:lnTo>
                    <a:pt x="3030" y="8465"/>
                  </a:lnTo>
                  <a:lnTo>
                    <a:pt x="3092" y="8402"/>
                  </a:lnTo>
                  <a:cubicBezTo>
                    <a:pt x="3279" y="8216"/>
                    <a:pt x="3476" y="8019"/>
                    <a:pt x="3652" y="7811"/>
                  </a:cubicBezTo>
                  <a:cubicBezTo>
                    <a:pt x="3704" y="7749"/>
                    <a:pt x="3756" y="7697"/>
                    <a:pt x="3797" y="7635"/>
                  </a:cubicBezTo>
                  <a:cubicBezTo>
                    <a:pt x="3829" y="7604"/>
                    <a:pt x="3850" y="7572"/>
                    <a:pt x="3880" y="7531"/>
                  </a:cubicBezTo>
                  <a:cubicBezTo>
                    <a:pt x="3891" y="7510"/>
                    <a:pt x="3912" y="7489"/>
                    <a:pt x="3933" y="7459"/>
                  </a:cubicBezTo>
                  <a:lnTo>
                    <a:pt x="3943" y="7448"/>
                  </a:lnTo>
                  <a:cubicBezTo>
                    <a:pt x="4026" y="7334"/>
                    <a:pt x="4119" y="7220"/>
                    <a:pt x="4192" y="7095"/>
                  </a:cubicBezTo>
                  <a:cubicBezTo>
                    <a:pt x="4285" y="6950"/>
                    <a:pt x="4348" y="6816"/>
                    <a:pt x="4368" y="6691"/>
                  </a:cubicBezTo>
                  <a:cubicBezTo>
                    <a:pt x="4389" y="6618"/>
                    <a:pt x="4389" y="6546"/>
                    <a:pt x="4378" y="6473"/>
                  </a:cubicBezTo>
                  <a:cubicBezTo>
                    <a:pt x="4378" y="6411"/>
                    <a:pt x="4357" y="6338"/>
                    <a:pt x="4337" y="6276"/>
                  </a:cubicBezTo>
                  <a:cubicBezTo>
                    <a:pt x="4327" y="6245"/>
                    <a:pt x="4316" y="6214"/>
                    <a:pt x="4295" y="6193"/>
                  </a:cubicBezTo>
                  <a:cubicBezTo>
                    <a:pt x="4274" y="6162"/>
                    <a:pt x="4254" y="6131"/>
                    <a:pt x="4244" y="6110"/>
                  </a:cubicBezTo>
                  <a:cubicBezTo>
                    <a:pt x="4202" y="6058"/>
                    <a:pt x="4161" y="6016"/>
                    <a:pt x="4109" y="5986"/>
                  </a:cubicBezTo>
                  <a:cubicBezTo>
                    <a:pt x="4016" y="5924"/>
                    <a:pt x="3901" y="5882"/>
                    <a:pt x="3777" y="5882"/>
                  </a:cubicBezTo>
                  <a:lnTo>
                    <a:pt x="3756" y="5882"/>
                  </a:lnTo>
                  <a:cubicBezTo>
                    <a:pt x="3694" y="5892"/>
                    <a:pt x="3631" y="5903"/>
                    <a:pt x="3569" y="5924"/>
                  </a:cubicBezTo>
                  <a:cubicBezTo>
                    <a:pt x="3538" y="5933"/>
                    <a:pt x="3518" y="5944"/>
                    <a:pt x="3497" y="5954"/>
                  </a:cubicBezTo>
                  <a:cubicBezTo>
                    <a:pt x="3465" y="5965"/>
                    <a:pt x="3445" y="5975"/>
                    <a:pt x="3414" y="5996"/>
                  </a:cubicBezTo>
                  <a:cubicBezTo>
                    <a:pt x="3331" y="6037"/>
                    <a:pt x="3237" y="6090"/>
                    <a:pt x="3144" y="6162"/>
                  </a:cubicBezTo>
                  <a:cubicBezTo>
                    <a:pt x="2988" y="6286"/>
                    <a:pt x="2833" y="6452"/>
                    <a:pt x="2698" y="6650"/>
                  </a:cubicBezTo>
                  <a:cubicBezTo>
                    <a:pt x="2573" y="6826"/>
                    <a:pt x="2470" y="7033"/>
                    <a:pt x="2377" y="7272"/>
                  </a:cubicBezTo>
                  <a:cubicBezTo>
                    <a:pt x="2283" y="7489"/>
                    <a:pt x="2221" y="7718"/>
                    <a:pt x="2169" y="7967"/>
                  </a:cubicBezTo>
                  <a:cubicBezTo>
                    <a:pt x="2128" y="8133"/>
                    <a:pt x="2107" y="8299"/>
                    <a:pt x="2086" y="8465"/>
                  </a:cubicBezTo>
                  <a:lnTo>
                    <a:pt x="1920" y="8465"/>
                  </a:lnTo>
                  <a:cubicBezTo>
                    <a:pt x="1909" y="8236"/>
                    <a:pt x="1899" y="8008"/>
                    <a:pt x="1909" y="7780"/>
                  </a:cubicBezTo>
                  <a:cubicBezTo>
                    <a:pt x="1909" y="7593"/>
                    <a:pt x="1909" y="7397"/>
                    <a:pt x="1920" y="7199"/>
                  </a:cubicBezTo>
                  <a:cubicBezTo>
                    <a:pt x="1951" y="7148"/>
                    <a:pt x="1972" y="7106"/>
                    <a:pt x="2003" y="7054"/>
                  </a:cubicBezTo>
                  <a:cubicBezTo>
                    <a:pt x="2024" y="7002"/>
                    <a:pt x="2055" y="6961"/>
                    <a:pt x="2086" y="6909"/>
                  </a:cubicBezTo>
                  <a:cubicBezTo>
                    <a:pt x="2158" y="6795"/>
                    <a:pt x="2231" y="6691"/>
                    <a:pt x="2294" y="6597"/>
                  </a:cubicBezTo>
                  <a:lnTo>
                    <a:pt x="2543" y="6255"/>
                  </a:lnTo>
                  <a:cubicBezTo>
                    <a:pt x="2615" y="6162"/>
                    <a:pt x="2688" y="6058"/>
                    <a:pt x="2760" y="5965"/>
                  </a:cubicBezTo>
                  <a:cubicBezTo>
                    <a:pt x="2895" y="5778"/>
                    <a:pt x="3050" y="5550"/>
                    <a:pt x="3186" y="5301"/>
                  </a:cubicBezTo>
                  <a:cubicBezTo>
                    <a:pt x="3237" y="5187"/>
                    <a:pt x="3299" y="5073"/>
                    <a:pt x="3341" y="4948"/>
                  </a:cubicBezTo>
                  <a:cubicBezTo>
                    <a:pt x="3382" y="4834"/>
                    <a:pt x="3414" y="4720"/>
                    <a:pt x="3435" y="4606"/>
                  </a:cubicBezTo>
                  <a:cubicBezTo>
                    <a:pt x="3455" y="4471"/>
                    <a:pt x="3465" y="4347"/>
                    <a:pt x="3455" y="4232"/>
                  </a:cubicBezTo>
                  <a:cubicBezTo>
                    <a:pt x="3445" y="4108"/>
                    <a:pt x="3424" y="3983"/>
                    <a:pt x="3382" y="3859"/>
                  </a:cubicBezTo>
                  <a:cubicBezTo>
                    <a:pt x="3362" y="3797"/>
                    <a:pt x="3341" y="3734"/>
                    <a:pt x="3310" y="3672"/>
                  </a:cubicBezTo>
                  <a:cubicBezTo>
                    <a:pt x="3279" y="3610"/>
                    <a:pt x="3237" y="3548"/>
                    <a:pt x="3186" y="3506"/>
                  </a:cubicBezTo>
                  <a:cubicBezTo>
                    <a:pt x="3144" y="3465"/>
                    <a:pt x="3082" y="3423"/>
                    <a:pt x="3030" y="3393"/>
                  </a:cubicBezTo>
                  <a:lnTo>
                    <a:pt x="2937" y="3361"/>
                  </a:lnTo>
                  <a:cubicBezTo>
                    <a:pt x="2905" y="3351"/>
                    <a:pt x="2875" y="3351"/>
                    <a:pt x="2843" y="3340"/>
                  </a:cubicBezTo>
                  <a:lnTo>
                    <a:pt x="2781" y="3340"/>
                  </a:lnTo>
                  <a:cubicBezTo>
                    <a:pt x="2739" y="3340"/>
                    <a:pt x="2698" y="3351"/>
                    <a:pt x="2646" y="3351"/>
                  </a:cubicBezTo>
                  <a:cubicBezTo>
                    <a:pt x="2584" y="3361"/>
                    <a:pt x="2522" y="3382"/>
                    <a:pt x="2449" y="3413"/>
                  </a:cubicBezTo>
                  <a:cubicBezTo>
                    <a:pt x="2335" y="3465"/>
                    <a:pt x="2231" y="3548"/>
                    <a:pt x="2128" y="3641"/>
                  </a:cubicBezTo>
                  <a:cubicBezTo>
                    <a:pt x="2096" y="3683"/>
                    <a:pt x="2055" y="3734"/>
                    <a:pt x="2003" y="3797"/>
                  </a:cubicBezTo>
                  <a:cubicBezTo>
                    <a:pt x="1972" y="3849"/>
                    <a:pt x="1941" y="3900"/>
                    <a:pt x="1899" y="3963"/>
                  </a:cubicBezTo>
                  <a:cubicBezTo>
                    <a:pt x="1847" y="4066"/>
                    <a:pt x="1796" y="4191"/>
                    <a:pt x="1743" y="4326"/>
                  </a:cubicBezTo>
                  <a:cubicBezTo>
                    <a:pt x="1692" y="4461"/>
                    <a:pt x="1660" y="4596"/>
                    <a:pt x="1619" y="4730"/>
                  </a:cubicBezTo>
                  <a:cubicBezTo>
                    <a:pt x="1598" y="4824"/>
                    <a:pt x="1588" y="4917"/>
                    <a:pt x="1568" y="5000"/>
                  </a:cubicBezTo>
                  <a:cubicBezTo>
                    <a:pt x="1557" y="5083"/>
                    <a:pt x="1547" y="5166"/>
                    <a:pt x="1547" y="5270"/>
                  </a:cubicBezTo>
                  <a:cubicBezTo>
                    <a:pt x="1526" y="5571"/>
                    <a:pt x="1547" y="5913"/>
                    <a:pt x="1619" y="6297"/>
                  </a:cubicBezTo>
                  <a:cubicBezTo>
                    <a:pt x="1660" y="6546"/>
                    <a:pt x="1723" y="6805"/>
                    <a:pt x="1785" y="7054"/>
                  </a:cubicBezTo>
                  <a:cubicBezTo>
                    <a:pt x="1796" y="7085"/>
                    <a:pt x="1806" y="7127"/>
                    <a:pt x="1816" y="7158"/>
                  </a:cubicBezTo>
                  <a:lnTo>
                    <a:pt x="1816" y="7178"/>
                  </a:lnTo>
                  <a:cubicBezTo>
                    <a:pt x="1796" y="7397"/>
                    <a:pt x="1796" y="7604"/>
                    <a:pt x="1785" y="7821"/>
                  </a:cubicBezTo>
                  <a:cubicBezTo>
                    <a:pt x="1785" y="8040"/>
                    <a:pt x="1796" y="8247"/>
                    <a:pt x="1806" y="8465"/>
                  </a:cubicBezTo>
                  <a:lnTo>
                    <a:pt x="1671" y="8465"/>
                  </a:lnTo>
                  <a:cubicBezTo>
                    <a:pt x="1671" y="8392"/>
                    <a:pt x="1671" y="8309"/>
                    <a:pt x="1660" y="8236"/>
                  </a:cubicBezTo>
                  <a:cubicBezTo>
                    <a:pt x="1651" y="8040"/>
                    <a:pt x="1630" y="7853"/>
                    <a:pt x="1609" y="7687"/>
                  </a:cubicBezTo>
                  <a:cubicBezTo>
                    <a:pt x="1588" y="7614"/>
                    <a:pt x="1577" y="7542"/>
                    <a:pt x="1557" y="7469"/>
                  </a:cubicBezTo>
                  <a:cubicBezTo>
                    <a:pt x="1547" y="7406"/>
                    <a:pt x="1526" y="7334"/>
                    <a:pt x="1515" y="7272"/>
                  </a:cubicBezTo>
                  <a:cubicBezTo>
                    <a:pt x="1474" y="7127"/>
                    <a:pt x="1422" y="6992"/>
                    <a:pt x="1360" y="6878"/>
                  </a:cubicBezTo>
                  <a:cubicBezTo>
                    <a:pt x="1298" y="6753"/>
                    <a:pt x="1215" y="6639"/>
                    <a:pt x="1121" y="6556"/>
                  </a:cubicBezTo>
                  <a:cubicBezTo>
                    <a:pt x="1059" y="6504"/>
                    <a:pt x="1007" y="6463"/>
                    <a:pt x="945" y="6431"/>
                  </a:cubicBezTo>
                  <a:cubicBezTo>
                    <a:pt x="883" y="6401"/>
                    <a:pt x="821" y="6390"/>
                    <a:pt x="758" y="6380"/>
                  </a:cubicBezTo>
                  <a:lnTo>
                    <a:pt x="717" y="6380"/>
                  </a:lnTo>
                  <a:cubicBezTo>
                    <a:pt x="623" y="6380"/>
                    <a:pt x="519" y="6411"/>
                    <a:pt x="447" y="6473"/>
                  </a:cubicBezTo>
                  <a:cubicBezTo>
                    <a:pt x="395" y="6504"/>
                    <a:pt x="353" y="6546"/>
                    <a:pt x="323" y="6597"/>
                  </a:cubicBezTo>
                  <a:cubicBezTo>
                    <a:pt x="291" y="6650"/>
                    <a:pt x="261" y="6701"/>
                    <a:pt x="229" y="6763"/>
                  </a:cubicBezTo>
                  <a:cubicBezTo>
                    <a:pt x="208" y="6816"/>
                    <a:pt x="198" y="6878"/>
                    <a:pt x="188" y="6950"/>
                  </a:cubicBezTo>
                  <a:cubicBezTo>
                    <a:pt x="178" y="7023"/>
                    <a:pt x="178" y="7095"/>
                    <a:pt x="178" y="7148"/>
                  </a:cubicBezTo>
                  <a:cubicBezTo>
                    <a:pt x="188" y="7261"/>
                    <a:pt x="208" y="7386"/>
                    <a:pt x="240" y="7531"/>
                  </a:cubicBezTo>
                  <a:cubicBezTo>
                    <a:pt x="270" y="7655"/>
                    <a:pt x="312" y="7780"/>
                    <a:pt x="374" y="7915"/>
                  </a:cubicBezTo>
                  <a:cubicBezTo>
                    <a:pt x="489" y="8164"/>
                    <a:pt x="634" y="8423"/>
                    <a:pt x="821" y="8662"/>
                  </a:cubicBezTo>
                  <a:cubicBezTo>
                    <a:pt x="997" y="8890"/>
                    <a:pt x="1194" y="9087"/>
                    <a:pt x="1412" y="9253"/>
                  </a:cubicBezTo>
                  <a:cubicBezTo>
                    <a:pt x="1443" y="9274"/>
                    <a:pt x="1474" y="9294"/>
                    <a:pt x="1495" y="9315"/>
                  </a:cubicBezTo>
                  <a:lnTo>
                    <a:pt x="1609" y="9554"/>
                  </a:lnTo>
                  <a:lnTo>
                    <a:pt x="1816" y="9990"/>
                  </a:lnTo>
                  <a:lnTo>
                    <a:pt x="1909" y="10176"/>
                  </a:lnTo>
                  <a:lnTo>
                    <a:pt x="1381" y="10176"/>
                  </a:lnTo>
                  <a:lnTo>
                    <a:pt x="1381" y="10239"/>
                  </a:lnTo>
                  <a:lnTo>
                    <a:pt x="1381" y="10259"/>
                  </a:lnTo>
                  <a:cubicBezTo>
                    <a:pt x="1391" y="10280"/>
                    <a:pt x="1391" y="10290"/>
                    <a:pt x="1391" y="10311"/>
                  </a:cubicBezTo>
                  <a:lnTo>
                    <a:pt x="1391" y="10332"/>
                  </a:lnTo>
                  <a:lnTo>
                    <a:pt x="1391" y="10373"/>
                  </a:lnTo>
                  <a:lnTo>
                    <a:pt x="1391" y="10415"/>
                  </a:lnTo>
                  <a:lnTo>
                    <a:pt x="1391" y="10446"/>
                  </a:lnTo>
                  <a:lnTo>
                    <a:pt x="1391" y="10488"/>
                  </a:lnTo>
                  <a:cubicBezTo>
                    <a:pt x="1391" y="10498"/>
                    <a:pt x="1402" y="10508"/>
                    <a:pt x="1402" y="10529"/>
                  </a:cubicBezTo>
                  <a:lnTo>
                    <a:pt x="1402" y="10550"/>
                  </a:lnTo>
                  <a:lnTo>
                    <a:pt x="1402" y="10601"/>
                  </a:lnTo>
                  <a:lnTo>
                    <a:pt x="1402" y="10622"/>
                  </a:lnTo>
                  <a:cubicBezTo>
                    <a:pt x="1412" y="10643"/>
                    <a:pt x="1412" y="10664"/>
                    <a:pt x="1412" y="10684"/>
                  </a:cubicBezTo>
                  <a:lnTo>
                    <a:pt x="1412" y="10705"/>
                  </a:lnTo>
                  <a:cubicBezTo>
                    <a:pt x="1412" y="10737"/>
                    <a:pt x="1422" y="10767"/>
                    <a:pt x="1422" y="10809"/>
                  </a:cubicBezTo>
                  <a:cubicBezTo>
                    <a:pt x="1422" y="10830"/>
                    <a:pt x="1432" y="10840"/>
                    <a:pt x="1432" y="10861"/>
                  </a:cubicBezTo>
                  <a:lnTo>
                    <a:pt x="1432" y="10871"/>
                  </a:lnTo>
                  <a:cubicBezTo>
                    <a:pt x="1432" y="10882"/>
                    <a:pt x="1432" y="10903"/>
                    <a:pt x="1443" y="10913"/>
                  </a:cubicBezTo>
                  <a:lnTo>
                    <a:pt x="1443" y="10933"/>
                  </a:lnTo>
                  <a:lnTo>
                    <a:pt x="1443" y="10965"/>
                  </a:lnTo>
                  <a:cubicBezTo>
                    <a:pt x="1443" y="10975"/>
                    <a:pt x="1453" y="10986"/>
                    <a:pt x="1453" y="10986"/>
                  </a:cubicBezTo>
                  <a:lnTo>
                    <a:pt x="1453" y="11006"/>
                  </a:lnTo>
                  <a:cubicBezTo>
                    <a:pt x="1422" y="11037"/>
                    <a:pt x="1402" y="11069"/>
                    <a:pt x="1381" y="11099"/>
                  </a:cubicBezTo>
                  <a:cubicBezTo>
                    <a:pt x="1236" y="11276"/>
                    <a:pt x="1090" y="11493"/>
                    <a:pt x="966" y="11732"/>
                  </a:cubicBezTo>
                  <a:cubicBezTo>
                    <a:pt x="738" y="12157"/>
                    <a:pt x="551" y="12687"/>
                    <a:pt x="395" y="13330"/>
                  </a:cubicBezTo>
                  <a:cubicBezTo>
                    <a:pt x="250" y="13911"/>
                    <a:pt x="146" y="14564"/>
                    <a:pt x="74" y="15290"/>
                  </a:cubicBezTo>
                  <a:cubicBezTo>
                    <a:pt x="22" y="15985"/>
                    <a:pt x="1" y="16691"/>
                    <a:pt x="32" y="17396"/>
                  </a:cubicBezTo>
                  <a:cubicBezTo>
                    <a:pt x="74" y="18111"/>
                    <a:pt x="146" y="18807"/>
                    <a:pt x="281" y="19460"/>
                  </a:cubicBezTo>
                  <a:cubicBezTo>
                    <a:pt x="406" y="20124"/>
                    <a:pt x="592" y="20725"/>
                    <a:pt x="810" y="21244"/>
                  </a:cubicBezTo>
                  <a:cubicBezTo>
                    <a:pt x="924" y="21504"/>
                    <a:pt x="1049" y="21753"/>
                    <a:pt x="1194" y="21970"/>
                  </a:cubicBezTo>
                  <a:cubicBezTo>
                    <a:pt x="1266" y="22085"/>
                    <a:pt x="1339" y="22188"/>
                    <a:pt x="1412" y="22292"/>
                  </a:cubicBezTo>
                  <a:cubicBezTo>
                    <a:pt x="1412" y="22302"/>
                    <a:pt x="1402" y="22323"/>
                    <a:pt x="1402" y="22334"/>
                  </a:cubicBezTo>
                  <a:lnTo>
                    <a:pt x="1402" y="22396"/>
                  </a:lnTo>
                  <a:cubicBezTo>
                    <a:pt x="519" y="22541"/>
                    <a:pt x="12" y="22696"/>
                    <a:pt x="12" y="22873"/>
                  </a:cubicBezTo>
                  <a:cubicBezTo>
                    <a:pt x="12" y="23422"/>
                    <a:pt x="4991" y="23869"/>
                    <a:pt x="11111" y="23869"/>
                  </a:cubicBezTo>
                  <a:cubicBezTo>
                    <a:pt x="17241" y="23869"/>
                    <a:pt x="22220" y="23422"/>
                    <a:pt x="22220" y="22873"/>
                  </a:cubicBezTo>
                  <a:cubicBezTo>
                    <a:pt x="22220" y="22749"/>
                    <a:pt x="21950" y="22624"/>
                    <a:pt x="21473" y="22520"/>
                  </a:cubicBezTo>
                  <a:cubicBezTo>
                    <a:pt x="21961" y="21587"/>
                    <a:pt x="22344" y="20518"/>
                    <a:pt x="22593" y="19398"/>
                  </a:cubicBezTo>
                  <a:lnTo>
                    <a:pt x="22812" y="19273"/>
                  </a:lnTo>
                  <a:cubicBezTo>
                    <a:pt x="22925" y="19190"/>
                    <a:pt x="23019" y="19107"/>
                    <a:pt x="23102" y="19024"/>
                  </a:cubicBezTo>
                  <a:cubicBezTo>
                    <a:pt x="23195" y="18931"/>
                    <a:pt x="23278" y="18817"/>
                    <a:pt x="23340" y="18703"/>
                  </a:cubicBezTo>
                  <a:cubicBezTo>
                    <a:pt x="23444" y="18506"/>
                    <a:pt x="23506" y="18277"/>
                    <a:pt x="23538" y="18008"/>
                  </a:cubicBezTo>
                  <a:cubicBezTo>
                    <a:pt x="23558" y="17759"/>
                    <a:pt x="23538" y="17500"/>
                    <a:pt x="23475" y="17251"/>
                  </a:cubicBezTo>
                  <a:cubicBezTo>
                    <a:pt x="23444" y="17126"/>
                    <a:pt x="23402" y="17002"/>
                    <a:pt x="23351" y="16887"/>
                  </a:cubicBezTo>
                  <a:cubicBezTo>
                    <a:pt x="23309" y="16774"/>
                    <a:pt x="23247" y="16659"/>
                    <a:pt x="23174" y="16566"/>
                  </a:cubicBezTo>
                  <a:cubicBezTo>
                    <a:pt x="23123" y="16493"/>
                    <a:pt x="23070" y="16431"/>
                    <a:pt x="23019" y="16380"/>
                  </a:cubicBezTo>
                  <a:cubicBezTo>
                    <a:pt x="22987" y="16338"/>
                    <a:pt x="22946" y="16307"/>
                    <a:pt x="22904" y="16276"/>
                  </a:cubicBezTo>
                  <a:cubicBezTo>
                    <a:pt x="22895" y="16016"/>
                    <a:pt x="22884" y="15746"/>
                    <a:pt x="22863" y="15467"/>
                  </a:cubicBezTo>
                  <a:cubicBezTo>
                    <a:pt x="22821" y="15010"/>
                    <a:pt x="22739" y="14533"/>
                    <a:pt x="22635" y="14066"/>
                  </a:cubicBezTo>
                  <a:cubicBezTo>
                    <a:pt x="22531" y="13630"/>
                    <a:pt x="22397" y="13185"/>
                    <a:pt x="22231" y="12749"/>
                  </a:cubicBezTo>
                  <a:cubicBezTo>
                    <a:pt x="21950" y="12044"/>
                    <a:pt x="21588" y="11401"/>
                    <a:pt x="21141" y="10830"/>
                  </a:cubicBezTo>
                  <a:cubicBezTo>
                    <a:pt x="20758" y="10332"/>
                    <a:pt x="20301" y="9886"/>
                    <a:pt x="19751" y="9481"/>
                  </a:cubicBezTo>
                  <a:cubicBezTo>
                    <a:pt x="19347" y="9181"/>
                    <a:pt x="18900" y="8900"/>
                    <a:pt x="18330" y="8600"/>
                  </a:cubicBezTo>
                  <a:cubicBezTo>
                    <a:pt x="17978" y="8402"/>
                    <a:pt x="17676" y="8236"/>
                    <a:pt x="17386" y="8040"/>
                  </a:cubicBezTo>
                  <a:cubicBezTo>
                    <a:pt x="17116" y="7853"/>
                    <a:pt x="16784" y="7604"/>
                    <a:pt x="16484" y="7231"/>
                  </a:cubicBezTo>
                  <a:cubicBezTo>
                    <a:pt x="16360" y="7085"/>
                    <a:pt x="16277" y="6940"/>
                    <a:pt x="16194" y="6784"/>
                  </a:cubicBezTo>
                  <a:cubicBezTo>
                    <a:pt x="16152" y="6680"/>
                    <a:pt x="16111" y="6577"/>
                    <a:pt x="16079" y="6473"/>
                  </a:cubicBezTo>
                  <a:cubicBezTo>
                    <a:pt x="16058" y="6380"/>
                    <a:pt x="16038" y="6286"/>
                    <a:pt x="16038" y="6193"/>
                  </a:cubicBezTo>
                  <a:cubicBezTo>
                    <a:pt x="16028" y="6099"/>
                    <a:pt x="16028" y="6016"/>
                    <a:pt x="16038" y="5933"/>
                  </a:cubicBezTo>
                  <a:cubicBezTo>
                    <a:pt x="16048" y="5820"/>
                    <a:pt x="16058" y="5716"/>
                    <a:pt x="16090" y="5612"/>
                  </a:cubicBezTo>
                  <a:cubicBezTo>
                    <a:pt x="16131" y="5477"/>
                    <a:pt x="16173" y="5343"/>
                    <a:pt x="16235" y="5207"/>
                  </a:cubicBezTo>
                  <a:cubicBezTo>
                    <a:pt x="16369" y="4928"/>
                    <a:pt x="16535" y="4689"/>
                    <a:pt x="16691" y="4461"/>
                  </a:cubicBezTo>
                  <a:lnTo>
                    <a:pt x="16701" y="4451"/>
                  </a:lnTo>
                  <a:lnTo>
                    <a:pt x="16722" y="4419"/>
                  </a:lnTo>
                  <a:cubicBezTo>
                    <a:pt x="16878" y="4191"/>
                    <a:pt x="17033" y="3953"/>
                    <a:pt x="17169" y="3683"/>
                  </a:cubicBezTo>
                  <a:cubicBezTo>
                    <a:pt x="17231" y="3548"/>
                    <a:pt x="17282" y="3423"/>
                    <a:pt x="17314" y="3289"/>
                  </a:cubicBezTo>
                  <a:cubicBezTo>
                    <a:pt x="17335" y="3227"/>
                    <a:pt x="17345" y="3164"/>
                    <a:pt x="17365" y="3091"/>
                  </a:cubicBezTo>
                  <a:cubicBezTo>
                    <a:pt x="17376" y="3019"/>
                    <a:pt x="17386" y="2936"/>
                    <a:pt x="17386" y="2832"/>
                  </a:cubicBezTo>
                  <a:cubicBezTo>
                    <a:pt x="17386" y="2770"/>
                    <a:pt x="17386" y="2697"/>
                    <a:pt x="17376" y="2614"/>
                  </a:cubicBezTo>
                  <a:cubicBezTo>
                    <a:pt x="17365" y="2531"/>
                    <a:pt x="17355" y="2459"/>
                    <a:pt x="17345" y="2376"/>
                  </a:cubicBezTo>
                  <a:cubicBezTo>
                    <a:pt x="17303" y="2210"/>
                    <a:pt x="17241" y="2033"/>
                    <a:pt x="17158" y="1857"/>
                  </a:cubicBezTo>
                  <a:cubicBezTo>
                    <a:pt x="17075" y="1701"/>
                    <a:pt x="16992" y="1556"/>
                    <a:pt x="16888" y="1422"/>
                  </a:cubicBezTo>
                  <a:cubicBezTo>
                    <a:pt x="16805" y="1297"/>
                    <a:pt x="16701" y="1183"/>
                    <a:pt x="16577" y="1069"/>
                  </a:cubicBezTo>
                  <a:cubicBezTo>
                    <a:pt x="16390" y="871"/>
                    <a:pt x="16152" y="705"/>
                    <a:pt x="15872" y="560"/>
                  </a:cubicBezTo>
                  <a:cubicBezTo>
                    <a:pt x="15643" y="447"/>
                    <a:pt x="15384" y="343"/>
                    <a:pt x="15062" y="260"/>
                  </a:cubicBezTo>
                  <a:cubicBezTo>
                    <a:pt x="14824" y="198"/>
                    <a:pt x="14565" y="145"/>
                    <a:pt x="14253" y="104"/>
                  </a:cubicBezTo>
                  <a:cubicBezTo>
                    <a:pt x="13974" y="62"/>
                    <a:pt x="13714" y="42"/>
                    <a:pt x="13486" y="32"/>
                  </a:cubicBezTo>
                  <a:lnTo>
                    <a:pt x="13465" y="32"/>
                  </a:lnTo>
                  <a:cubicBezTo>
                    <a:pt x="13341" y="21"/>
                    <a:pt x="13227" y="11"/>
                    <a:pt x="13102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7" name="Google Shape;3367;p63"/>
            <p:cNvGrpSpPr/>
            <p:nvPr/>
          </p:nvGrpSpPr>
          <p:grpSpPr>
            <a:xfrm>
              <a:off x="1009327" y="1371197"/>
              <a:ext cx="2618330" cy="2653219"/>
              <a:chOff x="1610825" y="2118075"/>
              <a:chExt cx="1144425" cy="1159725"/>
            </a:xfrm>
          </p:grpSpPr>
          <p:sp>
            <p:nvSpPr>
              <p:cNvPr id="3368" name="Google Shape;3368;p63"/>
              <p:cNvSpPr/>
              <p:nvPr/>
            </p:nvSpPr>
            <p:spPr>
              <a:xfrm>
                <a:off x="1610825" y="2118075"/>
                <a:ext cx="1113300" cy="1130950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45238" extrusionOk="0">
                    <a:moveTo>
                      <a:pt x="24875" y="0"/>
                    </a:moveTo>
                    <a:cubicBezTo>
                      <a:pt x="24709" y="0"/>
                      <a:pt x="24522" y="11"/>
                      <a:pt x="24315" y="11"/>
                    </a:cubicBezTo>
                    <a:cubicBezTo>
                      <a:pt x="22967" y="63"/>
                      <a:pt x="21577" y="332"/>
                      <a:pt x="20062" y="841"/>
                    </a:cubicBezTo>
                    <a:cubicBezTo>
                      <a:pt x="18765" y="1266"/>
                      <a:pt x="17396" y="1878"/>
                      <a:pt x="15881" y="2718"/>
                    </a:cubicBezTo>
                    <a:cubicBezTo>
                      <a:pt x="14782" y="3320"/>
                      <a:pt x="13807" y="3880"/>
                      <a:pt x="12852" y="4585"/>
                    </a:cubicBezTo>
                    <a:cubicBezTo>
                      <a:pt x="11494" y="5581"/>
                      <a:pt x="10477" y="6733"/>
                      <a:pt x="9751" y="8081"/>
                    </a:cubicBezTo>
                    <a:cubicBezTo>
                      <a:pt x="9574" y="8434"/>
                      <a:pt x="9399" y="8817"/>
                      <a:pt x="9233" y="9232"/>
                    </a:cubicBezTo>
                    <a:cubicBezTo>
                      <a:pt x="9150" y="9471"/>
                      <a:pt x="9067" y="9730"/>
                      <a:pt x="9004" y="9990"/>
                    </a:cubicBezTo>
                    <a:cubicBezTo>
                      <a:pt x="8963" y="10135"/>
                      <a:pt x="8931" y="10290"/>
                      <a:pt x="8901" y="10446"/>
                    </a:cubicBezTo>
                    <a:cubicBezTo>
                      <a:pt x="8869" y="10592"/>
                      <a:pt x="8848" y="10747"/>
                      <a:pt x="8828" y="10892"/>
                    </a:cubicBezTo>
                    <a:cubicBezTo>
                      <a:pt x="8786" y="11152"/>
                      <a:pt x="8776" y="11401"/>
                      <a:pt x="8755" y="11639"/>
                    </a:cubicBezTo>
                    <a:lnTo>
                      <a:pt x="8724" y="12417"/>
                    </a:lnTo>
                    <a:lnTo>
                      <a:pt x="8724" y="12438"/>
                    </a:lnTo>
                    <a:lnTo>
                      <a:pt x="8724" y="12614"/>
                    </a:lnTo>
                    <a:cubicBezTo>
                      <a:pt x="8714" y="13102"/>
                      <a:pt x="8693" y="13651"/>
                      <a:pt x="8652" y="14181"/>
                    </a:cubicBezTo>
                    <a:cubicBezTo>
                      <a:pt x="8599" y="14772"/>
                      <a:pt x="8516" y="15301"/>
                      <a:pt x="8392" y="15788"/>
                    </a:cubicBezTo>
                    <a:cubicBezTo>
                      <a:pt x="8288" y="16193"/>
                      <a:pt x="8154" y="16567"/>
                      <a:pt x="7998" y="16908"/>
                    </a:cubicBezTo>
                    <a:cubicBezTo>
                      <a:pt x="7832" y="17240"/>
                      <a:pt x="7635" y="17552"/>
                      <a:pt x="7417" y="17832"/>
                    </a:cubicBezTo>
                    <a:cubicBezTo>
                      <a:pt x="7064" y="18257"/>
                      <a:pt x="6649" y="18630"/>
                      <a:pt x="6100" y="19015"/>
                    </a:cubicBezTo>
                    <a:lnTo>
                      <a:pt x="6089" y="19015"/>
                    </a:lnTo>
                    <a:cubicBezTo>
                      <a:pt x="5789" y="19222"/>
                      <a:pt x="5478" y="19419"/>
                      <a:pt x="5197" y="19585"/>
                    </a:cubicBezTo>
                    <a:lnTo>
                      <a:pt x="5166" y="19605"/>
                    </a:lnTo>
                    <a:cubicBezTo>
                      <a:pt x="4699" y="19886"/>
                      <a:pt x="4222" y="20176"/>
                      <a:pt x="3766" y="20529"/>
                    </a:cubicBezTo>
                    <a:cubicBezTo>
                      <a:pt x="3351" y="20840"/>
                      <a:pt x="2988" y="21193"/>
                      <a:pt x="2666" y="21587"/>
                    </a:cubicBezTo>
                    <a:cubicBezTo>
                      <a:pt x="2386" y="21929"/>
                      <a:pt x="2117" y="22344"/>
                      <a:pt x="1878" y="22800"/>
                    </a:cubicBezTo>
                    <a:cubicBezTo>
                      <a:pt x="1432" y="23641"/>
                      <a:pt x="1069" y="24658"/>
                      <a:pt x="757" y="25902"/>
                    </a:cubicBezTo>
                    <a:cubicBezTo>
                      <a:pt x="467" y="27043"/>
                      <a:pt x="270" y="28319"/>
                      <a:pt x="146" y="29720"/>
                    </a:cubicBezTo>
                    <a:cubicBezTo>
                      <a:pt x="31" y="31068"/>
                      <a:pt x="1" y="32447"/>
                      <a:pt x="63" y="33827"/>
                    </a:cubicBezTo>
                    <a:cubicBezTo>
                      <a:pt x="125" y="35217"/>
                      <a:pt x="280" y="36555"/>
                      <a:pt x="529" y="37821"/>
                    </a:cubicBezTo>
                    <a:cubicBezTo>
                      <a:pt x="789" y="39118"/>
                      <a:pt x="1131" y="40279"/>
                      <a:pt x="1566" y="41296"/>
                    </a:cubicBezTo>
                    <a:cubicBezTo>
                      <a:pt x="1795" y="41804"/>
                      <a:pt x="2044" y="42281"/>
                      <a:pt x="2313" y="42717"/>
                    </a:cubicBezTo>
                    <a:cubicBezTo>
                      <a:pt x="2449" y="42935"/>
                      <a:pt x="2594" y="43142"/>
                      <a:pt x="2749" y="43329"/>
                    </a:cubicBezTo>
                    <a:cubicBezTo>
                      <a:pt x="2728" y="43350"/>
                      <a:pt x="2718" y="43381"/>
                      <a:pt x="2718" y="43422"/>
                    </a:cubicBezTo>
                    <a:cubicBezTo>
                      <a:pt x="2687" y="43567"/>
                      <a:pt x="2749" y="43723"/>
                      <a:pt x="2843" y="43765"/>
                    </a:cubicBezTo>
                    <a:cubicBezTo>
                      <a:pt x="2998" y="43848"/>
                      <a:pt x="3164" y="43920"/>
                      <a:pt x="3330" y="43982"/>
                    </a:cubicBezTo>
                    <a:cubicBezTo>
                      <a:pt x="3641" y="44273"/>
                      <a:pt x="3994" y="44532"/>
                      <a:pt x="4367" y="44729"/>
                    </a:cubicBezTo>
                    <a:cubicBezTo>
                      <a:pt x="4378" y="44729"/>
                      <a:pt x="4399" y="44740"/>
                      <a:pt x="4409" y="44740"/>
                    </a:cubicBezTo>
                    <a:cubicBezTo>
                      <a:pt x="4492" y="44740"/>
                      <a:pt x="4565" y="44646"/>
                      <a:pt x="4585" y="44522"/>
                    </a:cubicBezTo>
                    <a:cubicBezTo>
                      <a:pt x="4595" y="44449"/>
                      <a:pt x="4585" y="44366"/>
                      <a:pt x="4565" y="44304"/>
                    </a:cubicBezTo>
                    <a:lnTo>
                      <a:pt x="4565" y="44304"/>
                    </a:lnTo>
                    <a:cubicBezTo>
                      <a:pt x="5031" y="44387"/>
                      <a:pt x="5561" y="44429"/>
                      <a:pt x="6172" y="44429"/>
                    </a:cubicBezTo>
                    <a:lnTo>
                      <a:pt x="6255" y="44429"/>
                    </a:lnTo>
                    <a:cubicBezTo>
                      <a:pt x="6868" y="44429"/>
                      <a:pt x="7469" y="44387"/>
                      <a:pt x="8060" y="44356"/>
                    </a:cubicBezTo>
                    <a:lnTo>
                      <a:pt x="8092" y="44356"/>
                    </a:lnTo>
                    <a:cubicBezTo>
                      <a:pt x="8558" y="44325"/>
                      <a:pt x="9077" y="44283"/>
                      <a:pt x="9565" y="44273"/>
                    </a:cubicBezTo>
                    <a:lnTo>
                      <a:pt x="10166" y="44263"/>
                    </a:lnTo>
                    <a:lnTo>
                      <a:pt x="10768" y="44252"/>
                    </a:lnTo>
                    <a:lnTo>
                      <a:pt x="10799" y="44252"/>
                    </a:lnTo>
                    <a:cubicBezTo>
                      <a:pt x="12656" y="44200"/>
                      <a:pt x="14574" y="44159"/>
                      <a:pt x="16494" y="44159"/>
                    </a:cubicBezTo>
                    <a:lnTo>
                      <a:pt x="17178" y="44159"/>
                    </a:lnTo>
                    <a:cubicBezTo>
                      <a:pt x="17790" y="44159"/>
                      <a:pt x="18433" y="44169"/>
                      <a:pt x="19087" y="44190"/>
                    </a:cubicBezTo>
                    <a:cubicBezTo>
                      <a:pt x="19470" y="44200"/>
                      <a:pt x="19855" y="44221"/>
                      <a:pt x="20238" y="44231"/>
                    </a:cubicBezTo>
                    <a:lnTo>
                      <a:pt x="20290" y="44242"/>
                    </a:lnTo>
                    <a:lnTo>
                      <a:pt x="20342" y="44242"/>
                    </a:lnTo>
                    <a:cubicBezTo>
                      <a:pt x="20560" y="44252"/>
                      <a:pt x="20777" y="44252"/>
                      <a:pt x="20996" y="44263"/>
                    </a:cubicBezTo>
                    <a:cubicBezTo>
                      <a:pt x="22178" y="44314"/>
                      <a:pt x="23444" y="44346"/>
                      <a:pt x="24834" y="44376"/>
                    </a:cubicBezTo>
                    <a:cubicBezTo>
                      <a:pt x="27634" y="44439"/>
                      <a:pt x="30414" y="44449"/>
                      <a:pt x="32520" y="44449"/>
                    </a:cubicBezTo>
                    <a:lnTo>
                      <a:pt x="36150" y="44449"/>
                    </a:lnTo>
                    <a:lnTo>
                      <a:pt x="37364" y="44439"/>
                    </a:lnTo>
                    <a:lnTo>
                      <a:pt x="38775" y="44439"/>
                    </a:lnTo>
                    <a:cubicBezTo>
                      <a:pt x="38868" y="44439"/>
                      <a:pt x="38972" y="44439"/>
                      <a:pt x="39065" y="44449"/>
                    </a:cubicBezTo>
                    <a:cubicBezTo>
                      <a:pt x="39190" y="44449"/>
                      <a:pt x="39314" y="44459"/>
                      <a:pt x="39428" y="44470"/>
                    </a:cubicBezTo>
                    <a:lnTo>
                      <a:pt x="39553" y="44480"/>
                    </a:lnTo>
                    <a:cubicBezTo>
                      <a:pt x="39719" y="44491"/>
                      <a:pt x="39854" y="44491"/>
                      <a:pt x="39978" y="44491"/>
                    </a:cubicBezTo>
                    <a:cubicBezTo>
                      <a:pt x="40186" y="44491"/>
                      <a:pt x="40372" y="44480"/>
                      <a:pt x="40548" y="44439"/>
                    </a:cubicBezTo>
                    <a:cubicBezTo>
                      <a:pt x="40694" y="44418"/>
                      <a:pt x="40829" y="44376"/>
                      <a:pt x="40953" y="44325"/>
                    </a:cubicBezTo>
                    <a:lnTo>
                      <a:pt x="40953" y="44325"/>
                    </a:lnTo>
                    <a:lnTo>
                      <a:pt x="40880" y="44429"/>
                    </a:lnTo>
                    <a:cubicBezTo>
                      <a:pt x="40818" y="44532"/>
                      <a:pt x="40746" y="44646"/>
                      <a:pt x="40684" y="44750"/>
                    </a:cubicBezTo>
                    <a:cubicBezTo>
                      <a:pt x="40652" y="44802"/>
                      <a:pt x="40631" y="44874"/>
                      <a:pt x="40631" y="44947"/>
                    </a:cubicBezTo>
                    <a:cubicBezTo>
                      <a:pt x="40631" y="45030"/>
                      <a:pt x="40652" y="45102"/>
                      <a:pt x="40684" y="45155"/>
                    </a:cubicBezTo>
                    <a:cubicBezTo>
                      <a:pt x="40714" y="45206"/>
                      <a:pt x="40756" y="45238"/>
                      <a:pt x="40808" y="45238"/>
                    </a:cubicBezTo>
                    <a:cubicBezTo>
                      <a:pt x="40850" y="45238"/>
                      <a:pt x="40891" y="45206"/>
                      <a:pt x="40933" y="45155"/>
                    </a:cubicBezTo>
                    <a:cubicBezTo>
                      <a:pt x="42602" y="42509"/>
                      <a:pt x="43796" y="39097"/>
                      <a:pt x="44283" y="35538"/>
                    </a:cubicBezTo>
                    <a:cubicBezTo>
                      <a:pt x="44397" y="34667"/>
                      <a:pt x="44469" y="33754"/>
                      <a:pt x="44501" y="32811"/>
                    </a:cubicBezTo>
                    <a:cubicBezTo>
                      <a:pt x="44532" y="31949"/>
                      <a:pt x="44501" y="31027"/>
                      <a:pt x="44418" y="30072"/>
                    </a:cubicBezTo>
                    <a:cubicBezTo>
                      <a:pt x="44335" y="29180"/>
                      <a:pt x="44190" y="28257"/>
                      <a:pt x="43982" y="27355"/>
                    </a:cubicBezTo>
                    <a:cubicBezTo>
                      <a:pt x="43785" y="26493"/>
                      <a:pt x="43526" y="25622"/>
                      <a:pt x="43194" y="24782"/>
                    </a:cubicBezTo>
                    <a:cubicBezTo>
                      <a:pt x="42655" y="23423"/>
                      <a:pt x="41949" y="22168"/>
                      <a:pt x="41088" y="21068"/>
                    </a:cubicBezTo>
                    <a:cubicBezTo>
                      <a:pt x="40331" y="20093"/>
                      <a:pt x="39439" y="19232"/>
                      <a:pt x="38370" y="18434"/>
                    </a:cubicBezTo>
                    <a:cubicBezTo>
                      <a:pt x="37592" y="17842"/>
                      <a:pt x="36721" y="17303"/>
                      <a:pt x="35622" y="16722"/>
                    </a:cubicBezTo>
                    <a:cubicBezTo>
                      <a:pt x="34926" y="16348"/>
                      <a:pt x="34345" y="16016"/>
                      <a:pt x="33775" y="15633"/>
                    </a:cubicBezTo>
                    <a:cubicBezTo>
                      <a:pt x="33267" y="15280"/>
                      <a:pt x="32603" y="14782"/>
                      <a:pt x="32022" y="14056"/>
                    </a:cubicBezTo>
                    <a:cubicBezTo>
                      <a:pt x="31794" y="13776"/>
                      <a:pt x="31618" y="13485"/>
                      <a:pt x="31472" y="13185"/>
                    </a:cubicBezTo>
                    <a:cubicBezTo>
                      <a:pt x="31379" y="12987"/>
                      <a:pt x="31306" y="12791"/>
                      <a:pt x="31244" y="12583"/>
                    </a:cubicBezTo>
                    <a:cubicBezTo>
                      <a:pt x="31203" y="12397"/>
                      <a:pt x="31171" y="12220"/>
                      <a:pt x="31150" y="12033"/>
                    </a:cubicBezTo>
                    <a:cubicBezTo>
                      <a:pt x="31140" y="11867"/>
                      <a:pt x="31140" y="11701"/>
                      <a:pt x="31150" y="11535"/>
                    </a:cubicBezTo>
                    <a:cubicBezTo>
                      <a:pt x="31171" y="11328"/>
                      <a:pt x="31213" y="11120"/>
                      <a:pt x="31265" y="10913"/>
                    </a:cubicBezTo>
                    <a:cubicBezTo>
                      <a:pt x="31337" y="10643"/>
                      <a:pt x="31431" y="10394"/>
                      <a:pt x="31545" y="10135"/>
                    </a:cubicBezTo>
                    <a:cubicBezTo>
                      <a:pt x="31814" y="9596"/>
                      <a:pt x="32125" y="9119"/>
                      <a:pt x="32437" y="8672"/>
                    </a:cubicBezTo>
                    <a:lnTo>
                      <a:pt x="32447" y="8651"/>
                    </a:lnTo>
                    <a:lnTo>
                      <a:pt x="32489" y="8589"/>
                    </a:lnTo>
                    <a:cubicBezTo>
                      <a:pt x="32789" y="8154"/>
                      <a:pt x="33101" y="7697"/>
                      <a:pt x="33360" y="7158"/>
                    </a:cubicBezTo>
                    <a:cubicBezTo>
                      <a:pt x="33474" y="6899"/>
                      <a:pt x="33578" y="6660"/>
                      <a:pt x="33640" y="6411"/>
                    </a:cubicBezTo>
                    <a:cubicBezTo>
                      <a:pt x="33681" y="6286"/>
                      <a:pt x="33713" y="6152"/>
                      <a:pt x="33734" y="6007"/>
                    </a:cubicBezTo>
                    <a:cubicBezTo>
                      <a:pt x="33754" y="5872"/>
                      <a:pt x="33775" y="5726"/>
                      <a:pt x="33785" y="5519"/>
                    </a:cubicBezTo>
                    <a:cubicBezTo>
                      <a:pt x="33785" y="5394"/>
                      <a:pt x="33785" y="5249"/>
                      <a:pt x="33764" y="5083"/>
                    </a:cubicBezTo>
                    <a:cubicBezTo>
                      <a:pt x="33754" y="4938"/>
                      <a:pt x="33723" y="4783"/>
                      <a:pt x="33692" y="4638"/>
                    </a:cubicBezTo>
                    <a:cubicBezTo>
                      <a:pt x="33619" y="4306"/>
                      <a:pt x="33506" y="3974"/>
                      <a:pt x="33329" y="3621"/>
                    </a:cubicBezTo>
                    <a:cubicBezTo>
                      <a:pt x="33184" y="3320"/>
                      <a:pt x="33008" y="3029"/>
                      <a:pt x="32821" y="2770"/>
                    </a:cubicBezTo>
                    <a:cubicBezTo>
                      <a:pt x="32644" y="2531"/>
                      <a:pt x="32447" y="2303"/>
                      <a:pt x="32219" y="2075"/>
                    </a:cubicBezTo>
                    <a:cubicBezTo>
                      <a:pt x="31846" y="1712"/>
                      <a:pt x="31389" y="1390"/>
                      <a:pt x="30839" y="1100"/>
                    </a:cubicBezTo>
                    <a:cubicBezTo>
                      <a:pt x="30383" y="862"/>
                      <a:pt x="29896" y="675"/>
                      <a:pt x="29273" y="509"/>
                    </a:cubicBezTo>
                    <a:cubicBezTo>
                      <a:pt x="28806" y="385"/>
                      <a:pt x="28298" y="291"/>
                      <a:pt x="27697" y="208"/>
                    </a:cubicBezTo>
                    <a:cubicBezTo>
                      <a:pt x="27157" y="136"/>
                      <a:pt x="26639" y="94"/>
                      <a:pt x="26203" y="63"/>
                    </a:cubicBezTo>
                    <a:lnTo>
                      <a:pt x="26161" y="63"/>
                    </a:lnTo>
                    <a:cubicBezTo>
                      <a:pt x="25922" y="42"/>
                      <a:pt x="25684" y="32"/>
                      <a:pt x="25456" y="21"/>
                    </a:cubicBezTo>
                    <a:cubicBezTo>
                      <a:pt x="25269" y="11"/>
                      <a:pt x="25072" y="0"/>
                      <a:pt x="248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63"/>
              <p:cNvSpPr/>
              <p:nvPr/>
            </p:nvSpPr>
            <p:spPr>
              <a:xfrm>
                <a:off x="1611350" y="3181575"/>
                <a:ext cx="1078825" cy="96225"/>
              </a:xfrm>
              <a:custGeom>
                <a:avLst/>
                <a:gdLst/>
                <a:ahLst/>
                <a:cxnLst/>
                <a:rect l="l" t="t" r="r" b="b"/>
                <a:pathLst>
                  <a:path w="43153" h="3849" extrusionOk="0">
                    <a:moveTo>
                      <a:pt x="21576" y="1"/>
                    </a:moveTo>
                    <a:cubicBezTo>
                      <a:pt x="9668" y="1"/>
                      <a:pt x="0" y="861"/>
                      <a:pt x="0" y="1919"/>
                    </a:cubicBezTo>
                    <a:cubicBezTo>
                      <a:pt x="0" y="2988"/>
                      <a:pt x="9668" y="3849"/>
                      <a:pt x="21576" y="3849"/>
                    </a:cubicBezTo>
                    <a:cubicBezTo>
                      <a:pt x="33485" y="3849"/>
                      <a:pt x="43152" y="2988"/>
                      <a:pt x="43152" y="1919"/>
                    </a:cubicBezTo>
                    <a:cubicBezTo>
                      <a:pt x="43152" y="861"/>
                      <a:pt x="33485" y="1"/>
                      <a:pt x="215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63"/>
              <p:cNvSpPr/>
              <p:nvPr/>
            </p:nvSpPr>
            <p:spPr>
              <a:xfrm>
                <a:off x="1946125" y="2882325"/>
                <a:ext cx="76775" cy="3319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13278" extrusionOk="0">
                    <a:moveTo>
                      <a:pt x="2988" y="0"/>
                    </a:moveTo>
                    <a:cubicBezTo>
                      <a:pt x="2967" y="0"/>
                      <a:pt x="2957" y="10"/>
                      <a:pt x="2936" y="21"/>
                    </a:cubicBezTo>
                    <a:cubicBezTo>
                      <a:pt x="2926" y="31"/>
                      <a:pt x="2905" y="42"/>
                      <a:pt x="2905" y="72"/>
                    </a:cubicBezTo>
                    <a:lnTo>
                      <a:pt x="2895" y="104"/>
                    </a:lnTo>
                    <a:cubicBezTo>
                      <a:pt x="2884" y="155"/>
                      <a:pt x="2884" y="208"/>
                      <a:pt x="2874" y="249"/>
                    </a:cubicBezTo>
                    <a:cubicBezTo>
                      <a:pt x="2833" y="218"/>
                      <a:pt x="2780" y="197"/>
                      <a:pt x="2718" y="176"/>
                    </a:cubicBezTo>
                    <a:cubicBezTo>
                      <a:pt x="2656" y="155"/>
                      <a:pt x="2584" y="145"/>
                      <a:pt x="2490" y="135"/>
                    </a:cubicBezTo>
                    <a:lnTo>
                      <a:pt x="2397" y="135"/>
                    </a:lnTo>
                    <a:cubicBezTo>
                      <a:pt x="2345" y="135"/>
                      <a:pt x="2293" y="135"/>
                      <a:pt x="2241" y="145"/>
                    </a:cubicBezTo>
                    <a:cubicBezTo>
                      <a:pt x="2065" y="155"/>
                      <a:pt x="1888" y="187"/>
                      <a:pt x="1722" y="228"/>
                    </a:cubicBezTo>
                    <a:cubicBezTo>
                      <a:pt x="1639" y="249"/>
                      <a:pt x="1567" y="270"/>
                      <a:pt x="1515" y="291"/>
                    </a:cubicBezTo>
                    <a:cubicBezTo>
                      <a:pt x="1505" y="291"/>
                      <a:pt x="1484" y="301"/>
                      <a:pt x="1473" y="301"/>
                    </a:cubicBezTo>
                    <a:lnTo>
                      <a:pt x="1494" y="155"/>
                    </a:lnTo>
                    <a:cubicBezTo>
                      <a:pt x="1494" y="135"/>
                      <a:pt x="1484" y="104"/>
                      <a:pt x="1464" y="93"/>
                    </a:cubicBezTo>
                    <a:cubicBezTo>
                      <a:pt x="1453" y="83"/>
                      <a:pt x="1432" y="72"/>
                      <a:pt x="1401" y="72"/>
                    </a:cubicBezTo>
                    <a:cubicBezTo>
                      <a:pt x="1381" y="72"/>
                      <a:pt x="1360" y="72"/>
                      <a:pt x="1339" y="93"/>
                    </a:cubicBezTo>
                    <a:cubicBezTo>
                      <a:pt x="1328" y="114"/>
                      <a:pt x="1318" y="135"/>
                      <a:pt x="1318" y="155"/>
                    </a:cubicBezTo>
                    <a:lnTo>
                      <a:pt x="1308" y="280"/>
                    </a:lnTo>
                    <a:lnTo>
                      <a:pt x="1287" y="425"/>
                    </a:lnTo>
                    <a:lnTo>
                      <a:pt x="1245" y="840"/>
                    </a:lnTo>
                    <a:lnTo>
                      <a:pt x="1017" y="3112"/>
                    </a:lnTo>
                    <a:lnTo>
                      <a:pt x="810" y="5155"/>
                    </a:lnTo>
                    <a:lnTo>
                      <a:pt x="800" y="5176"/>
                    </a:lnTo>
                    <a:lnTo>
                      <a:pt x="561" y="7552"/>
                    </a:lnTo>
                    <a:lnTo>
                      <a:pt x="322" y="9917"/>
                    </a:lnTo>
                    <a:lnTo>
                      <a:pt x="11" y="12904"/>
                    </a:lnTo>
                    <a:lnTo>
                      <a:pt x="11" y="12925"/>
                    </a:lnTo>
                    <a:lnTo>
                      <a:pt x="1" y="13018"/>
                    </a:lnTo>
                    <a:cubicBezTo>
                      <a:pt x="1" y="13039"/>
                      <a:pt x="1" y="13059"/>
                      <a:pt x="21" y="13080"/>
                    </a:cubicBezTo>
                    <a:cubicBezTo>
                      <a:pt x="32" y="13112"/>
                      <a:pt x="42" y="13122"/>
                      <a:pt x="63" y="13132"/>
                    </a:cubicBezTo>
                    <a:cubicBezTo>
                      <a:pt x="136" y="13184"/>
                      <a:pt x="219" y="13225"/>
                      <a:pt x="312" y="13246"/>
                    </a:cubicBezTo>
                    <a:cubicBezTo>
                      <a:pt x="405" y="13267"/>
                      <a:pt x="498" y="13278"/>
                      <a:pt x="592" y="13278"/>
                    </a:cubicBezTo>
                    <a:cubicBezTo>
                      <a:pt x="696" y="13278"/>
                      <a:pt x="789" y="13267"/>
                      <a:pt x="893" y="13246"/>
                    </a:cubicBezTo>
                    <a:cubicBezTo>
                      <a:pt x="966" y="13225"/>
                      <a:pt x="1049" y="13205"/>
                      <a:pt x="1132" y="13174"/>
                    </a:cubicBezTo>
                    <a:cubicBezTo>
                      <a:pt x="1152" y="13163"/>
                      <a:pt x="1173" y="13142"/>
                      <a:pt x="1173" y="13122"/>
                    </a:cubicBezTo>
                    <a:cubicBezTo>
                      <a:pt x="1183" y="13112"/>
                      <a:pt x="1183" y="13101"/>
                      <a:pt x="1194" y="13091"/>
                    </a:cubicBezTo>
                    <a:lnTo>
                      <a:pt x="1194" y="13070"/>
                    </a:lnTo>
                    <a:lnTo>
                      <a:pt x="1194" y="13059"/>
                    </a:lnTo>
                    <a:lnTo>
                      <a:pt x="1204" y="12987"/>
                    </a:lnTo>
                    <a:lnTo>
                      <a:pt x="1453" y="11286"/>
                    </a:lnTo>
                    <a:lnTo>
                      <a:pt x="1692" y="9585"/>
                    </a:lnTo>
                    <a:lnTo>
                      <a:pt x="2013" y="7386"/>
                    </a:lnTo>
                    <a:lnTo>
                      <a:pt x="2376" y="4885"/>
                    </a:lnTo>
                    <a:cubicBezTo>
                      <a:pt x="2584" y="3475"/>
                      <a:pt x="2780" y="2064"/>
                      <a:pt x="2988" y="653"/>
                    </a:cubicBezTo>
                    <a:lnTo>
                      <a:pt x="3071" y="114"/>
                    </a:lnTo>
                    <a:cubicBezTo>
                      <a:pt x="3071" y="93"/>
                      <a:pt x="3071" y="72"/>
                      <a:pt x="3061" y="52"/>
                    </a:cubicBezTo>
                    <a:cubicBezTo>
                      <a:pt x="3050" y="31"/>
                      <a:pt x="3029" y="10"/>
                      <a:pt x="3009" y="10"/>
                    </a:cubicBezTo>
                    <a:cubicBezTo>
                      <a:pt x="2999" y="10"/>
                      <a:pt x="2988" y="0"/>
                      <a:pt x="2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63"/>
              <p:cNvSpPr/>
              <p:nvPr/>
            </p:nvSpPr>
            <p:spPr>
              <a:xfrm>
                <a:off x="2210400" y="2893450"/>
                <a:ext cx="76775" cy="3317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13269" extrusionOk="0">
                    <a:moveTo>
                      <a:pt x="62" y="1"/>
                    </a:moveTo>
                    <a:cubicBezTo>
                      <a:pt x="42" y="12"/>
                      <a:pt x="21" y="22"/>
                      <a:pt x="10" y="42"/>
                    </a:cubicBezTo>
                    <a:cubicBezTo>
                      <a:pt x="0" y="63"/>
                      <a:pt x="0" y="84"/>
                      <a:pt x="0" y="105"/>
                    </a:cubicBezTo>
                    <a:lnTo>
                      <a:pt x="72" y="644"/>
                    </a:lnTo>
                    <a:lnTo>
                      <a:pt x="383" y="2781"/>
                    </a:lnTo>
                    <a:lnTo>
                      <a:pt x="695" y="4876"/>
                    </a:lnTo>
                    <a:lnTo>
                      <a:pt x="1058" y="7386"/>
                    </a:lnTo>
                    <a:lnTo>
                      <a:pt x="1369" y="9576"/>
                    </a:lnTo>
                    <a:lnTo>
                      <a:pt x="1618" y="11287"/>
                    </a:lnTo>
                    <a:lnTo>
                      <a:pt x="1867" y="12978"/>
                    </a:lnTo>
                    <a:lnTo>
                      <a:pt x="1877" y="13050"/>
                    </a:lnTo>
                    <a:lnTo>
                      <a:pt x="1877" y="13071"/>
                    </a:lnTo>
                    <a:lnTo>
                      <a:pt x="1877" y="13082"/>
                    </a:lnTo>
                    <a:cubicBezTo>
                      <a:pt x="1877" y="13092"/>
                      <a:pt x="1888" y="13102"/>
                      <a:pt x="1898" y="13112"/>
                    </a:cubicBezTo>
                    <a:cubicBezTo>
                      <a:pt x="1898" y="13133"/>
                      <a:pt x="1909" y="13154"/>
                      <a:pt x="1929" y="13165"/>
                    </a:cubicBezTo>
                    <a:cubicBezTo>
                      <a:pt x="2012" y="13195"/>
                      <a:pt x="2095" y="13227"/>
                      <a:pt x="2178" y="13248"/>
                    </a:cubicBezTo>
                    <a:cubicBezTo>
                      <a:pt x="2271" y="13268"/>
                      <a:pt x="2375" y="13268"/>
                      <a:pt x="2479" y="13268"/>
                    </a:cubicBezTo>
                    <a:cubicBezTo>
                      <a:pt x="2573" y="13268"/>
                      <a:pt x="2666" y="13258"/>
                      <a:pt x="2749" y="13237"/>
                    </a:cubicBezTo>
                    <a:cubicBezTo>
                      <a:pt x="2842" y="13216"/>
                      <a:pt x="2935" y="13175"/>
                      <a:pt x="3008" y="13123"/>
                    </a:cubicBezTo>
                    <a:cubicBezTo>
                      <a:pt x="3018" y="13112"/>
                      <a:pt x="3039" y="13102"/>
                      <a:pt x="3050" y="13071"/>
                    </a:cubicBezTo>
                    <a:cubicBezTo>
                      <a:pt x="3060" y="13050"/>
                      <a:pt x="3070" y="13029"/>
                      <a:pt x="3070" y="13019"/>
                    </a:cubicBezTo>
                    <a:lnTo>
                      <a:pt x="3060" y="12926"/>
                    </a:lnTo>
                    <a:lnTo>
                      <a:pt x="3060" y="12905"/>
                    </a:lnTo>
                    <a:lnTo>
                      <a:pt x="2749" y="9908"/>
                    </a:lnTo>
                    <a:lnTo>
                      <a:pt x="2510" y="7552"/>
                    </a:lnTo>
                    <a:lnTo>
                      <a:pt x="2261" y="5167"/>
                    </a:lnTo>
                    <a:lnTo>
                      <a:pt x="1888" y="1526"/>
                    </a:lnTo>
                    <a:lnTo>
                      <a:pt x="1815" y="831"/>
                    </a:lnTo>
                    <a:lnTo>
                      <a:pt x="1773" y="416"/>
                    </a:lnTo>
                    <a:lnTo>
                      <a:pt x="1763" y="281"/>
                    </a:lnTo>
                    <a:lnTo>
                      <a:pt x="1753" y="146"/>
                    </a:lnTo>
                    <a:cubicBezTo>
                      <a:pt x="1743" y="136"/>
                      <a:pt x="1743" y="105"/>
                      <a:pt x="1722" y="95"/>
                    </a:cubicBezTo>
                    <a:cubicBezTo>
                      <a:pt x="1711" y="74"/>
                      <a:pt x="1690" y="63"/>
                      <a:pt x="1660" y="63"/>
                    </a:cubicBezTo>
                    <a:cubicBezTo>
                      <a:pt x="1639" y="63"/>
                      <a:pt x="1618" y="74"/>
                      <a:pt x="1598" y="95"/>
                    </a:cubicBezTo>
                    <a:cubicBezTo>
                      <a:pt x="1587" y="105"/>
                      <a:pt x="1577" y="125"/>
                      <a:pt x="1577" y="146"/>
                    </a:cubicBezTo>
                    <a:lnTo>
                      <a:pt x="1587" y="302"/>
                    </a:lnTo>
                    <a:cubicBezTo>
                      <a:pt x="1577" y="291"/>
                      <a:pt x="1566" y="291"/>
                      <a:pt x="1556" y="281"/>
                    </a:cubicBezTo>
                    <a:cubicBezTo>
                      <a:pt x="1483" y="261"/>
                      <a:pt x="1411" y="240"/>
                      <a:pt x="1349" y="219"/>
                    </a:cubicBezTo>
                    <a:cubicBezTo>
                      <a:pt x="1183" y="178"/>
                      <a:pt x="1006" y="157"/>
                      <a:pt x="830" y="136"/>
                    </a:cubicBezTo>
                    <a:lnTo>
                      <a:pt x="581" y="136"/>
                    </a:lnTo>
                    <a:cubicBezTo>
                      <a:pt x="487" y="136"/>
                      <a:pt x="415" y="157"/>
                      <a:pt x="353" y="167"/>
                    </a:cubicBezTo>
                    <a:cubicBezTo>
                      <a:pt x="291" y="188"/>
                      <a:pt x="238" y="219"/>
                      <a:pt x="187" y="250"/>
                    </a:cubicBezTo>
                    <a:cubicBezTo>
                      <a:pt x="187" y="198"/>
                      <a:pt x="176" y="157"/>
                      <a:pt x="176" y="105"/>
                    </a:cubicBezTo>
                    <a:lnTo>
                      <a:pt x="166" y="63"/>
                    </a:lnTo>
                    <a:cubicBezTo>
                      <a:pt x="166" y="42"/>
                      <a:pt x="145" y="22"/>
                      <a:pt x="125" y="12"/>
                    </a:cubicBezTo>
                    <a:cubicBezTo>
                      <a:pt x="114" y="1"/>
                      <a:pt x="104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63"/>
              <p:cNvSpPr/>
              <p:nvPr/>
            </p:nvSpPr>
            <p:spPr>
              <a:xfrm>
                <a:off x="1964275" y="2848850"/>
                <a:ext cx="305525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12221" h="2325" extrusionOk="0">
                    <a:moveTo>
                      <a:pt x="406" y="1"/>
                    </a:moveTo>
                    <a:cubicBezTo>
                      <a:pt x="364" y="1"/>
                      <a:pt x="323" y="42"/>
                      <a:pt x="312" y="104"/>
                    </a:cubicBezTo>
                    <a:cubicBezTo>
                      <a:pt x="240" y="219"/>
                      <a:pt x="177" y="364"/>
                      <a:pt x="125" y="530"/>
                    </a:cubicBezTo>
                    <a:cubicBezTo>
                      <a:pt x="74" y="717"/>
                      <a:pt x="32" y="913"/>
                      <a:pt x="21" y="1121"/>
                    </a:cubicBezTo>
                    <a:cubicBezTo>
                      <a:pt x="1" y="1318"/>
                      <a:pt x="1" y="1515"/>
                      <a:pt x="21" y="1713"/>
                    </a:cubicBezTo>
                    <a:cubicBezTo>
                      <a:pt x="42" y="1909"/>
                      <a:pt x="94" y="2096"/>
                      <a:pt x="167" y="2231"/>
                    </a:cubicBezTo>
                    <a:cubicBezTo>
                      <a:pt x="177" y="2252"/>
                      <a:pt x="187" y="2273"/>
                      <a:pt x="219" y="2283"/>
                    </a:cubicBezTo>
                    <a:cubicBezTo>
                      <a:pt x="219" y="2294"/>
                      <a:pt x="229" y="2294"/>
                      <a:pt x="240" y="2294"/>
                    </a:cubicBezTo>
                    <a:cubicBezTo>
                      <a:pt x="260" y="2314"/>
                      <a:pt x="281" y="2324"/>
                      <a:pt x="302" y="2324"/>
                    </a:cubicBezTo>
                    <a:lnTo>
                      <a:pt x="11899" y="2324"/>
                    </a:lnTo>
                    <a:cubicBezTo>
                      <a:pt x="11930" y="2324"/>
                      <a:pt x="11971" y="2283"/>
                      <a:pt x="11982" y="2231"/>
                    </a:cubicBezTo>
                    <a:cubicBezTo>
                      <a:pt x="11992" y="2220"/>
                      <a:pt x="12003" y="2211"/>
                      <a:pt x="12003" y="2190"/>
                    </a:cubicBezTo>
                    <a:cubicBezTo>
                      <a:pt x="12179" y="1826"/>
                      <a:pt x="12220" y="1411"/>
                      <a:pt x="12220" y="1132"/>
                    </a:cubicBezTo>
                    <a:cubicBezTo>
                      <a:pt x="12220" y="945"/>
                      <a:pt x="12199" y="748"/>
                      <a:pt x="12158" y="572"/>
                    </a:cubicBezTo>
                    <a:cubicBezTo>
                      <a:pt x="12137" y="478"/>
                      <a:pt x="12116" y="395"/>
                      <a:pt x="12086" y="302"/>
                    </a:cubicBezTo>
                    <a:cubicBezTo>
                      <a:pt x="12054" y="229"/>
                      <a:pt x="12023" y="167"/>
                      <a:pt x="11982" y="84"/>
                    </a:cubicBezTo>
                    <a:cubicBezTo>
                      <a:pt x="11971" y="32"/>
                      <a:pt x="11940" y="1"/>
                      <a:pt x="11899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63"/>
              <p:cNvSpPr/>
              <p:nvPr/>
            </p:nvSpPr>
            <p:spPr>
              <a:xfrm>
                <a:off x="1964275" y="2848850"/>
                <a:ext cx="305525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2221" h="1453" extrusionOk="0">
                    <a:moveTo>
                      <a:pt x="406" y="1"/>
                    </a:moveTo>
                    <a:cubicBezTo>
                      <a:pt x="353" y="1"/>
                      <a:pt x="323" y="42"/>
                      <a:pt x="312" y="104"/>
                    </a:cubicBezTo>
                    <a:cubicBezTo>
                      <a:pt x="240" y="219"/>
                      <a:pt x="177" y="364"/>
                      <a:pt x="125" y="530"/>
                    </a:cubicBezTo>
                    <a:cubicBezTo>
                      <a:pt x="74" y="717"/>
                      <a:pt x="32" y="913"/>
                      <a:pt x="11" y="1121"/>
                    </a:cubicBezTo>
                    <a:cubicBezTo>
                      <a:pt x="1" y="1235"/>
                      <a:pt x="1" y="1339"/>
                      <a:pt x="1" y="1453"/>
                    </a:cubicBezTo>
                    <a:lnTo>
                      <a:pt x="12199" y="1453"/>
                    </a:lnTo>
                    <a:cubicBezTo>
                      <a:pt x="12210" y="1339"/>
                      <a:pt x="12220" y="1225"/>
                      <a:pt x="12220" y="1132"/>
                    </a:cubicBezTo>
                    <a:cubicBezTo>
                      <a:pt x="12220" y="945"/>
                      <a:pt x="12199" y="748"/>
                      <a:pt x="12158" y="572"/>
                    </a:cubicBezTo>
                    <a:cubicBezTo>
                      <a:pt x="12137" y="478"/>
                      <a:pt x="12116" y="385"/>
                      <a:pt x="12086" y="302"/>
                    </a:cubicBezTo>
                    <a:cubicBezTo>
                      <a:pt x="12054" y="229"/>
                      <a:pt x="12023" y="157"/>
                      <a:pt x="11982" y="84"/>
                    </a:cubicBezTo>
                    <a:cubicBezTo>
                      <a:pt x="11971" y="32"/>
                      <a:pt x="11940" y="1"/>
                      <a:pt x="11909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63"/>
              <p:cNvSpPr/>
              <p:nvPr/>
            </p:nvSpPr>
            <p:spPr>
              <a:xfrm>
                <a:off x="2065925" y="2464275"/>
                <a:ext cx="285550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11422" h="16847" extrusionOk="0">
                    <a:moveTo>
                      <a:pt x="4544" y="1"/>
                    </a:moveTo>
                    <a:cubicBezTo>
                      <a:pt x="3652" y="1"/>
                      <a:pt x="2771" y="52"/>
                      <a:pt x="1889" y="167"/>
                    </a:cubicBezTo>
                    <a:cubicBezTo>
                      <a:pt x="1754" y="188"/>
                      <a:pt x="1609" y="208"/>
                      <a:pt x="1464" y="229"/>
                    </a:cubicBezTo>
                    <a:cubicBezTo>
                      <a:pt x="1090" y="841"/>
                      <a:pt x="779" y="1557"/>
                      <a:pt x="551" y="2334"/>
                    </a:cubicBezTo>
                    <a:cubicBezTo>
                      <a:pt x="323" y="3081"/>
                      <a:pt x="178" y="3880"/>
                      <a:pt x="84" y="4782"/>
                    </a:cubicBezTo>
                    <a:cubicBezTo>
                      <a:pt x="12" y="5591"/>
                      <a:pt x="1" y="6453"/>
                      <a:pt x="53" y="7324"/>
                    </a:cubicBezTo>
                    <a:cubicBezTo>
                      <a:pt x="105" y="8143"/>
                      <a:pt x="208" y="8963"/>
                      <a:pt x="374" y="9772"/>
                    </a:cubicBezTo>
                    <a:cubicBezTo>
                      <a:pt x="457" y="10146"/>
                      <a:pt x="551" y="10529"/>
                      <a:pt x="655" y="10893"/>
                    </a:cubicBezTo>
                    <a:cubicBezTo>
                      <a:pt x="768" y="11287"/>
                      <a:pt x="914" y="11660"/>
                      <a:pt x="1100" y="11992"/>
                    </a:cubicBezTo>
                    <a:cubicBezTo>
                      <a:pt x="1266" y="12292"/>
                      <a:pt x="1485" y="12573"/>
                      <a:pt x="1734" y="12843"/>
                    </a:cubicBezTo>
                    <a:cubicBezTo>
                      <a:pt x="1941" y="13071"/>
                      <a:pt x="2200" y="13299"/>
                      <a:pt x="2511" y="13517"/>
                    </a:cubicBezTo>
                    <a:cubicBezTo>
                      <a:pt x="2760" y="13693"/>
                      <a:pt x="3041" y="13869"/>
                      <a:pt x="3414" y="14077"/>
                    </a:cubicBezTo>
                    <a:cubicBezTo>
                      <a:pt x="3735" y="14253"/>
                      <a:pt x="4067" y="14419"/>
                      <a:pt x="4389" y="14585"/>
                    </a:cubicBezTo>
                    <a:lnTo>
                      <a:pt x="4420" y="14595"/>
                    </a:lnTo>
                    <a:cubicBezTo>
                      <a:pt x="5084" y="14938"/>
                      <a:pt x="5800" y="15301"/>
                      <a:pt x="6474" y="15716"/>
                    </a:cubicBezTo>
                    <a:lnTo>
                      <a:pt x="6474" y="15726"/>
                    </a:lnTo>
                    <a:cubicBezTo>
                      <a:pt x="6526" y="15757"/>
                      <a:pt x="6577" y="15789"/>
                      <a:pt x="6619" y="15819"/>
                    </a:cubicBezTo>
                    <a:lnTo>
                      <a:pt x="6630" y="15809"/>
                    </a:lnTo>
                    <a:lnTo>
                      <a:pt x="6733" y="15882"/>
                    </a:lnTo>
                    <a:cubicBezTo>
                      <a:pt x="6785" y="15913"/>
                      <a:pt x="6837" y="15934"/>
                      <a:pt x="6879" y="15965"/>
                    </a:cubicBezTo>
                    <a:cubicBezTo>
                      <a:pt x="7148" y="16141"/>
                      <a:pt x="7377" y="16307"/>
                      <a:pt x="7605" y="16483"/>
                    </a:cubicBezTo>
                    <a:lnTo>
                      <a:pt x="7594" y="16462"/>
                    </a:lnTo>
                    <a:lnTo>
                      <a:pt x="7594" y="16462"/>
                    </a:lnTo>
                    <a:cubicBezTo>
                      <a:pt x="7646" y="16504"/>
                      <a:pt x="7688" y="16545"/>
                      <a:pt x="7739" y="16587"/>
                    </a:cubicBezTo>
                    <a:cubicBezTo>
                      <a:pt x="7771" y="16608"/>
                      <a:pt x="7812" y="16639"/>
                      <a:pt x="7843" y="16670"/>
                    </a:cubicBezTo>
                    <a:cubicBezTo>
                      <a:pt x="7874" y="16681"/>
                      <a:pt x="7895" y="16701"/>
                      <a:pt x="7916" y="16722"/>
                    </a:cubicBezTo>
                    <a:cubicBezTo>
                      <a:pt x="7937" y="16732"/>
                      <a:pt x="7947" y="16743"/>
                      <a:pt x="7967" y="16753"/>
                    </a:cubicBezTo>
                    <a:lnTo>
                      <a:pt x="7988" y="16753"/>
                    </a:lnTo>
                    <a:lnTo>
                      <a:pt x="7988" y="16764"/>
                    </a:lnTo>
                    <a:cubicBezTo>
                      <a:pt x="8030" y="16794"/>
                      <a:pt x="8061" y="16815"/>
                      <a:pt x="8103" y="16847"/>
                    </a:cubicBezTo>
                    <a:cubicBezTo>
                      <a:pt x="8123" y="16836"/>
                      <a:pt x="8133" y="16826"/>
                      <a:pt x="8144" y="16815"/>
                    </a:cubicBezTo>
                    <a:lnTo>
                      <a:pt x="8154" y="16794"/>
                    </a:lnTo>
                    <a:lnTo>
                      <a:pt x="8165" y="16784"/>
                    </a:lnTo>
                    <a:lnTo>
                      <a:pt x="8165" y="16764"/>
                    </a:lnTo>
                    <a:lnTo>
                      <a:pt x="8175" y="16753"/>
                    </a:lnTo>
                    <a:lnTo>
                      <a:pt x="8175" y="16732"/>
                    </a:lnTo>
                    <a:lnTo>
                      <a:pt x="8186" y="16722"/>
                    </a:lnTo>
                    <a:cubicBezTo>
                      <a:pt x="8216" y="16649"/>
                      <a:pt x="8258" y="16566"/>
                      <a:pt x="8289" y="16494"/>
                    </a:cubicBezTo>
                    <a:cubicBezTo>
                      <a:pt x="8299" y="16462"/>
                      <a:pt x="8310" y="16442"/>
                      <a:pt x="8320" y="16421"/>
                    </a:cubicBezTo>
                    <a:cubicBezTo>
                      <a:pt x="8320" y="16411"/>
                      <a:pt x="8320" y="16400"/>
                      <a:pt x="8331" y="16400"/>
                    </a:cubicBezTo>
                    <a:lnTo>
                      <a:pt x="8331" y="16379"/>
                    </a:lnTo>
                    <a:lnTo>
                      <a:pt x="8341" y="16349"/>
                    </a:lnTo>
                    <a:lnTo>
                      <a:pt x="8352" y="16328"/>
                    </a:lnTo>
                    <a:lnTo>
                      <a:pt x="8362" y="16317"/>
                    </a:lnTo>
                    <a:cubicBezTo>
                      <a:pt x="8403" y="16204"/>
                      <a:pt x="8455" y="16089"/>
                      <a:pt x="8497" y="15965"/>
                    </a:cubicBezTo>
                    <a:lnTo>
                      <a:pt x="8518" y="15934"/>
                    </a:lnTo>
                    <a:lnTo>
                      <a:pt x="8528" y="15913"/>
                    </a:lnTo>
                    <a:lnTo>
                      <a:pt x="8538" y="15882"/>
                    </a:lnTo>
                    <a:lnTo>
                      <a:pt x="8538" y="15861"/>
                    </a:lnTo>
                    <a:lnTo>
                      <a:pt x="8559" y="15819"/>
                    </a:lnTo>
                    <a:lnTo>
                      <a:pt x="8569" y="15799"/>
                    </a:lnTo>
                    <a:lnTo>
                      <a:pt x="8580" y="15778"/>
                    </a:lnTo>
                    <a:cubicBezTo>
                      <a:pt x="8621" y="15653"/>
                      <a:pt x="8663" y="15540"/>
                      <a:pt x="8714" y="15415"/>
                    </a:cubicBezTo>
                    <a:lnTo>
                      <a:pt x="8714" y="15394"/>
                    </a:lnTo>
                    <a:lnTo>
                      <a:pt x="8725" y="15374"/>
                    </a:lnTo>
                    <a:lnTo>
                      <a:pt x="8735" y="15342"/>
                    </a:lnTo>
                    <a:lnTo>
                      <a:pt x="8756" y="15301"/>
                    </a:lnTo>
                    <a:lnTo>
                      <a:pt x="8756" y="15280"/>
                    </a:lnTo>
                    <a:lnTo>
                      <a:pt x="8766" y="15259"/>
                    </a:lnTo>
                    <a:lnTo>
                      <a:pt x="8776" y="15238"/>
                    </a:lnTo>
                    <a:cubicBezTo>
                      <a:pt x="9036" y="14502"/>
                      <a:pt x="9285" y="13724"/>
                      <a:pt x="9534" y="12843"/>
                    </a:cubicBezTo>
                    <a:lnTo>
                      <a:pt x="9534" y="12832"/>
                    </a:lnTo>
                    <a:cubicBezTo>
                      <a:pt x="9669" y="12355"/>
                      <a:pt x="9804" y="11857"/>
                      <a:pt x="9938" y="11338"/>
                    </a:cubicBezTo>
                    <a:cubicBezTo>
                      <a:pt x="10385" y="9523"/>
                      <a:pt x="10747" y="7698"/>
                      <a:pt x="11017" y="5903"/>
                    </a:cubicBezTo>
                    <a:cubicBezTo>
                      <a:pt x="11142" y="5063"/>
                      <a:pt x="11235" y="4284"/>
                      <a:pt x="11298" y="3538"/>
                    </a:cubicBezTo>
                    <a:cubicBezTo>
                      <a:pt x="11381" y="2656"/>
                      <a:pt x="11422" y="1889"/>
                      <a:pt x="11422" y="1173"/>
                    </a:cubicBezTo>
                    <a:cubicBezTo>
                      <a:pt x="11339" y="1142"/>
                      <a:pt x="11256" y="1100"/>
                      <a:pt x="11173" y="1069"/>
                    </a:cubicBezTo>
                    <a:cubicBezTo>
                      <a:pt x="10903" y="955"/>
                      <a:pt x="10634" y="851"/>
                      <a:pt x="10353" y="768"/>
                    </a:cubicBezTo>
                    <a:cubicBezTo>
                      <a:pt x="10074" y="675"/>
                      <a:pt x="9783" y="602"/>
                      <a:pt x="9482" y="529"/>
                    </a:cubicBezTo>
                    <a:cubicBezTo>
                      <a:pt x="8891" y="384"/>
                      <a:pt x="8289" y="280"/>
                      <a:pt x="7688" y="197"/>
                    </a:cubicBezTo>
                    <a:cubicBezTo>
                      <a:pt x="7522" y="177"/>
                      <a:pt x="7356" y="156"/>
                      <a:pt x="7200" y="135"/>
                    </a:cubicBezTo>
                    <a:cubicBezTo>
                      <a:pt x="6349" y="42"/>
                      <a:pt x="5499" y="1"/>
                      <a:pt x="46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63"/>
              <p:cNvSpPr/>
              <p:nvPr/>
            </p:nvSpPr>
            <p:spPr>
              <a:xfrm>
                <a:off x="2227225" y="2476200"/>
                <a:ext cx="124250" cy="409250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6370" extrusionOk="0">
                    <a:moveTo>
                      <a:pt x="2854" y="1"/>
                    </a:moveTo>
                    <a:lnTo>
                      <a:pt x="2854" y="1"/>
                    </a:lnTo>
                    <a:cubicBezTo>
                      <a:pt x="2885" y="467"/>
                      <a:pt x="2885" y="935"/>
                      <a:pt x="2875" y="1401"/>
                    </a:cubicBezTo>
                    <a:cubicBezTo>
                      <a:pt x="2864" y="1889"/>
                      <a:pt x="2843" y="2376"/>
                      <a:pt x="2802" y="2864"/>
                    </a:cubicBezTo>
                    <a:cubicBezTo>
                      <a:pt x="2771" y="3362"/>
                      <a:pt x="2719" y="3870"/>
                      <a:pt x="2656" y="4368"/>
                    </a:cubicBezTo>
                    <a:cubicBezTo>
                      <a:pt x="2532" y="5499"/>
                      <a:pt x="2356" y="6608"/>
                      <a:pt x="2149" y="7728"/>
                    </a:cubicBezTo>
                    <a:cubicBezTo>
                      <a:pt x="1941" y="8849"/>
                      <a:pt x="1702" y="9969"/>
                      <a:pt x="1412" y="11069"/>
                    </a:cubicBezTo>
                    <a:cubicBezTo>
                      <a:pt x="1266" y="11619"/>
                      <a:pt x="1111" y="12179"/>
                      <a:pt x="945" y="12718"/>
                    </a:cubicBezTo>
                    <a:cubicBezTo>
                      <a:pt x="768" y="13258"/>
                      <a:pt x="593" y="13797"/>
                      <a:pt x="385" y="14326"/>
                    </a:cubicBezTo>
                    <a:cubicBezTo>
                      <a:pt x="291" y="14575"/>
                      <a:pt x="188" y="14824"/>
                      <a:pt x="74" y="15073"/>
                    </a:cubicBezTo>
                    <a:cubicBezTo>
                      <a:pt x="42" y="15125"/>
                      <a:pt x="22" y="15176"/>
                      <a:pt x="1" y="15229"/>
                    </a:cubicBezTo>
                    <a:lnTo>
                      <a:pt x="22" y="15239"/>
                    </a:lnTo>
                    <a:cubicBezTo>
                      <a:pt x="63" y="15280"/>
                      <a:pt x="105" y="15301"/>
                      <a:pt x="146" y="15332"/>
                    </a:cubicBezTo>
                    <a:lnTo>
                      <a:pt x="167" y="15342"/>
                    </a:lnTo>
                    <a:lnTo>
                      <a:pt x="178" y="15332"/>
                    </a:lnTo>
                    <a:lnTo>
                      <a:pt x="281" y="15405"/>
                    </a:lnTo>
                    <a:lnTo>
                      <a:pt x="354" y="15446"/>
                    </a:lnTo>
                    <a:lnTo>
                      <a:pt x="427" y="15498"/>
                    </a:lnTo>
                    <a:cubicBezTo>
                      <a:pt x="696" y="15664"/>
                      <a:pt x="934" y="15830"/>
                      <a:pt x="1153" y="16006"/>
                    </a:cubicBezTo>
                    <a:lnTo>
                      <a:pt x="1142" y="15985"/>
                    </a:lnTo>
                    <a:lnTo>
                      <a:pt x="1142" y="15985"/>
                    </a:lnTo>
                    <a:cubicBezTo>
                      <a:pt x="1183" y="16038"/>
                      <a:pt x="1236" y="16068"/>
                      <a:pt x="1287" y="16110"/>
                    </a:cubicBezTo>
                    <a:lnTo>
                      <a:pt x="1339" y="16151"/>
                    </a:lnTo>
                    <a:cubicBezTo>
                      <a:pt x="1349" y="16151"/>
                      <a:pt x="1349" y="16162"/>
                      <a:pt x="1360" y="16172"/>
                    </a:cubicBezTo>
                    <a:cubicBezTo>
                      <a:pt x="1402" y="16193"/>
                      <a:pt x="1432" y="16214"/>
                      <a:pt x="1464" y="16245"/>
                    </a:cubicBezTo>
                    <a:cubicBezTo>
                      <a:pt x="1485" y="16255"/>
                      <a:pt x="1505" y="16266"/>
                      <a:pt x="1515" y="16276"/>
                    </a:cubicBezTo>
                    <a:lnTo>
                      <a:pt x="1536" y="16276"/>
                    </a:lnTo>
                    <a:lnTo>
                      <a:pt x="1536" y="16287"/>
                    </a:lnTo>
                    <a:cubicBezTo>
                      <a:pt x="1578" y="16317"/>
                      <a:pt x="1609" y="16338"/>
                      <a:pt x="1651" y="16370"/>
                    </a:cubicBezTo>
                    <a:cubicBezTo>
                      <a:pt x="1671" y="16370"/>
                      <a:pt x="1692" y="16349"/>
                      <a:pt x="1692" y="16338"/>
                    </a:cubicBezTo>
                    <a:lnTo>
                      <a:pt x="1702" y="16317"/>
                    </a:lnTo>
                    <a:lnTo>
                      <a:pt x="1713" y="16307"/>
                    </a:lnTo>
                    <a:lnTo>
                      <a:pt x="1713" y="16297"/>
                    </a:lnTo>
                    <a:lnTo>
                      <a:pt x="1723" y="16276"/>
                    </a:lnTo>
                    <a:lnTo>
                      <a:pt x="1734" y="16255"/>
                    </a:lnTo>
                    <a:lnTo>
                      <a:pt x="1734" y="16245"/>
                    </a:lnTo>
                    <a:cubicBezTo>
                      <a:pt x="1764" y="16172"/>
                      <a:pt x="1806" y="16089"/>
                      <a:pt x="1837" y="16017"/>
                    </a:cubicBezTo>
                    <a:cubicBezTo>
                      <a:pt x="1847" y="15985"/>
                      <a:pt x="1858" y="15965"/>
                      <a:pt x="1868" y="15944"/>
                    </a:cubicBezTo>
                    <a:cubicBezTo>
                      <a:pt x="1868" y="15934"/>
                      <a:pt x="1868" y="15923"/>
                      <a:pt x="1879" y="15923"/>
                    </a:cubicBezTo>
                    <a:lnTo>
                      <a:pt x="1879" y="15902"/>
                    </a:lnTo>
                    <a:lnTo>
                      <a:pt x="1900" y="15872"/>
                    </a:lnTo>
                    <a:lnTo>
                      <a:pt x="1900" y="15851"/>
                    </a:lnTo>
                    <a:lnTo>
                      <a:pt x="1910" y="15840"/>
                    </a:lnTo>
                    <a:cubicBezTo>
                      <a:pt x="1962" y="15727"/>
                      <a:pt x="2003" y="15612"/>
                      <a:pt x="2055" y="15488"/>
                    </a:cubicBezTo>
                    <a:lnTo>
                      <a:pt x="2066" y="15457"/>
                    </a:lnTo>
                    <a:lnTo>
                      <a:pt x="2076" y="15436"/>
                    </a:lnTo>
                    <a:lnTo>
                      <a:pt x="2086" y="15405"/>
                    </a:lnTo>
                    <a:lnTo>
                      <a:pt x="2086" y="15384"/>
                    </a:lnTo>
                    <a:lnTo>
                      <a:pt x="2107" y="15342"/>
                    </a:lnTo>
                    <a:lnTo>
                      <a:pt x="2117" y="15322"/>
                    </a:lnTo>
                    <a:lnTo>
                      <a:pt x="2128" y="15301"/>
                    </a:lnTo>
                    <a:cubicBezTo>
                      <a:pt x="2169" y="15176"/>
                      <a:pt x="2221" y="15063"/>
                      <a:pt x="2262" y="14938"/>
                    </a:cubicBezTo>
                    <a:lnTo>
                      <a:pt x="2273" y="14917"/>
                    </a:lnTo>
                    <a:lnTo>
                      <a:pt x="2273" y="14897"/>
                    </a:lnTo>
                    <a:lnTo>
                      <a:pt x="2283" y="14865"/>
                    </a:lnTo>
                    <a:lnTo>
                      <a:pt x="2304" y="14824"/>
                    </a:lnTo>
                    <a:lnTo>
                      <a:pt x="2314" y="14803"/>
                    </a:lnTo>
                    <a:lnTo>
                      <a:pt x="2314" y="14782"/>
                    </a:lnTo>
                    <a:lnTo>
                      <a:pt x="2324" y="14761"/>
                    </a:lnTo>
                    <a:cubicBezTo>
                      <a:pt x="2584" y="14035"/>
                      <a:pt x="2833" y="13247"/>
                      <a:pt x="3082" y="12366"/>
                    </a:cubicBezTo>
                    <a:lnTo>
                      <a:pt x="3082" y="12355"/>
                    </a:lnTo>
                    <a:cubicBezTo>
                      <a:pt x="3227" y="11878"/>
                      <a:pt x="3352" y="11370"/>
                      <a:pt x="3486" y="10861"/>
                    </a:cubicBezTo>
                    <a:cubicBezTo>
                      <a:pt x="3933" y="9046"/>
                      <a:pt x="4295" y="7221"/>
                      <a:pt x="4565" y="5426"/>
                    </a:cubicBezTo>
                    <a:cubicBezTo>
                      <a:pt x="4690" y="4586"/>
                      <a:pt x="4783" y="3807"/>
                      <a:pt x="4846" y="3061"/>
                    </a:cubicBezTo>
                    <a:cubicBezTo>
                      <a:pt x="4929" y="2179"/>
                      <a:pt x="4970" y="1401"/>
                      <a:pt x="4970" y="696"/>
                    </a:cubicBezTo>
                    <a:cubicBezTo>
                      <a:pt x="4887" y="654"/>
                      <a:pt x="4804" y="623"/>
                      <a:pt x="4721" y="582"/>
                    </a:cubicBezTo>
                    <a:cubicBezTo>
                      <a:pt x="4472" y="478"/>
                      <a:pt x="4192" y="374"/>
                      <a:pt x="3901" y="291"/>
                    </a:cubicBezTo>
                    <a:cubicBezTo>
                      <a:pt x="3622" y="198"/>
                      <a:pt x="3331" y="125"/>
                      <a:pt x="3030" y="52"/>
                    </a:cubicBezTo>
                    <a:cubicBezTo>
                      <a:pt x="2968" y="32"/>
                      <a:pt x="2905" y="22"/>
                      <a:pt x="2854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63"/>
              <p:cNvSpPr/>
              <p:nvPr/>
            </p:nvSpPr>
            <p:spPr>
              <a:xfrm>
                <a:off x="1992550" y="2508875"/>
                <a:ext cx="625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94" extrusionOk="0">
                    <a:moveTo>
                      <a:pt x="135" y="1"/>
                    </a:moveTo>
                    <a:cubicBezTo>
                      <a:pt x="114" y="11"/>
                      <a:pt x="84" y="22"/>
                      <a:pt x="63" y="32"/>
                    </a:cubicBezTo>
                    <a:cubicBezTo>
                      <a:pt x="42" y="32"/>
                      <a:pt x="21" y="42"/>
                      <a:pt x="11" y="63"/>
                    </a:cubicBezTo>
                    <a:cubicBezTo>
                      <a:pt x="1" y="84"/>
                      <a:pt x="1" y="105"/>
                      <a:pt x="1" y="135"/>
                    </a:cubicBezTo>
                    <a:cubicBezTo>
                      <a:pt x="9" y="161"/>
                      <a:pt x="45" y="193"/>
                      <a:pt x="80" y="193"/>
                    </a:cubicBezTo>
                    <a:cubicBezTo>
                      <a:pt x="89" y="193"/>
                      <a:pt x="97" y="192"/>
                      <a:pt x="104" y="188"/>
                    </a:cubicBezTo>
                    <a:cubicBezTo>
                      <a:pt x="135" y="177"/>
                      <a:pt x="156" y="167"/>
                      <a:pt x="177" y="167"/>
                    </a:cubicBezTo>
                    <a:cubicBezTo>
                      <a:pt x="229" y="146"/>
                      <a:pt x="250" y="105"/>
                      <a:pt x="239" y="63"/>
                    </a:cubicBezTo>
                    <a:cubicBezTo>
                      <a:pt x="229" y="22"/>
                      <a:pt x="197" y="1"/>
                      <a:pt x="156" y="1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63"/>
              <p:cNvSpPr/>
              <p:nvPr/>
            </p:nvSpPr>
            <p:spPr>
              <a:xfrm>
                <a:off x="1993075" y="2508625"/>
                <a:ext cx="65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90" extrusionOk="0">
                    <a:moveTo>
                      <a:pt x="146" y="0"/>
                    </a:moveTo>
                    <a:cubicBezTo>
                      <a:pt x="125" y="11"/>
                      <a:pt x="93" y="11"/>
                      <a:pt x="73" y="21"/>
                    </a:cubicBezTo>
                    <a:cubicBezTo>
                      <a:pt x="31" y="42"/>
                      <a:pt x="0" y="83"/>
                      <a:pt x="21" y="125"/>
                    </a:cubicBezTo>
                    <a:cubicBezTo>
                      <a:pt x="30" y="161"/>
                      <a:pt x="62" y="189"/>
                      <a:pt x="104" y="189"/>
                    </a:cubicBezTo>
                    <a:cubicBezTo>
                      <a:pt x="111" y="189"/>
                      <a:pt x="118" y="188"/>
                      <a:pt x="125" y="187"/>
                    </a:cubicBezTo>
                    <a:lnTo>
                      <a:pt x="187" y="156"/>
                    </a:lnTo>
                    <a:cubicBezTo>
                      <a:pt x="229" y="145"/>
                      <a:pt x="259" y="104"/>
                      <a:pt x="249" y="62"/>
                    </a:cubicBezTo>
                    <a:cubicBezTo>
                      <a:pt x="239" y="21"/>
                      <a:pt x="197" y="0"/>
                      <a:pt x="166" y="0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63"/>
              <p:cNvSpPr/>
              <p:nvPr/>
            </p:nvSpPr>
            <p:spPr>
              <a:xfrm>
                <a:off x="1936275" y="2508875"/>
                <a:ext cx="82225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7200" extrusionOk="0">
                    <a:moveTo>
                      <a:pt x="2386" y="1"/>
                    </a:moveTo>
                    <a:cubicBezTo>
                      <a:pt x="2376" y="1"/>
                      <a:pt x="2355" y="1"/>
                      <a:pt x="2345" y="11"/>
                    </a:cubicBezTo>
                    <a:cubicBezTo>
                      <a:pt x="1982" y="146"/>
                      <a:pt x="1639" y="395"/>
                      <a:pt x="1339" y="748"/>
                    </a:cubicBezTo>
                    <a:cubicBezTo>
                      <a:pt x="1069" y="1069"/>
                      <a:pt x="841" y="1453"/>
                      <a:pt x="634" y="1930"/>
                    </a:cubicBezTo>
                    <a:cubicBezTo>
                      <a:pt x="447" y="2335"/>
                      <a:pt x="302" y="2791"/>
                      <a:pt x="198" y="3279"/>
                    </a:cubicBezTo>
                    <a:cubicBezTo>
                      <a:pt x="94" y="3715"/>
                      <a:pt x="42" y="4139"/>
                      <a:pt x="11" y="4554"/>
                    </a:cubicBezTo>
                    <a:cubicBezTo>
                      <a:pt x="0" y="4741"/>
                      <a:pt x="0" y="4939"/>
                      <a:pt x="11" y="5135"/>
                    </a:cubicBezTo>
                    <a:cubicBezTo>
                      <a:pt x="32" y="5374"/>
                      <a:pt x="53" y="5602"/>
                      <a:pt x="94" y="5810"/>
                    </a:cubicBezTo>
                    <a:cubicBezTo>
                      <a:pt x="146" y="6048"/>
                      <a:pt x="219" y="6266"/>
                      <a:pt x="322" y="6453"/>
                    </a:cubicBezTo>
                    <a:cubicBezTo>
                      <a:pt x="374" y="6546"/>
                      <a:pt x="436" y="6640"/>
                      <a:pt x="509" y="6733"/>
                    </a:cubicBezTo>
                    <a:cubicBezTo>
                      <a:pt x="571" y="6806"/>
                      <a:pt x="654" y="6889"/>
                      <a:pt x="747" y="6951"/>
                    </a:cubicBezTo>
                    <a:cubicBezTo>
                      <a:pt x="934" y="7096"/>
                      <a:pt x="1183" y="7179"/>
                      <a:pt x="1443" y="7200"/>
                    </a:cubicBezTo>
                    <a:lnTo>
                      <a:pt x="1515" y="7200"/>
                    </a:lnTo>
                    <a:cubicBezTo>
                      <a:pt x="1743" y="7200"/>
                      <a:pt x="1961" y="7138"/>
                      <a:pt x="2169" y="7013"/>
                    </a:cubicBezTo>
                    <a:cubicBezTo>
                      <a:pt x="2376" y="6899"/>
                      <a:pt x="2563" y="6723"/>
                      <a:pt x="2718" y="6495"/>
                    </a:cubicBezTo>
                    <a:cubicBezTo>
                      <a:pt x="2791" y="6391"/>
                      <a:pt x="2853" y="6287"/>
                      <a:pt x="2916" y="6163"/>
                    </a:cubicBezTo>
                    <a:cubicBezTo>
                      <a:pt x="2967" y="6038"/>
                      <a:pt x="3009" y="5914"/>
                      <a:pt x="3061" y="5768"/>
                    </a:cubicBezTo>
                    <a:cubicBezTo>
                      <a:pt x="3133" y="5499"/>
                      <a:pt x="3195" y="5197"/>
                      <a:pt x="3237" y="4856"/>
                    </a:cubicBezTo>
                    <a:cubicBezTo>
                      <a:pt x="3268" y="4565"/>
                      <a:pt x="3289" y="4254"/>
                      <a:pt x="3289" y="3901"/>
                    </a:cubicBezTo>
                    <a:cubicBezTo>
                      <a:pt x="3289" y="3611"/>
                      <a:pt x="3278" y="3300"/>
                      <a:pt x="3248" y="2947"/>
                    </a:cubicBezTo>
                    <a:cubicBezTo>
                      <a:pt x="3216" y="2594"/>
                      <a:pt x="3185" y="2304"/>
                      <a:pt x="3123" y="2003"/>
                    </a:cubicBezTo>
                    <a:cubicBezTo>
                      <a:pt x="2988" y="1297"/>
                      <a:pt x="2708" y="644"/>
                      <a:pt x="2469" y="146"/>
                    </a:cubicBezTo>
                    <a:cubicBezTo>
                      <a:pt x="2469" y="135"/>
                      <a:pt x="2469" y="125"/>
                      <a:pt x="2459" y="125"/>
                    </a:cubicBezTo>
                    <a:cubicBezTo>
                      <a:pt x="2459" y="115"/>
                      <a:pt x="2459" y="115"/>
                      <a:pt x="2469" y="115"/>
                    </a:cubicBezTo>
                    <a:cubicBezTo>
                      <a:pt x="2469" y="94"/>
                      <a:pt x="2469" y="63"/>
                      <a:pt x="2459" y="42"/>
                    </a:cubicBezTo>
                    <a:cubicBezTo>
                      <a:pt x="2448" y="32"/>
                      <a:pt x="2428" y="11"/>
                      <a:pt x="24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63"/>
              <p:cNvSpPr/>
              <p:nvPr/>
            </p:nvSpPr>
            <p:spPr>
              <a:xfrm>
                <a:off x="1961675" y="2540000"/>
                <a:ext cx="56825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5955" extrusionOk="0">
                    <a:moveTo>
                      <a:pt x="1910" y="1"/>
                    </a:moveTo>
                    <a:cubicBezTo>
                      <a:pt x="1889" y="31"/>
                      <a:pt x="1868" y="52"/>
                      <a:pt x="1847" y="84"/>
                    </a:cubicBezTo>
                    <a:cubicBezTo>
                      <a:pt x="1681" y="301"/>
                      <a:pt x="1515" y="529"/>
                      <a:pt x="1381" y="768"/>
                    </a:cubicBezTo>
                    <a:cubicBezTo>
                      <a:pt x="1236" y="1007"/>
                      <a:pt x="1121" y="1246"/>
                      <a:pt x="1007" y="1504"/>
                    </a:cubicBezTo>
                    <a:cubicBezTo>
                      <a:pt x="914" y="1743"/>
                      <a:pt x="821" y="1992"/>
                      <a:pt x="748" y="2241"/>
                    </a:cubicBezTo>
                    <a:cubicBezTo>
                      <a:pt x="676" y="2500"/>
                      <a:pt x="613" y="2760"/>
                      <a:pt x="561" y="3030"/>
                    </a:cubicBezTo>
                    <a:cubicBezTo>
                      <a:pt x="530" y="3175"/>
                      <a:pt x="510" y="3320"/>
                      <a:pt x="478" y="3475"/>
                    </a:cubicBezTo>
                    <a:cubicBezTo>
                      <a:pt x="457" y="3631"/>
                      <a:pt x="437" y="3787"/>
                      <a:pt x="416" y="3932"/>
                    </a:cubicBezTo>
                    <a:cubicBezTo>
                      <a:pt x="374" y="4243"/>
                      <a:pt x="333" y="4554"/>
                      <a:pt x="281" y="4855"/>
                    </a:cubicBezTo>
                    <a:cubicBezTo>
                      <a:pt x="219" y="5167"/>
                      <a:pt x="146" y="5467"/>
                      <a:pt x="42" y="5757"/>
                    </a:cubicBezTo>
                    <a:cubicBezTo>
                      <a:pt x="32" y="5789"/>
                      <a:pt x="22" y="5830"/>
                      <a:pt x="1" y="5861"/>
                    </a:cubicBezTo>
                    <a:cubicBezTo>
                      <a:pt x="136" y="5913"/>
                      <a:pt x="281" y="5944"/>
                      <a:pt x="427" y="5955"/>
                    </a:cubicBezTo>
                    <a:lnTo>
                      <a:pt x="499" y="5955"/>
                    </a:lnTo>
                    <a:cubicBezTo>
                      <a:pt x="727" y="5955"/>
                      <a:pt x="945" y="5893"/>
                      <a:pt x="1153" y="5768"/>
                    </a:cubicBezTo>
                    <a:cubicBezTo>
                      <a:pt x="1360" y="5654"/>
                      <a:pt x="1547" y="5478"/>
                      <a:pt x="1702" y="5250"/>
                    </a:cubicBezTo>
                    <a:cubicBezTo>
                      <a:pt x="1775" y="5146"/>
                      <a:pt x="1837" y="5042"/>
                      <a:pt x="1900" y="4918"/>
                    </a:cubicBezTo>
                    <a:cubicBezTo>
                      <a:pt x="1951" y="4803"/>
                      <a:pt x="1993" y="4669"/>
                      <a:pt x="2045" y="4523"/>
                    </a:cubicBezTo>
                    <a:cubicBezTo>
                      <a:pt x="2128" y="4264"/>
                      <a:pt x="2179" y="3963"/>
                      <a:pt x="2221" y="3611"/>
                    </a:cubicBezTo>
                    <a:cubicBezTo>
                      <a:pt x="2262" y="3320"/>
                      <a:pt x="2273" y="3009"/>
                      <a:pt x="2273" y="2656"/>
                    </a:cubicBezTo>
                    <a:cubicBezTo>
                      <a:pt x="2273" y="2366"/>
                      <a:pt x="2262" y="2055"/>
                      <a:pt x="2232" y="1702"/>
                    </a:cubicBezTo>
                    <a:cubicBezTo>
                      <a:pt x="2200" y="1349"/>
                      <a:pt x="2169" y="1059"/>
                      <a:pt x="2117" y="758"/>
                    </a:cubicBezTo>
                    <a:cubicBezTo>
                      <a:pt x="2066" y="499"/>
                      <a:pt x="1993" y="239"/>
                      <a:pt x="1910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63"/>
              <p:cNvSpPr/>
              <p:nvPr/>
            </p:nvSpPr>
            <p:spPr>
              <a:xfrm>
                <a:off x="2174600" y="2249550"/>
                <a:ext cx="52400" cy="14602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5841" extrusionOk="0">
                    <a:moveTo>
                      <a:pt x="84" y="1"/>
                    </a:moveTo>
                    <a:cubicBezTo>
                      <a:pt x="63" y="11"/>
                      <a:pt x="42" y="11"/>
                      <a:pt x="31" y="32"/>
                    </a:cubicBezTo>
                    <a:cubicBezTo>
                      <a:pt x="11" y="42"/>
                      <a:pt x="1" y="63"/>
                      <a:pt x="1" y="84"/>
                    </a:cubicBezTo>
                    <a:cubicBezTo>
                      <a:pt x="1" y="115"/>
                      <a:pt x="11" y="135"/>
                      <a:pt x="31" y="146"/>
                    </a:cubicBezTo>
                    <a:cubicBezTo>
                      <a:pt x="42" y="156"/>
                      <a:pt x="63" y="177"/>
                      <a:pt x="84" y="177"/>
                    </a:cubicBezTo>
                    <a:cubicBezTo>
                      <a:pt x="135" y="167"/>
                      <a:pt x="187" y="167"/>
                      <a:pt x="239" y="167"/>
                    </a:cubicBezTo>
                    <a:lnTo>
                      <a:pt x="363" y="167"/>
                    </a:lnTo>
                    <a:cubicBezTo>
                      <a:pt x="259" y="748"/>
                      <a:pt x="229" y="1359"/>
                      <a:pt x="270" y="2117"/>
                    </a:cubicBezTo>
                    <a:cubicBezTo>
                      <a:pt x="291" y="2666"/>
                      <a:pt x="363" y="3227"/>
                      <a:pt x="425" y="3756"/>
                    </a:cubicBezTo>
                    <a:cubicBezTo>
                      <a:pt x="436" y="3901"/>
                      <a:pt x="457" y="4036"/>
                      <a:pt x="467" y="4171"/>
                    </a:cubicBezTo>
                    <a:cubicBezTo>
                      <a:pt x="529" y="4658"/>
                      <a:pt x="581" y="5187"/>
                      <a:pt x="591" y="5706"/>
                    </a:cubicBezTo>
                    <a:cubicBezTo>
                      <a:pt x="591" y="5737"/>
                      <a:pt x="612" y="5768"/>
                      <a:pt x="633" y="5778"/>
                    </a:cubicBezTo>
                    <a:cubicBezTo>
                      <a:pt x="633" y="5799"/>
                      <a:pt x="644" y="5810"/>
                      <a:pt x="654" y="5820"/>
                    </a:cubicBezTo>
                    <a:cubicBezTo>
                      <a:pt x="664" y="5831"/>
                      <a:pt x="685" y="5841"/>
                      <a:pt x="716" y="5841"/>
                    </a:cubicBezTo>
                    <a:cubicBezTo>
                      <a:pt x="737" y="5841"/>
                      <a:pt x="757" y="5831"/>
                      <a:pt x="768" y="5820"/>
                    </a:cubicBezTo>
                    <a:cubicBezTo>
                      <a:pt x="1214" y="5384"/>
                      <a:pt x="1525" y="4959"/>
                      <a:pt x="1732" y="4513"/>
                    </a:cubicBezTo>
                    <a:cubicBezTo>
                      <a:pt x="1836" y="4295"/>
                      <a:pt x="1919" y="4046"/>
                      <a:pt x="1981" y="3797"/>
                    </a:cubicBezTo>
                    <a:cubicBezTo>
                      <a:pt x="2044" y="3558"/>
                      <a:pt x="2075" y="3300"/>
                      <a:pt x="2085" y="3009"/>
                    </a:cubicBezTo>
                    <a:cubicBezTo>
                      <a:pt x="2096" y="2874"/>
                      <a:pt x="2096" y="2729"/>
                      <a:pt x="2096" y="2573"/>
                    </a:cubicBezTo>
                    <a:cubicBezTo>
                      <a:pt x="2085" y="2459"/>
                      <a:pt x="2085" y="2355"/>
                      <a:pt x="2064" y="2262"/>
                    </a:cubicBezTo>
                    <a:cubicBezTo>
                      <a:pt x="2044" y="2044"/>
                      <a:pt x="2002" y="1837"/>
                      <a:pt x="1930" y="1629"/>
                    </a:cubicBezTo>
                    <a:cubicBezTo>
                      <a:pt x="1868" y="1412"/>
                      <a:pt x="1785" y="1204"/>
                      <a:pt x="1681" y="1007"/>
                    </a:cubicBezTo>
                    <a:cubicBezTo>
                      <a:pt x="1566" y="799"/>
                      <a:pt x="1442" y="623"/>
                      <a:pt x="1297" y="467"/>
                    </a:cubicBezTo>
                    <a:cubicBezTo>
                      <a:pt x="1131" y="301"/>
                      <a:pt x="955" y="177"/>
                      <a:pt x="757" y="94"/>
                    </a:cubicBezTo>
                    <a:cubicBezTo>
                      <a:pt x="591" y="32"/>
                      <a:pt x="416" y="1"/>
                      <a:pt x="239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63"/>
              <p:cNvSpPr/>
              <p:nvPr/>
            </p:nvSpPr>
            <p:spPr>
              <a:xfrm>
                <a:off x="1994875" y="2431600"/>
                <a:ext cx="18155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4845" extrusionOk="0">
                    <a:moveTo>
                      <a:pt x="2356" y="1"/>
                    </a:moveTo>
                    <a:cubicBezTo>
                      <a:pt x="2345" y="1"/>
                      <a:pt x="2335" y="1"/>
                      <a:pt x="2324" y="11"/>
                    </a:cubicBezTo>
                    <a:cubicBezTo>
                      <a:pt x="2303" y="11"/>
                      <a:pt x="2283" y="32"/>
                      <a:pt x="2273" y="52"/>
                    </a:cubicBezTo>
                    <a:cubicBezTo>
                      <a:pt x="2273" y="63"/>
                      <a:pt x="2262" y="94"/>
                      <a:pt x="2273" y="114"/>
                    </a:cubicBezTo>
                    <a:cubicBezTo>
                      <a:pt x="2345" y="280"/>
                      <a:pt x="2397" y="436"/>
                      <a:pt x="2428" y="602"/>
                    </a:cubicBezTo>
                    <a:cubicBezTo>
                      <a:pt x="2449" y="748"/>
                      <a:pt x="2459" y="893"/>
                      <a:pt x="2449" y="1038"/>
                    </a:cubicBezTo>
                    <a:cubicBezTo>
                      <a:pt x="2428" y="1173"/>
                      <a:pt x="2397" y="1297"/>
                      <a:pt x="2356" y="1422"/>
                    </a:cubicBezTo>
                    <a:cubicBezTo>
                      <a:pt x="2303" y="1546"/>
                      <a:pt x="2231" y="1681"/>
                      <a:pt x="2148" y="1806"/>
                    </a:cubicBezTo>
                    <a:lnTo>
                      <a:pt x="2137" y="1816"/>
                    </a:lnTo>
                    <a:cubicBezTo>
                      <a:pt x="2034" y="1961"/>
                      <a:pt x="1899" y="2096"/>
                      <a:pt x="1743" y="2231"/>
                    </a:cubicBezTo>
                    <a:cubicBezTo>
                      <a:pt x="1619" y="2324"/>
                      <a:pt x="1484" y="2417"/>
                      <a:pt x="1339" y="2511"/>
                    </a:cubicBezTo>
                    <a:cubicBezTo>
                      <a:pt x="1173" y="2604"/>
                      <a:pt x="996" y="2698"/>
                      <a:pt x="830" y="2770"/>
                    </a:cubicBezTo>
                    <a:lnTo>
                      <a:pt x="748" y="2811"/>
                    </a:lnTo>
                    <a:cubicBezTo>
                      <a:pt x="509" y="2915"/>
                      <a:pt x="270" y="3030"/>
                      <a:pt x="42" y="3175"/>
                    </a:cubicBezTo>
                    <a:cubicBezTo>
                      <a:pt x="21" y="3185"/>
                      <a:pt x="1" y="3216"/>
                      <a:pt x="1" y="3247"/>
                    </a:cubicBezTo>
                    <a:lnTo>
                      <a:pt x="1" y="3268"/>
                    </a:lnTo>
                    <a:cubicBezTo>
                      <a:pt x="1" y="3289"/>
                      <a:pt x="1" y="3309"/>
                      <a:pt x="11" y="3330"/>
                    </a:cubicBezTo>
                    <a:cubicBezTo>
                      <a:pt x="187" y="3673"/>
                      <a:pt x="489" y="3973"/>
                      <a:pt x="924" y="4222"/>
                    </a:cubicBezTo>
                    <a:cubicBezTo>
                      <a:pt x="1100" y="4337"/>
                      <a:pt x="1318" y="4430"/>
                      <a:pt x="1567" y="4513"/>
                    </a:cubicBezTo>
                    <a:cubicBezTo>
                      <a:pt x="1775" y="4596"/>
                      <a:pt x="2003" y="4658"/>
                      <a:pt x="2252" y="4710"/>
                    </a:cubicBezTo>
                    <a:cubicBezTo>
                      <a:pt x="2480" y="4752"/>
                      <a:pt x="2708" y="4793"/>
                      <a:pt x="2947" y="4814"/>
                    </a:cubicBezTo>
                    <a:cubicBezTo>
                      <a:pt x="3133" y="4835"/>
                      <a:pt x="3320" y="4845"/>
                      <a:pt x="3507" y="4845"/>
                    </a:cubicBezTo>
                    <a:lnTo>
                      <a:pt x="3601" y="4845"/>
                    </a:lnTo>
                    <a:cubicBezTo>
                      <a:pt x="4140" y="4835"/>
                      <a:pt x="4689" y="4720"/>
                      <a:pt x="5208" y="4492"/>
                    </a:cubicBezTo>
                    <a:cubicBezTo>
                      <a:pt x="5592" y="4337"/>
                      <a:pt x="5955" y="4129"/>
                      <a:pt x="6297" y="3870"/>
                    </a:cubicBezTo>
                    <a:cubicBezTo>
                      <a:pt x="6453" y="3745"/>
                      <a:pt x="6619" y="3611"/>
                      <a:pt x="6775" y="3465"/>
                    </a:cubicBezTo>
                    <a:cubicBezTo>
                      <a:pt x="6920" y="3320"/>
                      <a:pt x="7096" y="3154"/>
                      <a:pt x="7231" y="2947"/>
                    </a:cubicBezTo>
                    <a:cubicBezTo>
                      <a:pt x="7252" y="2926"/>
                      <a:pt x="7262" y="2915"/>
                      <a:pt x="7262" y="2885"/>
                    </a:cubicBezTo>
                    <a:cubicBezTo>
                      <a:pt x="7252" y="2864"/>
                      <a:pt x="7241" y="2843"/>
                      <a:pt x="7231" y="2832"/>
                    </a:cubicBezTo>
                    <a:cubicBezTo>
                      <a:pt x="7220" y="2811"/>
                      <a:pt x="7200" y="2811"/>
                      <a:pt x="7179" y="2802"/>
                    </a:cubicBezTo>
                    <a:cubicBezTo>
                      <a:pt x="7034" y="2708"/>
                      <a:pt x="6868" y="2636"/>
                      <a:pt x="6733" y="2573"/>
                    </a:cubicBezTo>
                    <a:cubicBezTo>
                      <a:pt x="6598" y="2511"/>
                      <a:pt x="6463" y="2449"/>
                      <a:pt x="6318" y="2397"/>
                    </a:cubicBezTo>
                    <a:lnTo>
                      <a:pt x="6204" y="2345"/>
                    </a:lnTo>
                    <a:cubicBezTo>
                      <a:pt x="5862" y="2200"/>
                      <a:pt x="5488" y="2044"/>
                      <a:pt x="5156" y="1816"/>
                    </a:cubicBezTo>
                    <a:cubicBezTo>
                      <a:pt x="5021" y="1723"/>
                      <a:pt x="4908" y="1619"/>
                      <a:pt x="4804" y="1504"/>
                    </a:cubicBezTo>
                    <a:cubicBezTo>
                      <a:pt x="4742" y="1432"/>
                      <a:pt x="4689" y="1359"/>
                      <a:pt x="4648" y="1276"/>
                    </a:cubicBezTo>
                    <a:cubicBezTo>
                      <a:pt x="4617" y="1204"/>
                      <a:pt x="4596" y="1121"/>
                      <a:pt x="4576" y="1038"/>
                    </a:cubicBezTo>
                    <a:cubicBezTo>
                      <a:pt x="4565" y="955"/>
                      <a:pt x="4555" y="861"/>
                      <a:pt x="4565" y="768"/>
                    </a:cubicBezTo>
                    <a:cubicBezTo>
                      <a:pt x="4576" y="706"/>
                      <a:pt x="4586" y="644"/>
                      <a:pt x="4596" y="571"/>
                    </a:cubicBezTo>
                    <a:cubicBezTo>
                      <a:pt x="4606" y="529"/>
                      <a:pt x="4576" y="488"/>
                      <a:pt x="4534" y="478"/>
                    </a:cubicBezTo>
                    <a:cubicBezTo>
                      <a:pt x="4534" y="467"/>
                      <a:pt x="4523" y="467"/>
                      <a:pt x="4513" y="467"/>
                    </a:cubicBezTo>
                    <a:cubicBezTo>
                      <a:pt x="4472" y="467"/>
                      <a:pt x="4440" y="499"/>
                      <a:pt x="4430" y="540"/>
                    </a:cubicBezTo>
                    <a:cubicBezTo>
                      <a:pt x="4420" y="602"/>
                      <a:pt x="4410" y="675"/>
                      <a:pt x="4399" y="737"/>
                    </a:cubicBezTo>
                    <a:cubicBezTo>
                      <a:pt x="4306" y="644"/>
                      <a:pt x="4191" y="561"/>
                      <a:pt x="4067" y="488"/>
                    </a:cubicBezTo>
                    <a:cubicBezTo>
                      <a:pt x="3922" y="405"/>
                      <a:pt x="3756" y="333"/>
                      <a:pt x="3569" y="280"/>
                    </a:cubicBezTo>
                    <a:cubicBezTo>
                      <a:pt x="3403" y="239"/>
                      <a:pt x="3227" y="208"/>
                      <a:pt x="3020" y="197"/>
                    </a:cubicBezTo>
                    <a:cubicBezTo>
                      <a:pt x="2967" y="197"/>
                      <a:pt x="2916" y="188"/>
                      <a:pt x="2864" y="188"/>
                    </a:cubicBezTo>
                    <a:cubicBezTo>
                      <a:pt x="2750" y="188"/>
                      <a:pt x="2615" y="197"/>
                      <a:pt x="2490" y="218"/>
                    </a:cubicBezTo>
                    <a:cubicBezTo>
                      <a:pt x="2469" y="167"/>
                      <a:pt x="2459" y="114"/>
                      <a:pt x="2428" y="63"/>
                    </a:cubicBezTo>
                    <a:cubicBezTo>
                      <a:pt x="2418" y="42"/>
                      <a:pt x="2407" y="22"/>
                      <a:pt x="2386" y="11"/>
                    </a:cubicBezTo>
                    <a:cubicBezTo>
                      <a:pt x="2376" y="11"/>
                      <a:pt x="2366" y="1"/>
                      <a:pt x="2356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63"/>
              <p:cNvSpPr/>
              <p:nvPr/>
            </p:nvSpPr>
            <p:spPr>
              <a:xfrm>
                <a:off x="2051400" y="2431600"/>
                <a:ext cx="604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458" extrusionOk="0">
                    <a:moveTo>
                      <a:pt x="95" y="1"/>
                    </a:moveTo>
                    <a:cubicBezTo>
                      <a:pt x="84" y="1"/>
                      <a:pt x="74" y="1"/>
                      <a:pt x="63" y="11"/>
                    </a:cubicBezTo>
                    <a:cubicBezTo>
                      <a:pt x="42" y="11"/>
                      <a:pt x="22" y="32"/>
                      <a:pt x="12" y="52"/>
                    </a:cubicBezTo>
                    <a:cubicBezTo>
                      <a:pt x="1" y="63"/>
                      <a:pt x="1" y="94"/>
                      <a:pt x="12" y="114"/>
                    </a:cubicBezTo>
                    <a:cubicBezTo>
                      <a:pt x="74" y="280"/>
                      <a:pt x="125" y="436"/>
                      <a:pt x="157" y="602"/>
                    </a:cubicBezTo>
                    <a:cubicBezTo>
                      <a:pt x="188" y="748"/>
                      <a:pt x="188" y="882"/>
                      <a:pt x="178" y="1017"/>
                    </a:cubicBezTo>
                    <a:cubicBezTo>
                      <a:pt x="219" y="1048"/>
                      <a:pt x="250" y="1069"/>
                      <a:pt x="291" y="1090"/>
                    </a:cubicBezTo>
                    <a:cubicBezTo>
                      <a:pt x="374" y="1142"/>
                      <a:pt x="447" y="1183"/>
                      <a:pt x="530" y="1225"/>
                    </a:cubicBezTo>
                    <a:lnTo>
                      <a:pt x="540" y="1225"/>
                    </a:lnTo>
                    <a:lnTo>
                      <a:pt x="852" y="1349"/>
                    </a:lnTo>
                    <a:cubicBezTo>
                      <a:pt x="966" y="1380"/>
                      <a:pt x="1070" y="1401"/>
                      <a:pt x="1183" y="1422"/>
                    </a:cubicBezTo>
                    <a:lnTo>
                      <a:pt x="1174" y="1422"/>
                    </a:lnTo>
                    <a:cubicBezTo>
                      <a:pt x="1298" y="1442"/>
                      <a:pt x="1422" y="1453"/>
                      <a:pt x="1547" y="1453"/>
                    </a:cubicBezTo>
                    <a:cubicBezTo>
                      <a:pt x="1580" y="1456"/>
                      <a:pt x="1613" y="1457"/>
                      <a:pt x="1646" y="1457"/>
                    </a:cubicBezTo>
                    <a:cubicBezTo>
                      <a:pt x="1728" y="1457"/>
                      <a:pt x="1811" y="1450"/>
                      <a:pt x="1900" y="1442"/>
                    </a:cubicBezTo>
                    <a:cubicBezTo>
                      <a:pt x="1993" y="1432"/>
                      <a:pt x="2086" y="1422"/>
                      <a:pt x="2179" y="1391"/>
                    </a:cubicBezTo>
                    <a:cubicBezTo>
                      <a:pt x="2262" y="1380"/>
                      <a:pt x="2345" y="1349"/>
                      <a:pt x="2418" y="1329"/>
                    </a:cubicBezTo>
                    <a:cubicBezTo>
                      <a:pt x="2408" y="1308"/>
                      <a:pt x="2398" y="1287"/>
                      <a:pt x="2398" y="1276"/>
                    </a:cubicBezTo>
                    <a:cubicBezTo>
                      <a:pt x="2356" y="1193"/>
                      <a:pt x="2335" y="1121"/>
                      <a:pt x="2315" y="1038"/>
                    </a:cubicBezTo>
                    <a:cubicBezTo>
                      <a:pt x="2304" y="955"/>
                      <a:pt x="2304" y="861"/>
                      <a:pt x="2304" y="768"/>
                    </a:cubicBezTo>
                    <a:cubicBezTo>
                      <a:pt x="2315" y="706"/>
                      <a:pt x="2325" y="644"/>
                      <a:pt x="2335" y="571"/>
                    </a:cubicBezTo>
                    <a:cubicBezTo>
                      <a:pt x="2345" y="550"/>
                      <a:pt x="2335" y="529"/>
                      <a:pt x="2325" y="509"/>
                    </a:cubicBezTo>
                    <a:cubicBezTo>
                      <a:pt x="2315" y="488"/>
                      <a:pt x="2294" y="478"/>
                      <a:pt x="2273" y="467"/>
                    </a:cubicBezTo>
                    <a:lnTo>
                      <a:pt x="2252" y="467"/>
                    </a:lnTo>
                    <a:cubicBezTo>
                      <a:pt x="2211" y="467"/>
                      <a:pt x="2179" y="499"/>
                      <a:pt x="2169" y="540"/>
                    </a:cubicBezTo>
                    <a:cubicBezTo>
                      <a:pt x="2159" y="602"/>
                      <a:pt x="2149" y="675"/>
                      <a:pt x="2138" y="737"/>
                    </a:cubicBezTo>
                    <a:cubicBezTo>
                      <a:pt x="2055" y="644"/>
                      <a:pt x="1941" y="561"/>
                      <a:pt x="1806" y="488"/>
                    </a:cubicBezTo>
                    <a:cubicBezTo>
                      <a:pt x="1661" y="405"/>
                      <a:pt x="1495" y="333"/>
                      <a:pt x="1308" y="280"/>
                    </a:cubicBezTo>
                    <a:cubicBezTo>
                      <a:pt x="1142" y="229"/>
                      <a:pt x="966" y="208"/>
                      <a:pt x="759" y="197"/>
                    </a:cubicBezTo>
                    <a:cubicBezTo>
                      <a:pt x="706" y="188"/>
                      <a:pt x="655" y="188"/>
                      <a:pt x="603" y="188"/>
                    </a:cubicBezTo>
                    <a:cubicBezTo>
                      <a:pt x="489" y="188"/>
                      <a:pt x="364" y="197"/>
                      <a:pt x="229" y="218"/>
                    </a:cubicBezTo>
                    <a:cubicBezTo>
                      <a:pt x="219" y="167"/>
                      <a:pt x="198" y="114"/>
                      <a:pt x="178" y="63"/>
                    </a:cubicBezTo>
                    <a:cubicBezTo>
                      <a:pt x="167" y="42"/>
                      <a:pt x="157" y="22"/>
                      <a:pt x="136" y="11"/>
                    </a:cubicBezTo>
                    <a:cubicBezTo>
                      <a:pt x="115" y="1"/>
                      <a:pt x="105" y="1"/>
                      <a:pt x="95" y="1"/>
                    </a:cubicBezTo>
                    <a:close/>
                  </a:path>
                </a:pathLst>
              </a:custGeom>
              <a:solidFill>
                <a:srgbClr val="E69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63"/>
              <p:cNvSpPr/>
              <p:nvPr/>
            </p:nvSpPr>
            <p:spPr>
              <a:xfrm>
                <a:off x="2188075" y="2362625"/>
                <a:ext cx="415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72" extrusionOk="0">
                    <a:moveTo>
                      <a:pt x="945" y="1"/>
                    </a:moveTo>
                    <a:cubicBezTo>
                      <a:pt x="914" y="1"/>
                      <a:pt x="893" y="11"/>
                      <a:pt x="862" y="11"/>
                    </a:cubicBezTo>
                    <a:cubicBezTo>
                      <a:pt x="810" y="21"/>
                      <a:pt x="758" y="42"/>
                      <a:pt x="706" y="84"/>
                    </a:cubicBezTo>
                    <a:cubicBezTo>
                      <a:pt x="654" y="125"/>
                      <a:pt x="603" y="177"/>
                      <a:pt x="561" y="250"/>
                    </a:cubicBezTo>
                    <a:cubicBezTo>
                      <a:pt x="540" y="291"/>
                      <a:pt x="550" y="342"/>
                      <a:pt x="592" y="363"/>
                    </a:cubicBezTo>
                    <a:cubicBezTo>
                      <a:pt x="467" y="633"/>
                      <a:pt x="384" y="923"/>
                      <a:pt x="312" y="1204"/>
                    </a:cubicBezTo>
                    <a:cubicBezTo>
                      <a:pt x="271" y="1401"/>
                      <a:pt x="218" y="1598"/>
                      <a:pt x="146" y="1785"/>
                    </a:cubicBezTo>
                    <a:cubicBezTo>
                      <a:pt x="135" y="1785"/>
                      <a:pt x="115" y="1785"/>
                      <a:pt x="105" y="1774"/>
                    </a:cubicBezTo>
                    <a:lnTo>
                      <a:pt x="84" y="1774"/>
                    </a:lnTo>
                    <a:cubicBezTo>
                      <a:pt x="52" y="1774"/>
                      <a:pt x="11" y="1805"/>
                      <a:pt x="1" y="1836"/>
                    </a:cubicBezTo>
                    <a:cubicBezTo>
                      <a:pt x="1" y="1857"/>
                      <a:pt x="1" y="1888"/>
                      <a:pt x="11" y="1909"/>
                    </a:cubicBezTo>
                    <a:cubicBezTo>
                      <a:pt x="22" y="1919"/>
                      <a:pt x="42" y="1940"/>
                      <a:pt x="63" y="1940"/>
                    </a:cubicBezTo>
                    <a:cubicBezTo>
                      <a:pt x="156" y="1961"/>
                      <a:pt x="260" y="1971"/>
                      <a:pt x="354" y="1971"/>
                    </a:cubicBezTo>
                    <a:cubicBezTo>
                      <a:pt x="426" y="1971"/>
                      <a:pt x="509" y="1971"/>
                      <a:pt x="592" y="1961"/>
                    </a:cubicBezTo>
                    <a:cubicBezTo>
                      <a:pt x="665" y="1940"/>
                      <a:pt x="737" y="1930"/>
                      <a:pt x="799" y="1909"/>
                    </a:cubicBezTo>
                    <a:cubicBezTo>
                      <a:pt x="862" y="1888"/>
                      <a:pt x="914" y="1868"/>
                      <a:pt x="986" y="1836"/>
                    </a:cubicBezTo>
                    <a:cubicBezTo>
                      <a:pt x="1214" y="1732"/>
                      <a:pt x="1401" y="1557"/>
                      <a:pt x="1515" y="1349"/>
                    </a:cubicBezTo>
                    <a:cubicBezTo>
                      <a:pt x="1629" y="1131"/>
                      <a:pt x="1661" y="872"/>
                      <a:pt x="1608" y="623"/>
                    </a:cubicBezTo>
                    <a:cubicBezTo>
                      <a:pt x="1598" y="571"/>
                      <a:pt x="1578" y="519"/>
                      <a:pt x="1557" y="467"/>
                    </a:cubicBezTo>
                    <a:cubicBezTo>
                      <a:pt x="1536" y="425"/>
                      <a:pt x="1505" y="374"/>
                      <a:pt x="1463" y="322"/>
                    </a:cubicBezTo>
                    <a:cubicBezTo>
                      <a:pt x="1391" y="229"/>
                      <a:pt x="1308" y="146"/>
                      <a:pt x="1214" y="84"/>
                    </a:cubicBezTo>
                    <a:cubicBezTo>
                      <a:pt x="1131" y="31"/>
                      <a:pt x="1027" y="1"/>
                      <a:pt x="945" y="1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63"/>
              <p:cNvSpPr/>
              <p:nvPr/>
            </p:nvSpPr>
            <p:spPr>
              <a:xfrm>
                <a:off x="2195075" y="2371175"/>
                <a:ext cx="23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634" extrusionOk="0">
                    <a:moveTo>
                      <a:pt x="851" y="0"/>
                    </a:moveTo>
                    <a:cubicBezTo>
                      <a:pt x="789" y="0"/>
                      <a:pt x="717" y="11"/>
                      <a:pt x="655" y="21"/>
                    </a:cubicBezTo>
                    <a:cubicBezTo>
                      <a:pt x="613" y="32"/>
                      <a:pt x="572" y="53"/>
                      <a:pt x="530" y="63"/>
                    </a:cubicBezTo>
                    <a:cubicBezTo>
                      <a:pt x="489" y="83"/>
                      <a:pt x="447" y="104"/>
                      <a:pt x="406" y="136"/>
                    </a:cubicBezTo>
                    <a:cubicBezTo>
                      <a:pt x="333" y="187"/>
                      <a:pt x="260" y="249"/>
                      <a:pt x="198" y="312"/>
                    </a:cubicBezTo>
                    <a:cubicBezTo>
                      <a:pt x="136" y="374"/>
                      <a:pt x="74" y="457"/>
                      <a:pt x="21" y="540"/>
                    </a:cubicBezTo>
                    <a:cubicBezTo>
                      <a:pt x="1" y="561"/>
                      <a:pt x="21" y="613"/>
                      <a:pt x="53" y="623"/>
                    </a:cubicBezTo>
                    <a:cubicBezTo>
                      <a:pt x="64" y="630"/>
                      <a:pt x="75" y="634"/>
                      <a:pt x="86" y="634"/>
                    </a:cubicBezTo>
                    <a:cubicBezTo>
                      <a:pt x="105" y="634"/>
                      <a:pt x="123" y="622"/>
                      <a:pt x="136" y="602"/>
                    </a:cubicBezTo>
                    <a:cubicBezTo>
                      <a:pt x="157" y="571"/>
                      <a:pt x="187" y="540"/>
                      <a:pt x="208" y="509"/>
                    </a:cubicBezTo>
                    <a:cubicBezTo>
                      <a:pt x="281" y="405"/>
                      <a:pt x="364" y="322"/>
                      <a:pt x="468" y="249"/>
                    </a:cubicBezTo>
                    <a:cubicBezTo>
                      <a:pt x="538" y="200"/>
                      <a:pt x="608" y="149"/>
                      <a:pt x="688" y="118"/>
                    </a:cubicBezTo>
                    <a:lnTo>
                      <a:pt x="688" y="118"/>
                    </a:lnTo>
                    <a:cubicBezTo>
                      <a:pt x="685" y="121"/>
                      <a:pt x="685" y="125"/>
                      <a:pt x="685" y="125"/>
                    </a:cubicBezTo>
                    <a:cubicBezTo>
                      <a:pt x="727" y="104"/>
                      <a:pt x="768" y="94"/>
                      <a:pt x="821" y="83"/>
                    </a:cubicBezTo>
                    <a:lnTo>
                      <a:pt x="913" y="83"/>
                    </a:lnTo>
                    <a:cubicBezTo>
                      <a:pt x="934" y="83"/>
                      <a:pt x="955" y="63"/>
                      <a:pt x="955" y="42"/>
                    </a:cubicBezTo>
                    <a:cubicBezTo>
                      <a:pt x="955" y="21"/>
                      <a:pt x="934" y="0"/>
                      <a:pt x="91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63"/>
              <p:cNvSpPr/>
              <p:nvPr/>
            </p:nvSpPr>
            <p:spPr>
              <a:xfrm>
                <a:off x="2021325" y="2260975"/>
                <a:ext cx="188575" cy="197350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7894" extrusionOk="0">
                    <a:moveTo>
                      <a:pt x="6339" y="0"/>
                    </a:moveTo>
                    <a:cubicBezTo>
                      <a:pt x="6287" y="21"/>
                      <a:pt x="6235" y="31"/>
                      <a:pt x="6183" y="42"/>
                    </a:cubicBezTo>
                    <a:cubicBezTo>
                      <a:pt x="6132" y="52"/>
                      <a:pt x="6079" y="52"/>
                      <a:pt x="6028" y="52"/>
                    </a:cubicBezTo>
                    <a:lnTo>
                      <a:pt x="5966" y="63"/>
                    </a:lnTo>
                    <a:lnTo>
                      <a:pt x="5851" y="63"/>
                    </a:lnTo>
                    <a:lnTo>
                      <a:pt x="5717" y="73"/>
                    </a:lnTo>
                    <a:lnTo>
                      <a:pt x="5249" y="104"/>
                    </a:lnTo>
                    <a:cubicBezTo>
                      <a:pt x="4897" y="125"/>
                      <a:pt x="4606" y="156"/>
                      <a:pt x="4337" y="187"/>
                    </a:cubicBezTo>
                    <a:cubicBezTo>
                      <a:pt x="4005" y="238"/>
                      <a:pt x="3714" y="291"/>
                      <a:pt x="3445" y="363"/>
                    </a:cubicBezTo>
                    <a:cubicBezTo>
                      <a:pt x="3154" y="436"/>
                      <a:pt x="2854" y="540"/>
                      <a:pt x="2573" y="664"/>
                    </a:cubicBezTo>
                    <a:cubicBezTo>
                      <a:pt x="2283" y="799"/>
                      <a:pt x="2003" y="955"/>
                      <a:pt x="1743" y="1141"/>
                    </a:cubicBezTo>
                    <a:cubicBezTo>
                      <a:pt x="1505" y="1297"/>
                      <a:pt x="1298" y="1483"/>
                      <a:pt x="1111" y="1670"/>
                    </a:cubicBezTo>
                    <a:cubicBezTo>
                      <a:pt x="934" y="1847"/>
                      <a:pt x="779" y="2043"/>
                      <a:pt x="644" y="2251"/>
                    </a:cubicBezTo>
                    <a:cubicBezTo>
                      <a:pt x="530" y="2438"/>
                      <a:pt x="416" y="2645"/>
                      <a:pt x="333" y="2884"/>
                    </a:cubicBezTo>
                    <a:cubicBezTo>
                      <a:pt x="177" y="3278"/>
                      <a:pt x="84" y="3735"/>
                      <a:pt x="42" y="4263"/>
                    </a:cubicBezTo>
                    <a:cubicBezTo>
                      <a:pt x="1" y="4813"/>
                      <a:pt x="32" y="5363"/>
                      <a:pt x="74" y="5778"/>
                    </a:cubicBezTo>
                    <a:lnTo>
                      <a:pt x="104" y="6245"/>
                    </a:lnTo>
                    <a:cubicBezTo>
                      <a:pt x="115" y="6266"/>
                      <a:pt x="115" y="6286"/>
                      <a:pt x="136" y="6296"/>
                    </a:cubicBezTo>
                    <a:cubicBezTo>
                      <a:pt x="136" y="6307"/>
                      <a:pt x="146" y="6307"/>
                      <a:pt x="146" y="6317"/>
                    </a:cubicBezTo>
                    <a:cubicBezTo>
                      <a:pt x="302" y="6535"/>
                      <a:pt x="499" y="6732"/>
                      <a:pt x="717" y="6909"/>
                    </a:cubicBezTo>
                    <a:cubicBezTo>
                      <a:pt x="934" y="7085"/>
                      <a:pt x="1183" y="7241"/>
                      <a:pt x="1453" y="7375"/>
                    </a:cubicBezTo>
                    <a:cubicBezTo>
                      <a:pt x="1702" y="7500"/>
                      <a:pt x="1982" y="7603"/>
                      <a:pt x="2262" y="7697"/>
                    </a:cubicBezTo>
                    <a:cubicBezTo>
                      <a:pt x="2522" y="7769"/>
                      <a:pt x="2781" y="7822"/>
                      <a:pt x="3050" y="7863"/>
                    </a:cubicBezTo>
                    <a:cubicBezTo>
                      <a:pt x="3216" y="7884"/>
                      <a:pt x="3393" y="7894"/>
                      <a:pt x="3569" y="7894"/>
                    </a:cubicBezTo>
                    <a:cubicBezTo>
                      <a:pt x="3912" y="7894"/>
                      <a:pt x="4254" y="7852"/>
                      <a:pt x="4586" y="7769"/>
                    </a:cubicBezTo>
                    <a:cubicBezTo>
                      <a:pt x="5094" y="7645"/>
                      <a:pt x="5581" y="7427"/>
                      <a:pt x="5976" y="7126"/>
                    </a:cubicBezTo>
                    <a:cubicBezTo>
                      <a:pt x="6183" y="6971"/>
                      <a:pt x="6381" y="6794"/>
                      <a:pt x="6536" y="6598"/>
                    </a:cubicBezTo>
                    <a:cubicBezTo>
                      <a:pt x="6712" y="6390"/>
                      <a:pt x="6868" y="6162"/>
                      <a:pt x="7003" y="5881"/>
                    </a:cubicBezTo>
                    <a:cubicBezTo>
                      <a:pt x="7273" y="5342"/>
                      <a:pt x="7439" y="4730"/>
                      <a:pt x="7511" y="4056"/>
                    </a:cubicBezTo>
                    <a:cubicBezTo>
                      <a:pt x="7532" y="3786"/>
                      <a:pt x="7542" y="3496"/>
                      <a:pt x="7522" y="3184"/>
                    </a:cubicBezTo>
                    <a:cubicBezTo>
                      <a:pt x="7511" y="2956"/>
                      <a:pt x="7501" y="2739"/>
                      <a:pt x="7480" y="2531"/>
                    </a:cubicBezTo>
                    <a:cubicBezTo>
                      <a:pt x="7407" y="1940"/>
                      <a:pt x="7314" y="1483"/>
                      <a:pt x="7158" y="1079"/>
                    </a:cubicBezTo>
                    <a:cubicBezTo>
                      <a:pt x="7075" y="861"/>
                      <a:pt x="6982" y="674"/>
                      <a:pt x="6878" y="519"/>
                    </a:cubicBezTo>
                    <a:cubicBezTo>
                      <a:pt x="6826" y="436"/>
                      <a:pt x="6764" y="353"/>
                      <a:pt x="6702" y="280"/>
                    </a:cubicBezTo>
                    <a:cubicBezTo>
                      <a:pt x="6639" y="218"/>
                      <a:pt x="6567" y="156"/>
                      <a:pt x="6484" y="83"/>
                    </a:cubicBezTo>
                    <a:cubicBezTo>
                      <a:pt x="6473" y="83"/>
                      <a:pt x="6464" y="73"/>
                      <a:pt x="6443" y="73"/>
                    </a:cubicBezTo>
                    <a:lnTo>
                      <a:pt x="6443" y="63"/>
                    </a:lnTo>
                    <a:cubicBezTo>
                      <a:pt x="6443" y="42"/>
                      <a:pt x="6422" y="21"/>
                      <a:pt x="6401" y="10"/>
                    </a:cubicBezTo>
                    <a:cubicBezTo>
                      <a:pt x="6390" y="0"/>
                      <a:pt x="6381" y="0"/>
                      <a:pt x="6360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63"/>
              <p:cNvSpPr/>
              <p:nvPr/>
            </p:nvSpPr>
            <p:spPr>
              <a:xfrm>
                <a:off x="2021325" y="2260700"/>
                <a:ext cx="185700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7428" h="7345" extrusionOk="0">
                    <a:moveTo>
                      <a:pt x="6360" y="1"/>
                    </a:moveTo>
                    <a:cubicBezTo>
                      <a:pt x="6349" y="1"/>
                      <a:pt x="6349" y="11"/>
                      <a:pt x="6339" y="11"/>
                    </a:cubicBezTo>
                    <a:cubicBezTo>
                      <a:pt x="6287" y="32"/>
                      <a:pt x="6235" y="42"/>
                      <a:pt x="6183" y="53"/>
                    </a:cubicBezTo>
                    <a:cubicBezTo>
                      <a:pt x="6132" y="63"/>
                      <a:pt x="6079" y="63"/>
                      <a:pt x="6028" y="63"/>
                    </a:cubicBezTo>
                    <a:lnTo>
                      <a:pt x="5966" y="63"/>
                    </a:lnTo>
                    <a:lnTo>
                      <a:pt x="5851" y="74"/>
                    </a:lnTo>
                    <a:lnTo>
                      <a:pt x="5717" y="84"/>
                    </a:lnTo>
                    <a:lnTo>
                      <a:pt x="5249" y="115"/>
                    </a:lnTo>
                    <a:cubicBezTo>
                      <a:pt x="4887" y="136"/>
                      <a:pt x="4596" y="167"/>
                      <a:pt x="4337" y="198"/>
                    </a:cubicBezTo>
                    <a:cubicBezTo>
                      <a:pt x="4005" y="240"/>
                      <a:pt x="3714" y="302"/>
                      <a:pt x="3445" y="374"/>
                    </a:cubicBezTo>
                    <a:cubicBezTo>
                      <a:pt x="3154" y="447"/>
                      <a:pt x="2854" y="551"/>
                      <a:pt x="2573" y="675"/>
                    </a:cubicBezTo>
                    <a:cubicBezTo>
                      <a:pt x="2283" y="800"/>
                      <a:pt x="2003" y="966"/>
                      <a:pt x="1733" y="1152"/>
                    </a:cubicBezTo>
                    <a:cubicBezTo>
                      <a:pt x="1505" y="1308"/>
                      <a:pt x="1298" y="1484"/>
                      <a:pt x="1111" y="1671"/>
                    </a:cubicBezTo>
                    <a:cubicBezTo>
                      <a:pt x="934" y="1858"/>
                      <a:pt x="779" y="2054"/>
                      <a:pt x="644" y="2262"/>
                    </a:cubicBezTo>
                    <a:cubicBezTo>
                      <a:pt x="530" y="2449"/>
                      <a:pt x="416" y="2656"/>
                      <a:pt x="333" y="2895"/>
                    </a:cubicBezTo>
                    <a:cubicBezTo>
                      <a:pt x="177" y="3289"/>
                      <a:pt x="84" y="3746"/>
                      <a:pt x="42" y="4274"/>
                    </a:cubicBezTo>
                    <a:cubicBezTo>
                      <a:pt x="1" y="4824"/>
                      <a:pt x="32" y="5374"/>
                      <a:pt x="63" y="5789"/>
                    </a:cubicBezTo>
                    <a:cubicBezTo>
                      <a:pt x="74" y="5945"/>
                      <a:pt x="94" y="6100"/>
                      <a:pt x="104" y="6256"/>
                    </a:cubicBezTo>
                    <a:cubicBezTo>
                      <a:pt x="104" y="6277"/>
                      <a:pt x="115" y="6297"/>
                      <a:pt x="136" y="6318"/>
                    </a:cubicBezTo>
                    <a:lnTo>
                      <a:pt x="146" y="6328"/>
                    </a:lnTo>
                    <a:cubicBezTo>
                      <a:pt x="302" y="6546"/>
                      <a:pt x="499" y="6743"/>
                      <a:pt x="717" y="6920"/>
                    </a:cubicBezTo>
                    <a:cubicBezTo>
                      <a:pt x="914" y="7075"/>
                      <a:pt x="1132" y="7220"/>
                      <a:pt x="1370" y="7345"/>
                    </a:cubicBezTo>
                    <a:cubicBezTo>
                      <a:pt x="1287" y="7137"/>
                      <a:pt x="1245" y="6930"/>
                      <a:pt x="1215" y="6722"/>
                    </a:cubicBezTo>
                    <a:cubicBezTo>
                      <a:pt x="1173" y="6463"/>
                      <a:pt x="1162" y="6204"/>
                      <a:pt x="1183" y="5945"/>
                    </a:cubicBezTo>
                    <a:cubicBezTo>
                      <a:pt x="1194" y="5820"/>
                      <a:pt x="1204" y="5696"/>
                      <a:pt x="1225" y="5581"/>
                    </a:cubicBezTo>
                    <a:cubicBezTo>
                      <a:pt x="1256" y="5457"/>
                      <a:pt x="1287" y="5322"/>
                      <a:pt x="1328" y="5208"/>
                    </a:cubicBezTo>
                    <a:cubicBezTo>
                      <a:pt x="1422" y="4938"/>
                      <a:pt x="1547" y="4700"/>
                      <a:pt x="1660" y="4451"/>
                    </a:cubicBezTo>
                    <a:cubicBezTo>
                      <a:pt x="1785" y="4202"/>
                      <a:pt x="1899" y="3953"/>
                      <a:pt x="1972" y="3683"/>
                    </a:cubicBezTo>
                    <a:lnTo>
                      <a:pt x="1972" y="3693"/>
                    </a:lnTo>
                    <a:lnTo>
                      <a:pt x="2034" y="3444"/>
                    </a:lnTo>
                    <a:cubicBezTo>
                      <a:pt x="2045" y="3361"/>
                      <a:pt x="2055" y="3278"/>
                      <a:pt x="2055" y="3195"/>
                    </a:cubicBezTo>
                    <a:cubicBezTo>
                      <a:pt x="2055" y="3123"/>
                      <a:pt x="2055" y="3061"/>
                      <a:pt x="2045" y="2988"/>
                    </a:cubicBezTo>
                    <a:cubicBezTo>
                      <a:pt x="2034" y="2926"/>
                      <a:pt x="2024" y="2854"/>
                      <a:pt x="2013" y="2791"/>
                    </a:cubicBezTo>
                    <a:cubicBezTo>
                      <a:pt x="2003" y="2771"/>
                      <a:pt x="2003" y="2760"/>
                      <a:pt x="2003" y="2750"/>
                    </a:cubicBezTo>
                    <a:cubicBezTo>
                      <a:pt x="1992" y="2739"/>
                      <a:pt x="1992" y="2729"/>
                      <a:pt x="2003" y="2729"/>
                    </a:cubicBezTo>
                    <a:lnTo>
                      <a:pt x="2003" y="2718"/>
                    </a:lnTo>
                    <a:cubicBezTo>
                      <a:pt x="2003" y="2708"/>
                      <a:pt x="2013" y="2708"/>
                      <a:pt x="2013" y="2698"/>
                    </a:cubicBezTo>
                    <a:cubicBezTo>
                      <a:pt x="2024" y="2698"/>
                      <a:pt x="2024" y="2688"/>
                      <a:pt x="2034" y="2688"/>
                    </a:cubicBezTo>
                    <a:cubicBezTo>
                      <a:pt x="2045" y="2688"/>
                      <a:pt x="2045" y="2698"/>
                      <a:pt x="2055" y="2698"/>
                    </a:cubicBezTo>
                    <a:cubicBezTo>
                      <a:pt x="2086" y="2739"/>
                      <a:pt x="2117" y="2771"/>
                      <a:pt x="2148" y="2801"/>
                    </a:cubicBezTo>
                    <a:cubicBezTo>
                      <a:pt x="2169" y="2822"/>
                      <a:pt x="2200" y="2843"/>
                      <a:pt x="2221" y="2864"/>
                    </a:cubicBezTo>
                    <a:lnTo>
                      <a:pt x="2231" y="2864"/>
                    </a:lnTo>
                    <a:lnTo>
                      <a:pt x="2231" y="2874"/>
                    </a:lnTo>
                    <a:cubicBezTo>
                      <a:pt x="2335" y="2946"/>
                      <a:pt x="2449" y="3020"/>
                      <a:pt x="2573" y="3071"/>
                    </a:cubicBezTo>
                    <a:cubicBezTo>
                      <a:pt x="2573" y="3071"/>
                      <a:pt x="2573" y="3067"/>
                      <a:pt x="2571" y="3064"/>
                    </a:cubicBezTo>
                    <a:lnTo>
                      <a:pt x="2571" y="3064"/>
                    </a:lnTo>
                    <a:cubicBezTo>
                      <a:pt x="2755" y="3145"/>
                      <a:pt x="2939" y="3186"/>
                      <a:pt x="3133" y="3216"/>
                    </a:cubicBezTo>
                    <a:cubicBezTo>
                      <a:pt x="3247" y="3232"/>
                      <a:pt x="3362" y="3240"/>
                      <a:pt x="3476" y="3240"/>
                    </a:cubicBezTo>
                    <a:cubicBezTo>
                      <a:pt x="3590" y="3240"/>
                      <a:pt x="3704" y="3232"/>
                      <a:pt x="3818" y="3216"/>
                    </a:cubicBezTo>
                    <a:cubicBezTo>
                      <a:pt x="4036" y="3195"/>
                      <a:pt x="4244" y="3144"/>
                      <a:pt x="4440" y="3061"/>
                    </a:cubicBezTo>
                    <a:lnTo>
                      <a:pt x="4430" y="3061"/>
                    </a:lnTo>
                    <a:cubicBezTo>
                      <a:pt x="4565" y="3009"/>
                      <a:pt x="4700" y="2937"/>
                      <a:pt x="4814" y="2843"/>
                    </a:cubicBezTo>
                    <a:cubicBezTo>
                      <a:pt x="4897" y="2781"/>
                      <a:pt x="4980" y="2708"/>
                      <a:pt x="5042" y="2615"/>
                    </a:cubicBezTo>
                    <a:lnTo>
                      <a:pt x="5074" y="2584"/>
                    </a:lnTo>
                    <a:cubicBezTo>
                      <a:pt x="5074" y="2573"/>
                      <a:pt x="5083" y="2573"/>
                      <a:pt x="5094" y="2573"/>
                    </a:cubicBezTo>
                    <a:lnTo>
                      <a:pt x="5115" y="2573"/>
                    </a:lnTo>
                    <a:lnTo>
                      <a:pt x="5146" y="2605"/>
                    </a:lnTo>
                    <a:cubicBezTo>
                      <a:pt x="5166" y="2625"/>
                      <a:pt x="5198" y="2635"/>
                      <a:pt x="5219" y="2656"/>
                    </a:cubicBezTo>
                    <a:cubicBezTo>
                      <a:pt x="5249" y="2667"/>
                      <a:pt x="5270" y="2677"/>
                      <a:pt x="5291" y="2688"/>
                    </a:cubicBezTo>
                    <a:cubicBezTo>
                      <a:pt x="5322" y="2698"/>
                      <a:pt x="5343" y="2708"/>
                      <a:pt x="5374" y="2718"/>
                    </a:cubicBezTo>
                    <a:cubicBezTo>
                      <a:pt x="5405" y="2729"/>
                      <a:pt x="5436" y="2729"/>
                      <a:pt x="5468" y="2739"/>
                    </a:cubicBezTo>
                    <a:lnTo>
                      <a:pt x="5664" y="2739"/>
                    </a:lnTo>
                    <a:cubicBezTo>
                      <a:pt x="5717" y="2729"/>
                      <a:pt x="5758" y="2718"/>
                      <a:pt x="5810" y="2708"/>
                    </a:cubicBezTo>
                    <a:cubicBezTo>
                      <a:pt x="5851" y="2688"/>
                      <a:pt x="5893" y="2677"/>
                      <a:pt x="5934" y="2656"/>
                    </a:cubicBezTo>
                    <a:lnTo>
                      <a:pt x="5934" y="2667"/>
                    </a:lnTo>
                    <a:cubicBezTo>
                      <a:pt x="6059" y="2605"/>
                      <a:pt x="6183" y="2532"/>
                      <a:pt x="6298" y="2449"/>
                    </a:cubicBezTo>
                    <a:lnTo>
                      <a:pt x="6287" y="2449"/>
                    </a:lnTo>
                    <a:cubicBezTo>
                      <a:pt x="6422" y="2356"/>
                      <a:pt x="6536" y="2231"/>
                      <a:pt x="6639" y="2107"/>
                    </a:cubicBezTo>
                    <a:cubicBezTo>
                      <a:pt x="6712" y="2013"/>
                      <a:pt x="6775" y="1909"/>
                      <a:pt x="6816" y="1805"/>
                    </a:cubicBezTo>
                    <a:cubicBezTo>
                      <a:pt x="6816" y="1805"/>
                      <a:pt x="6816" y="1795"/>
                      <a:pt x="6826" y="1785"/>
                    </a:cubicBezTo>
                    <a:cubicBezTo>
                      <a:pt x="6826" y="1775"/>
                      <a:pt x="6826" y="1775"/>
                      <a:pt x="6837" y="1764"/>
                    </a:cubicBezTo>
                    <a:lnTo>
                      <a:pt x="6868" y="1764"/>
                    </a:lnTo>
                    <a:cubicBezTo>
                      <a:pt x="6868" y="1764"/>
                      <a:pt x="6878" y="1764"/>
                      <a:pt x="6888" y="1775"/>
                    </a:cubicBezTo>
                    <a:cubicBezTo>
                      <a:pt x="6899" y="1805"/>
                      <a:pt x="6920" y="1826"/>
                      <a:pt x="6941" y="1858"/>
                    </a:cubicBezTo>
                    <a:cubicBezTo>
                      <a:pt x="6961" y="1878"/>
                      <a:pt x="6982" y="1899"/>
                      <a:pt x="6992" y="1920"/>
                    </a:cubicBezTo>
                    <a:lnTo>
                      <a:pt x="7003" y="1930"/>
                    </a:lnTo>
                    <a:cubicBezTo>
                      <a:pt x="7024" y="1951"/>
                      <a:pt x="7054" y="1982"/>
                      <a:pt x="7086" y="2003"/>
                    </a:cubicBezTo>
                    <a:cubicBezTo>
                      <a:pt x="7117" y="2034"/>
                      <a:pt x="7158" y="2054"/>
                      <a:pt x="7190" y="2075"/>
                    </a:cubicBezTo>
                    <a:cubicBezTo>
                      <a:pt x="7231" y="2096"/>
                      <a:pt x="7273" y="2127"/>
                      <a:pt x="7324" y="2148"/>
                    </a:cubicBezTo>
                    <a:cubicBezTo>
                      <a:pt x="7356" y="2158"/>
                      <a:pt x="7397" y="2169"/>
                      <a:pt x="7428" y="2179"/>
                    </a:cubicBezTo>
                    <a:cubicBezTo>
                      <a:pt x="7366" y="1764"/>
                      <a:pt x="7283" y="1411"/>
                      <a:pt x="7158" y="1090"/>
                    </a:cubicBezTo>
                    <a:cubicBezTo>
                      <a:pt x="7075" y="872"/>
                      <a:pt x="6992" y="685"/>
                      <a:pt x="6878" y="530"/>
                    </a:cubicBezTo>
                    <a:cubicBezTo>
                      <a:pt x="6826" y="447"/>
                      <a:pt x="6775" y="374"/>
                      <a:pt x="6702" y="291"/>
                    </a:cubicBezTo>
                    <a:cubicBezTo>
                      <a:pt x="6639" y="229"/>
                      <a:pt x="6567" y="157"/>
                      <a:pt x="6484" y="94"/>
                    </a:cubicBezTo>
                    <a:cubicBezTo>
                      <a:pt x="6473" y="94"/>
                      <a:pt x="6464" y="84"/>
                      <a:pt x="6443" y="84"/>
                    </a:cubicBezTo>
                    <a:cubicBezTo>
                      <a:pt x="6453" y="84"/>
                      <a:pt x="6453" y="74"/>
                      <a:pt x="6443" y="74"/>
                    </a:cubicBezTo>
                    <a:cubicBezTo>
                      <a:pt x="6443" y="53"/>
                      <a:pt x="6422" y="32"/>
                      <a:pt x="6401" y="21"/>
                    </a:cubicBezTo>
                    <a:cubicBezTo>
                      <a:pt x="6390" y="11"/>
                      <a:pt x="6381" y="1"/>
                      <a:pt x="6360" y="1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63"/>
              <p:cNvSpPr/>
              <p:nvPr/>
            </p:nvSpPr>
            <p:spPr>
              <a:xfrm>
                <a:off x="2071650" y="2330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63"/>
              <p:cNvSpPr/>
              <p:nvPr/>
            </p:nvSpPr>
            <p:spPr>
              <a:xfrm>
                <a:off x="2071650" y="2330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63"/>
              <p:cNvSpPr/>
              <p:nvPr/>
            </p:nvSpPr>
            <p:spPr>
              <a:xfrm>
                <a:off x="2077100" y="2332275"/>
                <a:ext cx="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0" y="1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63"/>
              <p:cNvSpPr/>
              <p:nvPr/>
            </p:nvSpPr>
            <p:spPr>
              <a:xfrm>
                <a:off x="2076825" y="2332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63"/>
              <p:cNvSpPr/>
              <p:nvPr/>
            </p:nvSpPr>
            <p:spPr>
              <a:xfrm>
                <a:off x="2076825" y="2332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63"/>
              <p:cNvSpPr/>
              <p:nvPr/>
            </p:nvSpPr>
            <p:spPr>
              <a:xfrm>
                <a:off x="1948475" y="2213500"/>
                <a:ext cx="266325" cy="258325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10333" extrusionOk="0">
                    <a:moveTo>
                      <a:pt x="6027" y="1"/>
                    </a:moveTo>
                    <a:cubicBezTo>
                      <a:pt x="5508" y="1"/>
                      <a:pt x="4969" y="74"/>
                      <a:pt x="4440" y="208"/>
                    </a:cubicBezTo>
                    <a:cubicBezTo>
                      <a:pt x="3993" y="323"/>
                      <a:pt x="3558" y="489"/>
                      <a:pt x="3133" y="696"/>
                    </a:cubicBezTo>
                    <a:cubicBezTo>
                      <a:pt x="2718" y="904"/>
                      <a:pt x="2334" y="1142"/>
                      <a:pt x="1960" y="1432"/>
                    </a:cubicBezTo>
                    <a:cubicBezTo>
                      <a:pt x="1608" y="1713"/>
                      <a:pt x="1287" y="2034"/>
                      <a:pt x="1027" y="2376"/>
                    </a:cubicBezTo>
                    <a:cubicBezTo>
                      <a:pt x="882" y="2552"/>
                      <a:pt x="757" y="2739"/>
                      <a:pt x="653" y="2916"/>
                    </a:cubicBezTo>
                    <a:cubicBezTo>
                      <a:pt x="550" y="3103"/>
                      <a:pt x="457" y="3299"/>
                      <a:pt x="374" y="3507"/>
                    </a:cubicBezTo>
                    <a:cubicBezTo>
                      <a:pt x="176" y="3995"/>
                      <a:pt x="63" y="4523"/>
                      <a:pt x="31" y="5094"/>
                    </a:cubicBezTo>
                    <a:cubicBezTo>
                      <a:pt x="0" y="5623"/>
                      <a:pt x="42" y="6173"/>
                      <a:pt x="176" y="6712"/>
                    </a:cubicBezTo>
                    <a:cubicBezTo>
                      <a:pt x="425" y="7812"/>
                      <a:pt x="996" y="8787"/>
                      <a:pt x="1794" y="9461"/>
                    </a:cubicBezTo>
                    <a:cubicBezTo>
                      <a:pt x="1919" y="9575"/>
                      <a:pt x="2054" y="9679"/>
                      <a:pt x="2220" y="9783"/>
                    </a:cubicBezTo>
                    <a:cubicBezTo>
                      <a:pt x="2407" y="9917"/>
                      <a:pt x="2594" y="10021"/>
                      <a:pt x="2769" y="10104"/>
                    </a:cubicBezTo>
                    <a:cubicBezTo>
                      <a:pt x="2967" y="10198"/>
                      <a:pt x="3164" y="10260"/>
                      <a:pt x="3361" y="10302"/>
                    </a:cubicBezTo>
                    <a:cubicBezTo>
                      <a:pt x="3465" y="10311"/>
                      <a:pt x="3569" y="10332"/>
                      <a:pt x="3672" y="10332"/>
                    </a:cubicBezTo>
                    <a:lnTo>
                      <a:pt x="3724" y="10332"/>
                    </a:lnTo>
                    <a:cubicBezTo>
                      <a:pt x="3807" y="10332"/>
                      <a:pt x="3901" y="10322"/>
                      <a:pt x="3993" y="10311"/>
                    </a:cubicBezTo>
                    <a:cubicBezTo>
                      <a:pt x="4014" y="10311"/>
                      <a:pt x="4035" y="10291"/>
                      <a:pt x="4046" y="10270"/>
                    </a:cubicBezTo>
                    <a:cubicBezTo>
                      <a:pt x="4046" y="10228"/>
                      <a:pt x="4035" y="10198"/>
                      <a:pt x="4035" y="10156"/>
                    </a:cubicBezTo>
                    <a:lnTo>
                      <a:pt x="4035" y="10073"/>
                    </a:lnTo>
                    <a:cubicBezTo>
                      <a:pt x="3963" y="9596"/>
                      <a:pt x="3931" y="9067"/>
                      <a:pt x="3901" y="8434"/>
                    </a:cubicBezTo>
                    <a:cubicBezTo>
                      <a:pt x="3890" y="8040"/>
                      <a:pt x="3890" y="7625"/>
                      <a:pt x="3880" y="7241"/>
                    </a:cubicBezTo>
                    <a:cubicBezTo>
                      <a:pt x="3880" y="6837"/>
                      <a:pt x="3869" y="6422"/>
                      <a:pt x="3859" y="6017"/>
                    </a:cubicBezTo>
                    <a:lnTo>
                      <a:pt x="3859" y="6017"/>
                    </a:lnTo>
                    <a:cubicBezTo>
                      <a:pt x="3911" y="6100"/>
                      <a:pt x="3973" y="6152"/>
                      <a:pt x="4035" y="6194"/>
                    </a:cubicBezTo>
                    <a:cubicBezTo>
                      <a:pt x="4076" y="6215"/>
                      <a:pt x="4118" y="6235"/>
                      <a:pt x="4159" y="6235"/>
                    </a:cubicBezTo>
                    <a:cubicBezTo>
                      <a:pt x="4170" y="6235"/>
                      <a:pt x="4180" y="6245"/>
                      <a:pt x="4191" y="6245"/>
                    </a:cubicBezTo>
                    <a:cubicBezTo>
                      <a:pt x="4212" y="6245"/>
                      <a:pt x="4222" y="6235"/>
                      <a:pt x="4242" y="6235"/>
                    </a:cubicBezTo>
                    <a:cubicBezTo>
                      <a:pt x="4274" y="6235"/>
                      <a:pt x="4295" y="6215"/>
                      <a:pt x="4315" y="6204"/>
                    </a:cubicBezTo>
                    <a:cubicBezTo>
                      <a:pt x="4336" y="6194"/>
                      <a:pt x="4357" y="6183"/>
                      <a:pt x="4378" y="6162"/>
                    </a:cubicBezTo>
                    <a:cubicBezTo>
                      <a:pt x="4408" y="6142"/>
                      <a:pt x="4419" y="6121"/>
                      <a:pt x="4440" y="6100"/>
                    </a:cubicBezTo>
                    <a:cubicBezTo>
                      <a:pt x="4481" y="6049"/>
                      <a:pt x="4512" y="5986"/>
                      <a:pt x="4544" y="5913"/>
                    </a:cubicBezTo>
                    <a:cubicBezTo>
                      <a:pt x="4585" y="5810"/>
                      <a:pt x="4616" y="5696"/>
                      <a:pt x="4627" y="5561"/>
                    </a:cubicBezTo>
                    <a:cubicBezTo>
                      <a:pt x="4647" y="5436"/>
                      <a:pt x="4657" y="5312"/>
                      <a:pt x="4657" y="5156"/>
                    </a:cubicBezTo>
                    <a:cubicBezTo>
                      <a:pt x="4657" y="4897"/>
                      <a:pt x="4637" y="4638"/>
                      <a:pt x="4606" y="4337"/>
                    </a:cubicBezTo>
                    <a:lnTo>
                      <a:pt x="4595" y="4264"/>
                    </a:lnTo>
                    <a:lnTo>
                      <a:pt x="4585" y="4191"/>
                    </a:lnTo>
                    <a:lnTo>
                      <a:pt x="4585" y="4191"/>
                    </a:lnTo>
                    <a:cubicBezTo>
                      <a:pt x="4637" y="4223"/>
                      <a:pt x="4699" y="4254"/>
                      <a:pt x="4772" y="4285"/>
                    </a:cubicBezTo>
                    <a:cubicBezTo>
                      <a:pt x="4886" y="4327"/>
                      <a:pt x="5010" y="4347"/>
                      <a:pt x="5155" y="4357"/>
                    </a:cubicBezTo>
                    <a:cubicBezTo>
                      <a:pt x="5176" y="4357"/>
                      <a:pt x="5208" y="4368"/>
                      <a:pt x="5228" y="4368"/>
                    </a:cubicBezTo>
                    <a:cubicBezTo>
                      <a:pt x="5332" y="4368"/>
                      <a:pt x="5425" y="4347"/>
                      <a:pt x="5529" y="4327"/>
                    </a:cubicBezTo>
                    <a:cubicBezTo>
                      <a:pt x="5632" y="4306"/>
                      <a:pt x="5736" y="4264"/>
                      <a:pt x="5819" y="4212"/>
                    </a:cubicBezTo>
                    <a:cubicBezTo>
                      <a:pt x="5892" y="4264"/>
                      <a:pt x="5975" y="4306"/>
                      <a:pt x="6037" y="4337"/>
                    </a:cubicBezTo>
                    <a:cubicBezTo>
                      <a:pt x="6162" y="4389"/>
                      <a:pt x="6286" y="4430"/>
                      <a:pt x="6411" y="4451"/>
                    </a:cubicBezTo>
                    <a:cubicBezTo>
                      <a:pt x="6494" y="4461"/>
                      <a:pt x="6577" y="4472"/>
                      <a:pt x="6670" y="4472"/>
                    </a:cubicBezTo>
                    <a:cubicBezTo>
                      <a:pt x="6826" y="4472"/>
                      <a:pt x="7002" y="4451"/>
                      <a:pt x="7168" y="4399"/>
                    </a:cubicBezTo>
                    <a:cubicBezTo>
                      <a:pt x="7407" y="4337"/>
                      <a:pt x="7645" y="4223"/>
                      <a:pt x="7894" y="4067"/>
                    </a:cubicBezTo>
                    <a:cubicBezTo>
                      <a:pt x="7967" y="4015"/>
                      <a:pt x="8029" y="3974"/>
                      <a:pt x="8091" y="3922"/>
                    </a:cubicBezTo>
                    <a:lnTo>
                      <a:pt x="8091" y="3942"/>
                    </a:lnTo>
                    <a:cubicBezTo>
                      <a:pt x="8080" y="3995"/>
                      <a:pt x="8091" y="4046"/>
                      <a:pt x="8122" y="4088"/>
                    </a:cubicBezTo>
                    <a:cubicBezTo>
                      <a:pt x="8133" y="4129"/>
                      <a:pt x="8163" y="4161"/>
                      <a:pt x="8205" y="4191"/>
                    </a:cubicBezTo>
                    <a:cubicBezTo>
                      <a:pt x="8236" y="4223"/>
                      <a:pt x="8278" y="4244"/>
                      <a:pt x="8340" y="4264"/>
                    </a:cubicBezTo>
                    <a:cubicBezTo>
                      <a:pt x="8392" y="4274"/>
                      <a:pt x="8444" y="4285"/>
                      <a:pt x="8495" y="4285"/>
                    </a:cubicBezTo>
                    <a:lnTo>
                      <a:pt x="8527" y="4285"/>
                    </a:lnTo>
                    <a:cubicBezTo>
                      <a:pt x="8568" y="4285"/>
                      <a:pt x="8610" y="4285"/>
                      <a:pt x="8661" y="4274"/>
                    </a:cubicBezTo>
                    <a:cubicBezTo>
                      <a:pt x="8755" y="4254"/>
                      <a:pt x="8859" y="4212"/>
                      <a:pt x="8963" y="4150"/>
                    </a:cubicBezTo>
                    <a:cubicBezTo>
                      <a:pt x="9056" y="4098"/>
                      <a:pt x="9149" y="4015"/>
                      <a:pt x="9242" y="3922"/>
                    </a:cubicBezTo>
                    <a:cubicBezTo>
                      <a:pt x="9325" y="3839"/>
                      <a:pt x="9398" y="3735"/>
                      <a:pt x="9481" y="3610"/>
                    </a:cubicBezTo>
                    <a:cubicBezTo>
                      <a:pt x="9543" y="3518"/>
                      <a:pt x="9606" y="3403"/>
                      <a:pt x="9657" y="3289"/>
                    </a:cubicBezTo>
                    <a:cubicBezTo>
                      <a:pt x="9678" y="3248"/>
                      <a:pt x="9689" y="3216"/>
                      <a:pt x="9699" y="3175"/>
                    </a:cubicBezTo>
                    <a:cubicBezTo>
                      <a:pt x="9709" y="3206"/>
                      <a:pt x="9719" y="3237"/>
                      <a:pt x="9740" y="3258"/>
                    </a:cubicBezTo>
                    <a:cubicBezTo>
                      <a:pt x="9782" y="3362"/>
                      <a:pt x="9844" y="3455"/>
                      <a:pt x="9938" y="3559"/>
                    </a:cubicBezTo>
                    <a:cubicBezTo>
                      <a:pt x="10000" y="3642"/>
                      <a:pt x="10093" y="3714"/>
                      <a:pt x="10197" y="3797"/>
                    </a:cubicBezTo>
                    <a:cubicBezTo>
                      <a:pt x="10280" y="3859"/>
                      <a:pt x="10383" y="3912"/>
                      <a:pt x="10508" y="3963"/>
                    </a:cubicBezTo>
                    <a:cubicBezTo>
                      <a:pt x="10519" y="3963"/>
                      <a:pt x="10529" y="3974"/>
                      <a:pt x="10529" y="3974"/>
                    </a:cubicBezTo>
                    <a:cubicBezTo>
                      <a:pt x="10549" y="3974"/>
                      <a:pt x="10560" y="3963"/>
                      <a:pt x="10581" y="3953"/>
                    </a:cubicBezTo>
                    <a:cubicBezTo>
                      <a:pt x="10591" y="3942"/>
                      <a:pt x="10611" y="3922"/>
                      <a:pt x="10611" y="3912"/>
                    </a:cubicBezTo>
                    <a:cubicBezTo>
                      <a:pt x="10643" y="3808"/>
                      <a:pt x="10653" y="3714"/>
                      <a:pt x="10653" y="3610"/>
                    </a:cubicBezTo>
                    <a:cubicBezTo>
                      <a:pt x="10653" y="3527"/>
                      <a:pt x="10643" y="3435"/>
                      <a:pt x="10622" y="3331"/>
                    </a:cubicBezTo>
                    <a:cubicBezTo>
                      <a:pt x="10581" y="3165"/>
                      <a:pt x="10508" y="2988"/>
                      <a:pt x="10394" y="2781"/>
                    </a:cubicBezTo>
                    <a:cubicBezTo>
                      <a:pt x="10290" y="2594"/>
                      <a:pt x="10166" y="2418"/>
                      <a:pt x="10051" y="2273"/>
                    </a:cubicBezTo>
                    <a:cubicBezTo>
                      <a:pt x="9989" y="2190"/>
                      <a:pt x="9917" y="2096"/>
                      <a:pt x="9844" y="2003"/>
                    </a:cubicBezTo>
                    <a:cubicBezTo>
                      <a:pt x="9782" y="1930"/>
                      <a:pt x="9730" y="1858"/>
                      <a:pt x="9668" y="1785"/>
                    </a:cubicBezTo>
                    <a:cubicBezTo>
                      <a:pt x="9606" y="1713"/>
                      <a:pt x="9543" y="1619"/>
                      <a:pt x="9481" y="1526"/>
                    </a:cubicBezTo>
                    <a:cubicBezTo>
                      <a:pt x="9491" y="1526"/>
                      <a:pt x="9491" y="1515"/>
                      <a:pt x="9491" y="1505"/>
                    </a:cubicBezTo>
                    <a:cubicBezTo>
                      <a:pt x="9491" y="1484"/>
                      <a:pt x="9481" y="1464"/>
                      <a:pt x="9470" y="1443"/>
                    </a:cubicBezTo>
                    <a:lnTo>
                      <a:pt x="9450" y="1422"/>
                    </a:lnTo>
                    <a:cubicBezTo>
                      <a:pt x="9149" y="1079"/>
                      <a:pt x="8786" y="800"/>
                      <a:pt x="8392" y="582"/>
                    </a:cubicBezTo>
                    <a:cubicBezTo>
                      <a:pt x="8018" y="374"/>
                      <a:pt x="7593" y="219"/>
                      <a:pt x="7147" y="115"/>
                    </a:cubicBezTo>
                    <a:cubicBezTo>
                      <a:pt x="6794" y="42"/>
                      <a:pt x="6411" y="1"/>
                      <a:pt x="6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63"/>
              <p:cNvSpPr/>
              <p:nvPr/>
            </p:nvSpPr>
            <p:spPr>
              <a:xfrm>
                <a:off x="2177200" y="2246450"/>
                <a:ext cx="109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87" extrusionOk="0">
                    <a:moveTo>
                      <a:pt x="93" y="0"/>
                    </a:moveTo>
                    <a:cubicBezTo>
                      <a:pt x="73" y="0"/>
                      <a:pt x="52" y="0"/>
                      <a:pt x="42" y="21"/>
                    </a:cubicBezTo>
                    <a:cubicBezTo>
                      <a:pt x="10" y="52"/>
                      <a:pt x="0" y="104"/>
                      <a:pt x="42" y="135"/>
                    </a:cubicBezTo>
                    <a:cubicBezTo>
                      <a:pt x="125" y="208"/>
                      <a:pt x="197" y="291"/>
                      <a:pt x="280" y="363"/>
                    </a:cubicBezTo>
                    <a:cubicBezTo>
                      <a:pt x="296" y="379"/>
                      <a:pt x="316" y="387"/>
                      <a:pt x="338" y="387"/>
                    </a:cubicBezTo>
                    <a:cubicBezTo>
                      <a:pt x="360" y="387"/>
                      <a:pt x="384" y="379"/>
                      <a:pt x="404" y="363"/>
                    </a:cubicBezTo>
                    <a:cubicBezTo>
                      <a:pt x="436" y="332"/>
                      <a:pt x="436" y="280"/>
                      <a:pt x="404" y="249"/>
                    </a:cubicBezTo>
                    <a:cubicBezTo>
                      <a:pt x="321" y="166"/>
                      <a:pt x="238" y="93"/>
                      <a:pt x="155" y="21"/>
                    </a:cubicBezTo>
                    <a:cubicBezTo>
                      <a:pt x="135" y="0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63"/>
              <p:cNvSpPr/>
              <p:nvPr/>
            </p:nvSpPr>
            <p:spPr>
              <a:xfrm>
                <a:off x="2177725" y="2245925"/>
                <a:ext cx="10625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1" extrusionOk="0">
                    <a:moveTo>
                      <a:pt x="93" y="1"/>
                    </a:moveTo>
                    <a:cubicBezTo>
                      <a:pt x="83" y="1"/>
                      <a:pt x="72" y="1"/>
                      <a:pt x="72" y="11"/>
                    </a:cubicBezTo>
                    <a:cubicBezTo>
                      <a:pt x="52" y="11"/>
                      <a:pt x="31" y="21"/>
                      <a:pt x="21" y="42"/>
                    </a:cubicBezTo>
                    <a:cubicBezTo>
                      <a:pt x="10" y="63"/>
                      <a:pt x="0" y="84"/>
                      <a:pt x="10" y="104"/>
                    </a:cubicBezTo>
                    <a:cubicBezTo>
                      <a:pt x="21" y="135"/>
                      <a:pt x="31" y="146"/>
                      <a:pt x="52" y="156"/>
                    </a:cubicBezTo>
                    <a:cubicBezTo>
                      <a:pt x="52" y="167"/>
                      <a:pt x="62" y="167"/>
                      <a:pt x="62" y="167"/>
                    </a:cubicBezTo>
                    <a:cubicBezTo>
                      <a:pt x="114" y="218"/>
                      <a:pt x="166" y="260"/>
                      <a:pt x="208" y="312"/>
                    </a:cubicBezTo>
                    <a:cubicBezTo>
                      <a:pt x="228" y="333"/>
                      <a:pt x="238" y="353"/>
                      <a:pt x="249" y="374"/>
                    </a:cubicBezTo>
                    <a:cubicBezTo>
                      <a:pt x="269" y="402"/>
                      <a:pt x="295" y="420"/>
                      <a:pt x="321" y="420"/>
                    </a:cubicBezTo>
                    <a:cubicBezTo>
                      <a:pt x="335" y="420"/>
                      <a:pt x="349" y="415"/>
                      <a:pt x="363" y="405"/>
                    </a:cubicBezTo>
                    <a:cubicBezTo>
                      <a:pt x="404" y="384"/>
                      <a:pt x="425" y="333"/>
                      <a:pt x="394" y="291"/>
                    </a:cubicBezTo>
                    <a:cubicBezTo>
                      <a:pt x="363" y="239"/>
                      <a:pt x="321" y="197"/>
                      <a:pt x="291" y="146"/>
                    </a:cubicBezTo>
                    <a:cubicBezTo>
                      <a:pt x="238" y="94"/>
                      <a:pt x="187" y="52"/>
                      <a:pt x="134" y="11"/>
                    </a:cubicBezTo>
                    <a:cubicBezTo>
                      <a:pt x="125" y="11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63"/>
              <p:cNvSpPr/>
              <p:nvPr/>
            </p:nvSpPr>
            <p:spPr>
              <a:xfrm>
                <a:off x="2176400" y="2245150"/>
                <a:ext cx="1300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39" extrusionOk="0">
                    <a:moveTo>
                      <a:pt x="95" y="0"/>
                    </a:moveTo>
                    <a:cubicBezTo>
                      <a:pt x="63" y="0"/>
                      <a:pt x="32" y="21"/>
                      <a:pt x="22" y="42"/>
                    </a:cubicBezTo>
                    <a:cubicBezTo>
                      <a:pt x="1" y="83"/>
                      <a:pt x="12" y="135"/>
                      <a:pt x="53" y="156"/>
                    </a:cubicBezTo>
                    <a:cubicBezTo>
                      <a:pt x="105" y="187"/>
                      <a:pt x="146" y="228"/>
                      <a:pt x="198" y="260"/>
                    </a:cubicBezTo>
                    <a:cubicBezTo>
                      <a:pt x="261" y="311"/>
                      <a:pt x="312" y="353"/>
                      <a:pt x="364" y="415"/>
                    </a:cubicBezTo>
                    <a:cubicBezTo>
                      <a:pt x="380" y="431"/>
                      <a:pt x="400" y="439"/>
                      <a:pt x="422" y="439"/>
                    </a:cubicBezTo>
                    <a:cubicBezTo>
                      <a:pt x="445" y="439"/>
                      <a:pt x="468" y="431"/>
                      <a:pt x="489" y="415"/>
                    </a:cubicBezTo>
                    <a:cubicBezTo>
                      <a:pt x="519" y="384"/>
                      <a:pt x="519" y="322"/>
                      <a:pt x="489" y="291"/>
                    </a:cubicBezTo>
                    <a:cubicBezTo>
                      <a:pt x="374" y="187"/>
                      <a:pt x="261" y="94"/>
                      <a:pt x="136" y="11"/>
                    </a:cubicBezTo>
                    <a:cubicBezTo>
                      <a:pt x="125" y="11"/>
                      <a:pt x="105" y="0"/>
                      <a:pt x="95" y="0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63"/>
              <p:cNvSpPr/>
              <p:nvPr/>
            </p:nvSpPr>
            <p:spPr>
              <a:xfrm>
                <a:off x="1948475" y="2218700"/>
                <a:ext cx="111000" cy="253125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10125" extrusionOk="0">
                    <a:moveTo>
                      <a:pt x="4440" y="0"/>
                    </a:moveTo>
                    <a:lnTo>
                      <a:pt x="4440" y="0"/>
                    </a:lnTo>
                    <a:cubicBezTo>
                      <a:pt x="3993" y="115"/>
                      <a:pt x="3558" y="281"/>
                      <a:pt x="3133" y="488"/>
                    </a:cubicBezTo>
                    <a:cubicBezTo>
                      <a:pt x="2718" y="685"/>
                      <a:pt x="2324" y="934"/>
                      <a:pt x="1960" y="1224"/>
                    </a:cubicBezTo>
                    <a:cubicBezTo>
                      <a:pt x="1608" y="1505"/>
                      <a:pt x="1287" y="1816"/>
                      <a:pt x="1027" y="2168"/>
                    </a:cubicBezTo>
                    <a:cubicBezTo>
                      <a:pt x="882" y="2344"/>
                      <a:pt x="757" y="2521"/>
                      <a:pt x="653" y="2708"/>
                    </a:cubicBezTo>
                    <a:cubicBezTo>
                      <a:pt x="550" y="2895"/>
                      <a:pt x="446" y="3091"/>
                      <a:pt x="374" y="3299"/>
                    </a:cubicBezTo>
                    <a:cubicBezTo>
                      <a:pt x="176" y="3787"/>
                      <a:pt x="63" y="4315"/>
                      <a:pt x="31" y="4886"/>
                    </a:cubicBezTo>
                    <a:cubicBezTo>
                      <a:pt x="0" y="5415"/>
                      <a:pt x="42" y="5965"/>
                      <a:pt x="166" y="6504"/>
                    </a:cubicBezTo>
                    <a:cubicBezTo>
                      <a:pt x="425" y="7604"/>
                      <a:pt x="996" y="8579"/>
                      <a:pt x="1784" y="9253"/>
                    </a:cubicBezTo>
                    <a:cubicBezTo>
                      <a:pt x="1919" y="9367"/>
                      <a:pt x="2054" y="9471"/>
                      <a:pt x="2220" y="9585"/>
                    </a:cubicBezTo>
                    <a:cubicBezTo>
                      <a:pt x="2396" y="9709"/>
                      <a:pt x="2583" y="9813"/>
                      <a:pt x="2769" y="9896"/>
                    </a:cubicBezTo>
                    <a:cubicBezTo>
                      <a:pt x="2967" y="9990"/>
                      <a:pt x="3164" y="10052"/>
                      <a:pt x="3361" y="10094"/>
                    </a:cubicBezTo>
                    <a:cubicBezTo>
                      <a:pt x="3465" y="10114"/>
                      <a:pt x="3569" y="10124"/>
                      <a:pt x="3672" y="10124"/>
                    </a:cubicBezTo>
                    <a:lnTo>
                      <a:pt x="3838" y="10124"/>
                    </a:lnTo>
                    <a:cubicBezTo>
                      <a:pt x="3703" y="10020"/>
                      <a:pt x="3579" y="9907"/>
                      <a:pt x="3465" y="9782"/>
                    </a:cubicBezTo>
                    <a:cubicBezTo>
                      <a:pt x="3299" y="9616"/>
                      <a:pt x="3164" y="9419"/>
                      <a:pt x="3039" y="9222"/>
                    </a:cubicBezTo>
                    <a:cubicBezTo>
                      <a:pt x="2905" y="9025"/>
                      <a:pt x="2790" y="8817"/>
                      <a:pt x="2686" y="8600"/>
                    </a:cubicBezTo>
                    <a:cubicBezTo>
                      <a:pt x="2583" y="8392"/>
                      <a:pt x="2490" y="8195"/>
                      <a:pt x="2396" y="7987"/>
                    </a:cubicBezTo>
                    <a:lnTo>
                      <a:pt x="2334" y="7832"/>
                    </a:lnTo>
                    <a:cubicBezTo>
                      <a:pt x="2313" y="7791"/>
                      <a:pt x="2303" y="7759"/>
                      <a:pt x="2282" y="7718"/>
                    </a:cubicBezTo>
                    <a:cubicBezTo>
                      <a:pt x="2251" y="7635"/>
                      <a:pt x="2220" y="7542"/>
                      <a:pt x="2189" y="7459"/>
                    </a:cubicBezTo>
                    <a:lnTo>
                      <a:pt x="2189" y="7469"/>
                    </a:lnTo>
                    <a:cubicBezTo>
                      <a:pt x="2158" y="7397"/>
                      <a:pt x="2116" y="7314"/>
                      <a:pt x="2075" y="7251"/>
                    </a:cubicBezTo>
                    <a:lnTo>
                      <a:pt x="2013" y="7189"/>
                    </a:lnTo>
                    <a:cubicBezTo>
                      <a:pt x="2002" y="7178"/>
                      <a:pt x="1981" y="7168"/>
                      <a:pt x="1971" y="7168"/>
                    </a:cubicBezTo>
                    <a:cubicBezTo>
                      <a:pt x="1960" y="7158"/>
                      <a:pt x="1950" y="7158"/>
                      <a:pt x="1940" y="7158"/>
                    </a:cubicBezTo>
                    <a:lnTo>
                      <a:pt x="1898" y="7158"/>
                    </a:lnTo>
                    <a:cubicBezTo>
                      <a:pt x="1888" y="7158"/>
                      <a:pt x="1867" y="7168"/>
                      <a:pt x="1857" y="7168"/>
                    </a:cubicBezTo>
                    <a:cubicBezTo>
                      <a:pt x="1836" y="7178"/>
                      <a:pt x="1815" y="7189"/>
                      <a:pt x="1805" y="7199"/>
                    </a:cubicBezTo>
                    <a:lnTo>
                      <a:pt x="1753" y="7251"/>
                    </a:lnTo>
                    <a:lnTo>
                      <a:pt x="1722" y="7314"/>
                    </a:lnTo>
                    <a:cubicBezTo>
                      <a:pt x="1701" y="7365"/>
                      <a:pt x="1691" y="7406"/>
                      <a:pt x="1681" y="7459"/>
                    </a:cubicBezTo>
                    <a:cubicBezTo>
                      <a:pt x="1670" y="7572"/>
                      <a:pt x="1681" y="7687"/>
                      <a:pt x="1691" y="7791"/>
                    </a:cubicBezTo>
                    <a:cubicBezTo>
                      <a:pt x="1711" y="7957"/>
                      <a:pt x="1753" y="8123"/>
                      <a:pt x="1805" y="8278"/>
                    </a:cubicBezTo>
                    <a:cubicBezTo>
                      <a:pt x="1836" y="8402"/>
                      <a:pt x="1877" y="8517"/>
                      <a:pt x="1919" y="8641"/>
                    </a:cubicBezTo>
                    <a:cubicBezTo>
                      <a:pt x="1919" y="8651"/>
                      <a:pt x="1909" y="8672"/>
                      <a:pt x="1898" y="8672"/>
                    </a:cubicBezTo>
                    <a:cubicBezTo>
                      <a:pt x="1888" y="8672"/>
                      <a:pt x="1867" y="8672"/>
                      <a:pt x="1867" y="8662"/>
                    </a:cubicBezTo>
                    <a:cubicBezTo>
                      <a:pt x="1587" y="8216"/>
                      <a:pt x="1370" y="7728"/>
                      <a:pt x="1234" y="7220"/>
                    </a:cubicBezTo>
                    <a:cubicBezTo>
                      <a:pt x="1079" y="6660"/>
                      <a:pt x="1017" y="6069"/>
                      <a:pt x="1027" y="5477"/>
                    </a:cubicBezTo>
                    <a:cubicBezTo>
                      <a:pt x="1038" y="4896"/>
                      <a:pt x="1131" y="4305"/>
                      <a:pt x="1297" y="3745"/>
                    </a:cubicBezTo>
                    <a:cubicBezTo>
                      <a:pt x="1379" y="3465"/>
                      <a:pt x="1473" y="3195"/>
                      <a:pt x="1587" y="2936"/>
                    </a:cubicBezTo>
                    <a:cubicBezTo>
                      <a:pt x="1711" y="2666"/>
                      <a:pt x="1857" y="2407"/>
                      <a:pt x="2013" y="2168"/>
                    </a:cubicBezTo>
                    <a:cubicBezTo>
                      <a:pt x="2334" y="1691"/>
                      <a:pt x="2718" y="1256"/>
                      <a:pt x="3164" y="882"/>
                    </a:cubicBezTo>
                    <a:cubicBezTo>
                      <a:pt x="3382" y="696"/>
                      <a:pt x="3610" y="530"/>
                      <a:pt x="3859" y="364"/>
                    </a:cubicBezTo>
                    <a:cubicBezTo>
                      <a:pt x="4046" y="239"/>
                      <a:pt x="4242" y="115"/>
                      <a:pt x="4440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63"/>
              <p:cNvSpPr/>
              <p:nvPr/>
            </p:nvSpPr>
            <p:spPr>
              <a:xfrm>
                <a:off x="1992275" y="239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533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63"/>
              <p:cNvSpPr/>
              <p:nvPr/>
            </p:nvSpPr>
            <p:spPr>
              <a:xfrm>
                <a:off x="1990475" y="2404875"/>
                <a:ext cx="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1" y="12"/>
                    </a:moveTo>
                    <a:lnTo>
                      <a:pt x="1" y="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533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63"/>
              <p:cNvSpPr/>
              <p:nvPr/>
            </p:nvSpPr>
            <p:spPr>
              <a:xfrm>
                <a:off x="2023675" y="2326325"/>
                <a:ext cx="12200" cy="1141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565" extrusionOk="0">
                    <a:moveTo>
                      <a:pt x="259" y="0"/>
                    </a:moveTo>
                    <a:cubicBezTo>
                      <a:pt x="208" y="0"/>
                      <a:pt x="156" y="42"/>
                      <a:pt x="146" y="93"/>
                    </a:cubicBezTo>
                    <a:cubicBezTo>
                      <a:pt x="73" y="446"/>
                      <a:pt x="31" y="809"/>
                      <a:pt x="10" y="1172"/>
                    </a:cubicBezTo>
                    <a:cubicBezTo>
                      <a:pt x="0" y="1349"/>
                      <a:pt x="0" y="1525"/>
                      <a:pt x="10" y="1702"/>
                    </a:cubicBezTo>
                    <a:cubicBezTo>
                      <a:pt x="10" y="1877"/>
                      <a:pt x="21" y="2054"/>
                      <a:pt x="42" y="2230"/>
                    </a:cubicBezTo>
                    <a:cubicBezTo>
                      <a:pt x="52" y="2407"/>
                      <a:pt x="73" y="2583"/>
                      <a:pt x="93" y="2760"/>
                    </a:cubicBezTo>
                    <a:cubicBezTo>
                      <a:pt x="125" y="2936"/>
                      <a:pt x="146" y="3112"/>
                      <a:pt x="176" y="3278"/>
                    </a:cubicBezTo>
                    <a:cubicBezTo>
                      <a:pt x="239" y="3631"/>
                      <a:pt x="322" y="3984"/>
                      <a:pt x="395" y="4336"/>
                    </a:cubicBezTo>
                    <a:cubicBezTo>
                      <a:pt x="405" y="4408"/>
                      <a:pt x="425" y="4471"/>
                      <a:pt x="436" y="4544"/>
                    </a:cubicBezTo>
                    <a:cubicBezTo>
                      <a:pt x="436" y="4564"/>
                      <a:pt x="457" y="4564"/>
                      <a:pt x="467" y="4564"/>
                    </a:cubicBezTo>
                    <a:cubicBezTo>
                      <a:pt x="488" y="4564"/>
                      <a:pt x="488" y="4544"/>
                      <a:pt x="488" y="4533"/>
                    </a:cubicBezTo>
                    <a:cubicBezTo>
                      <a:pt x="425" y="4212"/>
                      <a:pt x="374" y="3890"/>
                      <a:pt x="322" y="3569"/>
                    </a:cubicBezTo>
                    <a:lnTo>
                      <a:pt x="322" y="3579"/>
                    </a:lnTo>
                    <a:cubicBezTo>
                      <a:pt x="291" y="3361"/>
                      <a:pt x="259" y="3143"/>
                      <a:pt x="239" y="2926"/>
                    </a:cubicBezTo>
                    <a:lnTo>
                      <a:pt x="208" y="2614"/>
                    </a:lnTo>
                    <a:cubicBezTo>
                      <a:pt x="197" y="2500"/>
                      <a:pt x="197" y="2386"/>
                      <a:pt x="187" y="2272"/>
                    </a:cubicBezTo>
                    <a:cubicBezTo>
                      <a:pt x="187" y="2168"/>
                      <a:pt x="176" y="2064"/>
                      <a:pt x="176" y="1960"/>
                    </a:cubicBezTo>
                    <a:cubicBezTo>
                      <a:pt x="176" y="1847"/>
                      <a:pt x="176" y="1732"/>
                      <a:pt x="187" y="1619"/>
                    </a:cubicBezTo>
                    <a:cubicBezTo>
                      <a:pt x="187" y="1504"/>
                      <a:pt x="197" y="1390"/>
                      <a:pt x="197" y="1276"/>
                    </a:cubicBezTo>
                    <a:lnTo>
                      <a:pt x="229" y="934"/>
                    </a:lnTo>
                    <a:lnTo>
                      <a:pt x="229" y="965"/>
                    </a:lnTo>
                    <a:cubicBezTo>
                      <a:pt x="259" y="685"/>
                      <a:pt x="312" y="415"/>
                      <a:pt x="374" y="146"/>
                    </a:cubicBezTo>
                    <a:cubicBezTo>
                      <a:pt x="395" y="83"/>
                      <a:pt x="353" y="21"/>
                      <a:pt x="291" y="10"/>
                    </a:cubicBezTo>
                    <a:cubicBezTo>
                      <a:pt x="280" y="0"/>
                      <a:pt x="270" y="0"/>
                      <a:pt x="259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63"/>
              <p:cNvSpPr/>
              <p:nvPr/>
            </p:nvSpPr>
            <p:spPr>
              <a:xfrm>
                <a:off x="2005000" y="2230100"/>
                <a:ext cx="8067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6520" extrusionOk="0">
                    <a:moveTo>
                      <a:pt x="2200" y="864"/>
                    </a:moveTo>
                    <a:lnTo>
                      <a:pt x="2200" y="864"/>
                    </a:lnTo>
                    <a:cubicBezTo>
                      <a:pt x="2196" y="866"/>
                      <a:pt x="2192" y="869"/>
                      <a:pt x="2189" y="872"/>
                    </a:cubicBezTo>
                    <a:cubicBezTo>
                      <a:pt x="2189" y="872"/>
                      <a:pt x="2198" y="872"/>
                      <a:pt x="2200" y="864"/>
                    </a:cubicBezTo>
                    <a:close/>
                    <a:moveTo>
                      <a:pt x="3019" y="1"/>
                    </a:moveTo>
                    <a:cubicBezTo>
                      <a:pt x="2770" y="104"/>
                      <a:pt x="2532" y="249"/>
                      <a:pt x="2313" y="395"/>
                    </a:cubicBezTo>
                    <a:cubicBezTo>
                      <a:pt x="2096" y="551"/>
                      <a:pt x="1889" y="717"/>
                      <a:pt x="1702" y="893"/>
                    </a:cubicBezTo>
                    <a:cubicBezTo>
                      <a:pt x="1515" y="1069"/>
                      <a:pt x="1349" y="1256"/>
                      <a:pt x="1193" y="1453"/>
                    </a:cubicBezTo>
                    <a:cubicBezTo>
                      <a:pt x="1038" y="1660"/>
                      <a:pt x="893" y="1878"/>
                      <a:pt x="757" y="2096"/>
                    </a:cubicBezTo>
                    <a:cubicBezTo>
                      <a:pt x="508" y="2542"/>
                      <a:pt x="333" y="3029"/>
                      <a:pt x="197" y="3517"/>
                    </a:cubicBezTo>
                    <a:cubicBezTo>
                      <a:pt x="167" y="3642"/>
                      <a:pt x="135" y="3766"/>
                      <a:pt x="114" y="3891"/>
                    </a:cubicBezTo>
                    <a:cubicBezTo>
                      <a:pt x="94" y="4015"/>
                      <a:pt x="73" y="4150"/>
                      <a:pt x="52" y="4274"/>
                    </a:cubicBezTo>
                    <a:cubicBezTo>
                      <a:pt x="21" y="4523"/>
                      <a:pt x="1" y="4783"/>
                      <a:pt x="1" y="5042"/>
                    </a:cubicBezTo>
                    <a:cubicBezTo>
                      <a:pt x="1" y="5281"/>
                      <a:pt x="1" y="5530"/>
                      <a:pt x="31" y="5779"/>
                    </a:cubicBezTo>
                    <a:cubicBezTo>
                      <a:pt x="52" y="6017"/>
                      <a:pt x="94" y="6256"/>
                      <a:pt x="135" y="6505"/>
                    </a:cubicBezTo>
                    <a:cubicBezTo>
                      <a:pt x="143" y="6512"/>
                      <a:pt x="150" y="6519"/>
                      <a:pt x="161" y="6519"/>
                    </a:cubicBezTo>
                    <a:cubicBezTo>
                      <a:pt x="165" y="6519"/>
                      <a:pt x="170" y="6518"/>
                      <a:pt x="177" y="6515"/>
                    </a:cubicBezTo>
                    <a:cubicBezTo>
                      <a:pt x="187" y="6515"/>
                      <a:pt x="197" y="6494"/>
                      <a:pt x="187" y="6484"/>
                    </a:cubicBezTo>
                    <a:lnTo>
                      <a:pt x="156" y="6297"/>
                    </a:lnTo>
                    <a:lnTo>
                      <a:pt x="156" y="6307"/>
                    </a:lnTo>
                    <a:cubicBezTo>
                      <a:pt x="125" y="6048"/>
                      <a:pt x="94" y="5779"/>
                      <a:pt x="94" y="5509"/>
                    </a:cubicBezTo>
                    <a:cubicBezTo>
                      <a:pt x="84" y="5249"/>
                      <a:pt x="104" y="4980"/>
                      <a:pt x="125" y="4710"/>
                    </a:cubicBezTo>
                    <a:cubicBezTo>
                      <a:pt x="135" y="4710"/>
                      <a:pt x="135" y="4710"/>
                      <a:pt x="135" y="4700"/>
                    </a:cubicBezTo>
                    <a:lnTo>
                      <a:pt x="135" y="4700"/>
                    </a:lnTo>
                    <a:cubicBezTo>
                      <a:pt x="135" y="4700"/>
                      <a:pt x="135" y="4700"/>
                      <a:pt x="135" y="4700"/>
                    </a:cubicBezTo>
                    <a:cubicBezTo>
                      <a:pt x="146" y="4575"/>
                      <a:pt x="167" y="4451"/>
                      <a:pt x="187" y="4327"/>
                    </a:cubicBezTo>
                    <a:cubicBezTo>
                      <a:pt x="208" y="4181"/>
                      <a:pt x="239" y="4057"/>
                      <a:pt x="270" y="3922"/>
                    </a:cubicBezTo>
                    <a:cubicBezTo>
                      <a:pt x="312" y="3787"/>
                      <a:pt x="343" y="3663"/>
                      <a:pt x="384" y="3538"/>
                    </a:cubicBezTo>
                    <a:cubicBezTo>
                      <a:pt x="425" y="3403"/>
                      <a:pt x="478" y="3278"/>
                      <a:pt x="519" y="3144"/>
                    </a:cubicBezTo>
                    <a:lnTo>
                      <a:pt x="519" y="3165"/>
                    </a:lnTo>
                    <a:cubicBezTo>
                      <a:pt x="612" y="2926"/>
                      <a:pt x="727" y="2688"/>
                      <a:pt x="851" y="2469"/>
                    </a:cubicBezTo>
                    <a:cubicBezTo>
                      <a:pt x="974" y="2245"/>
                      <a:pt x="1106" y="2041"/>
                      <a:pt x="1258" y="1837"/>
                    </a:cubicBezTo>
                    <a:lnTo>
                      <a:pt x="1258" y="1837"/>
                    </a:lnTo>
                    <a:cubicBezTo>
                      <a:pt x="1257" y="1837"/>
                      <a:pt x="1256" y="1837"/>
                      <a:pt x="1255" y="1837"/>
                    </a:cubicBezTo>
                    <a:lnTo>
                      <a:pt x="1266" y="1826"/>
                    </a:lnTo>
                    <a:lnTo>
                      <a:pt x="1266" y="1826"/>
                    </a:lnTo>
                    <a:cubicBezTo>
                      <a:pt x="1263" y="1830"/>
                      <a:pt x="1261" y="1833"/>
                      <a:pt x="1258" y="1837"/>
                    </a:cubicBezTo>
                    <a:lnTo>
                      <a:pt x="1258" y="1837"/>
                    </a:lnTo>
                    <a:cubicBezTo>
                      <a:pt x="1266" y="1835"/>
                      <a:pt x="1266" y="1826"/>
                      <a:pt x="1266" y="1826"/>
                    </a:cubicBezTo>
                    <a:lnTo>
                      <a:pt x="1266" y="1826"/>
                    </a:lnTo>
                    <a:cubicBezTo>
                      <a:pt x="1266" y="1826"/>
                      <a:pt x="1266" y="1826"/>
                      <a:pt x="1266" y="1826"/>
                    </a:cubicBezTo>
                    <a:cubicBezTo>
                      <a:pt x="1276" y="1816"/>
                      <a:pt x="1276" y="1816"/>
                      <a:pt x="1276" y="1805"/>
                    </a:cubicBezTo>
                    <a:lnTo>
                      <a:pt x="1276" y="1805"/>
                    </a:lnTo>
                    <a:cubicBezTo>
                      <a:pt x="1276" y="1806"/>
                      <a:pt x="1276" y="1816"/>
                      <a:pt x="1266" y="1816"/>
                    </a:cubicBezTo>
                    <a:cubicBezTo>
                      <a:pt x="1536" y="1464"/>
                      <a:pt x="1847" y="1142"/>
                      <a:pt x="2200" y="862"/>
                    </a:cubicBezTo>
                    <a:lnTo>
                      <a:pt x="2200" y="862"/>
                    </a:lnTo>
                    <a:cubicBezTo>
                      <a:pt x="2200" y="862"/>
                      <a:pt x="2200" y="863"/>
                      <a:pt x="2200" y="864"/>
                    </a:cubicBezTo>
                    <a:lnTo>
                      <a:pt x="2200" y="864"/>
                    </a:lnTo>
                    <a:cubicBezTo>
                      <a:pt x="2342" y="753"/>
                      <a:pt x="2494" y="652"/>
                      <a:pt x="2645" y="551"/>
                    </a:cubicBezTo>
                    <a:cubicBezTo>
                      <a:pt x="2801" y="457"/>
                      <a:pt x="2967" y="364"/>
                      <a:pt x="3133" y="281"/>
                    </a:cubicBezTo>
                    <a:cubicBezTo>
                      <a:pt x="3196" y="249"/>
                      <a:pt x="3226" y="166"/>
                      <a:pt x="3205" y="104"/>
                    </a:cubicBezTo>
                    <a:cubicBezTo>
                      <a:pt x="3196" y="74"/>
                      <a:pt x="3164" y="42"/>
                      <a:pt x="3133" y="21"/>
                    </a:cubicBezTo>
                    <a:cubicBezTo>
                      <a:pt x="3113" y="11"/>
                      <a:pt x="3081" y="1"/>
                      <a:pt x="3060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63"/>
              <p:cNvSpPr/>
              <p:nvPr/>
            </p:nvSpPr>
            <p:spPr>
              <a:xfrm>
                <a:off x="2051400" y="2315150"/>
                <a:ext cx="4700" cy="3892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57" extrusionOk="0">
                    <a:moveTo>
                      <a:pt x="74" y="1"/>
                    </a:moveTo>
                    <a:cubicBezTo>
                      <a:pt x="63" y="1"/>
                      <a:pt x="42" y="12"/>
                      <a:pt x="22" y="22"/>
                    </a:cubicBezTo>
                    <a:cubicBezTo>
                      <a:pt x="12" y="32"/>
                      <a:pt x="12" y="42"/>
                      <a:pt x="1" y="63"/>
                    </a:cubicBezTo>
                    <a:lnTo>
                      <a:pt x="1" y="105"/>
                    </a:lnTo>
                    <a:cubicBezTo>
                      <a:pt x="12" y="157"/>
                      <a:pt x="22" y="198"/>
                      <a:pt x="33" y="250"/>
                    </a:cubicBezTo>
                    <a:lnTo>
                      <a:pt x="33" y="261"/>
                    </a:lnTo>
                    <a:cubicBezTo>
                      <a:pt x="53" y="427"/>
                      <a:pt x="74" y="603"/>
                      <a:pt x="84" y="779"/>
                    </a:cubicBezTo>
                    <a:cubicBezTo>
                      <a:pt x="105" y="955"/>
                      <a:pt x="105" y="1132"/>
                      <a:pt x="84" y="1308"/>
                    </a:cubicBezTo>
                    <a:cubicBezTo>
                      <a:pt x="74" y="1381"/>
                      <a:pt x="63" y="1453"/>
                      <a:pt x="53" y="1515"/>
                    </a:cubicBezTo>
                    <a:cubicBezTo>
                      <a:pt x="42" y="1536"/>
                      <a:pt x="53" y="1547"/>
                      <a:pt x="74" y="1557"/>
                    </a:cubicBezTo>
                    <a:cubicBezTo>
                      <a:pt x="84" y="1557"/>
                      <a:pt x="105" y="1547"/>
                      <a:pt x="105" y="1536"/>
                    </a:cubicBezTo>
                    <a:cubicBezTo>
                      <a:pt x="125" y="1412"/>
                      <a:pt x="146" y="1298"/>
                      <a:pt x="157" y="1183"/>
                    </a:cubicBezTo>
                    <a:cubicBezTo>
                      <a:pt x="178" y="1059"/>
                      <a:pt x="188" y="934"/>
                      <a:pt x="188" y="810"/>
                    </a:cubicBezTo>
                    <a:lnTo>
                      <a:pt x="188" y="644"/>
                    </a:lnTo>
                    <a:lnTo>
                      <a:pt x="188" y="457"/>
                    </a:lnTo>
                    <a:cubicBezTo>
                      <a:pt x="178" y="333"/>
                      <a:pt x="167" y="208"/>
                      <a:pt x="157" y="74"/>
                    </a:cubicBezTo>
                    <a:cubicBezTo>
                      <a:pt x="157" y="53"/>
                      <a:pt x="146" y="42"/>
                      <a:pt x="136" y="22"/>
                    </a:cubicBezTo>
                    <a:cubicBezTo>
                      <a:pt x="125" y="12"/>
                      <a:pt x="105" y="1"/>
                      <a:pt x="84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63"/>
              <p:cNvSpPr/>
              <p:nvPr/>
            </p:nvSpPr>
            <p:spPr>
              <a:xfrm>
                <a:off x="2115200" y="2263050"/>
                <a:ext cx="50600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142" extrusionOk="0">
                    <a:moveTo>
                      <a:pt x="1899" y="0"/>
                    </a:moveTo>
                    <a:cubicBezTo>
                      <a:pt x="1847" y="0"/>
                      <a:pt x="1806" y="31"/>
                      <a:pt x="1796" y="83"/>
                    </a:cubicBezTo>
                    <a:cubicBezTo>
                      <a:pt x="1764" y="176"/>
                      <a:pt x="1733" y="270"/>
                      <a:pt x="1692" y="363"/>
                    </a:cubicBezTo>
                    <a:cubicBezTo>
                      <a:pt x="1650" y="487"/>
                      <a:pt x="1588" y="612"/>
                      <a:pt x="1526" y="726"/>
                    </a:cubicBezTo>
                    <a:cubicBezTo>
                      <a:pt x="1484" y="789"/>
                      <a:pt x="1453" y="851"/>
                      <a:pt x="1411" y="913"/>
                    </a:cubicBezTo>
                    <a:cubicBezTo>
                      <a:pt x="1381" y="975"/>
                      <a:pt x="1339" y="1027"/>
                      <a:pt x="1298" y="1079"/>
                    </a:cubicBezTo>
                    <a:cubicBezTo>
                      <a:pt x="1215" y="1193"/>
                      <a:pt x="1121" y="1297"/>
                      <a:pt x="1028" y="1400"/>
                    </a:cubicBezTo>
                    <a:cubicBezTo>
                      <a:pt x="934" y="1494"/>
                      <a:pt x="831" y="1587"/>
                      <a:pt x="717" y="1681"/>
                    </a:cubicBezTo>
                    <a:cubicBezTo>
                      <a:pt x="540" y="1815"/>
                      <a:pt x="343" y="1940"/>
                      <a:pt x="125" y="2033"/>
                    </a:cubicBezTo>
                    <a:cubicBezTo>
                      <a:pt x="95" y="2043"/>
                      <a:pt x="63" y="2064"/>
                      <a:pt x="32" y="2075"/>
                    </a:cubicBezTo>
                    <a:cubicBezTo>
                      <a:pt x="12" y="2085"/>
                      <a:pt x="1" y="2096"/>
                      <a:pt x="1" y="2116"/>
                    </a:cubicBezTo>
                    <a:cubicBezTo>
                      <a:pt x="9" y="2132"/>
                      <a:pt x="22" y="2141"/>
                      <a:pt x="32" y="2141"/>
                    </a:cubicBezTo>
                    <a:cubicBezTo>
                      <a:pt x="36" y="2141"/>
                      <a:pt x="40" y="2140"/>
                      <a:pt x="42" y="2137"/>
                    </a:cubicBezTo>
                    <a:cubicBezTo>
                      <a:pt x="157" y="2096"/>
                      <a:pt x="260" y="2054"/>
                      <a:pt x="364" y="2002"/>
                    </a:cubicBezTo>
                    <a:cubicBezTo>
                      <a:pt x="468" y="1950"/>
                      <a:pt x="572" y="1888"/>
                      <a:pt x="675" y="1826"/>
                    </a:cubicBezTo>
                    <a:cubicBezTo>
                      <a:pt x="883" y="1701"/>
                      <a:pt x="1070" y="1545"/>
                      <a:pt x="1246" y="1380"/>
                    </a:cubicBezTo>
                    <a:cubicBezTo>
                      <a:pt x="1328" y="1297"/>
                      <a:pt x="1402" y="1204"/>
                      <a:pt x="1484" y="1110"/>
                    </a:cubicBezTo>
                    <a:cubicBezTo>
                      <a:pt x="1557" y="1017"/>
                      <a:pt x="1630" y="913"/>
                      <a:pt x="1702" y="809"/>
                    </a:cubicBezTo>
                    <a:cubicBezTo>
                      <a:pt x="1837" y="602"/>
                      <a:pt x="1941" y="374"/>
                      <a:pt x="2003" y="135"/>
                    </a:cubicBezTo>
                    <a:cubicBezTo>
                      <a:pt x="2024" y="73"/>
                      <a:pt x="1982" y="10"/>
                      <a:pt x="1930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63"/>
              <p:cNvSpPr/>
              <p:nvPr/>
            </p:nvSpPr>
            <p:spPr>
              <a:xfrm>
                <a:off x="2162675" y="2256025"/>
                <a:ext cx="218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2104" extrusionOk="0">
                    <a:moveTo>
                      <a:pt x="695" y="1"/>
                    </a:moveTo>
                    <a:cubicBezTo>
                      <a:pt x="685" y="1"/>
                      <a:pt x="674" y="12"/>
                      <a:pt x="664" y="12"/>
                    </a:cubicBezTo>
                    <a:cubicBezTo>
                      <a:pt x="633" y="22"/>
                      <a:pt x="602" y="42"/>
                      <a:pt x="581" y="74"/>
                    </a:cubicBezTo>
                    <a:cubicBezTo>
                      <a:pt x="571" y="105"/>
                      <a:pt x="561" y="136"/>
                      <a:pt x="571" y="178"/>
                    </a:cubicBezTo>
                    <a:cubicBezTo>
                      <a:pt x="581" y="229"/>
                      <a:pt x="591" y="271"/>
                      <a:pt x="602" y="323"/>
                    </a:cubicBezTo>
                    <a:cubicBezTo>
                      <a:pt x="612" y="395"/>
                      <a:pt x="623" y="457"/>
                      <a:pt x="623" y="519"/>
                    </a:cubicBezTo>
                    <a:cubicBezTo>
                      <a:pt x="623" y="593"/>
                      <a:pt x="623" y="655"/>
                      <a:pt x="612" y="727"/>
                    </a:cubicBezTo>
                    <a:cubicBezTo>
                      <a:pt x="602" y="821"/>
                      <a:pt x="581" y="914"/>
                      <a:pt x="561" y="997"/>
                    </a:cubicBezTo>
                    <a:cubicBezTo>
                      <a:pt x="540" y="1100"/>
                      <a:pt x="508" y="1194"/>
                      <a:pt x="467" y="1287"/>
                    </a:cubicBezTo>
                    <a:cubicBezTo>
                      <a:pt x="467" y="1287"/>
                      <a:pt x="468" y="1286"/>
                      <a:pt x="470" y="1284"/>
                    </a:cubicBezTo>
                    <a:lnTo>
                      <a:pt x="470" y="1284"/>
                    </a:lnTo>
                    <a:cubicBezTo>
                      <a:pt x="421" y="1393"/>
                      <a:pt x="381" y="1500"/>
                      <a:pt x="322" y="1598"/>
                    </a:cubicBezTo>
                    <a:cubicBezTo>
                      <a:pt x="259" y="1713"/>
                      <a:pt x="197" y="1817"/>
                      <a:pt x="114" y="1909"/>
                    </a:cubicBezTo>
                    <a:cubicBezTo>
                      <a:pt x="116" y="1909"/>
                      <a:pt x="117" y="1909"/>
                      <a:pt x="119" y="1909"/>
                    </a:cubicBezTo>
                    <a:lnTo>
                      <a:pt x="119" y="1909"/>
                    </a:lnTo>
                    <a:cubicBezTo>
                      <a:pt x="88" y="1956"/>
                      <a:pt x="50" y="1995"/>
                      <a:pt x="21" y="2034"/>
                    </a:cubicBezTo>
                    <a:cubicBezTo>
                      <a:pt x="0" y="2055"/>
                      <a:pt x="0" y="2075"/>
                      <a:pt x="21" y="2096"/>
                    </a:cubicBezTo>
                    <a:cubicBezTo>
                      <a:pt x="25" y="2101"/>
                      <a:pt x="33" y="2103"/>
                      <a:pt x="42" y="2103"/>
                    </a:cubicBezTo>
                    <a:cubicBezTo>
                      <a:pt x="54" y="2103"/>
                      <a:pt x="67" y="2098"/>
                      <a:pt x="73" y="2086"/>
                    </a:cubicBezTo>
                    <a:cubicBezTo>
                      <a:pt x="187" y="1962"/>
                      <a:pt x="301" y="1826"/>
                      <a:pt x="395" y="1681"/>
                    </a:cubicBezTo>
                    <a:cubicBezTo>
                      <a:pt x="446" y="1609"/>
                      <a:pt x="498" y="1536"/>
                      <a:pt x="540" y="1453"/>
                    </a:cubicBezTo>
                    <a:cubicBezTo>
                      <a:pt x="591" y="1370"/>
                      <a:pt x="644" y="1287"/>
                      <a:pt x="685" y="1204"/>
                    </a:cubicBezTo>
                    <a:cubicBezTo>
                      <a:pt x="716" y="1121"/>
                      <a:pt x="747" y="1028"/>
                      <a:pt x="778" y="945"/>
                    </a:cubicBezTo>
                    <a:cubicBezTo>
                      <a:pt x="810" y="851"/>
                      <a:pt x="830" y="758"/>
                      <a:pt x="840" y="665"/>
                    </a:cubicBezTo>
                    <a:cubicBezTo>
                      <a:pt x="861" y="572"/>
                      <a:pt x="872" y="489"/>
                      <a:pt x="872" y="395"/>
                    </a:cubicBezTo>
                    <a:cubicBezTo>
                      <a:pt x="872" y="344"/>
                      <a:pt x="861" y="302"/>
                      <a:pt x="861" y="250"/>
                    </a:cubicBezTo>
                    <a:cubicBezTo>
                      <a:pt x="851" y="198"/>
                      <a:pt x="840" y="146"/>
                      <a:pt x="830" y="105"/>
                    </a:cubicBezTo>
                    <a:cubicBezTo>
                      <a:pt x="810" y="42"/>
                      <a:pt x="757" y="1"/>
                      <a:pt x="695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63"/>
              <p:cNvSpPr/>
              <p:nvPr/>
            </p:nvSpPr>
            <p:spPr>
              <a:xfrm>
                <a:off x="2110800" y="2201050"/>
                <a:ext cx="765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2128" extrusionOk="0">
                    <a:moveTo>
                      <a:pt x="1723" y="638"/>
                    </a:moveTo>
                    <a:cubicBezTo>
                      <a:pt x="1725" y="644"/>
                      <a:pt x="1733" y="644"/>
                      <a:pt x="1733" y="644"/>
                    </a:cubicBezTo>
                    <a:cubicBezTo>
                      <a:pt x="1730" y="642"/>
                      <a:pt x="1726" y="640"/>
                      <a:pt x="1723" y="638"/>
                    </a:cubicBezTo>
                    <a:close/>
                    <a:moveTo>
                      <a:pt x="2470" y="1319"/>
                    </a:moveTo>
                    <a:cubicBezTo>
                      <a:pt x="2470" y="1319"/>
                      <a:pt x="2470" y="1327"/>
                      <a:pt x="2478" y="1328"/>
                    </a:cubicBezTo>
                    <a:lnTo>
                      <a:pt x="2478" y="1328"/>
                    </a:lnTo>
                    <a:cubicBezTo>
                      <a:pt x="2475" y="1325"/>
                      <a:pt x="2472" y="1322"/>
                      <a:pt x="2470" y="1319"/>
                    </a:cubicBezTo>
                    <a:close/>
                    <a:moveTo>
                      <a:pt x="353" y="1"/>
                    </a:moveTo>
                    <a:cubicBezTo>
                      <a:pt x="280" y="12"/>
                      <a:pt x="208" y="32"/>
                      <a:pt x="146" y="63"/>
                    </a:cubicBezTo>
                    <a:cubicBezTo>
                      <a:pt x="115" y="84"/>
                      <a:pt x="94" y="104"/>
                      <a:pt x="73" y="136"/>
                    </a:cubicBezTo>
                    <a:cubicBezTo>
                      <a:pt x="42" y="167"/>
                      <a:pt x="32" y="198"/>
                      <a:pt x="11" y="240"/>
                    </a:cubicBezTo>
                    <a:cubicBezTo>
                      <a:pt x="1" y="281"/>
                      <a:pt x="1" y="333"/>
                      <a:pt x="1" y="374"/>
                    </a:cubicBezTo>
                    <a:cubicBezTo>
                      <a:pt x="1" y="416"/>
                      <a:pt x="11" y="457"/>
                      <a:pt x="22" y="499"/>
                    </a:cubicBezTo>
                    <a:cubicBezTo>
                      <a:pt x="52" y="582"/>
                      <a:pt x="115" y="644"/>
                      <a:pt x="167" y="706"/>
                    </a:cubicBezTo>
                    <a:cubicBezTo>
                      <a:pt x="239" y="779"/>
                      <a:pt x="322" y="831"/>
                      <a:pt x="395" y="883"/>
                    </a:cubicBezTo>
                    <a:cubicBezTo>
                      <a:pt x="550" y="987"/>
                      <a:pt x="716" y="1059"/>
                      <a:pt x="872" y="1142"/>
                    </a:cubicBezTo>
                    <a:cubicBezTo>
                      <a:pt x="883" y="1149"/>
                      <a:pt x="894" y="1153"/>
                      <a:pt x="905" y="1153"/>
                    </a:cubicBezTo>
                    <a:cubicBezTo>
                      <a:pt x="924" y="1153"/>
                      <a:pt x="942" y="1141"/>
                      <a:pt x="955" y="1121"/>
                    </a:cubicBezTo>
                    <a:cubicBezTo>
                      <a:pt x="965" y="1090"/>
                      <a:pt x="955" y="1059"/>
                      <a:pt x="924" y="1049"/>
                    </a:cubicBezTo>
                    <a:cubicBezTo>
                      <a:pt x="751" y="957"/>
                      <a:pt x="568" y="866"/>
                      <a:pt x="404" y="754"/>
                    </a:cubicBezTo>
                    <a:lnTo>
                      <a:pt x="404" y="754"/>
                    </a:lnTo>
                    <a:cubicBezTo>
                      <a:pt x="404" y="753"/>
                      <a:pt x="403" y="751"/>
                      <a:pt x="402" y="751"/>
                    </a:cubicBezTo>
                    <a:lnTo>
                      <a:pt x="402" y="751"/>
                    </a:lnTo>
                    <a:cubicBezTo>
                      <a:pt x="403" y="752"/>
                      <a:pt x="404" y="753"/>
                      <a:pt x="404" y="754"/>
                    </a:cubicBezTo>
                    <a:lnTo>
                      <a:pt x="404" y="754"/>
                    </a:lnTo>
                    <a:cubicBezTo>
                      <a:pt x="401" y="752"/>
                      <a:pt x="398" y="750"/>
                      <a:pt x="395" y="748"/>
                    </a:cubicBezTo>
                    <a:lnTo>
                      <a:pt x="395" y="748"/>
                    </a:lnTo>
                    <a:cubicBezTo>
                      <a:pt x="395" y="748"/>
                      <a:pt x="399" y="748"/>
                      <a:pt x="402" y="751"/>
                    </a:cubicBezTo>
                    <a:lnTo>
                      <a:pt x="402" y="751"/>
                    </a:lnTo>
                    <a:cubicBezTo>
                      <a:pt x="401" y="749"/>
                      <a:pt x="398" y="748"/>
                      <a:pt x="395" y="748"/>
                    </a:cubicBezTo>
                    <a:cubicBezTo>
                      <a:pt x="322" y="696"/>
                      <a:pt x="260" y="644"/>
                      <a:pt x="197" y="582"/>
                    </a:cubicBezTo>
                    <a:lnTo>
                      <a:pt x="208" y="582"/>
                    </a:lnTo>
                    <a:cubicBezTo>
                      <a:pt x="177" y="551"/>
                      <a:pt x="156" y="519"/>
                      <a:pt x="135" y="478"/>
                    </a:cubicBezTo>
                    <a:cubicBezTo>
                      <a:pt x="125" y="457"/>
                      <a:pt x="115" y="436"/>
                      <a:pt x="115" y="406"/>
                    </a:cubicBezTo>
                    <a:cubicBezTo>
                      <a:pt x="115" y="385"/>
                      <a:pt x="105" y="364"/>
                      <a:pt x="115" y="343"/>
                    </a:cubicBezTo>
                    <a:cubicBezTo>
                      <a:pt x="115" y="312"/>
                      <a:pt x="115" y="281"/>
                      <a:pt x="125" y="260"/>
                    </a:cubicBezTo>
                    <a:cubicBezTo>
                      <a:pt x="135" y="240"/>
                      <a:pt x="135" y="229"/>
                      <a:pt x="146" y="208"/>
                    </a:cubicBezTo>
                    <a:cubicBezTo>
                      <a:pt x="156" y="198"/>
                      <a:pt x="167" y="187"/>
                      <a:pt x="188" y="177"/>
                    </a:cubicBezTo>
                    <a:cubicBezTo>
                      <a:pt x="197" y="167"/>
                      <a:pt x="218" y="157"/>
                      <a:pt x="229" y="146"/>
                    </a:cubicBezTo>
                    <a:cubicBezTo>
                      <a:pt x="250" y="136"/>
                      <a:pt x="280" y="125"/>
                      <a:pt x="301" y="125"/>
                    </a:cubicBezTo>
                    <a:cubicBezTo>
                      <a:pt x="359" y="116"/>
                      <a:pt x="409" y="115"/>
                      <a:pt x="457" y="115"/>
                    </a:cubicBezTo>
                    <a:lnTo>
                      <a:pt x="457" y="115"/>
                    </a:lnTo>
                    <a:cubicBezTo>
                      <a:pt x="623" y="125"/>
                      <a:pt x="789" y="178"/>
                      <a:pt x="944" y="229"/>
                    </a:cubicBezTo>
                    <a:lnTo>
                      <a:pt x="934" y="229"/>
                    </a:lnTo>
                    <a:cubicBezTo>
                      <a:pt x="1221" y="331"/>
                      <a:pt x="1477" y="474"/>
                      <a:pt x="1723" y="638"/>
                    </a:cubicBezTo>
                    <a:lnTo>
                      <a:pt x="1723" y="638"/>
                    </a:lnTo>
                    <a:cubicBezTo>
                      <a:pt x="1723" y="637"/>
                      <a:pt x="1723" y="635"/>
                      <a:pt x="1723" y="634"/>
                    </a:cubicBezTo>
                    <a:lnTo>
                      <a:pt x="1723" y="634"/>
                    </a:lnTo>
                    <a:cubicBezTo>
                      <a:pt x="2002" y="831"/>
                      <a:pt x="2262" y="1070"/>
                      <a:pt x="2480" y="1328"/>
                    </a:cubicBezTo>
                    <a:cubicBezTo>
                      <a:pt x="2479" y="1328"/>
                      <a:pt x="2478" y="1328"/>
                      <a:pt x="2478" y="1328"/>
                    </a:cubicBezTo>
                    <a:lnTo>
                      <a:pt x="2478" y="1328"/>
                    </a:lnTo>
                    <a:cubicBezTo>
                      <a:pt x="2640" y="1522"/>
                      <a:pt x="2783" y="1737"/>
                      <a:pt x="2885" y="1962"/>
                    </a:cubicBezTo>
                    <a:cubicBezTo>
                      <a:pt x="2905" y="2003"/>
                      <a:pt x="2926" y="2045"/>
                      <a:pt x="2936" y="2086"/>
                    </a:cubicBezTo>
                    <a:cubicBezTo>
                      <a:pt x="2957" y="2117"/>
                      <a:pt x="2977" y="2128"/>
                      <a:pt x="3009" y="2128"/>
                    </a:cubicBezTo>
                    <a:cubicBezTo>
                      <a:pt x="3040" y="2117"/>
                      <a:pt x="3060" y="2086"/>
                      <a:pt x="3050" y="2055"/>
                    </a:cubicBezTo>
                    <a:cubicBezTo>
                      <a:pt x="2947" y="1785"/>
                      <a:pt x="2791" y="1547"/>
                      <a:pt x="2615" y="1328"/>
                    </a:cubicBezTo>
                    <a:cubicBezTo>
                      <a:pt x="2438" y="1090"/>
                      <a:pt x="2221" y="883"/>
                      <a:pt x="1982" y="696"/>
                    </a:cubicBezTo>
                    <a:cubicBezTo>
                      <a:pt x="1753" y="509"/>
                      <a:pt x="1504" y="353"/>
                      <a:pt x="1235" y="229"/>
                    </a:cubicBezTo>
                    <a:cubicBezTo>
                      <a:pt x="1110" y="177"/>
                      <a:pt x="976" y="125"/>
                      <a:pt x="851" y="84"/>
                    </a:cubicBezTo>
                    <a:cubicBezTo>
                      <a:pt x="768" y="53"/>
                      <a:pt x="675" y="32"/>
                      <a:pt x="592" y="21"/>
                    </a:cubicBezTo>
                    <a:cubicBezTo>
                      <a:pt x="529" y="12"/>
                      <a:pt x="467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63"/>
              <p:cNvSpPr/>
              <p:nvPr/>
            </p:nvSpPr>
            <p:spPr>
              <a:xfrm>
                <a:off x="2051175" y="2202875"/>
                <a:ext cx="6665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1018" extrusionOk="0">
                    <a:moveTo>
                      <a:pt x="1089" y="1"/>
                    </a:moveTo>
                    <a:cubicBezTo>
                      <a:pt x="871" y="1"/>
                      <a:pt x="643" y="31"/>
                      <a:pt x="425" y="104"/>
                    </a:cubicBezTo>
                    <a:cubicBezTo>
                      <a:pt x="332" y="135"/>
                      <a:pt x="238" y="177"/>
                      <a:pt x="155" y="239"/>
                    </a:cubicBezTo>
                    <a:cubicBezTo>
                      <a:pt x="83" y="291"/>
                      <a:pt x="21" y="363"/>
                      <a:pt x="0" y="446"/>
                    </a:cubicBezTo>
                    <a:lnTo>
                      <a:pt x="0" y="540"/>
                    </a:lnTo>
                    <a:cubicBezTo>
                      <a:pt x="10" y="571"/>
                      <a:pt x="21" y="612"/>
                      <a:pt x="42" y="644"/>
                    </a:cubicBezTo>
                    <a:cubicBezTo>
                      <a:pt x="62" y="695"/>
                      <a:pt x="104" y="748"/>
                      <a:pt x="155" y="789"/>
                    </a:cubicBezTo>
                    <a:cubicBezTo>
                      <a:pt x="207" y="820"/>
                      <a:pt x="259" y="851"/>
                      <a:pt x="321" y="872"/>
                    </a:cubicBezTo>
                    <a:lnTo>
                      <a:pt x="539" y="934"/>
                    </a:lnTo>
                    <a:cubicBezTo>
                      <a:pt x="695" y="965"/>
                      <a:pt x="851" y="976"/>
                      <a:pt x="1006" y="986"/>
                    </a:cubicBezTo>
                    <a:cubicBezTo>
                      <a:pt x="1141" y="997"/>
                      <a:pt x="1286" y="997"/>
                      <a:pt x="1431" y="1007"/>
                    </a:cubicBezTo>
                    <a:lnTo>
                      <a:pt x="1421" y="1007"/>
                    </a:lnTo>
                    <a:cubicBezTo>
                      <a:pt x="1441" y="1007"/>
                      <a:pt x="1452" y="1007"/>
                      <a:pt x="1473" y="1017"/>
                    </a:cubicBezTo>
                    <a:cubicBezTo>
                      <a:pt x="1483" y="1017"/>
                      <a:pt x="1504" y="1017"/>
                      <a:pt x="1514" y="1007"/>
                    </a:cubicBezTo>
                    <a:cubicBezTo>
                      <a:pt x="1524" y="997"/>
                      <a:pt x="1535" y="986"/>
                      <a:pt x="1535" y="965"/>
                    </a:cubicBezTo>
                    <a:cubicBezTo>
                      <a:pt x="1545" y="955"/>
                      <a:pt x="1535" y="944"/>
                      <a:pt x="1535" y="934"/>
                    </a:cubicBezTo>
                    <a:cubicBezTo>
                      <a:pt x="1524" y="914"/>
                      <a:pt x="1514" y="903"/>
                      <a:pt x="1494" y="903"/>
                    </a:cubicBezTo>
                    <a:cubicBezTo>
                      <a:pt x="1411" y="893"/>
                      <a:pt x="1328" y="893"/>
                      <a:pt x="1245" y="893"/>
                    </a:cubicBezTo>
                    <a:cubicBezTo>
                      <a:pt x="1130" y="882"/>
                      <a:pt x="1027" y="882"/>
                      <a:pt x="923" y="872"/>
                    </a:cubicBezTo>
                    <a:cubicBezTo>
                      <a:pt x="736" y="851"/>
                      <a:pt x="549" y="831"/>
                      <a:pt x="373" y="768"/>
                    </a:cubicBezTo>
                    <a:cubicBezTo>
                      <a:pt x="321" y="758"/>
                      <a:pt x="280" y="737"/>
                      <a:pt x="238" y="706"/>
                    </a:cubicBezTo>
                    <a:cubicBezTo>
                      <a:pt x="217" y="685"/>
                      <a:pt x="197" y="675"/>
                      <a:pt x="176" y="644"/>
                    </a:cubicBezTo>
                    <a:cubicBezTo>
                      <a:pt x="155" y="623"/>
                      <a:pt x="145" y="602"/>
                      <a:pt x="134" y="582"/>
                    </a:cubicBezTo>
                    <a:cubicBezTo>
                      <a:pt x="124" y="561"/>
                      <a:pt x="114" y="540"/>
                      <a:pt x="114" y="529"/>
                    </a:cubicBezTo>
                    <a:lnTo>
                      <a:pt x="114" y="488"/>
                    </a:lnTo>
                    <a:lnTo>
                      <a:pt x="114" y="446"/>
                    </a:lnTo>
                    <a:cubicBezTo>
                      <a:pt x="124" y="426"/>
                      <a:pt x="134" y="416"/>
                      <a:pt x="134" y="405"/>
                    </a:cubicBezTo>
                    <a:lnTo>
                      <a:pt x="197" y="343"/>
                    </a:lnTo>
                    <a:cubicBezTo>
                      <a:pt x="238" y="312"/>
                      <a:pt x="280" y="291"/>
                      <a:pt x="332" y="260"/>
                    </a:cubicBezTo>
                    <a:cubicBezTo>
                      <a:pt x="446" y="208"/>
                      <a:pt x="560" y="177"/>
                      <a:pt x="685" y="156"/>
                    </a:cubicBezTo>
                    <a:cubicBezTo>
                      <a:pt x="822" y="128"/>
                      <a:pt x="964" y="115"/>
                      <a:pt x="1105" y="115"/>
                    </a:cubicBezTo>
                    <a:cubicBezTo>
                      <a:pt x="1176" y="115"/>
                      <a:pt x="1247" y="118"/>
                      <a:pt x="1317" y="125"/>
                    </a:cubicBezTo>
                    <a:lnTo>
                      <a:pt x="1307" y="125"/>
                    </a:lnTo>
                    <a:cubicBezTo>
                      <a:pt x="1545" y="146"/>
                      <a:pt x="1784" y="187"/>
                      <a:pt x="2022" y="270"/>
                    </a:cubicBezTo>
                    <a:lnTo>
                      <a:pt x="2012" y="270"/>
                    </a:lnTo>
                    <a:cubicBezTo>
                      <a:pt x="2178" y="333"/>
                      <a:pt x="2344" y="405"/>
                      <a:pt x="2490" y="509"/>
                    </a:cubicBezTo>
                    <a:cubicBezTo>
                      <a:pt x="2510" y="529"/>
                      <a:pt x="2541" y="550"/>
                      <a:pt x="2562" y="571"/>
                    </a:cubicBezTo>
                    <a:cubicBezTo>
                      <a:pt x="2578" y="576"/>
                      <a:pt x="2593" y="581"/>
                      <a:pt x="2607" y="581"/>
                    </a:cubicBezTo>
                    <a:cubicBezTo>
                      <a:pt x="2621" y="581"/>
                      <a:pt x="2634" y="576"/>
                      <a:pt x="2645" y="561"/>
                    </a:cubicBezTo>
                    <a:cubicBezTo>
                      <a:pt x="2665" y="540"/>
                      <a:pt x="2665" y="509"/>
                      <a:pt x="2645" y="488"/>
                    </a:cubicBezTo>
                    <a:cubicBezTo>
                      <a:pt x="2541" y="405"/>
                      <a:pt x="2427" y="333"/>
                      <a:pt x="2313" y="280"/>
                    </a:cubicBezTo>
                    <a:cubicBezTo>
                      <a:pt x="2188" y="218"/>
                      <a:pt x="2064" y="167"/>
                      <a:pt x="1929" y="125"/>
                    </a:cubicBezTo>
                    <a:cubicBezTo>
                      <a:pt x="1670" y="42"/>
                      <a:pt x="1390" y="11"/>
                      <a:pt x="1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63"/>
              <p:cNvSpPr/>
              <p:nvPr/>
            </p:nvSpPr>
            <p:spPr>
              <a:xfrm>
                <a:off x="2112875" y="2203400"/>
                <a:ext cx="67975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1712" extrusionOk="0">
                    <a:moveTo>
                      <a:pt x="716" y="353"/>
                    </a:moveTo>
                    <a:lnTo>
                      <a:pt x="716" y="353"/>
                    </a:lnTo>
                    <a:cubicBezTo>
                      <a:pt x="737" y="363"/>
                      <a:pt x="758" y="363"/>
                      <a:pt x="768" y="374"/>
                    </a:cubicBezTo>
                    <a:cubicBezTo>
                      <a:pt x="789" y="374"/>
                      <a:pt x="799" y="384"/>
                      <a:pt x="820" y="395"/>
                    </a:cubicBezTo>
                    <a:cubicBezTo>
                      <a:pt x="831" y="395"/>
                      <a:pt x="841" y="405"/>
                      <a:pt x="851" y="415"/>
                    </a:cubicBezTo>
                    <a:cubicBezTo>
                      <a:pt x="820" y="405"/>
                      <a:pt x="799" y="395"/>
                      <a:pt x="768" y="395"/>
                    </a:cubicBezTo>
                    <a:cubicBezTo>
                      <a:pt x="768" y="384"/>
                      <a:pt x="758" y="384"/>
                      <a:pt x="748" y="374"/>
                    </a:cubicBezTo>
                    <a:cubicBezTo>
                      <a:pt x="737" y="374"/>
                      <a:pt x="727" y="363"/>
                      <a:pt x="716" y="353"/>
                    </a:cubicBezTo>
                    <a:close/>
                    <a:moveTo>
                      <a:pt x="280" y="1"/>
                    </a:moveTo>
                    <a:cubicBezTo>
                      <a:pt x="250" y="1"/>
                      <a:pt x="218" y="1"/>
                      <a:pt x="188" y="10"/>
                    </a:cubicBezTo>
                    <a:cubicBezTo>
                      <a:pt x="156" y="21"/>
                      <a:pt x="135" y="31"/>
                      <a:pt x="114" y="52"/>
                    </a:cubicBezTo>
                    <a:lnTo>
                      <a:pt x="114" y="63"/>
                    </a:lnTo>
                    <a:lnTo>
                      <a:pt x="105" y="63"/>
                    </a:lnTo>
                    <a:cubicBezTo>
                      <a:pt x="94" y="63"/>
                      <a:pt x="84" y="73"/>
                      <a:pt x="84" y="73"/>
                    </a:cubicBezTo>
                    <a:cubicBezTo>
                      <a:pt x="63" y="83"/>
                      <a:pt x="42" y="104"/>
                      <a:pt x="32" y="135"/>
                    </a:cubicBezTo>
                    <a:cubicBezTo>
                      <a:pt x="32" y="146"/>
                      <a:pt x="22" y="156"/>
                      <a:pt x="22" y="166"/>
                    </a:cubicBezTo>
                    <a:cubicBezTo>
                      <a:pt x="11" y="176"/>
                      <a:pt x="11" y="187"/>
                      <a:pt x="11" y="187"/>
                    </a:cubicBezTo>
                    <a:cubicBezTo>
                      <a:pt x="1" y="218"/>
                      <a:pt x="1" y="239"/>
                      <a:pt x="1" y="259"/>
                    </a:cubicBezTo>
                    <a:cubicBezTo>
                      <a:pt x="1" y="270"/>
                      <a:pt x="1" y="280"/>
                      <a:pt x="11" y="291"/>
                    </a:cubicBezTo>
                    <a:lnTo>
                      <a:pt x="11" y="322"/>
                    </a:lnTo>
                    <a:cubicBezTo>
                      <a:pt x="11" y="363"/>
                      <a:pt x="11" y="395"/>
                      <a:pt x="22" y="436"/>
                    </a:cubicBezTo>
                    <a:cubicBezTo>
                      <a:pt x="22" y="446"/>
                      <a:pt x="32" y="467"/>
                      <a:pt x="32" y="478"/>
                    </a:cubicBezTo>
                    <a:cubicBezTo>
                      <a:pt x="42" y="488"/>
                      <a:pt x="63" y="498"/>
                      <a:pt x="73" y="508"/>
                    </a:cubicBezTo>
                    <a:cubicBezTo>
                      <a:pt x="84" y="508"/>
                      <a:pt x="94" y="519"/>
                      <a:pt x="105" y="519"/>
                    </a:cubicBezTo>
                    <a:lnTo>
                      <a:pt x="125" y="519"/>
                    </a:lnTo>
                    <a:cubicBezTo>
                      <a:pt x="135" y="540"/>
                      <a:pt x="156" y="561"/>
                      <a:pt x="167" y="581"/>
                    </a:cubicBezTo>
                    <a:cubicBezTo>
                      <a:pt x="188" y="612"/>
                      <a:pt x="208" y="633"/>
                      <a:pt x="239" y="644"/>
                    </a:cubicBezTo>
                    <a:cubicBezTo>
                      <a:pt x="250" y="654"/>
                      <a:pt x="260" y="664"/>
                      <a:pt x="280" y="664"/>
                    </a:cubicBezTo>
                    <a:cubicBezTo>
                      <a:pt x="291" y="664"/>
                      <a:pt x="301" y="654"/>
                      <a:pt x="312" y="644"/>
                    </a:cubicBezTo>
                    <a:cubicBezTo>
                      <a:pt x="322" y="633"/>
                      <a:pt x="333" y="623"/>
                      <a:pt x="333" y="602"/>
                    </a:cubicBezTo>
                    <a:cubicBezTo>
                      <a:pt x="333" y="591"/>
                      <a:pt x="322" y="571"/>
                      <a:pt x="312" y="571"/>
                    </a:cubicBezTo>
                    <a:cubicBezTo>
                      <a:pt x="322" y="571"/>
                      <a:pt x="343" y="571"/>
                      <a:pt x="353" y="581"/>
                    </a:cubicBezTo>
                    <a:cubicBezTo>
                      <a:pt x="395" y="591"/>
                      <a:pt x="436" y="591"/>
                      <a:pt x="488" y="591"/>
                    </a:cubicBezTo>
                    <a:cubicBezTo>
                      <a:pt x="509" y="591"/>
                      <a:pt x="529" y="581"/>
                      <a:pt x="550" y="581"/>
                    </a:cubicBezTo>
                    <a:cubicBezTo>
                      <a:pt x="571" y="581"/>
                      <a:pt x="582" y="571"/>
                      <a:pt x="602" y="561"/>
                    </a:cubicBezTo>
                    <a:cubicBezTo>
                      <a:pt x="612" y="561"/>
                      <a:pt x="612" y="550"/>
                      <a:pt x="623" y="550"/>
                    </a:cubicBezTo>
                    <a:cubicBezTo>
                      <a:pt x="644" y="550"/>
                      <a:pt x="665" y="561"/>
                      <a:pt x="685" y="561"/>
                    </a:cubicBezTo>
                    <a:cubicBezTo>
                      <a:pt x="903" y="664"/>
                      <a:pt x="1121" y="757"/>
                      <a:pt x="1339" y="851"/>
                    </a:cubicBezTo>
                    <a:cubicBezTo>
                      <a:pt x="1640" y="1006"/>
                      <a:pt x="1930" y="1152"/>
                      <a:pt x="2210" y="1338"/>
                    </a:cubicBezTo>
                    <a:cubicBezTo>
                      <a:pt x="2213" y="1341"/>
                      <a:pt x="2218" y="1343"/>
                      <a:pt x="2224" y="1343"/>
                    </a:cubicBezTo>
                    <a:cubicBezTo>
                      <a:pt x="2238" y="1343"/>
                      <a:pt x="2257" y="1335"/>
                      <a:pt x="2272" y="1328"/>
                    </a:cubicBezTo>
                    <a:lnTo>
                      <a:pt x="2283" y="1328"/>
                    </a:lnTo>
                    <a:cubicBezTo>
                      <a:pt x="2345" y="1400"/>
                      <a:pt x="2417" y="1483"/>
                      <a:pt x="2490" y="1566"/>
                    </a:cubicBezTo>
                    <a:cubicBezTo>
                      <a:pt x="2503" y="1579"/>
                      <a:pt x="2515" y="1584"/>
                      <a:pt x="2527" y="1584"/>
                    </a:cubicBezTo>
                    <a:cubicBezTo>
                      <a:pt x="2536" y="1584"/>
                      <a:pt x="2544" y="1581"/>
                      <a:pt x="2553" y="1577"/>
                    </a:cubicBezTo>
                    <a:cubicBezTo>
                      <a:pt x="2563" y="1598"/>
                      <a:pt x="2573" y="1608"/>
                      <a:pt x="2573" y="1629"/>
                    </a:cubicBezTo>
                    <a:cubicBezTo>
                      <a:pt x="2583" y="1639"/>
                      <a:pt x="2594" y="1660"/>
                      <a:pt x="2594" y="1670"/>
                    </a:cubicBezTo>
                    <a:lnTo>
                      <a:pt x="2625" y="1702"/>
                    </a:lnTo>
                    <a:cubicBezTo>
                      <a:pt x="2636" y="1712"/>
                      <a:pt x="2656" y="1712"/>
                      <a:pt x="2666" y="1712"/>
                    </a:cubicBezTo>
                    <a:cubicBezTo>
                      <a:pt x="2698" y="1702"/>
                      <a:pt x="2719" y="1660"/>
                      <a:pt x="2708" y="1639"/>
                    </a:cubicBezTo>
                    <a:cubicBezTo>
                      <a:pt x="2677" y="1566"/>
                      <a:pt x="2646" y="1504"/>
                      <a:pt x="2604" y="1442"/>
                    </a:cubicBezTo>
                    <a:cubicBezTo>
                      <a:pt x="2573" y="1391"/>
                      <a:pt x="2532" y="1328"/>
                      <a:pt x="2480" y="1276"/>
                    </a:cubicBezTo>
                    <a:cubicBezTo>
                      <a:pt x="2407" y="1183"/>
                      <a:pt x="2334" y="1110"/>
                      <a:pt x="2251" y="1027"/>
                    </a:cubicBezTo>
                    <a:cubicBezTo>
                      <a:pt x="2241" y="1017"/>
                      <a:pt x="2241" y="1006"/>
                      <a:pt x="2231" y="996"/>
                    </a:cubicBezTo>
                    <a:cubicBezTo>
                      <a:pt x="2168" y="934"/>
                      <a:pt x="2106" y="882"/>
                      <a:pt x="2044" y="820"/>
                    </a:cubicBezTo>
                    <a:cubicBezTo>
                      <a:pt x="1992" y="768"/>
                      <a:pt x="1940" y="727"/>
                      <a:pt x="1889" y="674"/>
                    </a:cubicBezTo>
                    <a:cubicBezTo>
                      <a:pt x="1753" y="550"/>
                      <a:pt x="1608" y="436"/>
                      <a:pt x="1453" y="332"/>
                    </a:cubicBezTo>
                    <a:cubicBezTo>
                      <a:pt x="1308" y="239"/>
                      <a:pt x="1142" y="166"/>
                      <a:pt x="976" y="104"/>
                    </a:cubicBezTo>
                    <a:lnTo>
                      <a:pt x="955" y="104"/>
                    </a:lnTo>
                    <a:cubicBezTo>
                      <a:pt x="872" y="73"/>
                      <a:pt x="789" y="52"/>
                      <a:pt x="706" y="31"/>
                    </a:cubicBezTo>
                    <a:cubicBezTo>
                      <a:pt x="685" y="31"/>
                      <a:pt x="654" y="42"/>
                      <a:pt x="644" y="63"/>
                    </a:cubicBezTo>
                    <a:lnTo>
                      <a:pt x="644" y="83"/>
                    </a:lnTo>
                    <a:cubicBezTo>
                      <a:pt x="633" y="83"/>
                      <a:pt x="633" y="73"/>
                      <a:pt x="623" y="73"/>
                    </a:cubicBezTo>
                    <a:cubicBezTo>
                      <a:pt x="623" y="73"/>
                      <a:pt x="612" y="73"/>
                      <a:pt x="612" y="63"/>
                    </a:cubicBezTo>
                    <a:cubicBezTo>
                      <a:pt x="582" y="52"/>
                      <a:pt x="561" y="42"/>
                      <a:pt x="529" y="31"/>
                    </a:cubicBezTo>
                    <a:cubicBezTo>
                      <a:pt x="509" y="21"/>
                      <a:pt x="478" y="21"/>
                      <a:pt x="446" y="10"/>
                    </a:cubicBezTo>
                    <a:lnTo>
                      <a:pt x="384" y="10"/>
                    </a:lnTo>
                    <a:cubicBezTo>
                      <a:pt x="353" y="1"/>
                      <a:pt x="322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63"/>
              <p:cNvSpPr/>
              <p:nvPr/>
            </p:nvSpPr>
            <p:spPr>
              <a:xfrm>
                <a:off x="2122225" y="2203925"/>
                <a:ext cx="18700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50" extrusionOk="0">
                    <a:moveTo>
                      <a:pt x="208" y="0"/>
                    </a:moveTo>
                    <a:cubicBezTo>
                      <a:pt x="187" y="0"/>
                      <a:pt x="166" y="10"/>
                      <a:pt x="155" y="31"/>
                    </a:cubicBezTo>
                    <a:cubicBezTo>
                      <a:pt x="135" y="31"/>
                      <a:pt x="114" y="21"/>
                      <a:pt x="93" y="21"/>
                    </a:cubicBezTo>
                    <a:lnTo>
                      <a:pt x="42" y="21"/>
                    </a:lnTo>
                    <a:lnTo>
                      <a:pt x="10" y="52"/>
                    </a:lnTo>
                    <a:cubicBezTo>
                      <a:pt x="0" y="83"/>
                      <a:pt x="10" y="114"/>
                      <a:pt x="42" y="125"/>
                    </a:cubicBezTo>
                    <a:cubicBezTo>
                      <a:pt x="52" y="135"/>
                      <a:pt x="72" y="145"/>
                      <a:pt x="93" y="155"/>
                    </a:cubicBezTo>
                    <a:cubicBezTo>
                      <a:pt x="72" y="155"/>
                      <a:pt x="62" y="166"/>
                      <a:pt x="52" y="176"/>
                    </a:cubicBezTo>
                    <a:lnTo>
                      <a:pt x="52" y="208"/>
                    </a:lnTo>
                    <a:cubicBezTo>
                      <a:pt x="52" y="228"/>
                      <a:pt x="62" y="238"/>
                      <a:pt x="72" y="249"/>
                    </a:cubicBezTo>
                    <a:cubicBezTo>
                      <a:pt x="125" y="311"/>
                      <a:pt x="187" y="363"/>
                      <a:pt x="259" y="404"/>
                    </a:cubicBezTo>
                    <a:cubicBezTo>
                      <a:pt x="342" y="457"/>
                      <a:pt x="425" y="487"/>
                      <a:pt x="519" y="508"/>
                    </a:cubicBezTo>
                    <a:cubicBezTo>
                      <a:pt x="540" y="508"/>
                      <a:pt x="560" y="498"/>
                      <a:pt x="570" y="487"/>
                    </a:cubicBezTo>
                    <a:lnTo>
                      <a:pt x="664" y="550"/>
                    </a:lnTo>
                    <a:lnTo>
                      <a:pt x="706" y="550"/>
                    </a:lnTo>
                    <a:cubicBezTo>
                      <a:pt x="726" y="550"/>
                      <a:pt x="736" y="540"/>
                      <a:pt x="747" y="519"/>
                    </a:cubicBezTo>
                    <a:lnTo>
                      <a:pt x="747" y="477"/>
                    </a:lnTo>
                    <a:lnTo>
                      <a:pt x="716" y="446"/>
                    </a:lnTo>
                    <a:lnTo>
                      <a:pt x="467" y="291"/>
                    </a:lnTo>
                    <a:cubicBezTo>
                      <a:pt x="477" y="280"/>
                      <a:pt x="477" y="259"/>
                      <a:pt x="467" y="238"/>
                    </a:cubicBezTo>
                    <a:cubicBezTo>
                      <a:pt x="457" y="218"/>
                      <a:pt x="436" y="197"/>
                      <a:pt x="425" y="176"/>
                    </a:cubicBezTo>
                    <a:cubicBezTo>
                      <a:pt x="425" y="176"/>
                      <a:pt x="436" y="166"/>
                      <a:pt x="436" y="155"/>
                    </a:cubicBezTo>
                    <a:cubicBezTo>
                      <a:pt x="446" y="145"/>
                      <a:pt x="446" y="125"/>
                      <a:pt x="446" y="114"/>
                    </a:cubicBezTo>
                    <a:cubicBezTo>
                      <a:pt x="436" y="104"/>
                      <a:pt x="436" y="93"/>
                      <a:pt x="425" y="93"/>
                    </a:cubicBezTo>
                    <a:lnTo>
                      <a:pt x="425" y="83"/>
                    </a:lnTo>
                    <a:cubicBezTo>
                      <a:pt x="425" y="72"/>
                      <a:pt x="415" y="62"/>
                      <a:pt x="394" y="52"/>
                    </a:cubicBezTo>
                    <a:cubicBezTo>
                      <a:pt x="342" y="31"/>
                      <a:pt x="280" y="1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63"/>
              <p:cNvSpPr/>
              <p:nvPr/>
            </p:nvSpPr>
            <p:spPr>
              <a:xfrm>
                <a:off x="2053225" y="2204175"/>
                <a:ext cx="6252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752" extrusionOk="0">
                    <a:moveTo>
                      <a:pt x="1101" y="0"/>
                    </a:moveTo>
                    <a:cubicBezTo>
                      <a:pt x="1038" y="0"/>
                      <a:pt x="976" y="11"/>
                      <a:pt x="903" y="11"/>
                    </a:cubicBezTo>
                    <a:cubicBezTo>
                      <a:pt x="841" y="21"/>
                      <a:pt x="779" y="21"/>
                      <a:pt x="716" y="32"/>
                    </a:cubicBezTo>
                    <a:cubicBezTo>
                      <a:pt x="665" y="42"/>
                      <a:pt x="613" y="52"/>
                      <a:pt x="571" y="73"/>
                    </a:cubicBezTo>
                    <a:cubicBezTo>
                      <a:pt x="478" y="94"/>
                      <a:pt x="395" y="135"/>
                      <a:pt x="312" y="177"/>
                    </a:cubicBezTo>
                    <a:cubicBezTo>
                      <a:pt x="229" y="218"/>
                      <a:pt x="156" y="270"/>
                      <a:pt x="94" y="332"/>
                    </a:cubicBezTo>
                    <a:cubicBezTo>
                      <a:pt x="42" y="384"/>
                      <a:pt x="1" y="467"/>
                      <a:pt x="11" y="540"/>
                    </a:cubicBezTo>
                    <a:cubicBezTo>
                      <a:pt x="22" y="581"/>
                      <a:pt x="52" y="623"/>
                      <a:pt x="94" y="654"/>
                    </a:cubicBezTo>
                    <a:cubicBezTo>
                      <a:pt x="146" y="706"/>
                      <a:pt x="218" y="726"/>
                      <a:pt x="291" y="747"/>
                    </a:cubicBezTo>
                    <a:cubicBezTo>
                      <a:pt x="298" y="751"/>
                      <a:pt x="304" y="752"/>
                      <a:pt x="309" y="752"/>
                    </a:cubicBezTo>
                    <a:cubicBezTo>
                      <a:pt x="319" y="752"/>
                      <a:pt x="326" y="747"/>
                      <a:pt x="333" y="747"/>
                    </a:cubicBezTo>
                    <a:cubicBezTo>
                      <a:pt x="343" y="737"/>
                      <a:pt x="354" y="726"/>
                      <a:pt x="364" y="706"/>
                    </a:cubicBezTo>
                    <a:cubicBezTo>
                      <a:pt x="364" y="696"/>
                      <a:pt x="364" y="685"/>
                      <a:pt x="354" y="664"/>
                    </a:cubicBezTo>
                    <a:cubicBezTo>
                      <a:pt x="343" y="654"/>
                      <a:pt x="333" y="643"/>
                      <a:pt x="322" y="643"/>
                    </a:cubicBezTo>
                    <a:cubicBezTo>
                      <a:pt x="312" y="643"/>
                      <a:pt x="301" y="643"/>
                      <a:pt x="301" y="633"/>
                    </a:cubicBezTo>
                    <a:lnTo>
                      <a:pt x="301" y="643"/>
                    </a:lnTo>
                    <a:lnTo>
                      <a:pt x="177" y="581"/>
                    </a:lnTo>
                    <a:lnTo>
                      <a:pt x="146" y="550"/>
                    </a:lnTo>
                    <a:cubicBezTo>
                      <a:pt x="135" y="540"/>
                      <a:pt x="135" y="530"/>
                      <a:pt x="125" y="530"/>
                    </a:cubicBezTo>
                    <a:lnTo>
                      <a:pt x="125" y="509"/>
                    </a:lnTo>
                    <a:lnTo>
                      <a:pt x="125" y="498"/>
                    </a:lnTo>
                    <a:lnTo>
                      <a:pt x="125" y="477"/>
                    </a:lnTo>
                    <a:cubicBezTo>
                      <a:pt x="135" y="467"/>
                      <a:pt x="135" y="457"/>
                      <a:pt x="146" y="447"/>
                    </a:cubicBezTo>
                    <a:cubicBezTo>
                      <a:pt x="167" y="415"/>
                      <a:pt x="188" y="394"/>
                      <a:pt x="208" y="374"/>
                    </a:cubicBezTo>
                    <a:cubicBezTo>
                      <a:pt x="281" y="322"/>
                      <a:pt x="354" y="281"/>
                      <a:pt x="437" y="239"/>
                    </a:cubicBezTo>
                    <a:lnTo>
                      <a:pt x="426" y="239"/>
                    </a:lnTo>
                    <a:cubicBezTo>
                      <a:pt x="467" y="218"/>
                      <a:pt x="520" y="208"/>
                      <a:pt x="571" y="187"/>
                    </a:cubicBezTo>
                    <a:cubicBezTo>
                      <a:pt x="613" y="166"/>
                      <a:pt x="665" y="156"/>
                      <a:pt x="706" y="145"/>
                    </a:cubicBezTo>
                    <a:cubicBezTo>
                      <a:pt x="834" y="126"/>
                      <a:pt x="957" y="114"/>
                      <a:pt x="1082" y="114"/>
                    </a:cubicBezTo>
                    <a:cubicBezTo>
                      <a:pt x="1150" y="114"/>
                      <a:pt x="1218" y="117"/>
                      <a:pt x="1287" y="125"/>
                    </a:cubicBezTo>
                    <a:cubicBezTo>
                      <a:pt x="1484" y="135"/>
                      <a:pt x="1681" y="177"/>
                      <a:pt x="1868" y="239"/>
                    </a:cubicBezTo>
                    <a:cubicBezTo>
                      <a:pt x="2013" y="291"/>
                      <a:pt x="2159" y="364"/>
                      <a:pt x="2293" y="457"/>
                    </a:cubicBezTo>
                    <a:cubicBezTo>
                      <a:pt x="2335" y="477"/>
                      <a:pt x="2366" y="509"/>
                      <a:pt x="2397" y="540"/>
                    </a:cubicBezTo>
                    <a:cubicBezTo>
                      <a:pt x="2406" y="549"/>
                      <a:pt x="2420" y="554"/>
                      <a:pt x="2434" y="554"/>
                    </a:cubicBezTo>
                    <a:cubicBezTo>
                      <a:pt x="2451" y="554"/>
                      <a:pt x="2468" y="547"/>
                      <a:pt x="2480" y="530"/>
                    </a:cubicBezTo>
                    <a:cubicBezTo>
                      <a:pt x="2500" y="509"/>
                      <a:pt x="2500" y="477"/>
                      <a:pt x="2470" y="457"/>
                    </a:cubicBezTo>
                    <a:cubicBezTo>
                      <a:pt x="2366" y="364"/>
                      <a:pt x="2252" y="291"/>
                      <a:pt x="2138" y="228"/>
                    </a:cubicBezTo>
                    <a:cubicBezTo>
                      <a:pt x="2013" y="166"/>
                      <a:pt x="1878" y="125"/>
                      <a:pt x="1744" y="83"/>
                    </a:cubicBezTo>
                    <a:cubicBezTo>
                      <a:pt x="1608" y="52"/>
                      <a:pt x="1463" y="21"/>
                      <a:pt x="1318" y="11"/>
                    </a:cubicBezTo>
                    <a:cubicBezTo>
                      <a:pt x="1246" y="11"/>
                      <a:pt x="1173" y="0"/>
                      <a:pt x="1101" y="0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63"/>
              <p:cNvSpPr/>
              <p:nvPr/>
            </p:nvSpPr>
            <p:spPr>
              <a:xfrm>
                <a:off x="2053225" y="2204175"/>
                <a:ext cx="5837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685" extrusionOk="0">
                    <a:moveTo>
                      <a:pt x="1744" y="311"/>
                    </a:moveTo>
                    <a:cubicBezTo>
                      <a:pt x="1754" y="311"/>
                      <a:pt x="1754" y="311"/>
                      <a:pt x="1754" y="322"/>
                    </a:cubicBezTo>
                    <a:lnTo>
                      <a:pt x="1744" y="322"/>
                    </a:lnTo>
                    <a:lnTo>
                      <a:pt x="1744" y="311"/>
                    </a:lnTo>
                    <a:close/>
                    <a:moveTo>
                      <a:pt x="1173" y="0"/>
                    </a:moveTo>
                    <a:cubicBezTo>
                      <a:pt x="1152" y="0"/>
                      <a:pt x="1131" y="0"/>
                      <a:pt x="1110" y="11"/>
                    </a:cubicBezTo>
                    <a:cubicBezTo>
                      <a:pt x="976" y="11"/>
                      <a:pt x="841" y="21"/>
                      <a:pt x="706" y="52"/>
                    </a:cubicBezTo>
                    <a:cubicBezTo>
                      <a:pt x="603" y="73"/>
                      <a:pt x="499" y="104"/>
                      <a:pt x="395" y="166"/>
                    </a:cubicBezTo>
                    <a:cubicBezTo>
                      <a:pt x="374" y="161"/>
                      <a:pt x="351" y="159"/>
                      <a:pt x="326" y="159"/>
                    </a:cubicBezTo>
                    <a:cubicBezTo>
                      <a:pt x="302" y="159"/>
                      <a:pt x="276" y="161"/>
                      <a:pt x="250" y="166"/>
                    </a:cubicBezTo>
                    <a:cubicBezTo>
                      <a:pt x="218" y="166"/>
                      <a:pt x="188" y="187"/>
                      <a:pt x="167" y="198"/>
                    </a:cubicBezTo>
                    <a:cubicBezTo>
                      <a:pt x="135" y="218"/>
                      <a:pt x="115" y="239"/>
                      <a:pt x="94" y="270"/>
                    </a:cubicBezTo>
                    <a:cubicBezTo>
                      <a:pt x="84" y="281"/>
                      <a:pt x="84" y="291"/>
                      <a:pt x="73" y="311"/>
                    </a:cubicBezTo>
                    <a:cubicBezTo>
                      <a:pt x="63" y="311"/>
                      <a:pt x="63" y="322"/>
                      <a:pt x="52" y="332"/>
                    </a:cubicBezTo>
                    <a:cubicBezTo>
                      <a:pt x="32" y="343"/>
                      <a:pt x="22" y="364"/>
                      <a:pt x="11" y="384"/>
                    </a:cubicBezTo>
                    <a:cubicBezTo>
                      <a:pt x="1" y="405"/>
                      <a:pt x="1" y="436"/>
                      <a:pt x="1" y="467"/>
                    </a:cubicBezTo>
                    <a:lnTo>
                      <a:pt x="1" y="509"/>
                    </a:lnTo>
                    <a:cubicBezTo>
                      <a:pt x="11" y="519"/>
                      <a:pt x="11" y="530"/>
                      <a:pt x="22" y="540"/>
                    </a:cubicBezTo>
                    <a:cubicBezTo>
                      <a:pt x="42" y="560"/>
                      <a:pt x="63" y="581"/>
                      <a:pt x="84" y="592"/>
                    </a:cubicBezTo>
                    <a:cubicBezTo>
                      <a:pt x="94" y="592"/>
                      <a:pt x="105" y="602"/>
                      <a:pt x="125" y="602"/>
                    </a:cubicBezTo>
                    <a:cubicBezTo>
                      <a:pt x="156" y="623"/>
                      <a:pt x="188" y="643"/>
                      <a:pt x="229" y="664"/>
                    </a:cubicBezTo>
                    <a:cubicBezTo>
                      <a:pt x="271" y="675"/>
                      <a:pt x="312" y="675"/>
                      <a:pt x="354" y="685"/>
                    </a:cubicBezTo>
                    <a:cubicBezTo>
                      <a:pt x="364" y="685"/>
                      <a:pt x="384" y="685"/>
                      <a:pt x="395" y="675"/>
                    </a:cubicBezTo>
                    <a:cubicBezTo>
                      <a:pt x="405" y="664"/>
                      <a:pt x="416" y="654"/>
                      <a:pt x="416" y="643"/>
                    </a:cubicBezTo>
                    <a:cubicBezTo>
                      <a:pt x="488" y="633"/>
                      <a:pt x="561" y="623"/>
                      <a:pt x="623" y="602"/>
                    </a:cubicBezTo>
                    <a:cubicBezTo>
                      <a:pt x="644" y="602"/>
                      <a:pt x="675" y="592"/>
                      <a:pt x="706" y="581"/>
                    </a:cubicBezTo>
                    <a:lnTo>
                      <a:pt x="758" y="581"/>
                    </a:lnTo>
                    <a:cubicBezTo>
                      <a:pt x="924" y="571"/>
                      <a:pt x="1090" y="550"/>
                      <a:pt x="1256" y="519"/>
                    </a:cubicBezTo>
                    <a:cubicBezTo>
                      <a:pt x="1267" y="519"/>
                      <a:pt x="1276" y="509"/>
                      <a:pt x="1276" y="509"/>
                    </a:cubicBezTo>
                    <a:cubicBezTo>
                      <a:pt x="1287" y="498"/>
                      <a:pt x="1287" y="498"/>
                      <a:pt x="1287" y="488"/>
                    </a:cubicBezTo>
                    <a:cubicBezTo>
                      <a:pt x="1370" y="477"/>
                      <a:pt x="1463" y="467"/>
                      <a:pt x="1546" y="457"/>
                    </a:cubicBezTo>
                    <a:cubicBezTo>
                      <a:pt x="1557" y="457"/>
                      <a:pt x="1567" y="457"/>
                      <a:pt x="1567" y="447"/>
                    </a:cubicBezTo>
                    <a:cubicBezTo>
                      <a:pt x="1578" y="447"/>
                      <a:pt x="1588" y="436"/>
                      <a:pt x="1588" y="426"/>
                    </a:cubicBezTo>
                    <a:cubicBezTo>
                      <a:pt x="1635" y="429"/>
                      <a:pt x="1682" y="430"/>
                      <a:pt x="1729" y="430"/>
                    </a:cubicBezTo>
                    <a:cubicBezTo>
                      <a:pt x="1858" y="430"/>
                      <a:pt x="1987" y="420"/>
                      <a:pt x="2117" y="405"/>
                    </a:cubicBezTo>
                    <a:cubicBezTo>
                      <a:pt x="2127" y="405"/>
                      <a:pt x="2148" y="415"/>
                      <a:pt x="2159" y="415"/>
                    </a:cubicBezTo>
                    <a:lnTo>
                      <a:pt x="2148" y="415"/>
                    </a:lnTo>
                    <a:cubicBezTo>
                      <a:pt x="2179" y="426"/>
                      <a:pt x="2221" y="436"/>
                      <a:pt x="2252" y="457"/>
                    </a:cubicBezTo>
                    <a:cubicBezTo>
                      <a:pt x="2259" y="459"/>
                      <a:pt x="2267" y="461"/>
                      <a:pt x="2275" y="461"/>
                    </a:cubicBezTo>
                    <a:cubicBezTo>
                      <a:pt x="2297" y="461"/>
                      <a:pt x="2316" y="449"/>
                      <a:pt x="2325" y="426"/>
                    </a:cubicBezTo>
                    <a:cubicBezTo>
                      <a:pt x="2335" y="405"/>
                      <a:pt x="2335" y="364"/>
                      <a:pt x="2304" y="353"/>
                    </a:cubicBezTo>
                    <a:cubicBezTo>
                      <a:pt x="2272" y="343"/>
                      <a:pt x="2252" y="332"/>
                      <a:pt x="2221" y="322"/>
                    </a:cubicBezTo>
                    <a:cubicBezTo>
                      <a:pt x="2221" y="311"/>
                      <a:pt x="2210" y="291"/>
                      <a:pt x="2189" y="291"/>
                    </a:cubicBezTo>
                    <a:cubicBezTo>
                      <a:pt x="2076" y="228"/>
                      <a:pt x="1951" y="198"/>
                      <a:pt x="1837" y="156"/>
                    </a:cubicBezTo>
                    <a:cubicBezTo>
                      <a:pt x="1816" y="156"/>
                      <a:pt x="1795" y="145"/>
                      <a:pt x="1774" y="145"/>
                    </a:cubicBezTo>
                    <a:cubicBezTo>
                      <a:pt x="1691" y="83"/>
                      <a:pt x="1598" y="52"/>
                      <a:pt x="1505" y="32"/>
                    </a:cubicBezTo>
                    <a:cubicBezTo>
                      <a:pt x="1442" y="21"/>
                      <a:pt x="1380" y="11"/>
                      <a:pt x="1329" y="11"/>
                    </a:cubicBezTo>
                    <a:cubicBezTo>
                      <a:pt x="1276" y="11"/>
                      <a:pt x="1225" y="0"/>
                      <a:pt x="1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63"/>
              <p:cNvSpPr/>
              <p:nvPr/>
            </p:nvSpPr>
            <p:spPr>
              <a:xfrm>
                <a:off x="2068000" y="2210650"/>
                <a:ext cx="407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328" extrusionOk="0">
                    <a:moveTo>
                      <a:pt x="810" y="1"/>
                    </a:moveTo>
                    <a:cubicBezTo>
                      <a:pt x="685" y="1"/>
                      <a:pt x="551" y="11"/>
                      <a:pt x="427" y="32"/>
                    </a:cubicBezTo>
                    <a:cubicBezTo>
                      <a:pt x="302" y="52"/>
                      <a:pt x="167" y="84"/>
                      <a:pt x="53" y="125"/>
                    </a:cubicBezTo>
                    <a:cubicBezTo>
                      <a:pt x="22" y="135"/>
                      <a:pt x="1" y="167"/>
                      <a:pt x="12" y="188"/>
                    </a:cubicBezTo>
                    <a:cubicBezTo>
                      <a:pt x="20" y="213"/>
                      <a:pt x="43" y="232"/>
                      <a:pt x="68" y="232"/>
                    </a:cubicBezTo>
                    <a:cubicBezTo>
                      <a:pt x="73" y="232"/>
                      <a:pt x="79" y="231"/>
                      <a:pt x="84" y="229"/>
                    </a:cubicBezTo>
                    <a:cubicBezTo>
                      <a:pt x="178" y="198"/>
                      <a:pt x="281" y="177"/>
                      <a:pt x="374" y="156"/>
                    </a:cubicBezTo>
                    <a:cubicBezTo>
                      <a:pt x="526" y="124"/>
                      <a:pt x="683" y="111"/>
                      <a:pt x="836" y="111"/>
                    </a:cubicBezTo>
                    <a:cubicBezTo>
                      <a:pt x="883" y="111"/>
                      <a:pt x="930" y="112"/>
                      <a:pt x="976" y="115"/>
                    </a:cubicBezTo>
                    <a:lnTo>
                      <a:pt x="966" y="115"/>
                    </a:lnTo>
                    <a:cubicBezTo>
                      <a:pt x="1080" y="125"/>
                      <a:pt x="1183" y="146"/>
                      <a:pt x="1298" y="177"/>
                    </a:cubicBezTo>
                    <a:lnTo>
                      <a:pt x="1485" y="271"/>
                    </a:lnTo>
                    <a:lnTo>
                      <a:pt x="1474" y="271"/>
                    </a:lnTo>
                    <a:cubicBezTo>
                      <a:pt x="1474" y="271"/>
                      <a:pt x="1485" y="271"/>
                      <a:pt x="1485" y="281"/>
                    </a:cubicBezTo>
                    <a:cubicBezTo>
                      <a:pt x="1495" y="291"/>
                      <a:pt x="1515" y="301"/>
                      <a:pt x="1526" y="312"/>
                    </a:cubicBezTo>
                    <a:cubicBezTo>
                      <a:pt x="1541" y="323"/>
                      <a:pt x="1557" y="328"/>
                      <a:pt x="1571" y="328"/>
                    </a:cubicBezTo>
                    <a:cubicBezTo>
                      <a:pt x="1586" y="328"/>
                      <a:pt x="1599" y="323"/>
                      <a:pt x="1609" y="312"/>
                    </a:cubicBezTo>
                    <a:cubicBezTo>
                      <a:pt x="1630" y="291"/>
                      <a:pt x="1630" y="250"/>
                      <a:pt x="1609" y="229"/>
                    </a:cubicBezTo>
                    <a:cubicBezTo>
                      <a:pt x="1402" y="52"/>
                      <a:pt x="1121" y="11"/>
                      <a:pt x="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63"/>
              <p:cNvSpPr/>
              <p:nvPr/>
            </p:nvSpPr>
            <p:spPr>
              <a:xfrm>
                <a:off x="1955975" y="2219725"/>
                <a:ext cx="97275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448" extrusionOk="0">
                    <a:moveTo>
                      <a:pt x="3590" y="1"/>
                    </a:moveTo>
                    <a:cubicBezTo>
                      <a:pt x="3403" y="1"/>
                      <a:pt x="3227" y="21"/>
                      <a:pt x="3050" y="53"/>
                    </a:cubicBezTo>
                    <a:cubicBezTo>
                      <a:pt x="2781" y="104"/>
                      <a:pt x="2532" y="187"/>
                      <a:pt x="2283" y="302"/>
                    </a:cubicBezTo>
                    <a:cubicBezTo>
                      <a:pt x="2034" y="406"/>
                      <a:pt x="1796" y="551"/>
                      <a:pt x="1567" y="706"/>
                    </a:cubicBezTo>
                    <a:cubicBezTo>
                      <a:pt x="1339" y="872"/>
                      <a:pt x="1132" y="1059"/>
                      <a:pt x="945" y="1256"/>
                    </a:cubicBezTo>
                    <a:cubicBezTo>
                      <a:pt x="758" y="1453"/>
                      <a:pt x="592" y="1671"/>
                      <a:pt x="447" y="1909"/>
                    </a:cubicBezTo>
                    <a:cubicBezTo>
                      <a:pt x="302" y="2127"/>
                      <a:pt x="187" y="2366"/>
                      <a:pt x="104" y="2615"/>
                    </a:cubicBezTo>
                    <a:cubicBezTo>
                      <a:pt x="63" y="2718"/>
                      <a:pt x="32" y="2822"/>
                      <a:pt x="21" y="2937"/>
                    </a:cubicBezTo>
                    <a:cubicBezTo>
                      <a:pt x="1" y="3030"/>
                      <a:pt x="1" y="3123"/>
                      <a:pt x="11" y="3216"/>
                    </a:cubicBezTo>
                    <a:cubicBezTo>
                      <a:pt x="21" y="3289"/>
                      <a:pt x="53" y="3361"/>
                      <a:pt x="125" y="3414"/>
                    </a:cubicBezTo>
                    <a:cubicBezTo>
                      <a:pt x="146" y="3434"/>
                      <a:pt x="187" y="3444"/>
                      <a:pt x="219" y="3444"/>
                    </a:cubicBezTo>
                    <a:cubicBezTo>
                      <a:pt x="229" y="3447"/>
                      <a:pt x="239" y="3447"/>
                      <a:pt x="249" y="3447"/>
                    </a:cubicBezTo>
                    <a:cubicBezTo>
                      <a:pt x="291" y="3447"/>
                      <a:pt x="331" y="3432"/>
                      <a:pt x="364" y="3424"/>
                    </a:cubicBezTo>
                    <a:cubicBezTo>
                      <a:pt x="426" y="3403"/>
                      <a:pt x="489" y="3361"/>
                      <a:pt x="540" y="3331"/>
                    </a:cubicBezTo>
                    <a:cubicBezTo>
                      <a:pt x="561" y="3310"/>
                      <a:pt x="561" y="3269"/>
                      <a:pt x="551" y="3248"/>
                    </a:cubicBezTo>
                    <a:cubicBezTo>
                      <a:pt x="540" y="3237"/>
                      <a:pt x="530" y="3227"/>
                      <a:pt x="509" y="3227"/>
                    </a:cubicBezTo>
                    <a:cubicBezTo>
                      <a:pt x="499" y="3227"/>
                      <a:pt x="478" y="3237"/>
                      <a:pt x="468" y="3237"/>
                    </a:cubicBezTo>
                    <a:cubicBezTo>
                      <a:pt x="457" y="3248"/>
                      <a:pt x="436" y="3258"/>
                      <a:pt x="426" y="3269"/>
                    </a:cubicBezTo>
                    <a:cubicBezTo>
                      <a:pt x="385" y="3299"/>
                      <a:pt x="343" y="3310"/>
                      <a:pt x="291" y="3331"/>
                    </a:cubicBezTo>
                    <a:cubicBezTo>
                      <a:pt x="281" y="3331"/>
                      <a:pt x="260" y="3331"/>
                      <a:pt x="240" y="3341"/>
                    </a:cubicBezTo>
                    <a:cubicBezTo>
                      <a:pt x="229" y="3331"/>
                      <a:pt x="219" y="3331"/>
                      <a:pt x="208" y="3331"/>
                    </a:cubicBezTo>
                    <a:cubicBezTo>
                      <a:pt x="208" y="3331"/>
                      <a:pt x="198" y="3331"/>
                      <a:pt x="187" y="3320"/>
                    </a:cubicBezTo>
                    <a:cubicBezTo>
                      <a:pt x="187" y="3320"/>
                      <a:pt x="177" y="3320"/>
                      <a:pt x="177" y="3310"/>
                    </a:cubicBezTo>
                    <a:cubicBezTo>
                      <a:pt x="167" y="3299"/>
                      <a:pt x="157" y="3299"/>
                      <a:pt x="157" y="3289"/>
                    </a:cubicBezTo>
                    <a:lnTo>
                      <a:pt x="125" y="3227"/>
                    </a:lnTo>
                    <a:cubicBezTo>
                      <a:pt x="115" y="3186"/>
                      <a:pt x="115" y="3144"/>
                      <a:pt x="115" y="3103"/>
                    </a:cubicBezTo>
                    <a:cubicBezTo>
                      <a:pt x="115" y="3009"/>
                      <a:pt x="125" y="2916"/>
                      <a:pt x="146" y="2833"/>
                    </a:cubicBezTo>
                    <a:cubicBezTo>
                      <a:pt x="146" y="2822"/>
                      <a:pt x="157" y="2822"/>
                      <a:pt x="157" y="2822"/>
                    </a:cubicBezTo>
                    <a:lnTo>
                      <a:pt x="146" y="2822"/>
                    </a:lnTo>
                    <a:cubicBezTo>
                      <a:pt x="157" y="2822"/>
                      <a:pt x="157" y="2822"/>
                      <a:pt x="157" y="2812"/>
                    </a:cubicBezTo>
                    <a:lnTo>
                      <a:pt x="157" y="2822"/>
                    </a:lnTo>
                    <a:cubicBezTo>
                      <a:pt x="187" y="2708"/>
                      <a:pt x="229" y="2594"/>
                      <a:pt x="270" y="2480"/>
                    </a:cubicBezTo>
                    <a:cubicBezTo>
                      <a:pt x="323" y="2356"/>
                      <a:pt x="374" y="2241"/>
                      <a:pt x="436" y="2127"/>
                    </a:cubicBezTo>
                    <a:lnTo>
                      <a:pt x="436" y="2137"/>
                    </a:lnTo>
                    <a:cubicBezTo>
                      <a:pt x="602" y="1837"/>
                      <a:pt x="810" y="1557"/>
                      <a:pt x="1049" y="1308"/>
                    </a:cubicBezTo>
                    <a:cubicBezTo>
                      <a:pt x="1308" y="1038"/>
                      <a:pt x="1598" y="800"/>
                      <a:pt x="1920" y="613"/>
                    </a:cubicBezTo>
                    <a:cubicBezTo>
                      <a:pt x="2200" y="447"/>
                      <a:pt x="2501" y="312"/>
                      <a:pt x="2812" y="219"/>
                    </a:cubicBezTo>
                    <a:lnTo>
                      <a:pt x="2812" y="219"/>
                    </a:lnTo>
                    <a:lnTo>
                      <a:pt x="2801" y="229"/>
                    </a:lnTo>
                    <a:cubicBezTo>
                      <a:pt x="3050" y="157"/>
                      <a:pt x="3309" y="115"/>
                      <a:pt x="3568" y="115"/>
                    </a:cubicBezTo>
                    <a:lnTo>
                      <a:pt x="3568" y="115"/>
                    </a:lnTo>
                    <a:cubicBezTo>
                      <a:pt x="3648" y="115"/>
                      <a:pt x="3738" y="115"/>
                      <a:pt x="3818" y="125"/>
                    </a:cubicBezTo>
                    <a:cubicBezTo>
                      <a:pt x="3850" y="125"/>
                      <a:pt x="3880" y="104"/>
                      <a:pt x="3880" y="74"/>
                    </a:cubicBezTo>
                    <a:cubicBezTo>
                      <a:pt x="3891" y="53"/>
                      <a:pt x="3870" y="21"/>
                      <a:pt x="3839" y="11"/>
                    </a:cubicBezTo>
                    <a:cubicBezTo>
                      <a:pt x="3756" y="11"/>
                      <a:pt x="3673" y="1"/>
                      <a:pt x="3590" y="1"/>
                    </a:cubicBezTo>
                    <a:close/>
                  </a:path>
                </a:pathLst>
              </a:custGeom>
              <a:solidFill>
                <a:srgbClr val="2533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63"/>
              <p:cNvSpPr/>
              <p:nvPr/>
            </p:nvSpPr>
            <p:spPr>
              <a:xfrm>
                <a:off x="1957525" y="2221025"/>
                <a:ext cx="90800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13" extrusionOk="0">
                    <a:moveTo>
                      <a:pt x="3559" y="1"/>
                    </a:moveTo>
                    <a:cubicBezTo>
                      <a:pt x="3424" y="1"/>
                      <a:pt x="3279" y="22"/>
                      <a:pt x="3134" y="52"/>
                    </a:cubicBezTo>
                    <a:cubicBezTo>
                      <a:pt x="2999" y="73"/>
                      <a:pt x="2864" y="115"/>
                      <a:pt x="2729" y="156"/>
                    </a:cubicBezTo>
                    <a:cubicBezTo>
                      <a:pt x="2605" y="198"/>
                      <a:pt x="2490" y="239"/>
                      <a:pt x="2377" y="291"/>
                    </a:cubicBezTo>
                    <a:cubicBezTo>
                      <a:pt x="2356" y="291"/>
                      <a:pt x="2345" y="301"/>
                      <a:pt x="2335" y="301"/>
                    </a:cubicBezTo>
                    <a:lnTo>
                      <a:pt x="2324" y="301"/>
                    </a:lnTo>
                    <a:cubicBezTo>
                      <a:pt x="1983" y="354"/>
                      <a:pt x="1681" y="550"/>
                      <a:pt x="1422" y="778"/>
                    </a:cubicBezTo>
                    <a:cubicBezTo>
                      <a:pt x="1339" y="851"/>
                      <a:pt x="1256" y="934"/>
                      <a:pt x="1183" y="1007"/>
                    </a:cubicBezTo>
                    <a:cubicBezTo>
                      <a:pt x="1121" y="1069"/>
                      <a:pt x="1049" y="1142"/>
                      <a:pt x="987" y="1214"/>
                    </a:cubicBezTo>
                    <a:cubicBezTo>
                      <a:pt x="883" y="1318"/>
                      <a:pt x="789" y="1442"/>
                      <a:pt x="706" y="1557"/>
                    </a:cubicBezTo>
                    <a:cubicBezTo>
                      <a:pt x="623" y="1629"/>
                      <a:pt x="551" y="1723"/>
                      <a:pt x="489" y="1806"/>
                    </a:cubicBezTo>
                    <a:cubicBezTo>
                      <a:pt x="395" y="1940"/>
                      <a:pt x="312" y="2085"/>
                      <a:pt x="250" y="2231"/>
                    </a:cubicBezTo>
                    <a:cubicBezTo>
                      <a:pt x="240" y="2251"/>
                      <a:pt x="229" y="2272"/>
                      <a:pt x="229" y="2283"/>
                    </a:cubicBezTo>
                    <a:cubicBezTo>
                      <a:pt x="178" y="2387"/>
                      <a:pt x="125" y="2500"/>
                      <a:pt x="95" y="2615"/>
                    </a:cubicBezTo>
                    <a:cubicBezTo>
                      <a:pt x="53" y="2739"/>
                      <a:pt x="22" y="2864"/>
                      <a:pt x="12" y="2998"/>
                    </a:cubicBezTo>
                    <a:cubicBezTo>
                      <a:pt x="12" y="2998"/>
                      <a:pt x="12" y="3009"/>
                      <a:pt x="22" y="3019"/>
                    </a:cubicBezTo>
                    <a:cubicBezTo>
                      <a:pt x="12" y="3061"/>
                      <a:pt x="12" y="3102"/>
                      <a:pt x="1" y="3144"/>
                    </a:cubicBezTo>
                    <a:cubicBezTo>
                      <a:pt x="1" y="3164"/>
                      <a:pt x="12" y="3196"/>
                      <a:pt x="42" y="3206"/>
                    </a:cubicBezTo>
                    <a:lnTo>
                      <a:pt x="84" y="3206"/>
                    </a:lnTo>
                    <a:lnTo>
                      <a:pt x="84" y="3268"/>
                    </a:lnTo>
                    <a:cubicBezTo>
                      <a:pt x="84" y="3294"/>
                      <a:pt x="105" y="3312"/>
                      <a:pt x="130" y="3312"/>
                    </a:cubicBezTo>
                    <a:cubicBezTo>
                      <a:pt x="135" y="3312"/>
                      <a:pt x="141" y="3311"/>
                      <a:pt x="146" y="3309"/>
                    </a:cubicBezTo>
                    <a:cubicBezTo>
                      <a:pt x="178" y="3309"/>
                      <a:pt x="198" y="3279"/>
                      <a:pt x="188" y="3247"/>
                    </a:cubicBezTo>
                    <a:lnTo>
                      <a:pt x="188" y="3164"/>
                    </a:lnTo>
                    <a:cubicBezTo>
                      <a:pt x="188" y="3113"/>
                      <a:pt x="188" y="3071"/>
                      <a:pt x="198" y="3019"/>
                    </a:cubicBezTo>
                    <a:cubicBezTo>
                      <a:pt x="208" y="2998"/>
                      <a:pt x="219" y="2968"/>
                      <a:pt x="229" y="2947"/>
                    </a:cubicBezTo>
                    <a:cubicBezTo>
                      <a:pt x="291" y="2843"/>
                      <a:pt x="344" y="2739"/>
                      <a:pt x="406" y="2636"/>
                    </a:cubicBezTo>
                    <a:cubicBezTo>
                      <a:pt x="416" y="2636"/>
                      <a:pt x="427" y="2625"/>
                      <a:pt x="437" y="2615"/>
                    </a:cubicBezTo>
                    <a:cubicBezTo>
                      <a:pt x="717" y="2231"/>
                      <a:pt x="1017" y="1857"/>
                      <a:pt x="1298" y="1463"/>
                    </a:cubicBezTo>
                    <a:cubicBezTo>
                      <a:pt x="1578" y="1225"/>
                      <a:pt x="1858" y="976"/>
                      <a:pt x="2159" y="758"/>
                    </a:cubicBezTo>
                    <a:cubicBezTo>
                      <a:pt x="2543" y="540"/>
                      <a:pt x="2968" y="364"/>
                      <a:pt x="3393" y="218"/>
                    </a:cubicBezTo>
                    <a:cubicBezTo>
                      <a:pt x="3414" y="208"/>
                      <a:pt x="3424" y="188"/>
                      <a:pt x="3424" y="167"/>
                    </a:cubicBezTo>
                    <a:cubicBezTo>
                      <a:pt x="3435" y="167"/>
                      <a:pt x="3445" y="167"/>
                      <a:pt x="3456" y="156"/>
                    </a:cubicBezTo>
                    <a:cubicBezTo>
                      <a:pt x="3476" y="156"/>
                      <a:pt x="3486" y="156"/>
                      <a:pt x="3497" y="135"/>
                    </a:cubicBezTo>
                    <a:cubicBezTo>
                      <a:pt x="3497" y="135"/>
                      <a:pt x="3507" y="125"/>
                      <a:pt x="3507" y="115"/>
                    </a:cubicBezTo>
                    <a:cubicBezTo>
                      <a:pt x="3528" y="115"/>
                      <a:pt x="3559" y="105"/>
                      <a:pt x="3580" y="105"/>
                    </a:cubicBezTo>
                    <a:cubicBezTo>
                      <a:pt x="3611" y="105"/>
                      <a:pt x="3631" y="73"/>
                      <a:pt x="3622" y="42"/>
                    </a:cubicBezTo>
                    <a:cubicBezTo>
                      <a:pt x="3622" y="32"/>
                      <a:pt x="3622" y="22"/>
                      <a:pt x="3601" y="11"/>
                    </a:cubicBezTo>
                    <a:cubicBezTo>
                      <a:pt x="3590" y="1"/>
                      <a:pt x="3580" y="1"/>
                      <a:pt x="3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63"/>
              <p:cNvSpPr/>
              <p:nvPr/>
            </p:nvSpPr>
            <p:spPr>
              <a:xfrm>
                <a:off x="2100175" y="2400725"/>
                <a:ext cx="1245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365" extrusionOk="0">
                    <a:moveTo>
                      <a:pt x="32" y="1"/>
                    </a:moveTo>
                    <a:cubicBezTo>
                      <a:pt x="11" y="22"/>
                      <a:pt x="0" y="53"/>
                      <a:pt x="11" y="74"/>
                    </a:cubicBezTo>
                    <a:cubicBezTo>
                      <a:pt x="32" y="116"/>
                      <a:pt x="52" y="157"/>
                      <a:pt x="83" y="188"/>
                    </a:cubicBezTo>
                    <a:cubicBezTo>
                      <a:pt x="115" y="219"/>
                      <a:pt x="145" y="250"/>
                      <a:pt x="177" y="271"/>
                    </a:cubicBezTo>
                    <a:cubicBezTo>
                      <a:pt x="260" y="323"/>
                      <a:pt x="343" y="354"/>
                      <a:pt x="436" y="364"/>
                    </a:cubicBezTo>
                    <a:cubicBezTo>
                      <a:pt x="457" y="364"/>
                      <a:pt x="488" y="344"/>
                      <a:pt x="488" y="323"/>
                    </a:cubicBezTo>
                    <a:cubicBezTo>
                      <a:pt x="498" y="312"/>
                      <a:pt x="498" y="302"/>
                      <a:pt x="488" y="291"/>
                    </a:cubicBezTo>
                    <a:cubicBezTo>
                      <a:pt x="488" y="281"/>
                      <a:pt x="498" y="271"/>
                      <a:pt x="488" y="261"/>
                    </a:cubicBezTo>
                    <a:cubicBezTo>
                      <a:pt x="488" y="240"/>
                      <a:pt x="477" y="229"/>
                      <a:pt x="467" y="219"/>
                    </a:cubicBezTo>
                    <a:cubicBezTo>
                      <a:pt x="374" y="146"/>
                      <a:pt x="260" y="95"/>
                      <a:pt x="145" y="33"/>
                    </a:cubicBezTo>
                    <a:lnTo>
                      <a:pt x="115" y="33"/>
                    </a:lnTo>
                    <a:cubicBezTo>
                      <a:pt x="104" y="12"/>
                      <a:pt x="83" y="1"/>
                      <a:pt x="62" y="1"/>
                    </a:cubicBezTo>
                    <a:close/>
                  </a:path>
                </a:pathLst>
              </a:custGeom>
              <a:solidFill>
                <a:srgbClr val="DE72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63"/>
              <p:cNvSpPr/>
              <p:nvPr/>
            </p:nvSpPr>
            <p:spPr>
              <a:xfrm>
                <a:off x="2160600" y="2323450"/>
                <a:ext cx="321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842" extrusionOk="0">
                    <a:moveTo>
                      <a:pt x="280" y="1"/>
                    </a:moveTo>
                    <a:cubicBezTo>
                      <a:pt x="176" y="1"/>
                      <a:pt x="114" y="22"/>
                      <a:pt x="83" y="74"/>
                    </a:cubicBezTo>
                    <a:cubicBezTo>
                      <a:pt x="0" y="219"/>
                      <a:pt x="208" y="478"/>
                      <a:pt x="529" y="665"/>
                    </a:cubicBezTo>
                    <a:cubicBezTo>
                      <a:pt x="716" y="779"/>
                      <a:pt x="923" y="841"/>
                      <a:pt x="1068" y="841"/>
                    </a:cubicBezTo>
                    <a:cubicBezTo>
                      <a:pt x="1172" y="841"/>
                      <a:pt x="1234" y="810"/>
                      <a:pt x="1266" y="758"/>
                    </a:cubicBezTo>
                    <a:cubicBezTo>
                      <a:pt x="1287" y="727"/>
                      <a:pt x="1287" y="685"/>
                      <a:pt x="1276" y="634"/>
                    </a:cubicBezTo>
                    <a:cubicBezTo>
                      <a:pt x="1234" y="489"/>
                      <a:pt x="1058" y="312"/>
                      <a:pt x="819" y="167"/>
                    </a:cubicBezTo>
                    <a:cubicBezTo>
                      <a:pt x="633" y="63"/>
                      <a:pt x="425" y="1"/>
                      <a:pt x="280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63"/>
              <p:cNvSpPr/>
              <p:nvPr/>
            </p:nvSpPr>
            <p:spPr>
              <a:xfrm>
                <a:off x="2069325" y="2312825"/>
                <a:ext cx="355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624" extrusionOk="0">
                    <a:moveTo>
                      <a:pt x="923" y="1"/>
                    </a:moveTo>
                    <a:cubicBezTo>
                      <a:pt x="840" y="1"/>
                      <a:pt x="747" y="11"/>
                      <a:pt x="653" y="22"/>
                    </a:cubicBezTo>
                    <a:cubicBezTo>
                      <a:pt x="477" y="52"/>
                      <a:pt x="301" y="115"/>
                      <a:pt x="187" y="188"/>
                    </a:cubicBezTo>
                    <a:cubicBezTo>
                      <a:pt x="62" y="271"/>
                      <a:pt x="0" y="354"/>
                      <a:pt x="10" y="426"/>
                    </a:cubicBezTo>
                    <a:cubicBezTo>
                      <a:pt x="31" y="550"/>
                      <a:pt x="228" y="623"/>
                      <a:pt x="498" y="623"/>
                    </a:cubicBezTo>
                    <a:cubicBezTo>
                      <a:pt x="581" y="623"/>
                      <a:pt x="664" y="613"/>
                      <a:pt x="757" y="603"/>
                    </a:cubicBezTo>
                    <a:cubicBezTo>
                      <a:pt x="1130" y="540"/>
                      <a:pt x="1421" y="354"/>
                      <a:pt x="1400" y="198"/>
                    </a:cubicBezTo>
                    <a:cubicBezTo>
                      <a:pt x="1379" y="73"/>
                      <a:pt x="1193" y="1"/>
                      <a:pt x="923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63"/>
              <p:cNvSpPr/>
              <p:nvPr/>
            </p:nvSpPr>
            <p:spPr>
              <a:xfrm>
                <a:off x="2121175" y="2347825"/>
                <a:ext cx="17400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859" extrusionOk="0">
                    <a:moveTo>
                      <a:pt x="322" y="1"/>
                    </a:moveTo>
                    <a:cubicBezTo>
                      <a:pt x="312" y="1"/>
                      <a:pt x="291" y="1"/>
                      <a:pt x="291" y="22"/>
                    </a:cubicBezTo>
                    <a:lnTo>
                      <a:pt x="197" y="427"/>
                    </a:lnTo>
                    <a:lnTo>
                      <a:pt x="167" y="572"/>
                    </a:lnTo>
                    <a:cubicBezTo>
                      <a:pt x="135" y="665"/>
                      <a:pt x="114" y="759"/>
                      <a:pt x="94" y="851"/>
                    </a:cubicBezTo>
                    <a:cubicBezTo>
                      <a:pt x="84" y="893"/>
                      <a:pt x="73" y="945"/>
                      <a:pt x="63" y="997"/>
                    </a:cubicBezTo>
                    <a:cubicBezTo>
                      <a:pt x="63" y="1017"/>
                      <a:pt x="52" y="1049"/>
                      <a:pt x="52" y="1070"/>
                    </a:cubicBezTo>
                    <a:lnTo>
                      <a:pt x="52" y="1090"/>
                    </a:lnTo>
                    <a:cubicBezTo>
                      <a:pt x="42" y="1111"/>
                      <a:pt x="42" y="1132"/>
                      <a:pt x="42" y="1142"/>
                    </a:cubicBezTo>
                    <a:cubicBezTo>
                      <a:pt x="31" y="1163"/>
                      <a:pt x="42" y="1173"/>
                      <a:pt x="52" y="1183"/>
                    </a:cubicBezTo>
                    <a:cubicBezTo>
                      <a:pt x="63" y="1194"/>
                      <a:pt x="73" y="1204"/>
                      <a:pt x="84" y="1204"/>
                    </a:cubicBezTo>
                    <a:cubicBezTo>
                      <a:pt x="94" y="1204"/>
                      <a:pt x="94" y="1204"/>
                      <a:pt x="94" y="1194"/>
                    </a:cubicBezTo>
                    <a:cubicBezTo>
                      <a:pt x="156" y="1183"/>
                      <a:pt x="218" y="1163"/>
                      <a:pt x="280" y="1153"/>
                    </a:cubicBezTo>
                    <a:cubicBezTo>
                      <a:pt x="312" y="1142"/>
                      <a:pt x="333" y="1142"/>
                      <a:pt x="353" y="1142"/>
                    </a:cubicBezTo>
                    <a:cubicBezTo>
                      <a:pt x="363" y="1142"/>
                      <a:pt x="384" y="1142"/>
                      <a:pt x="395" y="1153"/>
                    </a:cubicBezTo>
                    <a:cubicBezTo>
                      <a:pt x="416" y="1153"/>
                      <a:pt x="436" y="1153"/>
                      <a:pt x="457" y="1163"/>
                    </a:cubicBezTo>
                    <a:cubicBezTo>
                      <a:pt x="478" y="1173"/>
                      <a:pt x="488" y="1173"/>
                      <a:pt x="499" y="1183"/>
                    </a:cubicBezTo>
                    <a:lnTo>
                      <a:pt x="529" y="1215"/>
                    </a:lnTo>
                    <a:cubicBezTo>
                      <a:pt x="540" y="1225"/>
                      <a:pt x="540" y="1236"/>
                      <a:pt x="550" y="1256"/>
                    </a:cubicBezTo>
                    <a:cubicBezTo>
                      <a:pt x="561" y="1266"/>
                      <a:pt x="561" y="1287"/>
                      <a:pt x="561" y="1298"/>
                    </a:cubicBezTo>
                    <a:cubicBezTo>
                      <a:pt x="571" y="1329"/>
                      <a:pt x="571" y="1349"/>
                      <a:pt x="561" y="1381"/>
                    </a:cubicBezTo>
                    <a:cubicBezTo>
                      <a:pt x="561" y="1412"/>
                      <a:pt x="550" y="1443"/>
                      <a:pt x="540" y="1474"/>
                    </a:cubicBezTo>
                    <a:cubicBezTo>
                      <a:pt x="519" y="1505"/>
                      <a:pt x="509" y="1547"/>
                      <a:pt x="478" y="1578"/>
                    </a:cubicBezTo>
                    <a:cubicBezTo>
                      <a:pt x="457" y="1598"/>
                      <a:pt x="436" y="1630"/>
                      <a:pt x="405" y="1651"/>
                    </a:cubicBezTo>
                    <a:cubicBezTo>
                      <a:pt x="384" y="1671"/>
                      <a:pt x="353" y="1681"/>
                      <a:pt x="322" y="1692"/>
                    </a:cubicBezTo>
                    <a:cubicBezTo>
                      <a:pt x="301" y="1713"/>
                      <a:pt x="270" y="1713"/>
                      <a:pt x="239" y="1723"/>
                    </a:cubicBezTo>
                    <a:lnTo>
                      <a:pt x="125" y="1723"/>
                    </a:lnTo>
                    <a:lnTo>
                      <a:pt x="104" y="1713"/>
                    </a:lnTo>
                    <a:lnTo>
                      <a:pt x="73" y="1713"/>
                    </a:lnTo>
                    <a:cubicBezTo>
                      <a:pt x="63" y="1713"/>
                      <a:pt x="52" y="1713"/>
                      <a:pt x="42" y="1723"/>
                    </a:cubicBezTo>
                    <a:cubicBezTo>
                      <a:pt x="21" y="1734"/>
                      <a:pt x="11" y="1744"/>
                      <a:pt x="11" y="1764"/>
                    </a:cubicBezTo>
                    <a:cubicBezTo>
                      <a:pt x="1" y="1775"/>
                      <a:pt x="11" y="1796"/>
                      <a:pt x="21" y="1817"/>
                    </a:cubicBezTo>
                    <a:cubicBezTo>
                      <a:pt x="21" y="1837"/>
                      <a:pt x="42" y="1847"/>
                      <a:pt x="52" y="1847"/>
                    </a:cubicBezTo>
                    <a:cubicBezTo>
                      <a:pt x="104" y="1858"/>
                      <a:pt x="146" y="1858"/>
                      <a:pt x="187" y="1858"/>
                    </a:cubicBezTo>
                    <a:cubicBezTo>
                      <a:pt x="218" y="1858"/>
                      <a:pt x="260" y="1858"/>
                      <a:pt x="312" y="1847"/>
                    </a:cubicBezTo>
                    <a:cubicBezTo>
                      <a:pt x="343" y="1837"/>
                      <a:pt x="374" y="1827"/>
                      <a:pt x="416" y="1806"/>
                    </a:cubicBezTo>
                    <a:cubicBezTo>
                      <a:pt x="446" y="1796"/>
                      <a:pt x="478" y="1764"/>
                      <a:pt x="509" y="1744"/>
                    </a:cubicBezTo>
                    <a:lnTo>
                      <a:pt x="571" y="1681"/>
                    </a:lnTo>
                    <a:cubicBezTo>
                      <a:pt x="602" y="1651"/>
                      <a:pt x="623" y="1619"/>
                      <a:pt x="633" y="1588"/>
                    </a:cubicBezTo>
                    <a:cubicBezTo>
                      <a:pt x="654" y="1557"/>
                      <a:pt x="665" y="1526"/>
                      <a:pt x="675" y="1495"/>
                    </a:cubicBezTo>
                    <a:cubicBezTo>
                      <a:pt x="685" y="1464"/>
                      <a:pt x="695" y="1432"/>
                      <a:pt x="695" y="1391"/>
                    </a:cubicBezTo>
                    <a:lnTo>
                      <a:pt x="695" y="1308"/>
                    </a:lnTo>
                    <a:cubicBezTo>
                      <a:pt x="695" y="1277"/>
                      <a:pt x="685" y="1246"/>
                      <a:pt x="675" y="1225"/>
                    </a:cubicBezTo>
                    <a:cubicBezTo>
                      <a:pt x="665" y="1194"/>
                      <a:pt x="644" y="1163"/>
                      <a:pt x="623" y="1142"/>
                    </a:cubicBezTo>
                    <a:cubicBezTo>
                      <a:pt x="612" y="1121"/>
                      <a:pt x="592" y="1100"/>
                      <a:pt x="561" y="1080"/>
                    </a:cubicBezTo>
                    <a:cubicBezTo>
                      <a:pt x="540" y="1070"/>
                      <a:pt x="509" y="1049"/>
                      <a:pt x="478" y="1049"/>
                    </a:cubicBezTo>
                    <a:cubicBezTo>
                      <a:pt x="446" y="1038"/>
                      <a:pt x="416" y="1038"/>
                      <a:pt x="374" y="1038"/>
                    </a:cubicBezTo>
                    <a:lnTo>
                      <a:pt x="363" y="1038"/>
                    </a:lnTo>
                    <a:cubicBezTo>
                      <a:pt x="291" y="1038"/>
                      <a:pt x="218" y="1049"/>
                      <a:pt x="135" y="1090"/>
                    </a:cubicBezTo>
                    <a:cubicBezTo>
                      <a:pt x="167" y="842"/>
                      <a:pt x="229" y="582"/>
                      <a:pt x="280" y="364"/>
                    </a:cubicBezTo>
                    <a:lnTo>
                      <a:pt x="280" y="344"/>
                    </a:lnTo>
                    <a:cubicBezTo>
                      <a:pt x="301" y="240"/>
                      <a:pt x="333" y="136"/>
                      <a:pt x="353" y="32"/>
                    </a:cubicBezTo>
                    <a:cubicBezTo>
                      <a:pt x="353" y="22"/>
                      <a:pt x="343" y="1"/>
                      <a:pt x="333" y="1"/>
                    </a:cubicBezTo>
                    <a:close/>
                  </a:path>
                </a:pathLst>
              </a:custGeom>
              <a:solidFill>
                <a:srgbClr val="B076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63"/>
              <p:cNvSpPr/>
              <p:nvPr/>
            </p:nvSpPr>
            <p:spPr>
              <a:xfrm>
                <a:off x="2097575" y="2392950"/>
                <a:ext cx="238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738" extrusionOk="0">
                    <a:moveTo>
                      <a:pt x="177" y="385"/>
                    </a:moveTo>
                    <a:cubicBezTo>
                      <a:pt x="208" y="385"/>
                      <a:pt x="229" y="395"/>
                      <a:pt x="270" y="406"/>
                    </a:cubicBezTo>
                    <a:cubicBezTo>
                      <a:pt x="322" y="427"/>
                      <a:pt x="374" y="447"/>
                      <a:pt x="415" y="478"/>
                    </a:cubicBezTo>
                    <a:cubicBezTo>
                      <a:pt x="457" y="510"/>
                      <a:pt x="498" y="540"/>
                      <a:pt x="530" y="582"/>
                    </a:cubicBezTo>
                    <a:cubicBezTo>
                      <a:pt x="540" y="592"/>
                      <a:pt x="551" y="602"/>
                      <a:pt x="561" y="623"/>
                    </a:cubicBezTo>
                    <a:lnTo>
                      <a:pt x="540" y="613"/>
                    </a:lnTo>
                    <a:lnTo>
                      <a:pt x="488" y="613"/>
                    </a:lnTo>
                    <a:cubicBezTo>
                      <a:pt x="447" y="613"/>
                      <a:pt x="415" y="602"/>
                      <a:pt x="385" y="592"/>
                    </a:cubicBezTo>
                    <a:cubicBezTo>
                      <a:pt x="353" y="582"/>
                      <a:pt x="322" y="572"/>
                      <a:pt x="302" y="551"/>
                    </a:cubicBezTo>
                    <a:cubicBezTo>
                      <a:pt x="270" y="519"/>
                      <a:pt x="239" y="499"/>
                      <a:pt x="219" y="468"/>
                    </a:cubicBezTo>
                    <a:cubicBezTo>
                      <a:pt x="187" y="436"/>
                      <a:pt x="177" y="416"/>
                      <a:pt x="166" y="385"/>
                    </a:cubicBezTo>
                    <a:close/>
                    <a:moveTo>
                      <a:pt x="53" y="1"/>
                    </a:moveTo>
                    <a:lnTo>
                      <a:pt x="53" y="12"/>
                    </a:lnTo>
                    <a:cubicBezTo>
                      <a:pt x="42" y="22"/>
                      <a:pt x="42" y="32"/>
                      <a:pt x="32" y="32"/>
                    </a:cubicBezTo>
                    <a:cubicBezTo>
                      <a:pt x="11" y="105"/>
                      <a:pt x="0" y="178"/>
                      <a:pt x="11" y="250"/>
                    </a:cubicBezTo>
                    <a:cubicBezTo>
                      <a:pt x="11" y="281"/>
                      <a:pt x="11" y="312"/>
                      <a:pt x="21" y="353"/>
                    </a:cubicBezTo>
                    <a:cubicBezTo>
                      <a:pt x="32" y="385"/>
                      <a:pt x="53" y="416"/>
                      <a:pt x="63" y="447"/>
                    </a:cubicBezTo>
                    <a:cubicBezTo>
                      <a:pt x="83" y="499"/>
                      <a:pt x="125" y="551"/>
                      <a:pt x="177" y="592"/>
                    </a:cubicBezTo>
                    <a:cubicBezTo>
                      <a:pt x="219" y="634"/>
                      <a:pt x="270" y="675"/>
                      <a:pt x="322" y="696"/>
                    </a:cubicBezTo>
                    <a:cubicBezTo>
                      <a:pt x="385" y="727"/>
                      <a:pt x="447" y="738"/>
                      <a:pt x="509" y="738"/>
                    </a:cubicBezTo>
                    <a:cubicBezTo>
                      <a:pt x="571" y="738"/>
                      <a:pt x="634" y="727"/>
                      <a:pt x="685" y="696"/>
                    </a:cubicBezTo>
                    <a:cubicBezTo>
                      <a:pt x="747" y="675"/>
                      <a:pt x="800" y="634"/>
                      <a:pt x="841" y="582"/>
                    </a:cubicBezTo>
                    <a:cubicBezTo>
                      <a:pt x="892" y="530"/>
                      <a:pt x="924" y="468"/>
                      <a:pt x="955" y="385"/>
                    </a:cubicBezTo>
                    <a:lnTo>
                      <a:pt x="955" y="364"/>
                    </a:lnTo>
                    <a:cubicBezTo>
                      <a:pt x="830" y="323"/>
                      <a:pt x="706" y="281"/>
                      <a:pt x="581" y="229"/>
                    </a:cubicBezTo>
                    <a:cubicBezTo>
                      <a:pt x="374" y="146"/>
                      <a:pt x="208" y="74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63"/>
              <p:cNvSpPr/>
              <p:nvPr/>
            </p:nvSpPr>
            <p:spPr>
              <a:xfrm>
                <a:off x="2075275" y="2347575"/>
                <a:ext cx="161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966" extrusionOk="0">
                    <a:moveTo>
                      <a:pt x="385" y="1"/>
                    </a:moveTo>
                    <a:cubicBezTo>
                      <a:pt x="239" y="1"/>
                      <a:pt x="94" y="188"/>
                      <a:pt x="53" y="426"/>
                    </a:cubicBezTo>
                    <a:cubicBezTo>
                      <a:pt x="0" y="696"/>
                      <a:pt x="73" y="935"/>
                      <a:pt x="228" y="955"/>
                    </a:cubicBezTo>
                    <a:cubicBezTo>
                      <a:pt x="239" y="965"/>
                      <a:pt x="249" y="965"/>
                      <a:pt x="260" y="965"/>
                    </a:cubicBezTo>
                    <a:cubicBezTo>
                      <a:pt x="405" y="965"/>
                      <a:pt x="550" y="779"/>
                      <a:pt x="592" y="540"/>
                    </a:cubicBezTo>
                    <a:cubicBezTo>
                      <a:pt x="643" y="271"/>
                      <a:pt x="571" y="32"/>
                      <a:pt x="415" y="11"/>
                    </a:cubicBezTo>
                    <a:cubicBezTo>
                      <a:pt x="405" y="1"/>
                      <a:pt x="394" y="1"/>
                      <a:pt x="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63"/>
              <p:cNvSpPr/>
              <p:nvPr/>
            </p:nvSpPr>
            <p:spPr>
              <a:xfrm>
                <a:off x="2160325" y="2359250"/>
                <a:ext cx="15075" cy="233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34" extrusionOk="0">
                    <a:moveTo>
                      <a:pt x="343" y="0"/>
                    </a:moveTo>
                    <a:cubicBezTo>
                      <a:pt x="198" y="0"/>
                      <a:pt x="63" y="177"/>
                      <a:pt x="21" y="426"/>
                    </a:cubicBezTo>
                    <a:cubicBezTo>
                      <a:pt x="1" y="550"/>
                      <a:pt x="11" y="675"/>
                      <a:pt x="53" y="768"/>
                    </a:cubicBezTo>
                    <a:cubicBezTo>
                      <a:pt x="84" y="862"/>
                      <a:pt x="146" y="924"/>
                      <a:pt x="219" y="934"/>
                    </a:cubicBezTo>
                    <a:lnTo>
                      <a:pt x="240" y="934"/>
                    </a:lnTo>
                    <a:cubicBezTo>
                      <a:pt x="385" y="934"/>
                      <a:pt x="519" y="758"/>
                      <a:pt x="561" y="509"/>
                    </a:cubicBezTo>
                    <a:cubicBezTo>
                      <a:pt x="602" y="249"/>
                      <a:pt x="509" y="21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63"/>
              <p:cNvSpPr/>
              <p:nvPr/>
            </p:nvSpPr>
            <p:spPr>
              <a:xfrm>
                <a:off x="1986850" y="2577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1D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63"/>
              <p:cNvSpPr/>
              <p:nvPr/>
            </p:nvSpPr>
            <p:spPr>
              <a:xfrm>
                <a:off x="1984500" y="2498250"/>
                <a:ext cx="244325" cy="236275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9451" extrusionOk="0">
                    <a:moveTo>
                      <a:pt x="7584" y="0"/>
                    </a:moveTo>
                    <a:lnTo>
                      <a:pt x="7563" y="11"/>
                    </a:lnTo>
                    <a:lnTo>
                      <a:pt x="7552" y="11"/>
                    </a:lnTo>
                    <a:cubicBezTo>
                      <a:pt x="7522" y="11"/>
                      <a:pt x="7511" y="32"/>
                      <a:pt x="7501" y="42"/>
                    </a:cubicBezTo>
                    <a:lnTo>
                      <a:pt x="7480" y="63"/>
                    </a:lnTo>
                    <a:cubicBezTo>
                      <a:pt x="7210" y="364"/>
                      <a:pt x="6888" y="633"/>
                      <a:pt x="6526" y="882"/>
                    </a:cubicBezTo>
                    <a:lnTo>
                      <a:pt x="6526" y="892"/>
                    </a:lnTo>
                    <a:cubicBezTo>
                      <a:pt x="6111" y="1152"/>
                      <a:pt x="5675" y="1370"/>
                      <a:pt x="5229" y="1526"/>
                    </a:cubicBezTo>
                    <a:cubicBezTo>
                      <a:pt x="4793" y="1671"/>
                      <a:pt x="4337" y="1754"/>
                      <a:pt x="3880" y="1784"/>
                    </a:cubicBezTo>
                    <a:cubicBezTo>
                      <a:pt x="3777" y="1795"/>
                      <a:pt x="3673" y="1795"/>
                      <a:pt x="3580" y="1795"/>
                    </a:cubicBezTo>
                    <a:cubicBezTo>
                      <a:pt x="3258" y="1795"/>
                      <a:pt x="2937" y="1764"/>
                      <a:pt x="2635" y="1701"/>
                    </a:cubicBezTo>
                    <a:lnTo>
                      <a:pt x="2615" y="1701"/>
                    </a:lnTo>
                    <a:cubicBezTo>
                      <a:pt x="2273" y="1629"/>
                      <a:pt x="1962" y="1515"/>
                      <a:pt x="1671" y="1370"/>
                    </a:cubicBezTo>
                    <a:cubicBezTo>
                      <a:pt x="1422" y="1245"/>
                      <a:pt x="1194" y="1090"/>
                      <a:pt x="997" y="913"/>
                    </a:cubicBezTo>
                    <a:lnTo>
                      <a:pt x="997" y="913"/>
                    </a:lnTo>
                    <a:lnTo>
                      <a:pt x="1007" y="924"/>
                    </a:lnTo>
                    <a:cubicBezTo>
                      <a:pt x="851" y="779"/>
                      <a:pt x="706" y="623"/>
                      <a:pt x="572" y="447"/>
                    </a:cubicBezTo>
                    <a:cubicBezTo>
                      <a:pt x="561" y="426"/>
                      <a:pt x="540" y="415"/>
                      <a:pt x="519" y="415"/>
                    </a:cubicBezTo>
                    <a:cubicBezTo>
                      <a:pt x="489" y="415"/>
                      <a:pt x="468" y="426"/>
                      <a:pt x="457" y="436"/>
                    </a:cubicBezTo>
                    <a:cubicBezTo>
                      <a:pt x="447" y="447"/>
                      <a:pt x="436" y="457"/>
                      <a:pt x="436" y="467"/>
                    </a:cubicBezTo>
                    <a:cubicBezTo>
                      <a:pt x="416" y="488"/>
                      <a:pt x="385" y="509"/>
                      <a:pt x="364" y="530"/>
                    </a:cubicBezTo>
                    <a:cubicBezTo>
                      <a:pt x="343" y="550"/>
                      <a:pt x="312" y="581"/>
                      <a:pt x="302" y="602"/>
                    </a:cubicBezTo>
                    <a:cubicBezTo>
                      <a:pt x="260" y="654"/>
                      <a:pt x="229" y="716"/>
                      <a:pt x="198" y="789"/>
                    </a:cubicBezTo>
                    <a:cubicBezTo>
                      <a:pt x="167" y="851"/>
                      <a:pt x="157" y="913"/>
                      <a:pt x="146" y="986"/>
                    </a:cubicBezTo>
                    <a:cubicBezTo>
                      <a:pt x="136" y="1058"/>
                      <a:pt x="136" y="1131"/>
                      <a:pt x="136" y="1204"/>
                    </a:cubicBezTo>
                    <a:cubicBezTo>
                      <a:pt x="146" y="1339"/>
                      <a:pt x="187" y="1484"/>
                      <a:pt x="240" y="1618"/>
                    </a:cubicBezTo>
                    <a:cubicBezTo>
                      <a:pt x="270" y="1671"/>
                      <a:pt x="302" y="1733"/>
                      <a:pt x="353" y="1795"/>
                    </a:cubicBezTo>
                    <a:cubicBezTo>
                      <a:pt x="374" y="1816"/>
                      <a:pt x="406" y="1847"/>
                      <a:pt x="426" y="1878"/>
                    </a:cubicBezTo>
                    <a:cubicBezTo>
                      <a:pt x="457" y="1899"/>
                      <a:pt x="478" y="1920"/>
                      <a:pt x="499" y="1950"/>
                    </a:cubicBezTo>
                    <a:lnTo>
                      <a:pt x="530" y="2013"/>
                    </a:lnTo>
                    <a:cubicBezTo>
                      <a:pt x="540" y="2033"/>
                      <a:pt x="551" y="2054"/>
                      <a:pt x="551" y="2086"/>
                    </a:cubicBezTo>
                    <a:cubicBezTo>
                      <a:pt x="561" y="2106"/>
                      <a:pt x="551" y="2137"/>
                      <a:pt x="551" y="2179"/>
                    </a:cubicBezTo>
                    <a:cubicBezTo>
                      <a:pt x="540" y="2231"/>
                      <a:pt x="530" y="2293"/>
                      <a:pt x="499" y="2355"/>
                    </a:cubicBezTo>
                    <a:cubicBezTo>
                      <a:pt x="468" y="2418"/>
                      <a:pt x="436" y="2490"/>
                      <a:pt x="406" y="2552"/>
                    </a:cubicBezTo>
                    <a:lnTo>
                      <a:pt x="312" y="2739"/>
                    </a:lnTo>
                    <a:cubicBezTo>
                      <a:pt x="240" y="2895"/>
                      <a:pt x="187" y="3050"/>
                      <a:pt x="136" y="3206"/>
                    </a:cubicBezTo>
                    <a:cubicBezTo>
                      <a:pt x="53" y="3496"/>
                      <a:pt x="1" y="3787"/>
                      <a:pt x="1" y="4077"/>
                    </a:cubicBezTo>
                    <a:cubicBezTo>
                      <a:pt x="12" y="4357"/>
                      <a:pt x="63" y="4637"/>
                      <a:pt x="157" y="4917"/>
                    </a:cubicBezTo>
                    <a:cubicBezTo>
                      <a:pt x="250" y="5198"/>
                      <a:pt x="385" y="5467"/>
                      <a:pt x="582" y="5768"/>
                    </a:cubicBezTo>
                    <a:cubicBezTo>
                      <a:pt x="696" y="5944"/>
                      <a:pt x="831" y="6162"/>
                      <a:pt x="955" y="6380"/>
                    </a:cubicBezTo>
                    <a:cubicBezTo>
                      <a:pt x="1080" y="6598"/>
                      <a:pt x="1183" y="6805"/>
                      <a:pt x="1266" y="7012"/>
                    </a:cubicBezTo>
                    <a:cubicBezTo>
                      <a:pt x="1411" y="7355"/>
                      <a:pt x="1505" y="7687"/>
                      <a:pt x="1547" y="7998"/>
                    </a:cubicBezTo>
                    <a:lnTo>
                      <a:pt x="1547" y="8008"/>
                    </a:lnTo>
                    <a:lnTo>
                      <a:pt x="1557" y="8019"/>
                    </a:lnTo>
                    <a:cubicBezTo>
                      <a:pt x="1588" y="8299"/>
                      <a:pt x="1588" y="8579"/>
                      <a:pt x="1557" y="8859"/>
                    </a:cubicBezTo>
                    <a:cubicBezTo>
                      <a:pt x="1536" y="8953"/>
                      <a:pt x="1515" y="9056"/>
                      <a:pt x="1494" y="9160"/>
                    </a:cubicBezTo>
                    <a:cubicBezTo>
                      <a:pt x="1484" y="9212"/>
                      <a:pt x="1505" y="9253"/>
                      <a:pt x="1557" y="9264"/>
                    </a:cubicBezTo>
                    <a:cubicBezTo>
                      <a:pt x="1567" y="9274"/>
                      <a:pt x="1577" y="9285"/>
                      <a:pt x="1598" y="9285"/>
                    </a:cubicBezTo>
                    <a:cubicBezTo>
                      <a:pt x="1972" y="9368"/>
                      <a:pt x="2366" y="9409"/>
                      <a:pt x="2884" y="9419"/>
                    </a:cubicBezTo>
                    <a:lnTo>
                      <a:pt x="3850" y="9419"/>
                    </a:lnTo>
                    <a:cubicBezTo>
                      <a:pt x="3963" y="9419"/>
                      <a:pt x="4088" y="9409"/>
                      <a:pt x="4202" y="9409"/>
                    </a:cubicBezTo>
                    <a:lnTo>
                      <a:pt x="4306" y="9409"/>
                    </a:lnTo>
                    <a:cubicBezTo>
                      <a:pt x="4606" y="9409"/>
                      <a:pt x="4908" y="9419"/>
                      <a:pt x="5198" y="9430"/>
                    </a:cubicBezTo>
                    <a:lnTo>
                      <a:pt x="5240" y="9430"/>
                    </a:lnTo>
                    <a:cubicBezTo>
                      <a:pt x="5613" y="9440"/>
                      <a:pt x="5976" y="9451"/>
                      <a:pt x="6339" y="9451"/>
                    </a:cubicBezTo>
                    <a:lnTo>
                      <a:pt x="9482" y="9451"/>
                    </a:lnTo>
                    <a:cubicBezTo>
                      <a:pt x="9502" y="9451"/>
                      <a:pt x="9523" y="9451"/>
                      <a:pt x="9544" y="9440"/>
                    </a:cubicBezTo>
                    <a:cubicBezTo>
                      <a:pt x="9565" y="9430"/>
                      <a:pt x="9575" y="9409"/>
                      <a:pt x="9575" y="9378"/>
                    </a:cubicBezTo>
                    <a:cubicBezTo>
                      <a:pt x="9585" y="9368"/>
                      <a:pt x="9585" y="9357"/>
                      <a:pt x="9585" y="9347"/>
                    </a:cubicBezTo>
                    <a:cubicBezTo>
                      <a:pt x="9658" y="9004"/>
                      <a:pt x="9700" y="8651"/>
                      <a:pt x="9731" y="8299"/>
                    </a:cubicBezTo>
                    <a:cubicBezTo>
                      <a:pt x="9762" y="7967"/>
                      <a:pt x="9772" y="7604"/>
                      <a:pt x="9772" y="7231"/>
                    </a:cubicBezTo>
                    <a:cubicBezTo>
                      <a:pt x="9772" y="6567"/>
                      <a:pt x="9710" y="5871"/>
                      <a:pt x="9585" y="5104"/>
                    </a:cubicBezTo>
                    <a:cubicBezTo>
                      <a:pt x="9534" y="4772"/>
                      <a:pt x="9472" y="4430"/>
                      <a:pt x="9399" y="4057"/>
                    </a:cubicBezTo>
                    <a:cubicBezTo>
                      <a:pt x="9357" y="3859"/>
                      <a:pt x="9306" y="3652"/>
                      <a:pt x="9264" y="3455"/>
                    </a:cubicBezTo>
                    <a:lnTo>
                      <a:pt x="9223" y="3268"/>
                    </a:lnTo>
                    <a:cubicBezTo>
                      <a:pt x="9108" y="2791"/>
                      <a:pt x="8984" y="2272"/>
                      <a:pt x="8818" y="1784"/>
                    </a:cubicBezTo>
                    <a:cubicBezTo>
                      <a:pt x="8683" y="1390"/>
                      <a:pt x="8527" y="1069"/>
                      <a:pt x="8351" y="789"/>
                    </a:cubicBezTo>
                    <a:cubicBezTo>
                      <a:pt x="8258" y="633"/>
                      <a:pt x="8144" y="488"/>
                      <a:pt x="8029" y="364"/>
                    </a:cubicBezTo>
                    <a:cubicBezTo>
                      <a:pt x="7916" y="239"/>
                      <a:pt x="7791" y="115"/>
                      <a:pt x="7646" y="11"/>
                    </a:cubicBezTo>
                    <a:cubicBezTo>
                      <a:pt x="7635" y="11"/>
                      <a:pt x="7615" y="0"/>
                      <a:pt x="76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63"/>
              <p:cNvSpPr/>
              <p:nvPr/>
            </p:nvSpPr>
            <p:spPr>
              <a:xfrm>
                <a:off x="2134925" y="2506800"/>
                <a:ext cx="94150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9119" extrusionOk="0">
                    <a:moveTo>
                      <a:pt x="2003" y="1"/>
                    </a:moveTo>
                    <a:cubicBezTo>
                      <a:pt x="1899" y="115"/>
                      <a:pt x="1795" y="229"/>
                      <a:pt x="1701" y="354"/>
                    </a:cubicBezTo>
                    <a:cubicBezTo>
                      <a:pt x="1473" y="654"/>
                      <a:pt x="1276" y="986"/>
                      <a:pt x="1131" y="1339"/>
                    </a:cubicBezTo>
                    <a:lnTo>
                      <a:pt x="1131" y="1329"/>
                    </a:lnTo>
                    <a:cubicBezTo>
                      <a:pt x="996" y="1640"/>
                      <a:pt x="903" y="1961"/>
                      <a:pt x="861" y="2293"/>
                    </a:cubicBezTo>
                    <a:cubicBezTo>
                      <a:pt x="841" y="2459"/>
                      <a:pt x="830" y="2625"/>
                      <a:pt x="830" y="2791"/>
                    </a:cubicBezTo>
                    <a:cubicBezTo>
                      <a:pt x="841" y="2957"/>
                      <a:pt x="851" y="3123"/>
                      <a:pt x="871" y="3289"/>
                    </a:cubicBezTo>
                    <a:cubicBezTo>
                      <a:pt x="913" y="3549"/>
                      <a:pt x="965" y="3807"/>
                      <a:pt x="1027" y="4067"/>
                    </a:cubicBezTo>
                    <a:cubicBezTo>
                      <a:pt x="1079" y="4316"/>
                      <a:pt x="1152" y="4565"/>
                      <a:pt x="1203" y="4814"/>
                    </a:cubicBezTo>
                    <a:cubicBezTo>
                      <a:pt x="1245" y="4980"/>
                      <a:pt x="1276" y="5146"/>
                      <a:pt x="1307" y="5312"/>
                    </a:cubicBezTo>
                    <a:cubicBezTo>
                      <a:pt x="1339" y="5478"/>
                      <a:pt x="1359" y="5633"/>
                      <a:pt x="1380" y="5789"/>
                    </a:cubicBezTo>
                    <a:cubicBezTo>
                      <a:pt x="1401" y="5955"/>
                      <a:pt x="1422" y="6110"/>
                      <a:pt x="1432" y="6276"/>
                    </a:cubicBezTo>
                    <a:cubicBezTo>
                      <a:pt x="1442" y="6432"/>
                      <a:pt x="1442" y="6598"/>
                      <a:pt x="1432" y="6764"/>
                    </a:cubicBezTo>
                    <a:cubicBezTo>
                      <a:pt x="1411" y="6919"/>
                      <a:pt x="1390" y="7075"/>
                      <a:pt x="1349" y="7231"/>
                    </a:cubicBezTo>
                    <a:cubicBezTo>
                      <a:pt x="1318" y="7366"/>
                      <a:pt x="1266" y="7490"/>
                      <a:pt x="1203" y="7615"/>
                    </a:cubicBezTo>
                    <a:cubicBezTo>
                      <a:pt x="1100" y="7864"/>
                      <a:pt x="975" y="8092"/>
                      <a:pt x="820" y="8299"/>
                    </a:cubicBezTo>
                    <a:cubicBezTo>
                      <a:pt x="664" y="8507"/>
                      <a:pt x="498" y="8694"/>
                      <a:pt x="301" y="8860"/>
                    </a:cubicBezTo>
                    <a:cubicBezTo>
                      <a:pt x="208" y="8943"/>
                      <a:pt x="104" y="9026"/>
                      <a:pt x="0" y="9109"/>
                    </a:cubicBezTo>
                    <a:lnTo>
                      <a:pt x="322" y="9109"/>
                    </a:lnTo>
                    <a:cubicBezTo>
                      <a:pt x="509" y="9119"/>
                      <a:pt x="695" y="9119"/>
                      <a:pt x="882" y="9119"/>
                    </a:cubicBezTo>
                    <a:lnTo>
                      <a:pt x="3455" y="9119"/>
                    </a:lnTo>
                    <a:cubicBezTo>
                      <a:pt x="3485" y="9119"/>
                      <a:pt x="3506" y="9109"/>
                      <a:pt x="3527" y="9098"/>
                    </a:cubicBezTo>
                    <a:cubicBezTo>
                      <a:pt x="3548" y="9088"/>
                      <a:pt x="3558" y="9067"/>
                      <a:pt x="3558" y="9036"/>
                    </a:cubicBezTo>
                    <a:cubicBezTo>
                      <a:pt x="3568" y="9026"/>
                      <a:pt x="3568" y="9015"/>
                      <a:pt x="3568" y="9005"/>
                    </a:cubicBezTo>
                    <a:cubicBezTo>
                      <a:pt x="3641" y="8662"/>
                      <a:pt x="3683" y="8309"/>
                      <a:pt x="3714" y="7957"/>
                    </a:cubicBezTo>
                    <a:cubicBezTo>
                      <a:pt x="3745" y="7615"/>
                      <a:pt x="3766" y="7262"/>
                      <a:pt x="3755" y="6889"/>
                    </a:cubicBezTo>
                    <a:cubicBezTo>
                      <a:pt x="3755" y="6235"/>
                      <a:pt x="3693" y="5529"/>
                      <a:pt x="3579" y="4762"/>
                    </a:cubicBezTo>
                    <a:cubicBezTo>
                      <a:pt x="3517" y="4420"/>
                      <a:pt x="3455" y="4077"/>
                      <a:pt x="3382" y="3715"/>
                    </a:cubicBezTo>
                    <a:cubicBezTo>
                      <a:pt x="3351" y="3559"/>
                      <a:pt x="3310" y="3403"/>
                      <a:pt x="3278" y="3258"/>
                    </a:cubicBezTo>
                    <a:lnTo>
                      <a:pt x="3268" y="3185"/>
                    </a:lnTo>
                    <a:lnTo>
                      <a:pt x="3247" y="3113"/>
                    </a:lnTo>
                    <a:lnTo>
                      <a:pt x="3206" y="2926"/>
                    </a:lnTo>
                    <a:cubicBezTo>
                      <a:pt x="3102" y="2438"/>
                      <a:pt x="2978" y="1930"/>
                      <a:pt x="2801" y="1442"/>
                    </a:cubicBezTo>
                    <a:cubicBezTo>
                      <a:pt x="2666" y="1048"/>
                      <a:pt x="2510" y="727"/>
                      <a:pt x="2334" y="447"/>
                    </a:cubicBezTo>
                    <a:cubicBezTo>
                      <a:pt x="2241" y="291"/>
                      <a:pt x="2137" y="146"/>
                      <a:pt x="2012" y="22"/>
                    </a:cubicBezTo>
                    <a:cubicBezTo>
                      <a:pt x="2012" y="11"/>
                      <a:pt x="2012" y="11"/>
                      <a:pt x="2003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63"/>
              <p:cNvSpPr/>
              <p:nvPr/>
            </p:nvSpPr>
            <p:spPr>
              <a:xfrm>
                <a:off x="1684725" y="2280675"/>
                <a:ext cx="94175" cy="19372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7749" extrusionOk="0">
                    <a:moveTo>
                      <a:pt x="2428" y="1"/>
                    </a:moveTo>
                    <a:cubicBezTo>
                      <a:pt x="2356" y="1"/>
                      <a:pt x="2273" y="11"/>
                      <a:pt x="2179" y="21"/>
                    </a:cubicBezTo>
                    <a:cubicBezTo>
                      <a:pt x="2065" y="42"/>
                      <a:pt x="1941" y="84"/>
                      <a:pt x="1795" y="146"/>
                    </a:cubicBezTo>
                    <a:cubicBezTo>
                      <a:pt x="1577" y="239"/>
                      <a:pt x="1370" y="384"/>
                      <a:pt x="1183" y="582"/>
                    </a:cubicBezTo>
                    <a:cubicBezTo>
                      <a:pt x="1100" y="665"/>
                      <a:pt x="1028" y="758"/>
                      <a:pt x="934" y="882"/>
                    </a:cubicBezTo>
                    <a:cubicBezTo>
                      <a:pt x="872" y="976"/>
                      <a:pt x="800" y="1089"/>
                      <a:pt x="737" y="1204"/>
                    </a:cubicBezTo>
                    <a:cubicBezTo>
                      <a:pt x="623" y="1411"/>
                      <a:pt x="519" y="1640"/>
                      <a:pt x="426" y="1919"/>
                    </a:cubicBezTo>
                    <a:cubicBezTo>
                      <a:pt x="332" y="2168"/>
                      <a:pt x="249" y="2438"/>
                      <a:pt x="187" y="2708"/>
                    </a:cubicBezTo>
                    <a:cubicBezTo>
                      <a:pt x="146" y="2874"/>
                      <a:pt x="115" y="3050"/>
                      <a:pt x="94" y="3226"/>
                    </a:cubicBezTo>
                    <a:cubicBezTo>
                      <a:pt x="63" y="3382"/>
                      <a:pt x="53" y="3548"/>
                      <a:pt x="32" y="3735"/>
                    </a:cubicBezTo>
                    <a:cubicBezTo>
                      <a:pt x="0" y="4337"/>
                      <a:pt x="42" y="4990"/>
                      <a:pt x="177" y="5737"/>
                    </a:cubicBezTo>
                    <a:cubicBezTo>
                      <a:pt x="270" y="6234"/>
                      <a:pt x="395" y="6732"/>
                      <a:pt x="509" y="7210"/>
                    </a:cubicBezTo>
                    <a:cubicBezTo>
                      <a:pt x="551" y="7345"/>
                      <a:pt x="581" y="7469"/>
                      <a:pt x="613" y="7594"/>
                    </a:cubicBezTo>
                    <a:lnTo>
                      <a:pt x="602" y="7615"/>
                    </a:lnTo>
                    <a:lnTo>
                      <a:pt x="581" y="7666"/>
                    </a:lnTo>
                    <a:cubicBezTo>
                      <a:pt x="581" y="7677"/>
                      <a:pt x="581" y="7697"/>
                      <a:pt x="592" y="7707"/>
                    </a:cubicBezTo>
                    <a:cubicBezTo>
                      <a:pt x="592" y="7728"/>
                      <a:pt x="613" y="7739"/>
                      <a:pt x="623" y="7739"/>
                    </a:cubicBezTo>
                    <a:cubicBezTo>
                      <a:pt x="634" y="7749"/>
                      <a:pt x="634" y="7749"/>
                      <a:pt x="644" y="7749"/>
                    </a:cubicBezTo>
                    <a:cubicBezTo>
                      <a:pt x="664" y="7749"/>
                      <a:pt x="696" y="7728"/>
                      <a:pt x="706" y="7697"/>
                    </a:cubicBezTo>
                    <a:lnTo>
                      <a:pt x="768" y="7511"/>
                    </a:lnTo>
                    <a:cubicBezTo>
                      <a:pt x="820" y="7407"/>
                      <a:pt x="872" y="7303"/>
                      <a:pt x="924" y="7220"/>
                    </a:cubicBezTo>
                    <a:cubicBezTo>
                      <a:pt x="976" y="7117"/>
                      <a:pt x="1038" y="7023"/>
                      <a:pt x="1090" y="6930"/>
                    </a:cubicBezTo>
                    <a:cubicBezTo>
                      <a:pt x="1224" y="6712"/>
                      <a:pt x="1370" y="6504"/>
                      <a:pt x="1494" y="6328"/>
                    </a:cubicBezTo>
                    <a:cubicBezTo>
                      <a:pt x="1650" y="6110"/>
                      <a:pt x="1816" y="5882"/>
                      <a:pt x="1982" y="5664"/>
                    </a:cubicBezTo>
                    <a:cubicBezTo>
                      <a:pt x="2117" y="5478"/>
                      <a:pt x="2252" y="5291"/>
                      <a:pt x="2386" y="5093"/>
                    </a:cubicBezTo>
                    <a:cubicBezTo>
                      <a:pt x="2656" y="4731"/>
                      <a:pt x="2957" y="4284"/>
                      <a:pt x="3216" y="3807"/>
                    </a:cubicBezTo>
                    <a:cubicBezTo>
                      <a:pt x="3341" y="3579"/>
                      <a:pt x="3444" y="3351"/>
                      <a:pt x="3527" y="3123"/>
                    </a:cubicBezTo>
                    <a:cubicBezTo>
                      <a:pt x="3610" y="2894"/>
                      <a:pt x="3673" y="2666"/>
                      <a:pt x="3714" y="2449"/>
                    </a:cubicBezTo>
                    <a:cubicBezTo>
                      <a:pt x="3756" y="2200"/>
                      <a:pt x="3766" y="1961"/>
                      <a:pt x="3756" y="1723"/>
                    </a:cubicBezTo>
                    <a:cubicBezTo>
                      <a:pt x="3735" y="1484"/>
                      <a:pt x="3693" y="1245"/>
                      <a:pt x="3610" y="1006"/>
                    </a:cubicBezTo>
                    <a:cubicBezTo>
                      <a:pt x="3569" y="882"/>
                      <a:pt x="3517" y="758"/>
                      <a:pt x="3455" y="644"/>
                    </a:cubicBezTo>
                    <a:cubicBezTo>
                      <a:pt x="3403" y="519"/>
                      <a:pt x="3320" y="405"/>
                      <a:pt x="3227" y="312"/>
                    </a:cubicBezTo>
                    <a:cubicBezTo>
                      <a:pt x="3144" y="229"/>
                      <a:pt x="3029" y="156"/>
                      <a:pt x="2926" y="104"/>
                    </a:cubicBezTo>
                    <a:cubicBezTo>
                      <a:pt x="2863" y="84"/>
                      <a:pt x="2812" y="63"/>
                      <a:pt x="2750" y="42"/>
                    </a:cubicBezTo>
                    <a:cubicBezTo>
                      <a:pt x="2688" y="21"/>
                      <a:pt x="2625" y="11"/>
                      <a:pt x="25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63"/>
              <p:cNvSpPr/>
              <p:nvPr/>
            </p:nvSpPr>
            <p:spPr>
              <a:xfrm>
                <a:off x="1619125" y="2428225"/>
                <a:ext cx="74200" cy="14732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5893" extrusionOk="0">
                    <a:moveTo>
                      <a:pt x="1059" y="1"/>
                    </a:moveTo>
                    <a:cubicBezTo>
                      <a:pt x="872" y="1"/>
                      <a:pt x="674" y="63"/>
                      <a:pt x="519" y="187"/>
                    </a:cubicBezTo>
                    <a:cubicBezTo>
                      <a:pt x="436" y="249"/>
                      <a:pt x="353" y="332"/>
                      <a:pt x="280" y="426"/>
                    </a:cubicBezTo>
                    <a:cubicBezTo>
                      <a:pt x="218" y="519"/>
                      <a:pt x="156" y="623"/>
                      <a:pt x="114" y="747"/>
                    </a:cubicBezTo>
                    <a:cubicBezTo>
                      <a:pt x="73" y="851"/>
                      <a:pt x="42" y="976"/>
                      <a:pt x="21" y="1121"/>
                    </a:cubicBezTo>
                    <a:cubicBezTo>
                      <a:pt x="1" y="1256"/>
                      <a:pt x="1" y="1391"/>
                      <a:pt x="10" y="1494"/>
                    </a:cubicBezTo>
                    <a:cubicBezTo>
                      <a:pt x="21" y="1722"/>
                      <a:pt x="52" y="1961"/>
                      <a:pt x="125" y="2231"/>
                    </a:cubicBezTo>
                    <a:cubicBezTo>
                      <a:pt x="187" y="2469"/>
                      <a:pt x="270" y="2718"/>
                      <a:pt x="384" y="2988"/>
                    </a:cubicBezTo>
                    <a:cubicBezTo>
                      <a:pt x="602" y="3476"/>
                      <a:pt x="893" y="3963"/>
                      <a:pt x="1255" y="4430"/>
                    </a:cubicBezTo>
                    <a:cubicBezTo>
                      <a:pt x="1598" y="4876"/>
                      <a:pt x="1981" y="5260"/>
                      <a:pt x="2396" y="5581"/>
                    </a:cubicBezTo>
                    <a:cubicBezTo>
                      <a:pt x="2552" y="5696"/>
                      <a:pt x="2707" y="5800"/>
                      <a:pt x="2863" y="5882"/>
                    </a:cubicBezTo>
                    <a:cubicBezTo>
                      <a:pt x="2863" y="5892"/>
                      <a:pt x="2873" y="5892"/>
                      <a:pt x="2873" y="5892"/>
                    </a:cubicBezTo>
                    <a:cubicBezTo>
                      <a:pt x="2894" y="5892"/>
                      <a:pt x="2905" y="5882"/>
                      <a:pt x="2905" y="5872"/>
                    </a:cubicBezTo>
                    <a:cubicBezTo>
                      <a:pt x="2915" y="5862"/>
                      <a:pt x="2915" y="5851"/>
                      <a:pt x="2915" y="5841"/>
                    </a:cubicBezTo>
                    <a:lnTo>
                      <a:pt x="2894" y="5820"/>
                    </a:lnTo>
                    <a:lnTo>
                      <a:pt x="2905" y="5820"/>
                    </a:lnTo>
                    <a:cubicBezTo>
                      <a:pt x="2926" y="5820"/>
                      <a:pt x="2936" y="5820"/>
                      <a:pt x="2946" y="5809"/>
                    </a:cubicBezTo>
                    <a:cubicBezTo>
                      <a:pt x="2956" y="5800"/>
                      <a:pt x="2967" y="5779"/>
                      <a:pt x="2967" y="5768"/>
                    </a:cubicBezTo>
                    <a:cubicBezTo>
                      <a:pt x="2936" y="5405"/>
                      <a:pt x="2936" y="5042"/>
                      <a:pt x="2926" y="4689"/>
                    </a:cubicBezTo>
                    <a:lnTo>
                      <a:pt x="2926" y="4658"/>
                    </a:lnTo>
                    <a:cubicBezTo>
                      <a:pt x="2926" y="4316"/>
                      <a:pt x="2915" y="3963"/>
                      <a:pt x="2894" y="3610"/>
                    </a:cubicBezTo>
                    <a:cubicBezTo>
                      <a:pt x="2873" y="3227"/>
                      <a:pt x="2832" y="2874"/>
                      <a:pt x="2780" y="2542"/>
                    </a:cubicBezTo>
                    <a:cubicBezTo>
                      <a:pt x="2749" y="2397"/>
                      <a:pt x="2718" y="2262"/>
                      <a:pt x="2687" y="2127"/>
                    </a:cubicBezTo>
                    <a:cubicBezTo>
                      <a:pt x="2666" y="1992"/>
                      <a:pt x="2624" y="1858"/>
                      <a:pt x="2594" y="1733"/>
                    </a:cubicBezTo>
                    <a:cubicBezTo>
                      <a:pt x="2511" y="1443"/>
                      <a:pt x="2417" y="1194"/>
                      <a:pt x="2303" y="976"/>
                    </a:cubicBezTo>
                    <a:cubicBezTo>
                      <a:pt x="2179" y="717"/>
                      <a:pt x="2023" y="509"/>
                      <a:pt x="1836" y="343"/>
                    </a:cubicBezTo>
                    <a:cubicBezTo>
                      <a:pt x="1722" y="240"/>
                      <a:pt x="1608" y="167"/>
                      <a:pt x="1494" y="104"/>
                    </a:cubicBezTo>
                    <a:cubicBezTo>
                      <a:pt x="1380" y="53"/>
                      <a:pt x="1255" y="21"/>
                      <a:pt x="11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63"/>
              <p:cNvSpPr/>
              <p:nvPr/>
            </p:nvSpPr>
            <p:spPr>
              <a:xfrm>
                <a:off x="1710925" y="2404125"/>
                <a:ext cx="11282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6919" extrusionOk="0">
                    <a:moveTo>
                      <a:pt x="3299" y="0"/>
                    </a:moveTo>
                    <a:cubicBezTo>
                      <a:pt x="3175" y="10"/>
                      <a:pt x="3050" y="31"/>
                      <a:pt x="2915" y="83"/>
                    </a:cubicBezTo>
                    <a:cubicBezTo>
                      <a:pt x="2873" y="93"/>
                      <a:pt x="2822" y="114"/>
                      <a:pt x="2770" y="135"/>
                    </a:cubicBezTo>
                    <a:cubicBezTo>
                      <a:pt x="2728" y="166"/>
                      <a:pt x="2677" y="187"/>
                      <a:pt x="2625" y="208"/>
                    </a:cubicBezTo>
                    <a:cubicBezTo>
                      <a:pt x="2449" y="301"/>
                      <a:pt x="2283" y="404"/>
                      <a:pt x="2106" y="550"/>
                    </a:cubicBezTo>
                    <a:cubicBezTo>
                      <a:pt x="1795" y="789"/>
                      <a:pt x="1494" y="1110"/>
                      <a:pt x="1235" y="1483"/>
                    </a:cubicBezTo>
                    <a:cubicBezTo>
                      <a:pt x="996" y="1836"/>
                      <a:pt x="789" y="2230"/>
                      <a:pt x="602" y="2697"/>
                    </a:cubicBezTo>
                    <a:cubicBezTo>
                      <a:pt x="425" y="3112"/>
                      <a:pt x="291" y="3569"/>
                      <a:pt x="197" y="4046"/>
                    </a:cubicBezTo>
                    <a:cubicBezTo>
                      <a:pt x="104" y="4491"/>
                      <a:pt x="42" y="4948"/>
                      <a:pt x="21" y="5394"/>
                    </a:cubicBezTo>
                    <a:cubicBezTo>
                      <a:pt x="1" y="5923"/>
                      <a:pt x="31" y="6421"/>
                      <a:pt x="114" y="6856"/>
                    </a:cubicBezTo>
                    <a:cubicBezTo>
                      <a:pt x="114" y="6877"/>
                      <a:pt x="135" y="6877"/>
                      <a:pt x="146" y="6877"/>
                    </a:cubicBezTo>
                    <a:cubicBezTo>
                      <a:pt x="146" y="6888"/>
                      <a:pt x="156" y="6898"/>
                      <a:pt x="167" y="6909"/>
                    </a:cubicBezTo>
                    <a:cubicBezTo>
                      <a:pt x="176" y="6909"/>
                      <a:pt x="187" y="6919"/>
                      <a:pt x="197" y="6919"/>
                    </a:cubicBezTo>
                    <a:cubicBezTo>
                      <a:pt x="229" y="6919"/>
                      <a:pt x="250" y="6898"/>
                      <a:pt x="259" y="6877"/>
                    </a:cubicBezTo>
                    <a:cubicBezTo>
                      <a:pt x="342" y="6743"/>
                      <a:pt x="446" y="6598"/>
                      <a:pt x="581" y="6421"/>
                    </a:cubicBezTo>
                    <a:cubicBezTo>
                      <a:pt x="1006" y="5871"/>
                      <a:pt x="1504" y="5383"/>
                      <a:pt x="1992" y="4896"/>
                    </a:cubicBezTo>
                    <a:cubicBezTo>
                      <a:pt x="2355" y="4533"/>
                      <a:pt x="2739" y="4149"/>
                      <a:pt x="3092" y="3755"/>
                    </a:cubicBezTo>
                    <a:cubicBezTo>
                      <a:pt x="3195" y="3631"/>
                      <a:pt x="3288" y="3516"/>
                      <a:pt x="3371" y="3403"/>
                    </a:cubicBezTo>
                    <a:cubicBezTo>
                      <a:pt x="3424" y="3340"/>
                      <a:pt x="3475" y="3278"/>
                      <a:pt x="3517" y="3205"/>
                    </a:cubicBezTo>
                    <a:cubicBezTo>
                      <a:pt x="3558" y="3164"/>
                      <a:pt x="3600" y="3112"/>
                      <a:pt x="3631" y="3060"/>
                    </a:cubicBezTo>
                    <a:lnTo>
                      <a:pt x="3641" y="3050"/>
                    </a:lnTo>
                    <a:cubicBezTo>
                      <a:pt x="3818" y="2822"/>
                      <a:pt x="3994" y="2594"/>
                      <a:pt x="4139" y="2355"/>
                    </a:cubicBezTo>
                    <a:cubicBezTo>
                      <a:pt x="4316" y="2075"/>
                      <a:pt x="4429" y="1815"/>
                      <a:pt x="4482" y="1566"/>
                    </a:cubicBezTo>
                    <a:cubicBezTo>
                      <a:pt x="4512" y="1432"/>
                      <a:pt x="4512" y="1287"/>
                      <a:pt x="4502" y="1151"/>
                    </a:cubicBezTo>
                    <a:cubicBezTo>
                      <a:pt x="4492" y="1017"/>
                      <a:pt x="4461" y="892"/>
                      <a:pt x="4419" y="757"/>
                    </a:cubicBezTo>
                    <a:cubicBezTo>
                      <a:pt x="4388" y="706"/>
                      <a:pt x="4367" y="653"/>
                      <a:pt x="4337" y="591"/>
                    </a:cubicBezTo>
                    <a:cubicBezTo>
                      <a:pt x="4305" y="529"/>
                      <a:pt x="4263" y="477"/>
                      <a:pt x="4233" y="436"/>
                    </a:cubicBezTo>
                    <a:cubicBezTo>
                      <a:pt x="4160" y="342"/>
                      <a:pt x="4067" y="259"/>
                      <a:pt x="3963" y="197"/>
                    </a:cubicBezTo>
                    <a:cubicBezTo>
                      <a:pt x="3786" y="72"/>
                      <a:pt x="3558" y="0"/>
                      <a:pt x="33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63"/>
              <p:cNvSpPr/>
              <p:nvPr/>
            </p:nvSpPr>
            <p:spPr>
              <a:xfrm>
                <a:off x="1697450" y="2293900"/>
                <a:ext cx="49550" cy="34105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3642" extrusionOk="0">
                    <a:moveTo>
                      <a:pt x="1950" y="0"/>
                    </a:moveTo>
                    <a:cubicBezTo>
                      <a:pt x="1940" y="0"/>
                      <a:pt x="1930" y="0"/>
                      <a:pt x="1919" y="11"/>
                    </a:cubicBezTo>
                    <a:cubicBezTo>
                      <a:pt x="1577" y="726"/>
                      <a:pt x="1276" y="1453"/>
                      <a:pt x="1027" y="2210"/>
                    </a:cubicBezTo>
                    <a:cubicBezTo>
                      <a:pt x="964" y="2397"/>
                      <a:pt x="902" y="2594"/>
                      <a:pt x="840" y="2780"/>
                    </a:cubicBezTo>
                    <a:cubicBezTo>
                      <a:pt x="789" y="2978"/>
                      <a:pt x="726" y="3174"/>
                      <a:pt x="674" y="3372"/>
                    </a:cubicBezTo>
                    <a:cubicBezTo>
                      <a:pt x="623" y="3569"/>
                      <a:pt x="570" y="3766"/>
                      <a:pt x="529" y="3963"/>
                    </a:cubicBezTo>
                    <a:cubicBezTo>
                      <a:pt x="477" y="4150"/>
                      <a:pt x="436" y="4357"/>
                      <a:pt x="394" y="4554"/>
                    </a:cubicBezTo>
                    <a:cubicBezTo>
                      <a:pt x="311" y="4949"/>
                      <a:pt x="249" y="5343"/>
                      <a:pt x="187" y="5737"/>
                    </a:cubicBezTo>
                    <a:cubicBezTo>
                      <a:pt x="125" y="6131"/>
                      <a:pt x="83" y="6525"/>
                      <a:pt x="52" y="6930"/>
                    </a:cubicBezTo>
                    <a:cubicBezTo>
                      <a:pt x="21" y="7344"/>
                      <a:pt x="10" y="7759"/>
                      <a:pt x="0" y="8174"/>
                    </a:cubicBezTo>
                    <a:cubicBezTo>
                      <a:pt x="0" y="8600"/>
                      <a:pt x="10" y="9025"/>
                      <a:pt x="31" y="9451"/>
                    </a:cubicBezTo>
                    <a:cubicBezTo>
                      <a:pt x="72" y="10145"/>
                      <a:pt x="155" y="10830"/>
                      <a:pt x="280" y="11514"/>
                    </a:cubicBezTo>
                    <a:cubicBezTo>
                      <a:pt x="342" y="11857"/>
                      <a:pt x="415" y="12199"/>
                      <a:pt x="498" y="12531"/>
                    </a:cubicBezTo>
                    <a:cubicBezTo>
                      <a:pt x="591" y="12884"/>
                      <a:pt x="695" y="13226"/>
                      <a:pt x="819" y="13558"/>
                    </a:cubicBezTo>
                    <a:cubicBezTo>
                      <a:pt x="830" y="13589"/>
                      <a:pt x="840" y="13610"/>
                      <a:pt x="872" y="13631"/>
                    </a:cubicBezTo>
                    <a:cubicBezTo>
                      <a:pt x="892" y="13641"/>
                      <a:pt x="923" y="13641"/>
                      <a:pt x="954" y="13641"/>
                    </a:cubicBezTo>
                    <a:cubicBezTo>
                      <a:pt x="1017" y="13621"/>
                      <a:pt x="1047" y="13558"/>
                      <a:pt x="1037" y="13506"/>
                    </a:cubicBezTo>
                    <a:lnTo>
                      <a:pt x="819" y="12791"/>
                    </a:lnTo>
                    <a:cubicBezTo>
                      <a:pt x="757" y="12552"/>
                      <a:pt x="695" y="12314"/>
                      <a:pt x="643" y="12075"/>
                    </a:cubicBezTo>
                    <a:cubicBezTo>
                      <a:pt x="529" y="11587"/>
                      <a:pt x="446" y="11099"/>
                      <a:pt x="374" y="10602"/>
                    </a:cubicBezTo>
                    <a:lnTo>
                      <a:pt x="374" y="10612"/>
                    </a:lnTo>
                    <a:cubicBezTo>
                      <a:pt x="270" y="9783"/>
                      <a:pt x="218" y="8942"/>
                      <a:pt x="228" y="8102"/>
                    </a:cubicBezTo>
                    <a:cubicBezTo>
                      <a:pt x="228" y="7687"/>
                      <a:pt x="249" y="7272"/>
                      <a:pt x="270" y="6857"/>
                    </a:cubicBezTo>
                    <a:cubicBezTo>
                      <a:pt x="301" y="6463"/>
                      <a:pt x="332" y="6058"/>
                      <a:pt x="384" y="5664"/>
                    </a:cubicBezTo>
                    <a:cubicBezTo>
                      <a:pt x="394" y="5581"/>
                      <a:pt x="404" y="5488"/>
                      <a:pt x="415" y="5405"/>
                    </a:cubicBezTo>
                    <a:lnTo>
                      <a:pt x="415" y="5384"/>
                    </a:lnTo>
                    <a:cubicBezTo>
                      <a:pt x="467" y="4990"/>
                      <a:pt x="540" y="4596"/>
                      <a:pt x="612" y="4212"/>
                    </a:cubicBezTo>
                    <a:cubicBezTo>
                      <a:pt x="653" y="4004"/>
                      <a:pt x="695" y="3808"/>
                      <a:pt x="736" y="3610"/>
                    </a:cubicBezTo>
                    <a:cubicBezTo>
                      <a:pt x="778" y="3413"/>
                      <a:pt x="830" y="3216"/>
                      <a:pt x="881" y="3019"/>
                    </a:cubicBezTo>
                    <a:cubicBezTo>
                      <a:pt x="1089" y="2252"/>
                      <a:pt x="1349" y="1484"/>
                      <a:pt x="1649" y="747"/>
                    </a:cubicBezTo>
                    <a:cubicBezTo>
                      <a:pt x="1660" y="726"/>
                      <a:pt x="1660" y="716"/>
                      <a:pt x="1670" y="706"/>
                    </a:cubicBezTo>
                    <a:cubicBezTo>
                      <a:pt x="1764" y="477"/>
                      <a:pt x="1867" y="260"/>
                      <a:pt x="1971" y="42"/>
                    </a:cubicBezTo>
                    <a:cubicBezTo>
                      <a:pt x="1981" y="32"/>
                      <a:pt x="1971" y="11"/>
                      <a:pt x="19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63"/>
              <p:cNvSpPr/>
              <p:nvPr/>
            </p:nvSpPr>
            <p:spPr>
              <a:xfrm>
                <a:off x="1710150" y="2418650"/>
                <a:ext cx="88450" cy="189575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7583" extrusionOk="0">
                    <a:moveTo>
                      <a:pt x="3506" y="0"/>
                    </a:moveTo>
                    <a:cubicBezTo>
                      <a:pt x="3496" y="0"/>
                      <a:pt x="3496" y="0"/>
                      <a:pt x="3485" y="10"/>
                    </a:cubicBezTo>
                    <a:cubicBezTo>
                      <a:pt x="3081" y="467"/>
                      <a:pt x="2708" y="954"/>
                      <a:pt x="2344" y="1452"/>
                    </a:cubicBezTo>
                    <a:cubicBezTo>
                      <a:pt x="1971" y="1981"/>
                      <a:pt x="1639" y="2531"/>
                      <a:pt x="1328" y="3101"/>
                    </a:cubicBezTo>
                    <a:cubicBezTo>
                      <a:pt x="1027" y="3672"/>
                      <a:pt x="747" y="4263"/>
                      <a:pt x="529" y="4865"/>
                    </a:cubicBezTo>
                    <a:cubicBezTo>
                      <a:pt x="311" y="5456"/>
                      <a:pt x="135" y="6068"/>
                      <a:pt x="52" y="6690"/>
                    </a:cubicBezTo>
                    <a:cubicBezTo>
                      <a:pt x="32" y="6805"/>
                      <a:pt x="21" y="6929"/>
                      <a:pt x="11" y="7054"/>
                    </a:cubicBezTo>
                    <a:cubicBezTo>
                      <a:pt x="0" y="7188"/>
                      <a:pt x="0" y="7333"/>
                      <a:pt x="21" y="7469"/>
                    </a:cubicBezTo>
                    <a:lnTo>
                      <a:pt x="21" y="7479"/>
                    </a:lnTo>
                    <a:cubicBezTo>
                      <a:pt x="21" y="7541"/>
                      <a:pt x="62" y="7582"/>
                      <a:pt x="115" y="7582"/>
                    </a:cubicBezTo>
                    <a:cubicBezTo>
                      <a:pt x="166" y="7582"/>
                      <a:pt x="218" y="7531"/>
                      <a:pt x="218" y="7479"/>
                    </a:cubicBezTo>
                    <a:lnTo>
                      <a:pt x="218" y="7469"/>
                    </a:lnTo>
                    <a:cubicBezTo>
                      <a:pt x="228" y="7354"/>
                      <a:pt x="228" y="7251"/>
                      <a:pt x="228" y="7137"/>
                    </a:cubicBezTo>
                    <a:cubicBezTo>
                      <a:pt x="228" y="7033"/>
                      <a:pt x="239" y="6929"/>
                      <a:pt x="249" y="6826"/>
                    </a:cubicBezTo>
                    <a:lnTo>
                      <a:pt x="249" y="6836"/>
                    </a:lnTo>
                    <a:cubicBezTo>
                      <a:pt x="301" y="6411"/>
                      <a:pt x="373" y="5996"/>
                      <a:pt x="477" y="5581"/>
                    </a:cubicBezTo>
                    <a:cubicBezTo>
                      <a:pt x="581" y="5155"/>
                      <a:pt x="716" y="4730"/>
                      <a:pt x="882" y="4325"/>
                    </a:cubicBezTo>
                    <a:lnTo>
                      <a:pt x="882" y="4325"/>
                    </a:lnTo>
                    <a:lnTo>
                      <a:pt x="871" y="4346"/>
                    </a:lnTo>
                    <a:cubicBezTo>
                      <a:pt x="996" y="4035"/>
                      <a:pt x="1120" y="3744"/>
                      <a:pt x="1266" y="3454"/>
                    </a:cubicBezTo>
                    <a:cubicBezTo>
                      <a:pt x="1411" y="3154"/>
                      <a:pt x="1567" y="2873"/>
                      <a:pt x="1722" y="2593"/>
                    </a:cubicBezTo>
                    <a:cubicBezTo>
                      <a:pt x="1888" y="2313"/>
                      <a:pt x="2054" y="2033"/>
                      <a:pt x="2231" y="1764"/>
                    </a:cubicBezTo>
                    <a:cubicBezTo>
                      <a:pt x="2407" y="1504"/>
                      <a:pt x="2583" y="1234"/>
                      <a:pt x="2780" y="985"/>
                    </a:cubicBezTo>
                    <a:cubicBezTo>
                      <a:pt x="2801" y="954"/>
                      <a:pt x="2822" y="913"/>
                      <a:pt x="2853" y="881"/>
                    </a:cubicBezTo>
                    <a:cubicBezTo>
                      <a:pt x="3070" y="591"/>
                      <a:pt x="3289" y="321"/>
                      <a:pt x="3527" y="42"/>
                    </a:cubicBezTo>
                    <a:cubicBezTo>
                      <a:pt x="3538" y="31"/>
                      <a:pt x="3538" y="21"/>
                      <a:pt x="3527" y="10"/>
                    </a:cubicBezTo>
                    <a:cubicBezTo>
                      <a:pt x="3517" y="0"/>
                      <a:pt x="3517" y="0"/>
                      <a:pt x="3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63"/>
              <p:cNvSpPr/>
              <p:nvPr/>
            </p:nvSpPr>
            <p:spPr>
              <a:xfrm>
                <a:off x="1639350" y="2445100"/>
                <a:ext cx="74725" cy="15610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6244" extrusionOk="0">
                    <a:moveTo>
                      <a:pt x="31" y="0"/>
                    </a:moveTo>
                    <a:cubicBezTo>
                      <a:pt x="11" y="0"/>
                      <a:pt x="1" y="10"/>
                      <a:pt x="1" y="31"/>
                    </a:cubicBezTo>
                    <a:cubicBezTo>
                      <a:pt x="104" y="591"/>
                      <a:pt x="229" y="1141"/>
                      <a:pt x="395" y="1681"/>
                    </a:cubicBezTo>
                    <a:cubicBezTo>
                      <a:pt x="571" y="2251"/>
                      <a:pt x="768" y="2811"/>
                      <a:pt x="996" y="3361"/>
                    </a:cubicBezTo>
                    <a:cubicBezTo>
                      <a:pt x="1048" y="3496"/>
                      <a:pt x="1110" y="3631"/>
                      <a:pt x="1172" y="3755"/>
                    </a:cubicBezTo>
                    <a:cubicBezTo>
                      <a:pt x="1225" y="3890"/>
                      <a:pt x="1297" y="4014"/>
                      <a:pt x="1359" y="4139"/>
                    </a:cubicBezTo>
                    <a:cubicBezTo>
                      <a:pt x="1421" y="4274"/>
                      <a:pt x="1484" y="4398"/>
                      <a:pt x="1557" y="4523"/>
                    </a:cubicBezTo>
                    <a:lnTo>
                      <a:pt x="1774" y="4896"/>
                    </a:lnTo>
                    <a:cubicBezTo>
                      <a:pt x="1930" y="5134"/>
                      <a:pt x="2075" y="5373"/>
                      <a:pt x="2251" y="5591"/>
                    </a:cubicBezTo>
                    <a:cubicBezTo>
                      <a:pt x="2334" y="5695"/>
                      <a:pt x="2417" y="5798"/>
                      <a:pt x="2511" y="5902"/>
                    </a:cubicBezTo>
                    <a:cubicBezTo>
                      <a:pt x="2552" y="5954"/>
                      <a:pt x="2594" y="6006"/>
                      <a:pt x="2645" y="6047"/>
                    </a:cubicBezTo>
                    <a:cubicBezTo>
                      <a:pt x="2666" y="6079"/>
                      <a:pt x="2698" y="6110"/>
                      <a:pt x="2728" y="6130"/>
                    </a:cubicBezTo>
                    <a:cubicBezTo>
                      <a:pt x="2739" y="6151"/>
                      <a:pt x="2760" y="6162"/>
                      <a:pt x="2781" y="6172"/>
                    </a:cubicBezTo>
                    <a:cubicBezTo>
                      <a:pt x="2801" y="6193"/>
                      <a:pt x="2822" y="6213"/>
                      <a:pt x="2843" y="6224"/>
                    </a:cubicBezTo>
                    <a:cubicBezTo>
                      <a:pt x="2857" y="6238"/>
                      <a:pt x="2873" y="6244"/>
                      <a:pt x="2889" y="6244"/>
                    </a:cubicBezTo>
                    <a:cubicBezTo>
                      <a:pt x="2909" y="6244"/>
                      <a:pt x="2929" y="6235"/>
                      <a:pt x="2947" y="6224"/>
                    </a:cubicBezTo>
                    <a:cubicBezTo>
                      <a:pt x="2988" y="6193"/>
                      <a:pt x="2988" y="6130"/>
                      <a:pt x="2957" y="6100"/>
                    </a:cubicBezTo>
                    <a:cubicBezTo>
                      <a:pt x="2947" y="6079"/>
                      <a:pt x="2936" y="6068"/>
                      <a:pt x="2915" y="6047"/>
                    </a:cubicBezTo>
                    <a:cubicBezTo>
                      <a:pt x="2905" y="6037"/>
                      <a:pt x="2894" y="6017"/>
                      <a:pt x="2874" y="6006"/>
                    </a:cubicBezTo>
                    <a:cubicBezTo>
                      <a:pt x="2853" y="5975"/>
                      <a:pt x="2822" y="5944"/>
                      <a:pt x="2801" y="5913"/>
                    </a:cubicBezTo>
                    <a:cubicBezTo>
                      <a:pt x="2749" y="5861"/>
                      <a:pt x="2708" y="5809"/>
                      <a:pt x="2656" y="5747"/>
                    </a:cubicBezTo>
                    <a:cubicBezTo>
                      <a:pt x="2562" y="5643"/>
                      <a:pt x="2469" y="5529"/>
                      <a:pt x="2376" y="5415"/>
                    </a:cubicBezTo>
                    <a:cubicBezTo>
                      <a:pt x="2200" y="5187"/>
                      <a:pt x="2023" y="4948"/>
                      <a:pt x="1868" y="4710"/>
                    </a:cubicBezTo>
                    <a:cubicBezTo>
                      <a:pt x="1723" y="4491"/>
                      <a:pt x="1587" y="4263"/>
                      <a:pt x="1463" y="4035"/>
                    </a:cubicBezTo>
                    <a:cubicBezTo>
                      <a:pt x="1391" y="3921"/>
                      <a:pt x="1338" y="3807"/>
                      <a:pt x="1276" y="3682"/>
                    </a:cubicBezTo>
                    <a:cubicBezTo>
                      <a:pt x="1214" y="3569"/>
                      <a:pt x="1152" y="3444"/>
                      <a:pt x="1089" y="3320"/>
                    </a:cubicBezTo>
                    <a:cubicBezTo>
                      <a:pt x="976" y="3081"/>
                      <a:pt x="872" y="2832"/>
                      <a:pt x="778" y="2583"/>
                    </a:cubicBezTo>
                    <a:cubicBezTo>
                      <a:pt x="685" y="2345"/>
                      <a:pt x="591" y="2085"/>
                      <a:pt x="508" y="1836"/>
                    </a:cubicBezTo>
                    <a:cubicBezTo>
                      <a:pt x="322" y="1245"/>
                      <a:pt x="167" y="633"/>
                      <a:pt x="52" y="21"/>
                    </a:cubicBezTo>
                    <a:cubicBezTo>
                      <a:pt x="52" y="10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63"/>
              <p:cNvSpPr/>
              <p:nvPr/>
            </p:nvSpPr>
            <p:spPr>
              <a:xfrm>
                <a:off x="1728300" y="2294925"/>
                <a:ext cx="417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9" extrusionOk="0">
                    <a:moveTo>
                      <a:pt x="73" y="1"/>
                    </a:moveTo>
                    <a:cubicBezTo>
                      <a:pt x="52" y="1"/>
                      <a:pt x="42" y="12"/>
                      <a:pt x="42" y="32"/>
                    </a:cubicBezTo>
                    <a:cubicBezTo>
                      <a:pt x="0" y="240"/>
                      <a:pt x="0" y="447"/>
                      <a:pt x="11" y="665"/>
                    </a:cubicBezTo>
                    <a:cubicBezTo>
                      <a:pt x="21" y="872"/>
                      <a:pt x="52" y="1090"/>
                      <a:pt x="115" y="1298"/>
                    </a:cubicBezTo>
                    <a:cubicBezTo>
                      <a:pt x="115" y="1308"/>
                      <a:pt x="115" y="1319"/>
                      <a:pt x="125" y="1319"/>
                    </a:cubicBezTo>
                    <a:cubicBezTo>
                      <a:pt x="125" y="1319"/>
                      <a:pt x="135" y="1329"/>
                      <a:pt x="145" y="1329"/>
                    </a:cubicBezTo>
                    <a:cubicBezTo>
                      <a:pt x="145" y="1319"/>
                      <a:pt x="156" y="1319"/>
                      <a:pt x="166" y="1308"/>
                    </a:cubicBezTo>
                    <a:lnTo>
                      <a:pt x="166" y="1287"/>
                    </a:lnTo>
                    <a:cubicBezTo>
                      <a:pt x="94" y="1038"/>
                      <a:pt x="62" y="779"/>
                      <a:pt x="62" y="519"/>
                    </a:cubicBezTo>
                    <a:cubicBezTo>
                      <a:pt x="52" y="364"/>
                      <a:pt x="62" y="198"/>
                      <a:pt x="94" y="32"/>
                    </a:cubicBezTo>
                    <a:cubicBezTo>
                      <a:pt x="94" y="22"/>
                      <a:pt x="83" y="12"/>
                      <a:pt x="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63"/>
              <p:cNvSpPr/>
              <p:nvPr/>
            </p:nvSpPr>
            <p:spPr>
              <a:xfrm>
                <a:off x="1706000" y="2326050"/>
                <a:ext cx="11425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034" extrusionOk="0">
                    <a:moveTo>
                      <a:pt x="21" y="1"/>
                    </a:moveTo>
                    <a:cubicBezTo>
                      <a:pt x="11" y="11"/>
                      <a:pt x="0" y="21"/>
                      <a:pt x="0" y="32"/>
                    </a:cubicBezTo>
                    <a:cubicBezTo>
                      <a:pt x="32" y="374"/>
                      <a:pt x="62" y="706"/>
                      <a:pt x="125" y="1038"/>
                    </a:cubicBezTo>
                    <a:cubicBezTo>
                      <a:pt x="145" y="1204"/>
                      <a:pt x="187" y="1370"/>
                      <a:pt x="228" y="1536"/>
                    </a:cubicBezTo>
                    <a:cubicBezTo>
                      <a:pt x="270" y="1702"/>
                      <a:pt x="322" y="1858"/>
                      <a:pt x="394" y="2013"/>
                    </a:cubicBezTo>
                    <a:cubicBezTo>
                      <a:pt x="405" y="2034"/>
                      <a:pt x="415" y="2034"/>
                      <a:pt x="436" y="2034"/>
                    </a:cubicBezTo>
                    <a:cubicBezTo>
                      <a:pt x="447" y="2024"/>
                      <a:pt x="456" y="2003"/>
                      <a:pt x="447" y="1992"/>
                    </a:cubicBezTo>
                    <a:cubicBezTo>
                      <a:pt x="394" y="1847"/>
                      <a:pt x="343" y="1713"/>
                      <a:pt x="301" y="1567"/>
                    </a:cubicBezTo>
                    <a:cubicBezTo>
                      <a:pt x="228" y="1318"/>
                      <a:pt x="187" y="1059"/>
                      <a:pt x="145" y="810"/>
                    </a:cubicBezTo>
                    <a:cubicBezTo>
                      <a:pt x="104" y="551"/>
                      <a:pt x="83" y="291"/>
                      <a:pt x="62" y="32"/>
                    </a:cubicBezTo>
                    <a:cubicBezTo>
                      <a:pt x="52" y="11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63"/>
              <p:cNvSpPr/>
              <p:nvPr/>
            </p:nvSpPr>
            <p:spPr>
              <a:xfrm>
                <a:off x="1694325" y="2373775"/>
                <a:ext cx="135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31" extrusionOk="0">
                    <a:moveTo>
                      <a:pt x="21" y="0"/>
                    </a:moveTo>
                    <a:cubicBezTo>
                      <a:pt x="11" y="0"/>
                      <a:pt x="1" y="21"/>
                      <a:pt x="1" y="32"/>
                    </a:cubicBezTo>
                    <a:cubicBezTo>
                      <a:pt x="63" y="343"/>
                      <a:pt x="125" y="643"/>
                      <a:pt x="197" y="945"/>
                    </a:cubicBezTo>
                    <a:cubicBezTo>
                      <a:pt x="280" y="1245"/>
                      <a:pt x="374" y="1535"/>
                      <a:pt x="488" y="1816"/>
                    </a:cubicBezTo>
                    <a:cubicBezTo>
                      <a:pt x="488" y="1823"/>
                      <a:pt x="498" y="1830"/>
                      <a:pt x="508" y="1830"/>
                    </a:cubicBezTo>
                    <a:cubicBezTo>
                      <a:pt x="512" y="1830"/>
                      <a:pt x="516" y="1829"/>
                      <a:pt x="519" y="1826"/>
                    </a:cubicBezTo>
                    <a:cubicBezTo>
                      <a:pt x="540" y="1826"/>
                      <a:pt x="540" y="1805"/>
                      <a:pt x="540" y="1795"/>
                    </a:cubicBezTo>
                    <a:cubicBezTo>
                      <a:pt x="446" y="1577"/>
                      <a:pt x="374" y="1349"/>
                      <a:pt x="312" y="1131"/>
                    </a:cubicBezTo>
                    <a:cubicBezTo>
                      <a:pt x="208" y="768"/>
                      <a:pt x="125" y="394"/>
                      <a:pt x="52" y="21"/>
                    </a:cubicBezTo>
                    <a:cubicBezTo>
                      <a:pt x="52" y="11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63"/>
              <p:cNvSpPr/>
              <p:nvPr/>
            </p:nvSpPr>
            <p:spPr>
              <a:xfrm>
                <a:off x="1723100" y="2320875"/>
                <a:ext cx="36600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233" extrusionOk="0">
                    <a:moveTo>
                      <a:pt x="1432" y="0"/>
                    </a:moveTo>
                    <a:cubicBezTo>
                      <a:pt x="1422" y="0"/>
                      <a:pt x="1411" y="0"/>
                      <a:pt x="1411" y="11"/>
                    </a:cubicBezTo>
                    <a:cubicBezTo>
                      <a:pt x="1401" y="11"/>
                      <a:pt x="1401" y="21"/>
                      <a:pt x="1401" y="21"/>
                    </a:cubicBezTo>
                    <a:cubicBezTo>
                      <a:pt x="1204" y="239"/>
                      <a:pt x="987" y="447"/>
                      <a:pt x="758" y="622"/>
                    </a:cubicBezTo>
                    <a:cubicBezTo>
                      <a:pt x="634" y="716"/>
                      <a:pt x="519" y="809"/>
                      <a:pt x="395" y="903"/>
                    </a:cubicBezTo>
                    <a:cubicBezTo>
                      <a:pt x="270" y="986"/>
                      <a:pt x="146" y="1069"/>
                      <a:pt x="21" y="1162"/>
                    </a:cubicBezTo>
                    <a:cubicBezTo>
                      <a:pt x="11" y="1173"/>
                      <a:pt x="1" y="1193"/>
                      <a:pt x="11" y="1203"/>
                    </a:cubicBezTo>
                    <a:cubicBezTo>
                      <a:pt x="11" y="1214"/>
                      <a:pt x="21" y="1224"/>
                      <a:pt x="32" y="1224"/>
                    </a:cubicBezTo>
                    <a:cubicBezTo>
                      <a:pt x="37" y="1230"/>
                      <a:pt x="42" y="1232"/>
                      <a:pt x="48" y="1232"/>
                    </a:cubicBezTo>
                    <a:cubicBezTo>
                      <a:pt x="53" y="1232"/>
                      <a:pt x="58" y="1230"/>
                      <a:pt x="63" y="1224"/>
                    </a:cubicBezTo>
                    <a:cubicBezTo>
                      <a:pt x="187" y="1141"/>
                      <a:pt x="312" y="1058"/>
                      <a:pt x="426" y="975"/>
                    </a:cubicBezTo>
                    <a:cubicBezTo>
                      <a:pt x="551" y="882"/>
                      <a:pt x="675" y="778"/>
                      <a:pt x="800" y="675"/>
                    </a:cubicBezTo>
                    <a:cubicBezTo>
                      <a:pt x="914" y="581"/>
                      <a:pt x="1028" y="477"/>
                      <a:pt x="1142" y="374"/>
                    </a:cubicBezTo>
                    <a:cubicBezTo>
                      <a:pt x="1245" y="270"/>
                      <a:pt x="1360" y="156"/>
                      <a:pt x="1453" y="42"/>
                    </a:cubicBezTo>
                    <a:cubicBezTo>
                      <a:pt x="1464" y="32"/>
                      <a:pt x="1464" y="21"/>
                      <a:pt x="1464" y="21"/>
                    </a:cubicBezTo>
                    <a:cubicBezTo>
                      <a:pt x="1464" y="11"/>
                      <a:pt x="1453" y="0"/>
                      <a:pt x="1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63"/>
              <p:cNvSpPr/>
              <p:nvPr/>
            </p:nvSpPr>
            <p:spPr>
              <a:xfrm>
                <a:off x="1709900" y="2368325"/>
                <a:ext cx="4435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409" extrusionOk="0">
                    <a:moveTo>
                      <a:pt x="1732" y="1"/>
                    </a:moveTo>
                    <a:cubicBezTo>
                      <a:pt x="1462" y="250"/>
                      <a:pt x="1193" y="478"/>
                      <a:pt x="913" y="695"/>
                    </a:cubicBezTo>
                    <a:cubicBezTo>
                      <a:pt x="768" y="810"/>
                      <a:pt x="622" y="914"/>
                      <a:pt x="466" y="1017"/>
                    </a:cubicBezTo>
                    <a:cubicBezTo>
                      <a:pt x="394" y="1069"/>
                      <a:pt x="332" y="1110"/>
                      <a:pt x="259" y="1163"/>
                    </a:cubicBezTo>
                    <a:cubicBezTo>
                      <a:pt x="176" y="1214"/>
                      <a:pt x="93" y="1276"/>
                      <a:pt x="21" y="1329"/>
                    </a:cubicBezTo>
                    <a:cubicBezTo>
                      <a:pt x="0" y="1338"/>
                      <a:pt x="0" y="1359"/>
                      <a:pt x="10" y="1380"/>
                    </a:cubicBezTo>
                    <a:cubicBezTo>
                      <a:pt x="10" y="1391"/>
                      <a:pt x="21" y="1401"/>
                      <a:pt x="31" y="1401"/>
                    </a:cubicBezTo>
                    <a:cubicBezTo>
                      <a:pt x="36" y="1406"/>
                      <a:pt x="44" y="1409"/>
                      <a:pt x="52" y="1409"/>
                    </a:cubicBezTo>
                    <a:cubicBezTo>
                      <a:pt x="60" y="1409"/>
                      <a:pt x="67" y="1406"/>
                      <a:pt x="72" y="1401"/>
                    </a:cubicBezTo>
                    <a:cubicBezTo>
                      <a:pt x="217" y="1308"/>
                      <a:pt x="363" y="1204"/>
                      <a:pt x="508" y="1090"/>
                    </a:cubicBezTo>
                    <a:cubicBezTo>
                      <a:pt x="653" y="986"/>
                      <a:pt x="798" y="872"/>
                      <a:pt x="934" y="758"/>
                    </a:cubicBezTo>
                    <a:cubicBezTo>
                      <a:pt x="1079" y="644"/>
                      <a:pt x="1213" y="529"/>
                      <a:pt x="1359" y="416"/>
                    </a:cubicBezTo>
                    <a:cubicBezTo>
                      <a:pt x="1494" y="291"/>
                      <a:pt x="1628" y="177"/>
                      <a:pt x="1763" y="42"/>
                    </a:cubicBezTo>
                    <a:cubicBezTo>
                      <a:pt x="1773" y="31"/>
                      <a:pt x="1773" y="22"/>
                      <a:pt x="1763" y="11"/>
                    </a:cubicBezTo>
                    <a:cubicBezTo>
                      <a:pt x="1763" y="1"/>
                      <a:pt x="1753" y="1"/>
                      <a:pt x="1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63"/>
              <p:cNvSpPr/>
              <p:nvPr/>
            </p:nvSpPr>
            <p:spPr>
              <a:xfrm>
                <a:off x="1705475" y="2416050"/>
                <a:ext cx="1947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27" extrusionOk="0">
                    <a:moveTo>
                      <a:pt x="737" y="0"/>
                    </a:moveTo>
                    <a:cubicBezTo>
                      <a:pt x="560" y="187"/>
                      <a:pt x="374" y="353"/>
                      <a:pt x="166" y="488"/>
                    </a:cubicBezTo>
                    <a:cubicBezTo>
                      <a:pt x="125" y="519"/>
                      <a:pt x="73" y="550"/>
                      <a:pt x="21" y="581"/>
                    </a:cubicBezTo>
                    <a:cubicBezTo>
                      <a:pt x="11" y="581"/>
                      <a:pt x="0" y="602"/>
                      <a:pt x="11" y="612"/>
                    </a:cubicBezTo>
                    <a:cubicBezTo>
                      <a:pt x="11" y="620"/>
                      <a:pt x="22" y="627"/>
                      <a:pt x="31" y="627"/>
                    </a:cubicBezTo>
                    <a:cubicBezTo>
                      <a:pt x="35" y="627"/>
                      <a:pt x="39" y="626"/>
                      <a:pt x="42" y="623"/>
                    </a:cubicBezTo>
                    <a:cubicBezTo>
                      <a:pt x="322" y="478"/>
                      <a:pt x="560" y="270"/>
                      <a:pt x="779" y="42"/>
                    </a:cubicBezTo>
                    <a:lnTo>
                      <a:pt x="779" y="31"/>
                    </a:lnTo>
                    <a:lnTo>
                      <a:pt x="779" y="10"/>
                    </a:lnTo>
                    <a:cubicBezTo>
                      <a:pt x="768" y="0"/>
                      <a:pt x="758" y="0"/>
                      <a:pt x="7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63"/>
              <p:cNvSpPr/>
              <p:nvPr/>
            </p:nvSpPr>
            <p:spPr>
              <a:xfrm>
                <a:off x="1647650" y="2527800"/>
                <a:ext cx="277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842" extrusionOk="0">
                    <a:moveTo>
                      <a:pt x="21" y="1"/>
                    </a:moveTo>
                    <a:cubicBezTo>
                      <a:pt x="11" y="12"/>
                      <a:pt x="1" y="22"/>
                      <a:pt x="11" y="42"/>
                    </a:cubicBezTo>
                    <a:cubicBezTo>
                      <a:pt x="42" y="84"/>
                      <a:pt x="73" y="115"/>
                      <a:pt x="104" y="157"/>
                    </a:cubicBezTo>
                    <a:cubicBezTo>
                      <a:pt x="135" y="198"/>
                      <a:pt x="176" y="240"/>
                      <a:pt x="208" y="271"/>
                    </a:cubicBezTo>
                    <a:cubicBezTo>
                      <a:pt x="291" y="353"/>
                      <a:pt x="374" y="416"/>
                      <a:pt x="467" y="489"/>
                    </a:cubicBezTo>
                    <a:cubicBezTo>
                      <a:pt x="561" y="551"/>
                      <a:pt x="654" y="613"/>
                      <a:pt x="757" y="675"/>
                    </a:cubicBezTo>
                    <a:cubicBezTo>
                      <a:pt x="851" y="738"/>
                      <a:pt x="955" y="789"/>
                      <a:pt x="1059" y="841"/>
                    </a:cubicBezTo>
                    <a:cubicBezTo>
                      <a:pt x="1069" y="841"/>
                      <a:pt x="1089" y="841"/>
                      <a:pt x="1100" y="831"/>
                    </a:cubicBezTo>
                    <a:cubicBezTo>
                      <a:pt x="1110" y="810"/>
                      <a:pt x="1100" y="789"/>
                      <a:pt x="1089" y="789"/>
                    </a:cubicBezTo>
                    <a:cubicBezTo>
                      <a:pt x="976" y="727"/>
                      <a:pt x="861" y="675"/>
                      <a:pt x="757" y="602"/>
                    </a:cubicBezTo>
                    <a:cubicBezTo>
                      <a:pt x="644" y="540"/>
                      <a:pt x="540" y="468"/>
                      <a:pt x="436" y="395"/>
                    </a:cubicBezTo>
                    <a:lnTo>
                      <a:pt x="446" y="395"/>
                    </a:lnTo>
                    <a:cubicBezTo>
                      <a:pt x="374" y="344"/>
                      <a:pt x="312" y="291"/>
                      <a:pt x="249" y="229"/>
                    </a:cubicBezTo>
                    <a:cubicBezTo>
                      <a:pt x="197" y="178"/>
                      <a:pt x="135" y="115"/>
                      <a:pt x="84" y="53"/>
                    </a:cubicBezTo>
                    <a:cubicBezTo>
                      <a:pt x="73" y="32"/>
                      <a:pt x="73" y="22"/>
                      <a:pt x="63" y="12"/>
                    </a:cubicBezTo>
                    <a:cubicBezTo>
                      <a:pt x="52" y="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63"/>
              <p:cNvSpPr/>
              <p:nvPr/>
            </p:nvSpPr>
            <p:spPr>
              <a:xfrm>
                <a:off x="1632350" y="2491250"/>
                <a:ext cx="27775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76" extrusionOk="0">
                    <a:moveTo>
                      <a:pt x="21" y="1"/>
                    </a:moveTo>
                    <a:cubicBezTo>
                      <a:pt x="11" y="11"/>
                      <a:pt x="0" y="21"/>
                      <a:pt x="11" y="42"/>
                    </a:cubicBezTo>
                    <a:cubicBezTo>
                      <a:pt x="156" y="229"/>
                      <a:pt x="301" y="405"/>
                      <a:pt x="477" y="571"/>
                    </a:cubicBezTo>
                    <a:cubicBezTo>
                      <a:pt x="560" y="644"/>
                      <a:pt x="654" y="727"/>
                      <a:pt x="758" y="789"/>
                    </a:cubicBezTo>
                    <a:cubicBezTo>
                      <a:pt x="851" y="861"/>
                      <a:pt x="954" y="923"/>
                      <a:pt x="1069" y="965"/>
                    </a:cubicBezTo>
                    <a:cubicBezTo>
                      <a:pt x="1079" y="976"/>
                      <a:pt x="1079" y="976"/>
                      <a:pt x="1090" y="976"/>
                    </a:cubicBezTo>
                    <a:lnTo>
                      <a:pt x="1110" y="955"/>
                    </a:lnTo>
                    <a:lnTo>
                      <a:pt x="1110" y="934"/>
                    </a:lnTo>
                    <a:lnTo>
                      <a:pt x="1100" y="923"/>
                    </a:lnTo>
                    <a:cubicBezTo>
                      <a:pt x="1027" y="893"/>
                      <a:pt x="954" y="851"/>
                      <a:pt x="892" y="810"/>
                    </a:cubicBezTo>
                    <a:cubicBezTo>
                      <a:pt x="820" y="778"/>
                      <a:pt x="758" y="727"/>
                      <a:pt x="696" y="685"/>
                    </a:cubicBezTo>
                    <a:cubicBezTo>
                      <a:pt x="488" y="519"/>
                      <a:pt x="301" y="322"/>
                      <a:pt x="135" y="104"/>
                    </a:cubicBezTo>
                    <a:cubicBezTo>
                      <a:pt x="104" y="73"/>
                      <a:pt x="83" y="42"/>
                      <a:pt x="62" y="11"/>
                    </a:cubicBezTo>
                    <a:cubicBezTo>
                      <a:pt x="62" y="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63"/>
              <p:cNvSpPr/>
              <p:nvPr/>
            </p:nvSpPr>
            <p:spPr>
              <a:xfrm>
                <a:off x="1629500" y="245727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21" y="0"/>
                    </a:moveTo>
                    <a:cubicBezTo>
                      <a:pt x="10" y="0"/>
                      <a:pt x="10" y="11"/>
                      <a:pt x="10" y="11"/>
                    </a:cubicBezTo>
                    <a:cubicBezTo>
                      <a:pt x="0" y="21"/>
                      <a:pt x="0" y="32"/>
                      <a:pt x="10" y="42"/>
                    </a:cubicBezTo>
                    <a:cubicBezTo>
                      <a:pt x="104" y="166"/>
                      <a:pt x="197" y="291"/>
                      <a:pt x="312" y="405"/>
                    </a:cubicBezTo>
                    <a:cubicBezTo>
                      <a:pt x="415" y="530"/>
                      <a:pt x="540" y="633"/>
                      <a:pt x="674" y="726"/>
                    </a:cubicBezTo>
                    <a:cubicBezTo>
                      <a:pt x="695" y="726"/>
                      <a:pt x="706" y="726"/>
                      <a:pt x="716" y="716"/>
                    </a:cubicBezTo>
                    <a:cubicBezTo>
                      <a:pt x="727" y="696"/>
                      <a:pt x="716" y="685"/>
                      <a:pt x="706" y="675"/>
                    </a:cubicBezTo>
                    <a:cubicBezTo>
                      <a:pt x="674" y="654"/>
                      <a:pt x="633" y="633"/>
                      <a:pt x="602" y="602"/>
                    </a:cubicBezTo>
                    <a:cubicBezTo>
                      <a:pt x="561" y="571"/>
                      <a:pt x="519" y="530"/>
                      <a:pt x="478" y="498"/>
                    </a:cubicBezTo>
                    <a:lnTo>
                      <a:pt x="342" y="364"/>
                    </a:lnTo>
                    <a:cubicBezTo>
                      <a:pt x="259" y="270"/>
                      <a:pt x="187" y="177"/>
                      <a:pt x="114" y="83"/>
                    </a:cubicBezTo>
                    <a:lnTo>
                      <a:pt x="114" y="73"/>
                    </a:lnTo>
                    <a:lnTo>
                      <a:pt x="52" y="11"/>
                    </a:ln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63"/>
              <p:cNvSpPr/>
              <p:nvPr/>
            </p:nvSpPr>
            <p:spPr>
              <a:xfrm>
                <a:off x="1652050" y="2458300"/>
                <a:ext cx="106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474" extrusionOk="0">
                    <a:moveTo>
                      <a:pt x="395" y="1"/>
                    </a:moveTo>
                    <a:cubicBezTo>
                      <a:pt x="385" y="1"/>
                      <a:pt x="374" y="12"/>
                      <a:pt x="364" y="22"/>
                    </a:cubicBezTo>
                    <a:cubicBezTo>
                      <a:pt x="312" y="261"/>
                      <a:pt x="260" y="499"/>
                      <a:pt x="198" y="738"/>
                    </a:cubicBezTo>
                    <a:cubicBezTo>
                      <a:pt x="166" y="851"/>
                      <a:pt x="136" y="966"/>
                      <a:pt x="104" y="1090"/>
                    </a:cubicBezTo>
                    <a:cubicBezTo>
                      <a:pt x="73" y="1204"/>
                      <a:pt x="42" y="1319"/>
                      <a:pt x="0" y="1443"/>
                    </a:cubicBezTo>
                    <a:lnTo>
                      <a:pt x="0" y="1453"/>
                    </a:lnTo>
                    <a:cubicBezTo>
                      <a:pt x="11" y="1464"/>
                      <a:pt x="11" y="1474"/>
                      <a:pt x="21" y="1474"/>
                    </a:cubicBezTo>
                    <a:lnTo>
                      <a:pt x="42" y="1474"/>
                    </a:lnTo>
                    <a:cubicBezTo>
                      <a:pt x="53" y="1474"/>
                      <a:pt x="63" y="1464"/>
                      <a:pt x="63" y="1453"/>
                    </a:cubicBezTo>
                    <a:cubicBezTo>
                      <a:pt x="146" y="1236"/>
                      <a:pt x="198" y="997"/>
                      <a:pt x="249" y="768"/>
                    </a:cubicBezTo>
                    <a:cubicBezTo>
                      <a:pt x="312" y="519"/>
                      <a:pt x="364" y="281"/>
                      <a:pt x="426" y="32"/>
                    </a:cubicBezTo>
                    <a:cubicBezTo>
                      <a:pt x="426" y="22"/>
                      <a:pt x="415" y="1"/>
                      <a:pt x="4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63"/>
              <p:cNvSpPr/>
              <p:nvPr/>
            </p:nvSpPr>
            <p:spPr>
              <a:xfrm>
                <a:off x="1668125" y="2491250"/>
                <a:ext cx="13275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1758" extrusionOk="0">
                    <a:moveTo>
                      <a:pt x="499" y="1"/>
                    </a:moveTo>
                    <a:cubicBezTo>
                      <a:pt x="489" y="1"/>
                      <a:pt x="468" y="11"/>
                      <a:pt x="468" y="21"/>
                    </a:cubicBezTo>
                    <a:cubicBezTo>
                      <a:pt x="436" y="229"/>
                      <a:pt x="395" y="425"/>
                      <a:pt x="353" y="612"/>
                    </a:cubicBezTo>
                    <a:cubicBezTo>
                      <a:pt x="302" y="820"/>
                      <a:pt x="250" y="1027"/>
                      <a:pt x="177" y="1225"/>
                    </a:cubicBezTo>
                    <a:cubicBezTo>
                      <a:pt x="125" y="1391"/>
                      <a:pt x="74" y="1546"/>
                      <a:pt x="11" y="1712"/>
                    </a:cubicBezTo>
                    <a:cubicBezTo>
                      <a:pt x="1" y="1723"/>
                      <a:pt x="1" y="1733"/>
                      <a:pt x="11" y="1733"/>
                    </a:cubicBezTo>
                    <a:cubicBezTo>
                      <a:pt x="11" y="1743"/>
                      <a:pt x="11" y="1753"/>
                      <a:pt x="21" y="1753"/>
                    </a:cubicBezTo>
                    <a:cubicBezTo>
                      <a:pt x="27" y="1756"/>
                      <a:pt x="34" y="1758"/>
                      <a:pt x="39" y="1758"/>
                    </a:cubicBezTo>
                    <a:cubicBezTo>
                      <a:pt x="53" y="1758"/>
                      <a:pt x="63" y="1750"/>
                      <a:pt x="63" y="1743"/>
                    </a:cubicBezTo>
                    <a:cubicBezTo>
                      <a:pt x="177" y="1463"/>
                      <a:pt x="260" y="1183"/>
                      <a:pt x="333" y="903"/>
                    </a:cubicBezTo>
                    <a:cubicBezTo>
                      <a:pt x="416" y="623"/>
                      <a:pt x="478" y="333"/>
                      <a:pt x="530" y="31"/>
                    </a:cubicBezTo>
                    <a:cubicBezTo>
                      <a:pt x="530" y="21"/>
                      <a:pt x="519" y="11"/>
                      <a:pt x="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63"/>
              <p:cNvSpPr/>
              <p:nvPr/>
            </p:nvSpPr>
            <p:spPr>
              <a:xfrm>
                <a:off x="1679550" y="2538175"/>
                <a:ext cx="650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773" extrusionOk="0">
                    <a:moveTo>
                      <a:pt x="228" y="1"/>
                    </a:moveTo>
                    <a:cubicBezTo>
                      <a:pt x="218" y="1"/>
                      <a:pt x="207" y="12"/>
                      <a:pt x="198" y="21"/>
                    </a:cubicBezTo>
                    <a:cubicBezTo>
                      <a:pt x="166" y="208"/>
                      <a:pt x="124" y="385"/>
                      <a:pt x="62" y="561"/>
                    </a:cubicBezTo>
                    <a:cubicBezTo>
                      <a:pt x="52" y="623"/>
                      <a:pt x="32" y="675"/>
                      <a:pt x="11" y="738"/>
                    </a:cubicBezTo>
                    <a:cubicBezTo>
                      <a:pt x="0" y="738"/>
                      <a:pt x="0" y="748"/>
                      <a:pt x="11" y="758"/>
                    </a:cubicBezTo>
                    <a:cubicBezTo>
                      <a:pt x="11" y="758"/>
                      <a:pt x="11" y="768"/>
                      <a:pt x="21" y="768"/>
                    </a:cubicBezTo>
                    <a:cubicBezTo>
                      <a:pt x="24" y="772"/>
                      <a:pt x="28" y="773"/>
                      <a:pt x="32" y="773"/>
                    </a:cubicBezTo>
                    <a:cubicBezTo>
                      <a:pt x="43" y="773"/>
                      <a:pt x="55" y="765"/>
                      <a:pt x="62" y="758"/>
                    </a:cubicBezTo>
                    <a:cubicBezTo>
                      <a:pt x="104" y="644"/>
                      <a:pt x="135" y="530"/>
                      <a:pt x="166" y="416"/>
                    </a:cubicBezTo>
                    <a:cubicBezTo>
                      <a:pt x="207" y="291"/>
                      <a:pt x="228" y="167"/>
                      <a:pt x="260" y="32"/>
                    </a:cubicBezTo>
                    <a:cubicBezTo>
                      <a:pt x="260" y="21"/>
                      <a:pt x="249" y="1"/>
                      <a:pt x="239" y="1"/>
                    </a:cubicBezTo>
                    <a:close/>
                  </a:path>
                </a:pathLst>
              </a:custGeom>
              <a:solidFill>
                <a:srgbClr val="59AA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63"/>
              <p:cNvSpPr/>
              <p:nvPr/>
            </p:nvSpPr>
            <p:spPr>
              <a:xfrm>
                <a:off x="1779400" y="2417075"/>
                <a:ext cx="5450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945" extrusionOk="0">
                    <a:moveTo>
                      <a:pt x="187" y="1"/>
                    </a:moveTo>
                    <a:cubicBezTo>
                      <a:pt x="176" y="1"/>
                      <a:pt x="166" y="1"/>
                      <a:pt x="155" y="11"/>
                    </a:cubicBezTo>
                    <a:cubicBezTo>
                      <a:pt x="145" y="52"/>
                      <a:pt x="125" y="84"/>
                      <a:pt x="114" y="125"/>
                    </a:cubicBezTo>
                    <a:cubicBezTo>
                      <a:pt x="104" y="156"/>
                      <a:pt x="93" y="188"/>
                      <a:pt x="83" y="229"/>
                    </a:cubicBezTo>
                    <a:cubicBezTo>
                      <a:pt x="62" y="301"/>
                      <a:pt x="42" y="384"/>
                      <a:pt x="31" y="457"/>
                    </a:cubicBezTo>
                    <a:cubicBezTo>
                      <a:pt x="0" y="613"/>
                      <a:pt x="0" y="769"/>
                      <a:pt x="21" y="924"/>
                    </a:cubicBezTo>
                    <a:cubicBezTo>
                      <a:pt x="21" y="934"/>
                      <a:pt x="42" y="944"/>
                      <a:pt x="52" y="944"/>
                    </a:cubicBezTo>
                    <a:cubicBezTo>
                      <a:pt x="62" y="944"/>
                      <a:pt x="83" y="934"/>
                      <a:pt x="83" y="914"/>
                    </a:cubicBezTo>
                    <a:cubicBezTo>
                      <a:pt x="72" y="872"/>
                      <a:pt x="72" y="820"/>
                      <a:pt x="62" y="778"/>
                    </a:cubicBezTo>
                    <a:lnTo>
                      <a:pt x="62" y="644"/>
                    </a:lnTo>
                    <a:lnTo>
                      <a:pt x="93" y="426"/>
                    </a:lnTo>
                    <a:cubicBezTo>
                      <a:pt x="104" y="354"/>
                      <a:pt x="125" y="291"/>
                      <a:pt x="145" y="218"/>
                    </a:cubicBezTo>
                    <a:cubicBezTo>
                      <a:pt x="155" y="156"/>
                      <a:pt x="187" y="94"/>
                      <a:pt x="208" y="32"/>
                    </a:cubicBezTo>
                    <a:cubicBezTo>
                      <a:pt x="217" y="22"/>
                      <a:pt x="208" y="11"/>
                      <a:pt x="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63"/>
              <p:cNvSpPr/>
              <p:nvPr/>
            </p:nvSpPr>
            <p:spPr>
              <a:xfrm>
                <a:off x="1751100" y="2437550"/>
                <a:ext cx="392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610" extrusionOk="0">
                    <a:moveTo>
                      <a:pt x="115" y="1"/>
                    </a:moveTo>
                    <a:cubicBezTo>
                      <a:pt x="105" y="12"/>
                      <a:pt x="105" y="12"/>
                      <a:pt x="105" y="22"/>
                    </a:cubicBezTo>
                    <a:cubicBezTo>
                      <a:pt x="63" y="146"/>
                      <a:pt x="42" y="271"/>
                      <a:pt x="22" y="395"/>
                    </a:cubicBezTo>
                    <a:cubicBezTo>
                      <a:pt x="1" y="530"/>
                      <a:pt x="1" y="665"/>
                      <a:pt x="1" y="789"/>
                    </a:cubicBezTo>
                    <a:cubicBezTo>
                      <a:pt x="1" y="1059"/>
                      <a:pt x="42" y="1329"/>
                      <a:pt x="95" y="1588"/>
                    </a:cubicBezTo>
                    <a:cubicBezTo>
                      <a:pt x="105" y="1598"/>
                      <a:pt x="105" y="1598"/>
                      <a:pt x="115" y="1598"/>
                    </a:cubicBezTo>
                    <a:cubicBezTo>
                      <a:pt x="125" y="1609"/>
                      <a:pt x="125" y="1609"/>
                      <a:pt x="136" y="1609"/>
                    </a:cubicBezTo>
                    <a:cubicBezTo>
                      <a:pt x="146" y="1598"/>
                      <a:pt x="146" y="1598"/>
                      <a:pt x="146" y="1588"/>
                    </a:cubicBezTo>
                    <a:cubicBezTo>
                      <a:pt x="157" y="1588"/>
                      <a:pt x="157" y="1578"/>
                      <a:pt x="157" y="1568"/>
                    </a:cubicBezTo>
                    <a:cubicBezTo>
                      <a:pt x="146" y="1547"/>
                      <a:pt x="146" y="1536"/>
                      <a:pt x="136" y="1515"/>
                    </a:cubicBezTo>
                    <a:lnTo>
                      <a:pt x="136" y="1526"/>
                    </a:lnTo>
                    <a:cubicBezTo>
                      <a:pt x="74" y="1225"/>
                      <a:pt x="42" y="925"/>
                      <a:pt x="63" y="634"/>
                    </a:cubicBezTo>
                    <a:cubicBezTo>
                      <a:pt x="63" y="530"/>
                      <a:pt x="74" y="427"/>
                      <a:pt x="84" y="333"/>
                    </a:cubicBezTo>
                    <a:cubicBezTo>
                      <a:pt x="105" y="229"/>
                      <a:pt x="125" y="125"/>
                      <a:pt x="157" y="33"/>
                    </a:cubicBezTo>
                    <a:lnTo>
                      <a:pt x="157" y="12"/>
                    </a:lnTo>
                    <a:cubicBezTo>
                      <a:pt x="146" y="12"/>
                      <a:pt x="146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63"/>
              <p:cNvSpPr/>
              <p:nvPr/>
            </p:nvSpPr>
            <p:spPr>
              <a:xfrm>
                <a:off x="1729600" y="2477250"/>
                <a:ext cx="59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567" extrusionOk="0">
                    <a:moveTo>
                      <a:pt x="31" y="0"/>
                    </a:moveTo>
                    <a:cubicBezTo>
                      <a:pt x="21" y="0"/>
                      <a:pt x="10" y="10"/>
                      <a:pt x="10" y="10"/>
                    </a:cubicBezTo>
                    <a:cubicBezTo>
                      <a:pt x="0" y="21"/>
                      <a:pt x="0" y="21"/>
                      <a:pt x="0" y="31"/>
                    </a:cubicBezTo>
                    <a:cubicBezTo>
                      <a:pt x="0" y="291"/>
                      <a:pt x="10" y="550"/>
                      <a:pt x="31" y="810"/>
                    </a:cubicBezTo>
                    <a:cubicBezTo>
                      <a:pt x="63" y="1059"/>
                      <a:pt x="104" y="1307"/>
                      <a:pt x="176" y="1546"/>
                    </a:cubicBezTo>
                    <a:cubicBezTo>
                      <a:pt x="187" y="1566"/>
                      <a:pt x="197" y="1566"/>
                      <a:pt x="218" y="1566"/>
                    </a:cubicBezTo>
                    <a:cubicBezTo>
                      <a:pt x="229" y="1556"/>
                      <a:pt x="239" y="1546"/>
                      <a:pt x="229" y="1525"/>
                    </a:cubicBezTo>
                    <a:cubicBezTo>
                      <a:pt x="208" y="1432"/>
                      <a:pt x="176" y="1338"/>
                      <a:pt x="156" y="1245"/>
                    </a:cubicBezTo>
                    <a:lnTo>
                      <a:pt x="156" y="1255"/>
                    </a:lnTo>
                    <a:cubicBezTo>
                      <a:pt x="135" y="1151"/>
                      <a:pt x="125" y="1059"/>
                      <a:pt x="104" y="965"/>
                    </a:cubicBezTo>
                    <a:lnTo>
                      <a:pt x="73" y="654"/>
                    </a:lnTo>
                    <a:cubicBezTo>
                      <a:pt x="63" y="446"/>
                      <a:pt x="52" y="239"/>
                      <a:pt x="63" y="31"/>
                    </a:cubicBezTo>
                    <a:cubicBezTo>
                      <a:pt x="63" y="21"/>
                      <a:pt x="52" y="10"/>
                      <a:pt x="52" y="10"/>
                    </a:cubicBezTo>
                    <a:cubicBezTo>
                      <a:pt x="42" y="0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63"/>
              <p:cNvSpPr/>
              <p:nvPr/>
            </p:nvSpPr>
            <p:spPr>
              <a:xfrm>
                <a:off x="1716350" y="2530400"/>
                <a:ext cx="67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732" extrusionOk="0">
                    <a:moveTo>
                      <a:pt x="33" y="1"/>
                    </a:moveTo>
                    <a:cubicBezTo>
                      <a:pt x="12" y="1"/>
                      <a:pt x="1" y="11"/>
                      <a:pt x="1" y="32"/>
                    </a:cubicBezTo>
                    <a:cubicBezTo>
                      <a:pt x="12" y="53"/>
                      <a:pt x="12" y="84"/>
                      <a:pt x="12" y="115"/>
                    </a:cubicBezTo>
                    <a:cubicBezTo>
                      <a:pt x="12" y="146"/>
                      <a:pt x="22" y="177"/>
                      <a:pt x="33" y="208"/>
                    </a:cubicBezTo>
                    <a:cubicBezTo>
                      <a:pt x="42" y="260"/>
                      <a:pt x="53" y="312"/>
                      <a:pt x="74" y="364"/>
                    </a:cubicBezTo>
                    <a:cubicBezTo>
                      <a:pt x="116" y="488"/>
                      <a:pt x="167" y="602"/>
                      <a:pt x="219" y="717"/>
                    </a:cubicBezTo>
                    <a:cubicBezTo>
                      <a:pt x="219" y="724"/>
                      <a:pt x="230" y="731"/>
                      <a:pt x="239" y="731"/>
                    </a:cubicBezTo>
                    <a:cubicBezTo>
                      <a:pt x="243" y="731"/>
                      <a:pt x="247" y="730"/>
                      <a:pt x="250" y="727"/>
                    </a:cubicBezTo>
                    <a:cubicBezTo>
                      <a:pt x="261" y="727"/>
                      <a:pt x="271" y="706"/>
                      <a:pt x="271" y="696"/>
                    </a:cubicBezTo>
                    <a:cubicBezTo>
                      <a:pt x="229" y="613"/>
                      <a:pt x="198" y="540"/>
                      <a:pt x="167" y="457"/>
                    </a:cubicBezTo>
                    <a:cubicBezTo>
                      <a:pt x="136" y="374"/>
                      <a:pt x="105" y="281"/>
                      <a:pt x="84" y="198"/>
                    </a:cubicBezTo>
                    <a:lnTo>
                      <a:pt x="84" y="208"/>
                    </a:lnTo>
                    <a:cubicBezTo>
                      <a:pt x="84" y="177"/>
                      <a:pt x="74" y="157"/>
                      <a:pt x="74" y="125"/>
                    </a:cubicBezTo>
                    <a:cubicBezTo>
                      <a:pt x="63" y="94"/>
                      <a:pt x="63" y="63"/>
                      <a:pt x="63" y="21"/>
                    </a:cubicBezTo>
                    <a:cubicBezTo>
                      <a:pt x="63" y="11"/>
                      <a:pt x="42" y="1"/>
                      <a:pt x="33" y="1"/>
                    </a:cubicBezTo>
                    <a:close/>
                  </a:path>
                </a:pathLst>
              </a:custGeom>
              <a:solidFill>
                <a:srgbClr val="59AA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63"/>
              <p:cNvSpPr/>
              <p:nvPr/>
            </p:nvSpPr>
            <p:spPr>
              <a:xfrm>
                <a:off x="1766425" y="2446650"/>
                <a:ext cx="373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540" extrusionOk="0">
                    <a:moveTo>
                      <a:pt x="1473" y="0"/>
                    </a:moveTo>
                    <a:cubicBezTo>
                      <a:pt x="1463" y="0"/>
                      <a:pt x="1453" y="0"/>
                      <a:pt x="1453" y="10"/>
                    </a:cubicBezTo>
                    <a:cubicBezTo>
                      <a:pt x="1421" y="21"/>
                      <a:pt x="1390" y="42"/>
                      <a:pt x="1359" y="63"/>
                    </a:cubicBezTo>
                    <a:cubicBezTo>
                      <a:pt x="1255" y="125"/>
                      <a:pt x="1141" y="176"/>
                      <a:pt x="1027" y="218"/>
                    </a:cubicBezTo>
                    <a:cubicBezTo>
                      <a:pt x="902" y="270"/>
                      <a:pt x="778" y="301"/>
                      <a:pt x="653" y="342"/>
                    </a:cubicBezTo>
                    <a:lnTo>
                      <a:pt x="664" y="332"/>
                    </a:lnTo>
                    <a:lnTo>
                      <a:pt x="664" y="332"/>
                    </a:lnTo>
                    <a:cubicBezTo>
                      <a:pt x="446" y="395"/>
                      <a:pt x="239" y="436"/>
                      <a:pt x="31" y="488"/>
                    </a:cubicBezTo>
                    <a:cubicBezTo>
                      <a:pt x="21" y="488"/>
                      <a:pt x="10" y="488"/>
                      <a:pt x="10" y="498"/>
                    </a:cubicBezTo>
                    <a:cubicBezTo>
                      <a:pt x="0" y="498"/>
                      <a:pt x="0" y="508"/>
                      <a:pt x="0" y="519"/>
                    </a:cubicBezTo>
                    <a:cubicBezTo>
                      <a:pt x="0" y="529"/>
                      <a:pt x="21" y="540"/>
                      <a:pt x="31" y="540"/>
                    </a:cubicBezTo>
                    <a:cubicBezTo>
                      <a:pt x="280" y="488"/>
                      <a:pt x="540" y="436"/>
                      <a:pt x="789" y="363"/>
                    </a:cubicBezTo>
                    <a:cubicBezTo>
                      <a:pt x="913" y="322"/>
                      <a:pt x="1038" y="280"/>
                      <a:pt x="1151" y="229"/>
                    </a:cubicBezTo>
                    <a:cubicBezTo>
                      <a:pt x="1266" y="176"/>
                      <a:pt x="1380" y="114"/>
                      <a:pt x="1483" y="52"/>
                    </a:cubicBezTo>
                    <a:cubicBezTo>
                      <a:pt x="1494" y="42"/>
                      <a:pt x="1494" y="21"/>
                      <a:pt x="1494" y="10"/>
                    </a:cubicBezTo>
                    <a:cubicBezTo>
                      <a:pt x="1483" y="0"/>
                      <a:pt x="1473" y="0"/>
                      <a:pt x="14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63"/>
              <p:cNvSpPr/>
              <p:nvPr/>
            </p:nvSpPr>
            <p:spPr>
              <a:xfrm>
                <a:off x="1744650" y="2487625"/>
                <a:ext cx="347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395" extrusionOk="0">
                    <a:moveTo>
                      <a:pt x="1359" y="0"/>
                    </a:moveTo>
                    <a:cubicBezTo>
                      <a:pt x="1359" y="0"/>
                      <a:pt x="1349" y="0"/>
                      <a:pt x="1349" y="10"/>
                    </a:cubicBezTo>
                    <a:cubicBezTo>
                      <a:pt x="1172" y="73"/>
                      <a:pt x="985" y="135"/>
                      <a:pt x="809" y="187"/>
                    </a:cubicBezTo>
                    <a:cubicBezTo>
                      <a:pt x="685" y="218"/>
                      <a:pt x="560" y="249"/>
                      <a:pt x="436" y="270"/>
                    </a:cubicBezTo>
                    <a:cubicBezTo>
                      <a:pt x="300" y="301"/>
                      <a:pt x="166" y="322"/>
                      <a:pt x="31" y="332"/>
                    </a:cubicBezTo>
                    <a:cubicBezTo>
                      <a:pt x="10" y="332"/>
                      <a:pt x="0" y="353"/>
                      <a:pt x="0" y="363"/>
                    </a:cubicBezTo>
                    <a:cubicBezTo>
                      <a:pt x="10" y="384"/>
                      <a:pt x="21" y="395"/>
                      <a:pt x="31" y="395"/>
                    </a:cubicBezTo>
                    <a:cubicBezTo>
                      <a:pt x="270" y="363"/>
                      <a:pt x="498" y="322"/>
                      <a:pt x="715" y="259"/>
                    </a:cubicBezTo>
                    <a:cubicBezTo>
                      <a:pt x="944" y="208"/>
                      <a:pt x="1162" y="135"/>
                      <a:pt x="1369" y="52"/>
                    </a:cubicBezTo>
                    <a:cubicBezTo>
                      <a:pt x="1379" y="52"/>
                      <a:pt x="1390" y="31"/>
                      <a:pt x="1390" y="21"/>
                    </a:cubicBezTo>
                    <a:cubicBezTo>
                      <a:pt x="1379" y="10"/>
                      <a:pt x="1369" y="0"/>
                      <a:pt x="1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63"/>
              <p:cNvSpPr/>
              <p:nvPr/>
            </p:nvSpPr>
            <p:spPr>
              <a:xfrm>
                <a:off x="1728050" y="2522900"/>
                <a:ext cx="256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285" extrusionOk="0">
                    <a:moveTo>
                      <a:pt x="985" y="0"/>
                    </a:moveTo>
                    <a:cubicBezTo>
                      <a:pt x="872" y="42"/>
                      <a:pt x="757" y="72"/>
                      <a:pt x="643" y="104"/>
                    </a:cubicBezTo>
                    <a:lnTo>
                      <a:pt x="653" y="104"/>
                    </a:lnTo>
                    <a:cubicBezTo>
                      <a:pt x="446" y="155"/>
                      <a:pt x="238" y="197"/>
                      <a:pt x="31" y="228"/>
                    </a:cubicBezTo>
                    <a:cubicBezTo>
                      <a:pt x="10" y="228"/>
                      <a:pt x="0" y="249"/>
                      <a:pt x="10" y="259"/>
                    </a:cubicBezTo>
                    <a:cubicBezTo>
                      <a:pt x="10" y="274"/>
                      <a:pt x="16" y="284"/>
                      <a:pt x="27" y="284"/>
                    </a:cubicBezTo>
                    <a:cubicBezTo>
                      <a:pt x="31" y="284"/>
                      <a:pt x="36" y="283"/>
                      <a:pt x="42" y="280"/>
                    </a:cubicBezTo>
                    <a:cubicBezTo>
                      <a:pt x="208" y="259"/>
                      <a:pt x="374" y="228"/>
                      <a:pt x="540" y="187"/>
                    </a:cubicBezTo>
                    <a:cubicBezTo>
                      <a:pt x="695" y="155"/>
                      <a:pt x="851" y="104"/>
                      <a:pt x="1006" y="52"/>
                    </a:cubicBezTo>
                    <a:cubicBezTo>
                      <a:pt x="1027" y="42"/>
                      <a:pt x="1027" y="31"/>
                      <a:pt x="1027" y="10"/>
                    </a:cubicBezTo>
                    <a:cubicBezTo>
                      <a:pt x="1017" y="0"/>
                      <a:pt x="1006" y="0"/>
                      <a:pt x="9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3"/>
              <p:cNvSpPr/>
              <p:nvPr/>
            </p:nvSpPr>
            <p:spPr>
              <a:xfrm>
                <a:off x="1677975" y="2612625"/>
                <a:ext cx="11412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4969" extrusionOk="0">
                    <a:moveTo>
                      <a:pt x="1" y="0"/>
                    </a:moveTo>
                    <a:cubicBezTo>
                      <a:pt x="22" y="2749"/>
                      <a:pt x="1038" y="4968"/>
                      <a:pt x="2283" y="4968"/>
                    </a:cubicBezTo>
                    <a:cubicBezTo>
                      <a:pt x="3528" y="4968"/>
                      <a:pt x="4544" y="2749"/>
                      <a:pt x="4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63"/>
              <p:cNvSpPr/>
              <p:nvPr/>
            </p:nvSpPr>
            <p:spPr>
              <a:xfrm>
                <a:off x="1679025" y="2635625"/>
                <a:ext cx="20000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291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5" y="1169"/>
                      <a:pt x="395" y="2194"/>
                      <a:pt x="799" y="2918"/>
                    </a:cubicBezTo>
                    <a:cubicBezTo>
                      <a:pt x="395" y="2183"/>
                      <a:pt x="105" y="1169"/>
                      <a:pt x="1" y="0"/>
                    </a:cubicBezTo>
                    <a:close/>
                  </a:path>
                </a:pathLst>
              </a:custGeom>
              <a:solidFill>
                <a:srgbClr val="2431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63"/>
              <p:cNvSpPr/>
              <p:nvPr/>
            </p:nvSpPr>
            <p:spPr>
              <a:xfrm>
                <a:off x="1677975" y="2612625"/>
                <a:ext cx="73950" cy="95975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3839" extrusionOk="0">
                    <a:moveTo>
                      <a:pt x="1" y="0"/>
                    </a:moveTo>
                    <a:cubicBezTo>
                      <a:pt x="12" y="1545"/>
                      <a:pt x="333" y="2925"/>
                      <a:pt x="841" y="3838"/>
                    </a:cubicBezTo>
                    <a:cubicBezTo>
                      <a:pt x="934" y="3776"/>
                      <a:pt x="1028" y="3714"/>
                      <a:pt x="1121" y="3641"/>
                    </a:cubicBezTo>
                    <a:cubicBezTo>
                      <a:pt x="1402" y="3423"/>
                      <a:pt x="1640" y="3174"/>
                      <a:pt x="1858" y="2894"/>
                    </a:cubicBezTo>
                    <a:cubicBezTo>
                      <a:pt x="2138" y="2520"/>
                      <a:pt x="2377" y="2116"/>
                      <a:pt x="2553" y="1691"/>
                    </a:cubicBezTo>
                    <a:lnTo>
                      <a:pt x="2553" y="1701"/>
                    </a:lnTo>
                    <a:cubicBezTo>
                      <a:pt x="2729" y="1266"/>
                      <a:pt x="2864" y="819"/>
                      <a:pt x="2926" y="353"/>
                    </a:cubicBezTo>
                    <a:cubicBezTo>
                      <a:pt x="2937" y="238"/>
                      <a:pt x="2958" y="125"/>
                      <a:pt x="2958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63"/>
              <p:cNvSpPr/>
              <p:nvPr/>
            </p:nvSpPr>
            <p:spPr>
              <a:xfrm>
                <a:off x="2174850" y="2499550"/>
                <a:ext cx="122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263" extrusionOk="0">
                    <a:moveTo>
                      <a:pt x="94" y="1"/>
                    </a:moveTo>
                    <a:cubicBezTo>
                      <a:pt x="53" y="1"/>
                      <a:pt x="21" y="21"/>
                      <a:pt x="11" y="63"/>
                    </a:cubicBezTo>
                    <a:cubicBezTo>
                      <a:pt x="1" y="104"/>
                      <a:pt x="21" y="146"/>
                      <a:pt x="63" y="167"/>
                    </a:cubicBezTo>
                    <a:cubicBezTo>
                      <a:pt x="167" y="197"/>
                      <a:pt x="270" y="229"/>
                      <a:pt x="364" y="259"/>
                    </a:cubicBezTo>
                    <a:cubicBezTo>
                      <a:pt x="371" y="261"/>
                      <a:pt x="379" y="262"/>
                      <a:pt x="387" y="262"/>
                    </a:cubicBezTo>
                    <a:cubicBezTo>
                      <a:pt x="422" y="262"/>
                      <a:pt x="459" y="242"/>
                      <a:pt x="468" y="208"/>
                    </a:cubicBezTo>
                    <a:cubicBezTo>
                      <a:pt x="488" y="156"/>
                      <a:pt x="457" y="114"/>
                      <a:pt x="415" y="104"/>
                    </a:cubicBezTo>
                    <a:cubicBezTo>
                      <a:pt x="312" y="63"/>
                      <a:pt x="219" y="31"/>
                      <a:pt x="115" y="1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63"/>
              <p:cNvSpPr/>
              <p:nvPr/>
            </p:nvSpPr>
            <p:spPr>
              <a:xfrm>
                <a:off x="2174850" y="2500075"/>
                <a:ext cx="1092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437" h="281" extrusionOk="0">
                    <a:moveTo>
                      <a:pt x="94" y="0"/>
                    </a:moveTo>
                    <a:cubicBezTo>
                      <a:pt x="53" y="0"/>
                      <a:pt x="21" y="31"/>
                      <a:pt x="11" y="63"/>
                    </a:cubicBezTo>
                    <a:cubicBezTo>
                      <a:pt x="1" y="104"/>
                      <a:pt x="21" y="155"/>
                      <a:pt x="63" y="166"/>
                    </a:cubicBezTo>
                    <a:cubicBezTo>
                      <a:pt x="115" y="187"/>
                      <a:pt x="157" y="197"/>
                      <a:pt x="208" y="218"/>
                    </a:cubicBezTo>
                    <a:cubicBezTo>
                      <a:pt x="240" y="238"/>
                      <a:pt x="270" y="249"/>
                      <a:pt x="302" y="270"/>
                    </a:cubicBezTo>
                    <a:cubicBezTo>
                      <a:pt x="315" y="277"/>
                      <a:pt x="330" y="280"/>
                      <a:pt x="345" y="280"/>
                    </a:cubicBezTo>
                    <a:cubicBezTo>
                      <a:pt x="374" y="280"/>
                      <a:pt x="402" y="266"/>
                      <a:pt x="415" y="238"/>
                    </a:cubicBezTo>
                    <a:cubicBezTo>
                      <a:pt x="436" y="208"/>
                      <a:pt x="426" y="146"/>
                      <a:pt x="385" y="125"/>
                    </a:cubicBezTo>
                    <a:cubicBezTo>
                      <a:pt x="302" y="72"/>
                      <a:pt x="208" y="42"/>
                      <a:pt x="115" y="10"/>
                    </a:cubicBezTo>
                    <a:cubicBezTo>
                      <a:pt x="104" y="10"/>
                      <a:pt x="94" y="0"/>
                      <a:pt x="94" y="0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63"/>
              <p:cNvSpPr/>
              <p:nvPr/>
            </p:nvSpPr>
            <p:spPr>
              <a:xfrm>
                <a:off x="2172775" y="2499025"/>
                <a:ext cx="130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285" extrusionOk="0">
                    <a:moveTo>
                      <a:pt x="94" y="1"/>
                    </a:moveTo>
                    <a:cubicBezTo>
                      <a:pt x="63" y="1"/>
                      <a:pt x="32" y="22"/>
                      <a:pt x="11" y="52"/>
                    </a:cubicBezTo>
                    <a:cubicBezTo>
                      <a:pt x="1" y="94"/>
                      <a:pt x="32" y="146"/>
                      <a:pt x="74" y="156"/>
                    </a:cubicBezTo>
                    <a:cubicBezTo>
                      <a:pt x="167" y="188"/>
                      <a:pt x="250" y="208"/>
                      <a:pt x="343" y="250"/>
                    </a:cubicBezTo>
                    <a:cubicBezTo>
                      <a:pt x="353" y="260"/>
                      <a:pt x="374" y="260"/>
                      <a:pt x="385" y="271"/>
                    </a:cubicBezTo>
                    <a:cubicBezTo>
                      <a:pt x="399" y="278"/>
                      <a:pt x="414" y="285"/>
                      <a:pt x="429" y="285"/>
                    </a:cubicBezTo>
                    <a:cubicBezTo>
                      <a:pt x="435" y="285"/>
                      <a:pt x="441" y="284"/>
                      <a:pt x="447" y="280"/>
                    </a:cubicBezTo>
                    <a:cubicBezTo>
                      <a:pt x="468" y="280"/>
                      <a:pt x="489" y="260"/>
                      <a:pt x="498" y="250"/>
                    </a:cubicBezTo>
                    <a:cubicBezTo>
                      <a:pt x="519" y="208"/>
                      <a:pt x="519" y="156"/>
                      <a:pt x="478" y="135"/>
                    </a:cubicBezTo>
                    <a:cubicBezTo>
                      <a:pt x="364" y="73"/>
                      <a:pt x="240" y="32"/>
                      <a:pt x="115" y="1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63"/>
              <p:cNvSpPr/>
              <p:nvPr/>
            </p:nvSpPr>
            <p:spPr>
              <a:xfrm>
                <a:off x="2172250" y="2498525"/>
                <a:ext cx="124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273" extrusionOk="0">
                    <a:moveTo>
                      <a:pt x="84" y="0"/>
                    </a:moveTo>
                    <a:cubicBezTo>
                      <a:pt x="74" y="0"/>
                      <a:pt x="63" y="0"/>
                      <a:pt x="53" y="10"/>
                    </a:cubicBezTo>
                    <a:cubicBezTo>
                      <a:pt x="32" y="21"/>
                      <a:pt x="12" y="31"/>
                      <a:pt x="12" y="52"/>
                    </a:cubicBezTo>
                    <a:cubicBezTo>
                      <a:pt x="1" y="72"/>
                      <a:pt x="1" y="104"/>
                      <a:pt x="12" y="114"/>
                    </a:cubicBezTo>
                    <a:cubicBezTo>
                      <a:pt x="22" y="134"/>
                      <a:pt x="42" y="155"/>
                      <a:pt x="63" y="155"/>
                    </a:cubicBezTo>
                    <a:cubicBezTo>
                      <a:pt x="146" y="176"/>
                      <a:pt x="219" y="197"/>
                      <a:pt x="291" y="228"/>
                    </a:cubicBezTo>
                    <a:cubicBezTo>
                      <a:pt x="312" y="238"/>
                      <a:pt x="333" y="249"/>
                      <a:pt x="364" y="259"/>
                    </a:cubicBezTo>
                    <a:cubicBezTo>
                      <a:pt x="377" y="268"/>
                      <a:pt x="393" y="273"/>
                      <a:pt x="410" y="273"/>
                    </a:cubicBezTo>
                    <a:cubicBezTo>
                      <a:pt x="435" y="273"/>
                      <a:pt x="460" y="263"/>
                      <a:pt x="478" y="238"/>
                    </a:cubicBezTo>
                    <a:cubicBezTo>
                      <a:pt x="499" y="197"/>
                      <a:pt x="489" y="145"/>
                      <a:pt x="447" y="125"/>
                    </a:cubicBezTo>
                    <a:cubicBezTo>
                      <a:pt x="344" y="62"/>
                      <a:pt x="229" y="21"/>
                      <a:pt x="115" y="0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63"/>
              <p:cNvSpPr/>
              <p:nvPr/>
            </p:nvSpPr>
            <p:spPr>
              <a:xfrm>
                <a:off x="2172250" y="2498525"/>
                <a:ext cx="114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247" extrusionOk="0">
                    <a:moveTo>
                      <a:pt x="53" y="0"/>
                    </a:moveTo>
                    <a:cubicBezTo>
                      <a:pt x="32" y="10"/>
                      <a:pt x="22" y="31"/>
                      <a:pt x="12" y="52"/>
                    </a:cubicBezTo>
                    <a:cubicBezTo>
                      <a:pt x="1" y="93"/>
                      <a:pt x="22" y="145"/>
                      <a:pt x="63" y="155"/>
                    </a:cubicBezTo>
                    <a:cubicBezTo>
                      <a:pt x="167" y="176"/>
                      <a:pt x="261" y="208"/>
                      <a:pt x="344" y="238"/>
                    </a:cubicBezTo>
                    <a:cubicBezTo>
                      <a:pt x="354" y="244"/>
                      <a:pt x="364" y="246"/>
                      <a:pt x="375" y="246"/>
                    </a:cubicBezTo>
                    <a:cubicBezTo>
                      <a:pt x="385" y="246"/>
                      <a:pt x="395" y="244"/>
                      <a:pt x="406" y="238"/>
                    </a:cubicBezTo>
                    <a:cubicBezTo>
                      <a:pt x="427" y="228"/>
                      <a:pt x="436" y="208"/>
                      <a:pt x="447" y="187"/>
                    </a:cubicBezTo>
                    <a:cubicBezTo>
                      <a:pt x="457" y="166"/>
                      <a:pt x="447" y="145"/>
                      <a:pt x="447" y="125"/>
                    </a:cubicBezTo>
                    <a:cubicBezTo>
                      <a:pt x="427" y="104"/>
                      <a:pt x="416" y="93"/>
                      <a:pt x="395" y="83"/>
                    </a:cubicBezTo>
                    <a:cubicBezTo>
                      <a:pt x="302" y="42"/>
                      <a:pt x="208" y="21"/>
                      <a:pt x="115" y="0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3"/>
              <p:cNvSpPr/>
              <p:nvPr/>
            </p:nvSpPr>
            <p:spPr>
              <a:xfrm>
                <a:off x="2172525" y="2498525"/>
                <a:ext cx="101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36" extrusionOk="0">
                    <a:moveTo>
                      <a:pt x="94" y="0"/>
                    </a:moveTo>
                    <a:cubicBezTo>
                      <a:pt x="63" y="0"/>
                      <a:pt x="21" y="21"/>
                      <a:pt x="11" y="62"/>
                    </a:cubicBezTo>
                    <a:cubicBezTo>
                      <a:pt x="1" y="104"/>
                      <a:pt x="21" y="155"/>
                      <a:pt x="73" y="166"/>
                    </a:cubicBezTo>
                    <a:cubicBezTo>
                      <a:pt x="146" y="176"/>
                      <a:pt x="218" y="208"/>
                      <a:pt x="291" y="228"/>
                    </a:cubicBezTo>
                    <a:cubicBezTo>
                      <a:pt x="301" y="233"/>
                      <a:pt x="312" y="236"/>
                      <a:pt x="322" y="236"/>
                    </a:cubicBezTo>
                    <a:cubicBezTo>
                      <a:pt x="333" y="236"/>
                      <a:pt x="343" y="233"/>
                      <a:pt x="353" y="228"/>
                    </a:cubicBezTo>
                    <a:cubicBezTo>
                      <a:pt x="374" y="217"/>
                      <a:pt x="384" y="197"/>
                      <a:pt x="395" y="176"/>
                    </a:cubicBezTo>
                    <a:cubicBezTo>
                      <a:pt x="405" y="155"/>
                      <a:pt x="395" y="134"/>
                      <a:pt x="384" y="114"/>
                    </a:cubicBezTo>
                    <a:cubicBezTo>
                      <a:pt x="374" y="93"/>
                      <a:pt x="363" y="83"/>
                      <a:pt x="342" y="72"/>
                    </a:cubicBezTo>
                    <a:cubicBezTo>
                      <a:pt x="270" y="42"/>
                      <a:pt x="197" y="21"/>
                      <a:pt x="114" y="0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63"/>
              <p:cNvSpPr/>
              <p:nvPr/>
            </p:nvSpPr>
            <p:spPr>
              <a:xfrm>
                <a:off x="1980625" y="2639825"/>
                <a:ext cx="89225" cy="5295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2118" extrusionOk="0">
                    <a:moveTo>
                      <a:pt x="1836" y="1"/>
                    </a:moveTo>
                    <a:cubicBezTo>
                      <a:pt x="1795" y="1"/>
                      <a:pt x="1743" y="1"/>
                      <a:pt x="1702" y="12"/>
                    </a:cubicBezTo>
                    <a:cubicBezTo>
                      <a:pt x="1639" y="12"/>
                      <a:pt x="1566" y="32"/>
                      <a:pt x="1494" y="53"/>
                    </a:cubicBezTo>
                    <a:cubicBezTo>
                      <a:pt x="1411" y="74"/>
                      <a:pt x="1349" y="105"/>
                      <a:pt x="1287" y="125"/>
                    </a:cubicBezTo>
                    <a:cubicBezTo>
                      <a:pt x="1225" y="167"/>
                      <a:pt x="1152" y="208"/>
                      <a:pt x="1069" y="250"/>
                    </a:cubicBezTo>
                    <a:cubicBezTo>
                      <a:pt x="944" y="333"/>
                      <a:pt x="820" y="427"/>
                      <a:pt x="674" y="551"/>
                    </a:cubicBezTo>
                    <a:cubicBezTo>
                      <a:pt x="633" y="582"/>
                      <a:pt x="591" y="613"/>
                      <a:pt x="561" y="655"/>
                    </a:cubicBezTo>
                    <a:lnTo>
                      <a:pt x="519" y="686"/>
                    </a:lnTo>
                    <a:cubicBezTo>
                      <a:pt x="498" y="706"/>
                      <a:pt x="478" y="717"/>
                      <a:pt x="457" y="738"/>
                    </a:cubicBezTo>
                    <a:cubicBezTo>
                      <a:pt x="436" y="759"/>
                      <a:pt x="415" y="769"/>
                      <a:pt x="395" y="789"/>
                    </a:cubicBezTo>
                    <a:cubicBezTo>
                      <a:pt x="332" y="842"/>
                      <a:pt x="270" y="904"/>
                      <a:pt x="208" y="987"/>
                    </a:cubicBezTo>
                    <a:cubicBezTo>
                      <a:pt x="187" y="1018"/>
                      <a:pt x="167" y="1059"/>
                      <a:pt x="156" y="1091"/>
                    </a:cubicBezTo>
                    <a:cubicBezTo>
                      <a:pt x="135" y="1132"/>
                      <a:pt x="135" y="1163"/>
                      <a:pt x="135" y="1215"/>
                    </a:cubicBezTo>
                    <a:cubicBezTo>
                      <a:pt x="146" y="1257"/>
                      <a:pt x="156" y="1298"/>
                      <a:pt x="187" y="1340"/>
                    </a:cubicBezTo>
                    <a:cubicBezTo>
                      <a:pt x="187" y="1349"/>
                      <a:pt x="197" y="1349"/>
                      <a:pt x="197" y="1360"/>
                    </a:cubicBezTo>
                    <a:cubicBezTo>
                      <a:pt x="176" y="1381"/>
                      <a:pt x="156" y="1402"/>
                      <a:pt x="125" y="1422"/>
                    </a:cubicBezTo>
                    <a:cubicBezTo>
                      <a:pt x="52" y="1495"/>
                      <a:pt x="11" y="1557"/>
                      <a:pt x="1" y="1630"/>
                    </a:cubicBezTo>
                    <a:cubicBezTo>
                      <a:pt x="1" y="1661"/>
                      <a:pt x="1" y="1702"/>
                      <a:pt x="21" y="1734"/>
                    </a:cubicBezTo>
                    <a:cubicBezTo>
                      <a:pt x="42" y="1775"/>
                      <a:pt x="73" y="1806"/>
                      <a:pt x="104" y="1817"/>
                    </a:cubicBezTo>
                    <a:cubicBezTo>
                      <a:pt x="146" y="1837"/>
                      <a:pt x="187" y="1837"/>
                      <a:pt x="229" y="1837"/>
                    </a:cubicBezTo>
                    <a:cubicBezTo>
                      <a:pt x="280" y="1837"/>
                      <a:pt x="322" y="1827"/>
                      <a:pt x="363" y="1827"/>
                    </a:cubicBezTo>
                    <a:cubicBezTo>
                      <a:pt x="384" y="1817"/>
                      <a:pt x="405" y="1817"/>
                      <a:pt x="436" y="1806"/>
                    </a:cubicBezTo>
                    <a:lnTo>
                      <a:pt x="436" y="1806"/>
                    </a:lnTo>
                    <a:cubicBezTo>
                      <a:pt x="384" y="1868"/>
                      <a:pt x="363" y="1920"/>
                      <a:pt x="374" y="1972"/>
                    </a:cubicBezTo>
                    <a:cubicBezTo>
                      <a:pt x="384" y="2013"/>
                      <a:pt x="395" y="2045"/>
                      <a:pt x="436" y="2066"/>
                    </a:cubicBezTo>
                    <a:cubicBezTo>
                      <a:pt x="478" y="2096"/>
                      <a:pt x="529" y="2107"/>
                      <a:pt x="571" y="2117"/>
                    </a:cubicBezTo>
                    <a:lnTo>
                      <a:pt x="623" y="2117"/>
                    </a:lnTo>
                    <a:cubicBezTo>
                      <a:pt x="695" y="2117"/>
                      <a:pt x="778" y="2096"/>
                      <a:pt x="820" y="2076"/>
                    </a:cubicBezTo>
                    <a:cubicBezTo>
                      <a:pt x="923" y="2045"/>
                      <a:pt x="1017" y="1993"/>
                      <a:pt x="1100" y="1941"/>
                    </a:cubicBezTo>
                    <a:cubicBezTo>
                      <a:pt x="1193" y="1889"/>
                      <a:pt x="1276" y="1827"/>
                      <a:pt x="1370" y="1764"/>
                    </a:cubicBezTo>
                    <a:lnTo>
                      <a:pt x="1400" y="1744"/>
                    </a:lnTo>
                    <a:cubicBezTo>
                      <a:pt x="1453" y="1713"/>
                      <a:pt x="1504" y="1671"/>
                      <a:pt x="1556" y="1640"/>
                    </a:cubicBezTo>
                    <a:cubicBezTo>
                      <a:pt x="1608" y="1671"/>
                      <a:pt x="1660" y="1702"/>
                      <a:pt x="1712" y="1723"/>
                    </a:cubicBezTo>
                    <a:cubicBezTo>
                      <a:pt x="1774" y="1754"/>
                      <a:pt x="1836" y="1775"/>
                      <a:pt x="1909" y="1796"/>
                    </a:cubicBezTo>
                    <a:cubicBezTo>
                      <a:pt x="2044" y="1837"/>
                      <a:pt x="2179" y="1858"/>
                      <a:pt x="2324" y="1868"/>
                    </a:cubicBezTo>
                    <a:lnTo>
                      <a:pt x="2459" y="1868"/>
                    </a:lnTo>
                    <a:cubicBezTo>
                      <a:pt x="2625" y="1868"/>
                      <a:pt x="2781" y="1858"/>
                      <a:pt x="2956" y="1827"/>
                    </a:cubicBezTo>
                    <a:cubicBezTo>
                      <a:pt x="2956" y="1837"/>
                      <a:pt x="2967" y="1847"/>
                      <a:pt x="2977" y="1847"/>
                    </a:cubicBezTo>
                    <a:cubicBezTo>
                      <a:pt x="2988" y="1858"/>
                      <a:pt x="3009" y="1868"/>
                      <a:pt x="3029" y="1868"/>
                    </a:cubicBezTo>
                    <a:cubicBezTo>
                      <a:pt x="3060" y="1868"/>
                      <a:pt x="3071" y="1858"/>
                      <a:pt x="3092" y="1837"/>
                    </a:cubicBezTo>
                    <a:cubicBezTo>
                      <a:pt x="3112" y="1817"/>
                      <a:pt x="3133" y="1806"/>
                      <a:pt x="3154" y="1785"/>
                    </a:cubicBezTo>
                    <a:lnTo>
                      <a:pt x="3175" y="1775"/>
                    </a:lnTo>
                    <a:cubicBezTo>
                      <a:pt x="3195" y="1764"/>
                      <a:pt x="3216" y="1744"/>
                      <a:pt x="3226" y="1734"/>
                    </a:cubicBezTo>
                    <a:lnTo>
                      <a:pt x="3226" y="1692"/>
                    </a:lnTo>
                    <a:cubicBezTo>
                      <a:pt x="3258" y="1661"/>
                      <a:pt x="3278" y="1630"/>
                      <a:pt x="3299" y="1588"/>
                    </a:cubicBezTo>
                    <a:cubicBezTo>
                      <a:pt x="3371" y="1485"/>
                      <a:pt x="3434" y="1370"/>
                      <a:pt x="3465" y="1266"/>
                    </a:cubicBezTo>
                    <a:cubicBezTo>
                      <a:pt x="3507" y="1142"/>
                      <a:pt x="3517" y="1028"/>
                      <a:pt x="3507" y="925"/>
                    </a:cubicBezTo>
                    <a:cubicBezTo>
                      <a:pt x="3496" y="872"/>
                      <a:pt x="3486" y="821"/>
                      <a:pt x="3465" y="769"/>
                    </a:cubicBezTo>
                    <a:lnTo>
                      <a:pt x="3486" y="769"/>
                    </a:lnTo>
                    <a:cubicBezTo>
                      <a:pt x="3517" y="769"/>
                      <a:pt x="3548" y="748"/>
                      <a:pt x="3558" y="717"/>
                    </a:cubicBezTo>
                    <a:cubicBezTo>
                      <a:pt x="3569" y="706"/>
                      <a:pt x="3569" y="676"/>
                      <a:pt x="3569" y="655"/>
                    </a:cubicBezTo>
                    <a:cubicBezTo>
                      <a:pt x="3558" y="634"/>
                      <a:pt x="3537" y="623"/>
                      <a:pt x="3517" y="613"/>
                    </a:cubicBezTo>
                    <a:cubicBezTo>
                      <a:pt x="3403" y="551"/>
                      <a:pt x="3278" y="499"/>
                      <a:pt x="3164" y="437"/>
                    </a:cubicBezTo>
                    <a:cubicBezTo>
                      <a:pt x="3029" y="364"/>
                      <a:pt x="2884" y="302"/>
                      <a:pt x="2749" y="240"/>
                    </a:cubicBezTo>
                    <a:cubicBezTo>
                      <a:pt x="2604" y="178"/>
                      <a:pt x="2469" y="125"/>
                      <a:pt x="2324" y="84"/>
                    </a:cubicBezTo>
                    <a:cubicBezTo>
                      <a:pt x="2189" y="32"/>
                      <a:pt x="2044" y="12"/>
                      <a:pt x="1909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63"/>
              <p:cNvSpPr/>
              <p:nvPr/>
            </p:nvSpPr>
            <p:spPr>
              <a:xfrm>
                <a:off x="1986850" y="2657475"/>
                <a:ext cx="2232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31" extrusionOk="0">
                    <a:moveTo>
                      <a:pt x="830" y="0"/>
                    </a:moveTo>
                    <a:cubicBezTo>
                      <a:pt x="820" y="0"/>
                      <a:pt x="810" y="11"/>
                      <a:pt x="799" y="11"/>
                    </a:cubicBezTo>
                    <a:cubicBezTo>
                      <a:pt x="727" y="53"/>
                      <a:pt x="664" y="94"/>
                      <a:pt x="602" y="146"/>
                    </a:cubicBezTo>
                    <a:cubicBezTo>
                      <a:pt x="540" y="187"/>
                      <a:pt x="478" y="239"/>
                      <a:pt x="415" y="281"/>
                    </a:cubicBezTo>
                    <a:cubicBezTo>
                      <a:pt x="353" y="332"/>
                      <a:pt x="291" y="374"/>
                      <a:pt x="229" y="426"/>
                    </a:cubicBezTo>
                    <a:cubicBezTo>
                      <a:pt x="156" y="477"/>
                      <a:pt x="93" y="530"/>
                      <a:pt x="21" y="581"/>
                    </a:cubicBezTo>
                    <a:cubicBezTo>
                      <a:pt x="10" y="592"/>
                      <a:pt x="0" y="602"/>
                      <a:pt x="10" y="623"/>
                    </a:cubicBezTo>
                    <a:cubicBezTo>
                      <a:pt x="16" y="628"/>
                      <a:pt x="24" y="631"/>
                      <a:pt x="32" y="631"/>
                    </a:cubicBezTo>
                    <a:cubicBezTo>
                      <a:pt x="39" y="631"/>
                      <a:pt x="47" y="628"/>
                      <a:pt x="52" y="623"/>
                    </a:cubicBezTo>
                    <a:cubicBezTo>
                      <a:pt x="176" y="530"/>
                      <a:pt x="312" y="447"/>
                      <a:pt x="446" y="364"/>
                    </a:cubicBezTo>
                    <a:cubicBezTo>
                      <a:pt x="508" y="322"/>
                      <a:pt x="581" y="281"/>
                      <a:pt x="644" y="239"/>
                    </a:cubicBezTo>
                    <a:cubicBezTo>
                      <a:pt x="716" y="198"/>
                      <a:pt x="789" y="156"/>
                      <a:pt x="861" y="104"/>
                    </a:cubicBezTo>
                    <a:cubicBezTo>
                      <a:pt x="882" y="83"/>
                      <a:pt x="893" y="53"/>
                      <a:pt x="872" y="21"/>
                    </a:cubicBezTo>
                    <a:cubicBezTo>
                      <a:pt x="861" y="11"/>
                      <a:pt x="851" y="11"/>
                      <a:pt x="840" y="0"/>
                    </a:cubicBezTo>
                    <a:close/>
                  </a:path>
                </a:pathLst>
              </a:custGeom>
              <a:solidFill>
                <a:srgbClr val="E69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63"/>
              <p:cNvSpPr/>
              <p:nvPr/>
            </p:nvSpPr>
            <p:spPr>
              <a:xfrm>
                <a:off x="1991525" y="2668625"/>
                <a:ext cx="225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31" extrusionOk="0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736" y="52"/>
                      <a:pt x="674" y="105"/>
                      <a:pt x="602" y="146"/>
                    </a:cubicBezTo>
                    <a:cubicBezTo>
                      <a:pt x="540" y="197"/>
                      <a:pt x="477" y="239"/>
                      <a:pt x="415" y="280"/>
                    </a:cubicBezTo>
                    <a:cubicBezTo>
                      <a:pt x="342" y="322"/>
                      <a:pt x="280" y="374"/>
                      <a:pt x="218" y="416"/>
                    </a:cubicBezTo>
                    <a:cubicBezTo>
                      <a:pt x="145" y="467"/>
                      <a:pt x="83" y="519"/>
                      <a:pt x="21" y="582"/>
                    </a:cubicBezTo>
                    <a:cubicBezTo>
                      <a:pt x="10" y="592"/>
                      <a:pt x="0" y="602"/>
                      <a:pt x="10" y="623"/>
                    </a:cubicBezTo>
                    <a:cubicBezTo>
                      <a:pt x="16" y="628"/>
                      <a:pt x="23" y="631"/>
                      <a:pt x="31" y="631"/>
                    </a:cubicBezTo>
                    <a:cubicBezTo>
                      <a:pt x="39" y="631"/>
                      <a:pt x="47" y="628"/>
                      <a:pt x="52" y="623"/>
                    </a:cubicBezTo>
                    <a:cubicBezTo>
                      <a:pt x="176" y="519"/>
                      <a:pt x="301" y="436"/>
                      <a:pt x="436" y="353"/>
                    </a:cubicBezTo>
                    <a:cubicBezTo>
                      <a:pt x="508" y="312"/>
                      <a:pt x="570" y="270"/>
                      <a:pt x="643" y="239"/>
                    </a:cubicBezTo>
                    <a:cubicBezTo>
                      <a:pt x="716" y="197"/>
                      <a:pt x="799" y="156"/>
                      <a:pt x="861" y="105"/>
                    </a:cubicBezTo>
                    <a:cubicBezTo>
                      <a:pt x="892" y="94"/>
                      <a:pt x="902" y="52"/>
                      <a:pt x="882" y="22"/>
                    </a:cubicBezTo>
                    <a:cubicBezTo>
                      <a:pt x="872" y="11"/>
                      <a:pt x="851" y="1"/>
                      <a:pt x="830" y="1"/>
                    </a:cubicBezTo>
                    <a:close/>
                  </a:path>
                </a:pathLst>
              </a:custGeom>
              <a:solidFill>
                <a:srgbClr val="E69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63"/>
              <p:cNvSpPr/>
              <p:nvPr/>
            </p:nvSpPr>
            <p:spPr>
              <a:xfrm>
                <a:off x="2053475" y="2498775"/>
                <a:ext cx="222300" cy="225625"/>
              </a:xfrm>
              <a:custGeom>
                <a:avLst/>
                <a:gdLst/>
                <a:ahLst/>
                <a:cxnLst/>
                <a:rect l="l" t="t" r="r" b="b"/>
                <a:pathLst>
                  <a:path w="8892" h="9025" extrusionOk="0">
                    <a:moveTo>
                      <a:pt x="4835" y="0"/>
                    </a:moveTo>
                    <a:cubicBezTo>
                      <a:pt x="4814" y="0"/>
                      <a:pt x="4793" y="11"/>
                      <a:pt x="4783" y="21"/>
                    </a:cubicBezTo>
                    <a:cubicBezTo>
                      <a:pt x="4773" y="42"/>
                      <a:pt x="4763" y="62"/>
                      <a:pt x="4763" y="83"/>
                    </a:cubicBezTo>
                    <a:lnTo>
                      <a:pt x="4763" y="104"/>
                    </a:lnTo>
                    <a:cubicBezTo>
                      <a:pt x="4680" y="166"/>
                      <a:pt x="4607" y="239"/>
                      <a:pt x="4534" y="301"/>
                    </a:cubicBezTo>
                    <a:cubicBezTo>
                      <a:pt x="4451" y="384"/>
                      <a:pt x="4368" y="488"/>
                      <a:pt x="4306" y="592"/>
                    </a:cubicBezTo>
                    <a:cubicBezTo>
                      <a:pt x="4182" y="768"/>
                      <a:pt x="4088" y="986"/>
                      <a:pt x="4036" y="1214"/>
                    </a:cubicBezTo>
                    <a:cubicBezTo>
                      <a:pt x="3943" y="1618"/>
                      <a:pt x="3953" y="2085"/>
                      <a:pt x="4078" y="2635"/>
                    </a:cubicBezTo>
                    <a:cubicBezTo>
                      <a:pt x="4161" y="3019"/>
                      <a:pt x="4306" y="3423"/>
                      <a:pt x="4503" y="3890"/>
                    </a:cubicBezTo>
                    <a:cubicBezTo>
                      <a:pt x="4555" y="4004"/>
                      <a:pt x="4607" y="4108"/>
                      <a:pt x="4659" y="4211"/>
                    </a:cubicBezTo>
                    <a:cubicBezTo>
                      <a:pt x="4731" y="4347"/>
                      <a:pt x="4804" y="4481"/>
                      <a:pt x="4876" y="4606"/>
                    </a:cubicBezTo>
                    <a:lnTo>
                      <a:pt x="4887" y="4626"/>
                    </a:lnTo>
                    <a:cubicBezTo>
                      <a:pt x="5032" y="4886"/>
                      <a:pt x="5178" y="5145"/>
                      <a:pt x="5302" y="5426"/>
                    </a:cubicBezTo>
                    <a:lnTo>
                      <a:pt x="5291" y="5405"/>
                    </a:lnTo>
                    <a:lnTo>
                      <a:pt x="5291" y="5405"/>
                    </a:lnTo>
                    <a:cubicBezTo>
                      <a:pt x="5353" y="5550"/>
                      <a:pt x="5395" y="5684"/>
                      <a:pt x="5426" y="5809"/>
                    </a:cubicBezTo>
                    <a:cubicBezTo>
                      <a:pt x="5364" y="5840"/>
                      <a:pt x="5291" y="5861"/>
                      <a:pt x="5219" y="5882"/>
                    </a:cubicBezTo>
                    <a:lnTo>
                      <a:pt x="5229" y="5882"/>
                    </a:lnTo>
                    <a:cubicBezTo>
                      <a:pt x="4752" y="6048"/>
                      <a:pt x="4233" y="6141"/>
                      <a:pt x="3632" y="6193"/>
                    </a:cubicBezTo>
                    <a:cubicBezTo>
                      <a:pt x="3383" y="6203"/>
                      <a:pt x="3124" y="6214"/>
                      <a:pt x="2854" y="6214"/>
                    </a:cubicBezTo>
                    <a:cubicBezTo>
                      <a:pt x="2076" y="6214"/>
                      <a:pt x="1298" y="6141"/>
                      <a:pt x="447" y="6058"/>
                    </a:cubicBezTo>
                    <a:lnTo>
                      <a:pt x="437" y="6048"/>
                    </a:lnTo>
                    <a:cubicBezTo>
                      <a:pt x="427" y="6048"/>
                      <a:pt x="416" y="6058"/>
                      <a:pt x="406" y="6058"/>
                    </a:cubicBezTo>
                    <a:cubicBezTo>
                      <a:pt x="374" y="6058"/>
                      <a:pt x="354" y="6079"/>
                      <a:pt x="333" y="6099"/>
                    </a:cubicBezTo>
                    <a:cubicBezTo>
                      <a:pt x="208" y="6318"/>
                      <a:pt x="115" y="6556"/>
                      <a:pt x="63" y="6784"/>
                    </a:cubicBezTo>
                    <a:cubicBezTo>
                      <a:pt x="1" y="7064"/>
                      <a:pt x="1" y="7313"/>
                      <a:pt x="74" y="7542"/>
                    </a:cubicBezTo>
                    <a:cubicBezTo>
                      <a:pt x="74" y="7562"/>
                      <a:pt x="95" y="7583"/>
                      <a:pt x="115" y="7593"/>
                    </a:cubicBezTo>
                    <a:cubicBezTo>
                      <a:pt x="115" y="7604"/>
                      <a:pt x="115" y="7604"/>
                      <a:pt x="125" y="7604"/>
                    </a:cubicBezTo>
                    <a:cubicBezTo>
                      <a:pt x="136" y="7625"/>
                      <a:pt x="146" y="7635"/>
                      <a:pt x="167" y="7645"/>
                    </a:cubicBezTo>
                    <a:cubicBezTo>
                      <a:pt x="416" y="7738"/>
                      <a:pt x="665" y="7811"/>
                      <a:pt x="914" y="7894"/>
                    </a:cubicBezTo>
                    <a:cubicBezTo>
                      <a:pt x="1008" y="7925"/>
                      <a:pt x="1091" y="7957"/>
                      <a:pt x="1183" y="7987"/>
                    </a:cubicBezTo>
                    <a:lnTo>
                      <a:pt x="1349" y="8040"/>
                    </a:lnTo>
                    <a:cubicBezTo>
                      <a:pt x="1609" y="8123"/>
                      <a:pt x="1879" y="8215"/>
                      <a:pt x="2138" y="8298"/>
                    </a:cubicBezTo>
                    <a:cubicBezTo>
                      <a:pt x="2895" y="8537"/>
                      <a:pt x="3528" y="8703"/>
                      <a:pt x="4119" y="8817"/>
                    </a:cubicBezTo>
                    <a:cubicBezTo>
                      <a:pt x="4804" y="8962"/>
                      <a:pt x="5426" y="9025"/>
                      <a:pt x="5997" y="9025"/>
                    </a:cubicBezTo>
                    <a:lnTo>
                      <a:pt x="6121" y="9025"/>
                    </a:lnTo>
                    <a:cubicBezTo>
                      <a:pt x="6713" y="9015"/>
                      <a:pt x="7179" y="8932"/>
                      <a:pt x="7573" y="8745"/>
                    </a:cubicBezTo>
                    <a:cubicBezTo>
                      <a:pt x="7781" y="8641"/>
                      <a:pt x="7967" y="8517"/>
                      <a:pt x="8123" y="8351"/>
                    </a:cubicBezTo>
                    <a:cubicBezTo>
                      <a:pt x="8289" y="8195"/>
                      <a:pt x="8435" y="7987"/>
                      <a:pt x="8538" y="7759"/>
                    </a:cubicBezTo>
                    <a:cubicBezTo>
                      <a:pt x="8601" y="7635"/>
                      <a:pt x="8652" y="7500"/>
                      <a:pt x="8704" y="7323"/>
                    </a:cubicBezTo>
                    <a:cubicBezTo>
                      <a:pt x="8756" y="7168"/>
                      <a:pt x="8787" y="7012"/>
                      <a:pt x="8818" y="6836"/>
                    </a:cubicBezTo>
                    <a:cubicBezTo>
                      <a:pt x="8880" y="6525"/>
                      <a:pt x="8891" y="6193"/>
                      <a:pt x="8870" y="5850"/>
                    </a:cubicBezTo>
                    <a:cubicBezTo>
                      <a:pt x="8839" y="5249"/>
                      <a:pt x="8673" y="4596"/>
                      <a:pt x="8393" y="3921"/>
                    </a:cubicBezTo>
                    <a:cubicBezTo>
                      <a:pt x="8269" y="3631"/>
                      <a:pt x="8133" y="3330"/>
                      <a:pt x="7967" y="3029"/>
                    </a:cubicBezTo>
                    <a:cubicBezTo>
                      <a:pt x="7801" y="2739"/>
                      <a:pt x="7626" y="2459"/>
                      <a:pt x="7449" y="2199"/>
                    </a:cubicBezTo>
                    <a:cubicBezTo>
                      <a:pt x="7262" y="1950"/>
                      <a:pt x="7055" y="1701"/>
                      <a:pt x="6837" y="1473"/>
                    </a:cubicBezTo>
                    <a:lnTo>
                      <a:pt x="6754" y="1380"/>
                    </a:lnTo>
                    <a:cubicBezTo>
                      <a:pt x="6619" y="1235"/>
                      <a:pt x="6485" y="1100"/>
                      <a:pt x="6349" y="954"/>
                    </a:cubicBezTo>
                    <a:cubicBezTo>
                      <a:pt x="6132" y="747"/>
                      <a:pt x="5934" y="571"/>
                      <a:pt x="5738" y="415"/>
                    </a:cubicBezTo>
                    <a:cubicBezTo>
                      <a:pt x="5499" y="239"/>
                      <a:pt x="5302" y="124"/>
                      <a:pt x="5095" y="52"/>
                    </a:cubicBezTo>
                    <a:cubicBezTo>
                      <a:pt x="5012" y="32"/>
                      <a:pt x="4929" y="11"/>
                      <a:pt x="4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63"/>
              <p:cNvSpPr/>
              <p:nvPr/>
            </p:nvSpPr>
            <p:spPr>
              <a:xfrm>
                <a:off x="2053750" y="2514600"/>
                <a:ext cx="222025" cy="209800"/>
              </a:xfrm>
              <a:custGeom>
                <a:avLst/>
                <a:gdLst/>
                <a:ahLst/>
                <a:cxnLst/>
                <a:rect l="l" t="t" r="r" b="b"/>
                <a:pathLst>
                  <a:path w="8881" h="8392" extrusionOk="0">
                    <a:moveTo>
                      <a:pt x="5996" y="0"/>
                    </a:moveTo>
                    <a:lnTo>
                      <a:pt x="5996" y="0"/>
                    </a:lnTo>
                    <a:cubicBezTo>
                      <a:pt x="6183" y="197"/>
                      <a:pt x="6370" y="415"/>
                      <a:pt x="6536" y="633"/>
                    </a:cubicBezTo>
                    <a:cubicBezTo>
                      <a:pt x="6712" y="851"/>
                      <a:pt x="6878" y="1079"/>
                      <a:pt x="7023" y="1317"/>
                    </a:cubicBezTo>
                    <a:cubicBezTo>
                      <a:pt x="7179" y="1556"/>
                      <a:pt x="7313" y="1794"/>
                      <a:pt x="7438" y="2043"/>
                    </a:cubicBezTo>
                    <a:cubicBezTo>
                      <a:pt x="7698" y="2541"/>
                      <a:pt x="7905" y="3071"/>
                      <a:pt x="8039" y="3610"/>
                    </a:cubicBezTo>
                    <a:cubicBezTo>
                      <a:pt x="8175" y="4118"/>
                      <a:pt x="8258" y="4647"/>
                      <a:pt x="8237" y="5176"/>
                    </a:cubicBezTo>
                    <a:lnTo>
                      <a:pt x="8205" y="5549"/>
                    </a:lnTo>
                    <a:cubicBezTo>
                      <a:pt x="8185" y="5674"/>
                      <a:pt x="8164" y="5798"/>
                      <a:pt x="8133" y="5913"/>
                    </a:cubicBezTo>
                    <a:cubicBezTo>
                      <a:pt x="8081" y="6120"/>
                      <a:pt x="8009" y="6317"/>
                      <a:pt x="7905" y="6504"/>
                    </a:cubicBezTo>
                    <a:cubicBezTo>
                      <a:pt x="7853" y="6587"/>
                      <a:pt x="7801" y="6670"/>
                      <a:pt x="7739" y="6753"/>
                    </a:cubicBezTo>
                    <a:cubicBezTo>
                      <a:pt x="7677" y="6826"/>
                      <a:pt x="7615" y="6898"/>
                      <a:pt x="7552" y="6960"/>
                    </a:cubicBezTo>
                    <a:cubicBezTo>
                      <a:pt x="7417" y="7095"/>
                      <a:pt x="7262" y="7209"/>
                      <a:pt x="7096" y="7303"/>
                    </a:cubicBezTo>
                    <a:cubicBezTo>
                      <a:pt x="6930" y="7396"/>
                      <a:pt x="6743" y="7479"/>
                      <a:pt x="6557" y="7531"/>
                    </a:cubicBezTo>
                    <a:cubicBezTo>
                      <a:pt x="6370" y="7593"/>
                      <a:pt x="6172" y="7635"/>
                      <a:pt x="5976" y="7665"/>
                    </a:cubicBezTo>
                    <a:cubicBezTo>
                      <a:pt x="5757" y="7697"/>
                      <a:pt x="5550" y="7718"/>
                      <a:pt x="5342" y="7728"/>
                    </a:cubicBezTo>
                    <a:cubicBezTo>
                      <a:pt x="5125" y="7728"/>
                      <a:pt x="4907" y="7728"/>
                      <a:pt x="4699" y="7707"/>
                    </a:cubicBezTo>
                    <a:cubicBezTo>
                      <a:pt x="4482" y="7697"/>
                      <a:pt x="4274" y="7676"/>
                      <a:pt x="4056" y="7645"/>
                    </a:cubicBezTo>
                    <a:cubicBezTo>
                      <a:pt x="3849" y="7614"/>
                      <a:pt x="3641" y="7582"/>
                      <a:pt x="3434" y="7541"/>
                    </a:cubicBezTo>
                    <a:cubicBezTo>
                      <a:pt x="2811" y="7417"/>
                      <a:pt x="2189" y="7292"/>
                      <a:pt x="1587" y="7126"/>
                    </a:cubicBezTo>
                    <a:cubicBezTo>
                      <a:pt x="1038" y="6971"/>
                      <a:pt x="509" y="6794"/>
                      <a:pt x="1" y="6535"/>
                    </a:cubicBezTo>
                    <a:lnTo>
                      <a:pt x="1" y="6535"/>
                    </a:lnTo>
                    <a:cubicBezTo>
                      <a:pt x="1" y="6660"/>
                      <a:pt x="21" y="6794"/>
                      <a:pt x="52" y="6909"/>
                    </a:cubicBezTo>
                    <a:cubicBezTo>
                      <a:pt x="63" y="6929"/>
                      <a:pt x="84" y="6950"/>
                      <a:pt x="104" y="6960"/>
                    </a:cubicBezTo>
                    <a:lnTo>
                      <a:pt x="104" y="6971"/>
                    </a:lnTo>
                    <a:cubicBezTo>
                      <a:pt x="114" y="6992"/>
                      <a:pt x="135" y="7002"/>
                      <a:pt x="156" y="7012"/>
                    </a:cubicBezTo>
                    <a:cubicBezTo>
                      <a:pt x="405" y="7105"/>
                      <a:pt x="654" y="7188"/>
                      <a:pt x="893" y="7261"/>
                    </a:cubicBezTo>
                    <a:lnTo>
                      <a:pt x="1172" y="7354"/>
                    </a:lnTo>
                    <a:lnTo>
                      <a:pt x="1338" y="7407"/>
                    </a:lnTo>
                    <a:cubicBezTo>
                      <a:pt x="1598" y="7499"/>
                      <a:pt x="1857" y="7582"/>
                      <a:pt x="2127" y="7665"/>
                    </a:cubicBezTo>
                    <a:cubicBezTo>
                      <a:pt x="2884" y="7904"/>
                      <a:pt x="3517" y="8070"/>
                      <a:pt x="4108" y="8195"/>
                    </a:cubicBezTo>
                    <a:cubicBezTo>
                      <a:pt x="4793" y="8329"/>
                      <a:pt x="5415" y="8392"/>
                      <a:pt x="5986" y="8392"/>
                    </a:cubicBezTo>
                    <a:lnTo>
                      <a:pt x="6110" y="8392"/>
                    </a:lnTo>
                    <a:cubicBezTo>
                      <a:pt x="6702" y="8382"/>
                      <a:pt x="7168" y="8299"/>
                      <a:pt x="7562" y="8112"/>
                    </a:cubicBezTo>
                    <a:cubicBezTo>
                      <a:pt x="7770" y="8018"/>
                      <a:pt x="7956" y="7884"/>
                      <a:pt x="8122" y="7728"/>
                    </a:cubicBezTo>
                    <a:cubicBezTo>
                      <a:pt x="8278" y="7562"/>
                      <a:pt x="8424" y="7354"/>
                      <a:pt x="8537" y="7126"/>
                    </a:cubicBezTo>
                    <a:cubicBezTo>
                      <a:pt x="8590" y="7002"/>
                      <a:pt x="8641" y="6867"/>
                      <a:pt x="8693" y="6690"/>
                    </a:cubicBezTo>
                    <a:cubicBezTo>
                      <a:pt x="8745" y="6535"/>
                      <a:pt x="8786" y="6369"/>
                      <a:pt x="8818" y="6203"/>
                    </a:cubicBezTo>
                    <a:cubicBezTo>
                      <a:pt x="8869" y="5892"/>
                      <a:pt x="8880" y="5560"/>
                      <a:pt x="8859" y="5217"/>
                    </a:cubicBezTo>
                    <a:cubicBezTo>
                      <a:pt x="8828" y="4606"/>
                      <a:pt x="8662" y="3963"/>
                      <a:pt x="8382" y="3288"/>
                    </a:cubicBezTo>
                    <a:cubicBezTo>
                      <a:pt x="8268" y="2998"/>
                      <a:pt x="8122" y="2697"/>
                      <a:pt x="7956" y="2396"/>
                    </a:cubicBezTo>
                    <a:cubicBezTo>
                      <a:pt x="7801" y="2106"/>
                      <a:pt x="7625" y="1826"/>
                      <a:pt x="7438" y="1566"/>
                    </a:cubicBezTo>
                    <a:cubicBezTo>
                      <a:pt x="7251" y="1317"/>
                      <a:pt x="7054" y="1068"/>
                      <a:pt x="6826" y="830"/>
                    </a:cubicBezTo>
                    <a:lnTo>
                      <a:pt x="6743" y="747"/>
                    </a:lnTo>
                    <a:lnTo>
                      <a:pt x="6712" y="716"/>
                    </a:lnTo>
                    <a:cubicBezTo>
                      <a:pt x="6587" y="581"/>
                      <a:pt x="6463" y="446"/>
                      <a:pt x="6338" y="321"/>
                    </a:cubicBezTo>
                    <a:cubicBezTo>
                      <a:pt x="6214" y="208"/>
                      <a:pt x="6100" y="104"/>
                      <a:pt x="5996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63"/>
              <p:cNvSpPr/>
              <p:nvPr/>
            </p:nvSpPr>
            <p:spPr>
              <a:xfrm>
                <a:off x="2064125" y="2638550"/>
                <a:ext cx="17482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692" extrusionOk="0">
                    <a:moveTo>
                      <a:pt x="6017" y="1"/>
                    </a:moveTo>
                    <a:cubicBezTo>
                      <a:pt x="5923" y="1"/>
                      <a:pt x="5830" y="1"/>
                      <a:pt x="5747" y="10"/>
                    </a:cubicBezTo>
                    <a:cubicBezTo>
                      <a:pt x="5612" y="21"/>
                      <a:pt x="5478" y="42"/>
                      <a:pt x="5342" y="63"/>
                    </a:cubicBezTo>
                    <a:cubicBezTo>
                      <a:pt x="4835" y="166"/>
                      <a:pt x="4347" y="353"/>
                      <a:pt x="3839" y="457"/>
                    </a:cubicBezTo>
                    <a:lnTo>
                      <a:pt x="3859" y="457"/>
                    </a:lnTo>
                    <a:cubicBezTo>
                      <a:pt x="3745" y="478"/>
                      <a:pt x="3631" y="498"/>
                      <a:pt x="3517" y="508"/>
                    </a:cubicBezTo>
                    <a:lnTo>
                      <a:pt x="3143" y="540"/>
                    </a:lnTo>
                    <a:cubicBezTo>
                      <a:pt x="2894" y="561"/>
                      <a:pt x="2635" y="571"/>
                      <a:pt x="2386" y="571"/>
                    </a:cubicBezTo>
                    <a:cubicBezTo>
                      <a:pt x="1878" y="571"/>
                      <a:pt x="1380" y="561"/>
                      <a:pt x="872" y="529"/>
                    </a:cubicBezTo>
                    <a:lnTo>
                      <a:pt x="882" y="529"/>
                    </a:lnTo>
                    <a:cubicBezTo>
                      <a:pt x="602" y="508"/>
                      <a:pt x="322" y="478"/>
                      <a:pt x="31" y="457"/>
                    </a:cubicBezTo>
                    <a:cubicBezTo>
                      <a:pt x="21" y="457"/>
                      <a:pt x="1" y="457"/>
                      <a:pt x="1" y="478"/>
                    </a:cubicBezTo>
                    <a:cubicBezTo>
                      <a:pt x="1" y="488"/>
                      <a:pt x="11" y="508"/>
                      <a:pt x="21" y="508"/>
                    </a:cubicBezTo>
                    <a:cubicBezTo>
                      <a:pt x="384" y="540"/>
                      <a:pt x="748" y="581"/>
                      <a:pt x="1110" y="612"/>
                    </a:cubicBezTo>
                    <a:cubicBezTo>
                      <a:pt x="1287" y="633"/>
                      <a:pt x="1463" y="644"/>
                      <a:pt x="1640" y="654"/>
                    </a:cubicBezTo>
                    <a:cubicBezTo>
                      <a:pt x="1826" y="674"/>
                      <a:pt x="2002" y="685"/>
                      <a:pt x="2179" y="685"/>
                    </a:cubicBezTo>
                    <a:cubicBezTo>
                      <a:pt x="2327" y="689"/>
                      <a:pt x="2476" y="692"/>
                      <a:pt x="2625" y="692"/>
                    </a:cubicBezTo>
                    <a:cubicBezTo>
                      <a:pt x="2839" y="692"/>
                      <a:pt x="3054" y="687"/>
                      <a:pt x="3268" y="674"/>
                    </a:cubicBezTo>
                    <a:cubicBezTo>
                      <a:pt x="3445" y="664"/>
                      <a:pt x="3620" y="644"/>
                      <a:pt x="3786" y="612"/>
                    </a:cubicBezTo>
                    <a:cubicBezTo>
                      <a:pt x="3952" y="591"/>
                      <a:pt x="4118" y="550"/>
                      <a:pt x="4284" y="519"/>
                    </a:cubicBezTo>
                    <a:cubicBezTo>
                      <a:pt x="4710" y="415"/>
                      <a:pt x="5114" y="291"/>
                      <a:pt x="5540" y="208"/>
                    </a:cubicBezTo>
                    <a:lnTo>
                      <a:pt x="5519" y="208"/>
                    </a:lnTo>
                    <a:cubicBezTo>
                      <a:pt x="5706" y="176"/>
                      <a:pt x="5893" y="146"/>
                      <a:pt x="6079" y="125"/>
                    </a:cubicBezTo>
                    <a:cubicBezTo>
                      <a:pt x="6172" y="114"/>
                      <a:pt x="6266" y="114"/>
                      <a:pt x="6359" y="104"/>
                    </a:cubicBezTo>
                    <a:cubicBezTo>
                      <a:pt x="6453" y="104"/>
                      <a:pt x="6556" y="104"/>
                      <a:pt x="6660" y="114"/>
                    </a:cubicBezTo>
                    <a:lnTo>
                      <a:pt x="6649" y="114"/>
                    </a:lnTo>
                    <a:cubicBezTo>
                      <a:pt x="6753" y="125"/>
                      <a:pt x="6847" y="135"/>
                      <a:pt x="6951" y="146"/>
                    </a:cubicBezTo>
                    <a:cubicBezTo>
                      <a:pt x="6956" y="148"/>
                      <a:pt x="6961" y="150"/>
                      <a:pt x="6965" y="150"/>
                    </a:cubicBezTo>
                    <a:cubicBezTo>
                      <a:pt x="6976" y="150"/>
                      <a:pt x="6981" y="140"/>
                      <a:pt x="6981" y="125"/>
                    </a:cubicBezTo>
                    <a:cubicBezTo>
                      <a:pt x="6992" y="104"/>
                      <a:pt x="6981" y="93"/>
                      <a:pt x="6961" y="83"/>
                    </a:cubicBezTo>
                    <a:cubicBezTo>
                      <a:pt x="6826" y="63"/>
                      <a:pt x="6691" y="42"/>
                      <a:pt x="6556" y="31"/>
                    </a:cubicBezTo>
                    <a:cubicBezTo>
                      <a:pt x="6494" y="21"/>
                      <a:pt x="6432" y="21"/>
                      <a:pt x="6359" y="10"/>
                    </a:cubicBezTo>
                    <a:cubicBezTo>
                      <a:pt x="6297" y="10"/>
                      <a:pt x="6224" y="1"/>
                      <a:pt x="6151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63"/>
              <p:cNvSpPr/>
              <p:nvPr/>
            </p:nvSpPr>
            <p:spPr>
              <a:xfrm>
                <a:off x="2155400" y="2565425"/>
                <a:ext cx="35300" cy="8072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3229" extrusionOk="0">
                    <a:moveTo>
                      <a:pt x="32" y="0"/>
                    </a:moveTo>
                    <a:cubicBezTo>
                      <a:pt x="11" y="10"/>
                      <a:pt x="1" y="21"/>
                      <a:pt x="11" y="31"/>
                    </a:cubicBezTo>
                    <a:cubicBezTo>
                      <a:pt x="94" y="570"/>
                      <a:pt x="322" y="1079"/>
                      <a:pt x="571" y="1556"/>
                    </a:cubicBezTo>
                    <a:cubicBezTo>
                      <a:pt x="633" y="1681"/>
                      <a:pt x="696" y="1794"/>
                      <a:pt x="758" y="1919"/>
                    </a:cubicBezTo>
                    <a:lnTo>
                      <a:pt x="945" y="2292"/>
                    </a:lnTo>
                    <a:cubicBezTo>
                      <a:pt x="1059" y="2552"/>
                      <a:pt x="1173" y="2811"/>
                      <a:pt x="1246" y="3091"/>
                    </a:cubicBezTo>
                    <a:lnTo>
                      <a:pt x="1276" y="3184"/>
                    </a:lnTo>
                    <a:cubicBezTo>
                      <a:pt x="1285" y="3210"/>
                      <a:pt x="1307" y="3229"/>
                      <a:pt x="1332" y="3229"/>
                    </a:cubicBezTo>
                    <a:cubicBezTo>
                      <a:pt x="1338" y="3229"/>
                      <a:pt x="1344" y="3228"/>
                      <a:pt x="1349" y="3226"/>
                    </a:cubicBezTo>
                    <a:cubicBezTo>
                      <a:pt x="1359" y="3226"/>
                      <a:pt x="1370" y="3226"/>
                      <a:pt x="1380" y="3216"/>
                    </a:cubicBezTo>
                    <a:cubicBezTo>
                      <a:pt x="1391" y="3205"/>
                      <a:pt x="1412" y="3184"/>
                      <a:pt x="1412" y="3174"/>
                    </a:cubicBezTo>
                    <a:lnTo>
                      <a:pt x="1412" y="3133"/>
                    </a:lnTo>
                    <a:cubicBezTo>
                      <a:pt x="1412" y="3112"/>
                      <a:pt x="1401" y="3091"/>
                      <a:pt x="1401" y="3071"/>
                    </a:cubicBezTo>
                    <a:cubicBezTo>
                      <a:pt x="1401" y="3039"/>
                      <a:pt x="1391" y="3008"/>
                      <a:pt x="1380" y="2977"/>
                    </a:cubicBezTo>
                    <a:cubicBezTo>
                      <a:pt x="1359" y="2905"/>
                      <a:pt x="1339" y="2843"/>
                      <a:pt x="1308" y="2770"/>
                    </a:cubicBezTo>
                    <a:cubicBezTo>
                      <a:pt x="1287" y="2718"/>
                      <a:pt x="1266" y="2656"/>
                      <a:pt x="1246" y="2604"/>
                    </a:cubicBezTo>
                    <a:cubicBezTo>
                      <a:pt x="1225" y="2541"/>
                      <a:pt x="1193" y="2479"/>
                      <a:pt x="1163" y="2417"/>
                    </a:cubicBezTo>
                    <a:cubicBezTo>
                      <a:pt x="1062" y="2185"/>
                      <a:pt x="930" y="1962"/>
                      <a:pt x="799" y="1739"/>
                    </a:cubicBezTo>
                    <a:lnTo>
                      <a:pt x="799" y="1739"/>
                    </a:lnTo>
                    <a:cubicBezTo>
                      <a:pt x="799" y="1740"/>
                      <a:pt x="799" y="1742"/>
                      <a:pt x="799" y="1743"/>
                    </a:cubicBezTo>
                    <a:cubicBezTo>
                      <a:pt x="798" y="1740"/>
                      <a:pt x="797" y="1737"/>
                      <a:pt x="796" y="1734"/>
                    </a:cubicBezTo>
                    <a:lnTo>
                      <a:pt x="796" y="1734"/>
                    </a:lnTo>
                    <a:cubicBezTo>
                      <a:pt x="797" y="1735"/>
                      <a:pt x="798" y="1737"/>
                      <a:pt x="799" y="1739"/>
                    </a:cubicBezTo>
                    <a:lnTo>
                      <a:pt x="799" y="1739"/>
                    </a:lnTo>
                    <a:cubicBezTo>
                      <a:pt x="799" y="1733"/>
                      <a:pt x="798" y="1731"/>
                      <a:pt x="793" y="1726"/>
                    </a:cubicBezTo>
                    <a:lnTo>
                      <a:pt x="793" y="1726"/>
                    </a:lnTo>
                    <a:cubicBezTo>
                      <a:pt x="794" y="1728"/>
                      <a:pt x="795" y="1731"/>
                      <a:pt x="796" y="1734"/>
                    </a:cubicBezTo>
                    <a:lnTo>
                      <a:pt x="796" y="1734"/>
                    </a:lnTo>
                    <a:cubicBezTo>
                      <a:pt x="794" y="1730"/>
                      <a:pt x="792" y="1726"/>
                      <a:pt x="789" y="1722"/>
                    </a:cubicBezTo>
                    <a:lnTo>
                      <a:pt x="789" y="1722"/>
                    </a:lnTo>
                    <a:cubicBezTo>
                      <a:pt x="791" y="1724"/>
                      <a:pt x="792" y="1725"/>
                      <a:pt x="793" y="1726"/>
                    </a:cubicBezTo>
                    <a:lnTo>
                      <a:pt x="793" y="1726"/>
                    </a:lnTo>
                    <a:cubicBezTo>
                      <a:pt x="782" y="1700"/>
                      <a:pt x="765" y="1675"/>
                      <a:pt x="748" y="1649"/>
                    </a:cubicBezTo>
                    <a:lnTo>
                      <a:pt x="748" y="1649"/>
                    </a:lnTo>
                    <a:lnTo>
                      <a:pt x="758" y="1660"/>
                    </a:lnTo>
                    <a:cubicBezTo>
                      <a:pt x="727" y="1608"/>
                      <a:pt x="706" y="1566"/>
                      <a:pt x="675" y="1515"/>
                    </a:cubicBezTo>
                    <a:lnTo>
                      <a:pt x="675" y="1515"/>
                    </a:lnTo>
                    <a:cubicBezTo>
                      <a:pt x="675" y="1516"/>
                      <a:pt x="675" y="1517"/>
                      <a:pt x="675" y="1518"/>
                    </a:cubicBezTo>
                    <a:lnTo>
                      <a:pt x="675" y="1518"/>
                    </a:lnTo>
                    <a:cubicBezTo>
                      <a:pt x="660" y="1493"/>
                      <a:pt x="650" y="1469"/>
                      <a:pt x="633" y="1453"/>
                    </a:cubicBezTo>
                    <a:cubicBezTo>
                      <a:pt x="530" y="1266"/>
                      <a:pt x="426" y="1079"/>
                      <a:pt x="333" y="882"/>
                    </a:cubicBezTo>
                    <a:cubicBezTo>
                      <a:pt x="239" y="685"/>
                      <a:pt x="167" y="477"/>
                      <a:pt x="115" y="270"/>
                    </a:cubicBezTo>
                    <a:lnTo>
                      <a:pt x="115" y="280"/>
                    </a:lnTo>
                    <a:cubicBezTo>
                      <a:pt x="94" y="197"/>
                      <a:pt x="73" y="114"/>
                      <a:pt x="63" y="31"/>
                    </a:cubicBezTo>
                    <a:cubicBezTo>
                      <a:pt x="63" y="10"/>
                      <a:pt x="52" y="0"/>
                      <a:pt x="32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63"/>
              <p:cNvSpPr/>
              <p:nvPr/>
            </p:nvSpPr>
            <p:spPr>
              <a:xfrm>
                <a:off x="2055825" y="2687550"/>
                <a:ext cx="1973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558" extrusionOk="0">
                    <a:moveTo>
                      <a:pt x="42" y="1"/>
                    </a:moveTo>
                    <a:cubicBezTo>
                      <a:pt x="31" y="1"/>
                      <a:pt x="11" y="11"/>
                      <a:pt x="11" y="32"/>
                    </a:cubicBezTo>
                    <a:cubicBezTo>
                      <a:pt x="1" y="42"/>
                      <a:pt x="11" y="63"/>
                      <a:pt x="31" y="74"/>
                    </a:cubicBezTo>
                    <a:cubicBezTo>
                      <a:pt x="187" y="136"/>
                      <a:pt x="353" y="198"/>
                      <a:pt x="519" y="260"/>
                    </a:cubicBezTo>
                    <a:cubicBezTo>
                      <a:pt x="675" y="323"/>
                      <a:pt x="841" y="374"/>
                      <a:pt x="1006" y="436"/>
                    </a:cubicBezTo>
                    <a:cubicBezTo>
                      <a:pt x="1338" y="551"/>
                      <a:pt x="1670" y="655"/>
                      <a:pt x="2002" y="758"/>
                    </a:cubicBezTo>
                    <a:cubicBezTo>
                      <a:pt x="2179" y="810"/>
                      <a:pt x="2345" y="862"/>
                      <a:pt x="2511" y="913"/>
                    </a:cubicBezTo>
                    <a:cubicBezTo>
                      <a:pt x="2677" y="966"/>
                      <a:pt x="2843" y="1007"/>
                      <a:pt x="3009" y="1059"/>
                    </a:cubicBezTo>
                    <a:cubicBezTo>
                      <a:pt x="3341" y="1142"/>
                      <a:pt x="3673" y="1235"/>
                      <a:pt x="4005" y="1318"/>
                    </a:cubicBezTo>
                    <a:cubicBezTo>
                      <a:pt x="4643" y="1465"/>
                      <a:pt x="5301" y="1557"/>
                      <a:pt x="5951" y="1557"/>
                    </a:cubicBezTo>
                    <a:cubicBezTo>
                      <a:pt x="5987" y="1557"/>
                      <a:pt x="6023" y="1557"/>
                      <a:pt x="6059" y="1557"/>
                    </a:cubicBezTo>
                    <a:cubicBezTo>
                      <a:pt x="6235" y="1547"/>
                      <a:pt x="6400" y="1536"/>
                      <a:pt x="6577" y="1515"/>
                    </a:cubicBezTo>
                    <a:cubicBezTo>
                      <a:pt x="6712" y="1494"/>
                      <a:pt x="6847" y="1474"/>
                      <a:pt x="6981" y="1443"/>
                    </a:cubicBezTo>
                    <a:lnTo>
                      <a:pt x="7168" y="1381"/>
                    </a:lnTo>
                    <a:cubicBezTo>
                      <a:pt x="7272" y="1339"/>
                      <a:pt x="7376" y="1298"/>
                      <a:pt x="7479" y="1245"/>
                    </a:cubicBezTo>
                    <a:lnTo>
                      <a:pt x="7479" y="1235"/>
                    </a:lnTo>
                    <a:lnTo>
                      <a:pt x="7542" y="1204"/>
                    </a:lnTo>
                    <a:cubicBezTo>
                      <a:pt x="7594" y="1173"/>
                      <a:pt x="7635" y="1142"/>
                      <a:pt x="7687" y="1111"/>
                    </a:cubicBezTo>
                    <a:cubicBezTo>
                      <a:pt x="7687" y="1100"/>
                      <a:pt x="7698" y="1100"/>
                      <a:pt x="7698" y="1100"/>
                    </a:cubicBezTo>
                    <a:cubicBezTo>
                      <a:pt x="7760" y="1049"/>
                      <a:pt x="7811" y="996"/>
                      <a:pt x="7873" y="955"/>
                    </a:cubicBezTo>
                    <a:cubicBezTo>
                      <a:pt x="7873" y="945"/>
                      <a:pt x="7884" y="934"/>
                      <a:pt x="7894" y="924"/>
                    </a:cubicBezTo>
                    <a:lnTo>
                      <a:pt x="7894" y="913"/>
                    </a:lnTo>
                    <a:cubicBezTo>
                      <a:pt x="7873" y="924"/>
                      <a:pt x="7853" y="945"/>
                      <a:pt x="7832" y="955"/>
                    </a:cubicBezTo>
                    <a:cubicBezTo>
                      <a:pt x="7707" y="1038"/>
                      <a:pt x="7583" y="1111"/>
                      <a:pt x="7438" y="1162"/>
                    </a:cubicBezTo>
                    <a:cubicBezTo>
                      <a:pt x="7293" y="1215"/>
                      <a:pt x="7147" y="1256"/>
                      <a:pt x="7002" y="1287"/>
                    </a:cubicBezTo>
                    <a:cubicBezTo>
                      <a:pt x="6981" y="1287"/>
                      <a:pt x="6971" y="1298"/>
                      <a:pt x="6951" y="1298"/>
                    </a:cubicBezTo>
                    <a:cubicBezTo>
                      <a:pt x="6919" y="1308"/>
                      <a:pt x="6888" y="1318"/>
                      <a:pt x="6847" y="1318"/>
                    </a:cubicBezTo>
                    <a:cubicBezTo>
                      <a:pt x="6712" y="1349"/>
                      <a:pt x="6577" y="1370"/>
                      <a:pt x="6432" y="1391"/>
                    </a:cubicBezTo>
                    <a:cubicBezTo>
                      <a:pt x="6255" y="1406"/>
                      <a:pt x="6078" y="1413"/>
                      <a:pt x="5900" y="1413"/>
                    </a:cubicBezTo>
                    <a:cubicBezTo>
                      <a:pt x="5483" y="1413"/>
                      <a:pt x="5065" y="1373"/>
                      <a:pt x="4658" y="1308"/>
                    </a:cubicBezTo>
                    <a:lnTo>
                      <a:pt x="4637" y="1308"/>
                    </a:lnTo>
                    <a:cubicBezTo>
                      <a:pt x="4305" y="1245"/>
                      <a:pt x="3973" y="1173"/>
                      <a:pt x="3652" y="1090"/>
                    </a:cubicBezTo>
                    <a:cubicBezTo>
                      <a:pt x="3486" y="1049"/>
                      <a:pt x="3320" y="996"/>
                      <a:pt x="3154" y="955"/>
                    </a:cubicBezTo>
                    <a:cubicBezTo>
                      <a:pt x="2988" y="903"/>
                      <a:pt x="2822" y="862"/>
                      <a:pt x="2645" y="810"/>
                    </a:cubicBezTo>
                    <a:cubicBezTo>
                      <a:pt x="2314" y="727"/>
                      <a:pt x="1972" y="634"/>
                      <a:pt x="1640" y="540"/>
                    </a:cubicBezTo>
                    <a:cubicBezTo>
                      <a:pt x="1463" y="489"/>
                      <a:pt x="1297" y="436"/>
                      <a:pt x="1131" y="385"/>
                    </a:cubicBezTo>
                    <a:cubicBezTo>
                      <a:pt x="965" y="333"/>
                      <a:pt x="799" y="281"/>
                      <a:pt x="633" y="219"/>
                    </a:cubicBezTo>
                    <a:cubicBezTo>
                      <a:pt x="436" y="157"/>
                      <a:pt x="239" y="84"/>
                      <a:pt x="52" y="11"/>
                    </a:cubicBezTo>
                    <a:cubicBezTo>
                      <a:pt x="52" y="1"/>
                      <a:pt x="42" y="1"/>
                      <a:pt x="42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63"/>
              <p:cNvSpPr/>
              <p:nvPr/>
            </p:nvSpPr>
            <p:spPr>
              <a:xfrm>
                <a:off x="2242800" y="2718425"/>
                <a:ext cx="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63"/>
              <p:cNvSpPr/>
              <p:nvPr/>
            </p:nvSpPr>
            <p:spPr>
              <a:xfrm>
                <a:off x="2242800" y="2718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63"/>
              <p:cNvSpPr/>
              <p:nvPr/>
            </p:nvSpPr>
            <p:spPr>
              <a:xfrm>
                <a:off x="2171750" y="2720225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1" y="1"/>
                    </a:moveTo>
                    <a:lnTo>
                      <a:pt x="1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63"/>
              <p:cNvSpPr/>
              <p:nvPr/>
            </p:nvSpPr>
            <p:spPr>
              <a:xfrm>
                <a:off x="2247225" y="2711675"/>
                <a:ext cx="15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32" extrusionOk="0">
                    <a:moveTo>
                      <a:pt x="62" y="1"/>
                    </a:moveTo>
                    <a:cubicBezTo>
                      <a:pt x="51" y="1"/>
                      <a:pt x="42" y="11"/>
                      <a:pt x="31" y="11"/>
                    </a:cubicBezTo>
                    <a:cubicBezTo>
                      <a:pt x="27" y="15"/>
                      <a:pt x="23" y="19"/>
                      <a:pt x="19" y="22"/>
                    </a:cubicBezTo>
                    <a:lnTo>
                      <a:pt x="19" y="22"/>
                    </a:lnTo>
                    <a:lnTo>
                      <a:pt x="62" y="1"/>
                    </a:lnTo>
                    <a:close/>
                    <a:moveTo>
                      <a:pt x="19" y="22"/>
                    </a:moveTo>
                    <a:lnTo>
                      <a:pt x="0" y="31"/>
                    </a:lnTo>
                    <a:cubicBezTo>
                      <a:pt x="6" y="31"/>
                      <a:pt x="13" y="27"/>
                      <a:pt x="19" y="22"/>
                    </a:cubicBez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63"/>
              <p:cNvSpPr/>
              <p:nvPr/>
            </p:nvSpPr>
            <p:spPr>
              <a:xfrm>
                <a:off x="2247225" y="2712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63"/>
              <p:cNvSpPr/>
              <p:nvPr/>
            </p:nvSpPr>
            <p:spPr>
              <a:xfrm>
                <a:off x="2172000" y="2720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63"/>
              <p:cNvSpPr/>
              <p:nvPr/>
            </p:nvSpPr>
            <p:spPr>
              <a:xfrm>
                <a:off x="2216625" y="2722300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63"/>
              <p:cNvSpPr/>
              <p:nvPr/>
            </p:nvSpPr>
            <p:spPr>
              <a:xfrm>
                <a:off x="2216350" y="2722300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0" y="1"/>
                    </a:move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63"/>
              <p:cNvSpPr/>
              <p:nvPr/>
            </p:nvSpPr>
            <p:spPr>
              <a:xfrm>
                <a:off x="1906450" y="3182375"/>
                <a:ext cx="944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93" extrusionOk="0">
                    <a:moveTo>
                      <a:pt x="3049" y="0"/>
                    </a:moveTo>
                    <a:cubicBezTo>
                      <a:pt x="2976" y="0"/>
                      <a:pt x="2897" y="7"/>
                      <a:pt x="2812" y="20"/>
                    </a:cubicBezTo>
                    <a:cubicBezTo>
                      <a:pt x="2636" y="52"/>
                      <a:pt x="2449" y="103"/>
                      <a:pt x="2251" y="197"/>
                    </a:cubicBezTo>
                    <a:cubicBezTo>
                      <a:pt x="2096" y="259"/>
                      <a:pt x="1961" y="331"/>
                      <a:pt x="1836" y="414"/>
                    </a:cubicBezTo>
                    <a:lnTo>
                      <a:pt x="1827" y="425"/>
                    </a:lnTo>
                    <a:cubicBezTo>
                      <a:pt x="1795" y="446"/>
                      <a:pt x="1785" y="467"/>
                      <a:pt x="1785" y="497"/>
                    </a:cubicBezTo>
                    <a:cubicBezTo>
                      <a:pt x="1567" y="601"/>
                      <a:pt x="1339" y="663"/>
                      <a:pt x="1110" y="716"/>
                    </a:cubicBezTo>
                    <a:cubicBezTo>
                      <a:pt x="1038" y="736"/>
                      <a:pt x="955" y="757"/>
                      <a:pt x="882" y="778"/>
                    </a:cubicBezTo>
                    <a:cubicBezTo>
                      <a:pt x="706" y="829"/>
                      <a:pt x="550" y="892"/>
                      <a:pt x="416" y="954"/>
                    </a:cubicBezTo>
                    <a:cubicBezTo>
                      <a:pt x="343" y="995"/>
                      <a:pt x="271" y="1027"/>
                      <a:pt x="218" y="1068"/>
                    </a:cubicBezTo>
                    <a:cubicBezTo>
                      <a:pt x="177" y="1089"/>
                      <a:pt x="135" y="1120"/>
                      <a:pt x="105" y="1151"/>
                    </a:cubicBezTo>
                    <a:cubicBezTo>
                      <a:pt x="42" y="1213"/>
                      <a:pt x="1" y="1286"/>
                      <a:pt x="1" y="1348"/>
                    </a:cubicBezTo>
                    <a:cubicBezTo>
                      <a:pt x="1" y="1379"/>
                      <a:pt x="11" y="1410"/>
                      <a:pt x="32" y="1442"/>
                    </a:cubicBezTo>
                    <a:cubicBezTo>
                      <a:pt x="52" y="1472"/>
                      <a:pt x="84" y="1493"/>
                      <a:pt x="115" y="1514"/>
                    </a:cubicBezTo>
                    <a:cubicBezTo>
                      <a:pt x="135" y="1535"/>
                      <a:pt x="167" y="1545"/>
                      <a:pt x="198" y="1555"/>
                    </a:cubicBezTo>
                    <a:cubicBezTo>
                      <a:pt x="239" y="1576"/>
                      <a:pt x="281" y="1587"/>
                      <a:pt x="322" y="1597"/>
                    </a:cubicBezTo>
                    <a:cubicBezTo>
                      <a:pt x="416" y="1618"/>
                      <a:pt x="509" y="1638"/>
                      <a:pt x="592" y="1638"/>
                    </a:cubicBezTo>
                    <a:cubicBezTo>
                      <a:pt x="748" y="1659"/>
                      <a:pt x="903" y="1670"/>
                      <a:pt x="1080" y="1680"/>
                    </a:cubicBezTo>
                    <a:cubicBezTo>
                      <a:pt x="1401" y="1691"/>
                      <a:pt x="1670" y="1691"/>
                      <a:pt x="1930" y="1691"/>
                    </a:cubicBezTo>
                    <a:cubicBezTo>
                      <a:pt x="2009" y="1692"/>
                      <a:pt x="2086" y="1692"/>
                      <a:pt x="2161" y="1692"/>
                    </a:cubicBezTo>
                    <a:cubicBezTo>
                      <a:pt x="2712" y="1692"/>
                      <a:pt x="3181" y="1660"/>
                      <a:pt x="3611" y="1587"/>
                    </a:cubicBezTo>
                    <a:cubicBezTo>
                      <a:pt x="3621" y="1597"/>
                      <a:pt x="3641" y="1597"/>
                      <a:pt x="3652" y="1597"/>
                    </a:cubicBezTo>
                    <a:cubicBezTo>
                      <a:pt x="3655" y="1600"/>
                      <a:pt x="3659" y="1601"/>
                      <a:pt x="3664" y="1601"/>
                    </a:cubicBezTo>
                    <a:cubicBezTo>
                      <a:pt x="3674" y="1601"/>
                      <a:pt x="3689" y="1594"/>
                      <a:pt x="3704" y="1587"/>
                    </a:cubicBezTo>
                    <a:cubicBezTo>
                      <a:pt x="3724" y="1576"/>
                      <a:pt x="3735" y="1545"/>
                      <a:pt x="3745" y="1525"/>
                    </a:cubicBezTo>
                    <a:cubicBezTo>
                      <a:pt x="3777" y="1016"/>
                      <a:pt x="3756" y="633"/>
                      <a:pt x="3662" y="280"/>
                    </a:cubicBezTo>
                    <a:cubicBezTo>
                      <a:pt x="3652" y="259"/>
                      <a:pt x="3641" y="238"/>
                      <a:pt x="3631" y="228"/>
                    </a:cubicBezTo>
                    <a:cubicBezTo>
                      <a:pt x="3611" y="218"/>
                      <a:pt x="3590" y="207"/>
                      <a:pt x="3569" y="207"/>
                    </a:cubicBezTo>
                    <a:lnTo>
                      <a:pt x="3548" y="186"/>
                    </a:lnTo>
                    <a:cubicBezTo>
                      <a:pt x="3496" y="124"/>
                      <a:pt x="3424" y="82"/>
                      <a:pt x="3330" y="52"/>
                    </a:cubicBezTo>
                    <a:cubicBezTo>
                      <a:pt x="3245" y="15"/>
                      <a:pt x="3152" y="0"/>
                      <a:pt x="3049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63"/>
              <p:cNvSpPr/>
              <p:nvPr/>
            </p:nvSpPr>
            <p:spPr>
              <a:xfrm>
                <a:off x="1870675" y="3179925"/>
                <a:ext cx="1364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2260" extrusionOk="0">
                    <a:moveTo>
                      <a:pt x="1198" y="0"/>
                    </a:moveTo>
                    <a:cubicBezTo>
                      <a:pt x="1180" y="0"/>
                      <a:pt x="1161" y="2"/>
                      <a:pt x="1141" y="4"/>
                    </a:cubicBezTo>
                    <a:cubicBezTo>
                      <a:pt x="1079" y="4"/>
                      <a:pt x="1006" y="25"/>
                      <a:pt x="955" y="46"/>
                    </a:cubicBezTo>
                    <a:cubicBezTo>
                      <a:pt x="923" y="67"/>
                      <a:pt x="892" y="77"/>
                      <a:pt x="861" y="97"/>
                    </a:cubicBezTo>
                    <a:cubicBezTo>
                      <a:pt x="830" y="118"/>
                      <a:pt x="809" y="139"/>
                      <a:pt x="778" y="160"/>
                    </a:cubicBezTo>
                    <a:cubicBezTo>
                      <a:pt x="736" y="212"/>
                      <a:pt x="695" y="263"/>
                      <a:pt x="664" y="326"/>
                    </a:cubicBezTo>
                    <a:cubicBezTo>
                      <a:pt x="633" y="388"/>
                      <a:pt x="612" y="461"/>
                      <a:pt x="612" y="544"/>
                    </a:cubicBezTo>
                    <a:cubicBezTo>
                      <a:pt x="612" y="595"/>
                      <a:pt x="612" y="637"/>
                      <a:pt x="623" y="689"/>
                    </a:cubicBezTo>
                    <a:cubicBezTo>
                      <a:pt x="560" y="661"/>
                      <a:pt x="498" y="647"/>
                      <a:pt x="435" y="647"/>
                    </a:cubicBezTo>
                    <a:cubicBezTo>
                      <a:pt x="404" y="647"/>
                      <a:pt x="373" y="651"/>
                      <a:pt x="342" y="658"/>
                    </a:cubicBezTo>
                    <a:cubicBezTo>
                      <a:pt x="291" y="668"/>
                      <a:pt x="249" y="689"/>
                      <a:pt x="197" y="720"/>
                    </a:cubicBezTo>
                    <a:cubicBezTo>
                      <a:pt x="197" y="720"/>
                      <a:pt x="187" y="720"/>
                      <a:pt x="187" y="731"/>
                    </a:cubicBezTo>
                    <a:cubicBezTo>
                      <a:pt x="135" y="761"/>
                      <a:pt x="93" y="814"/>
                      <a:pt x="63" y="876"/>
                    </a:cubicBezTo>
                    <a:cubicBezTo>
                      <a:pt x="31" y="917"/>
                      <a:pt x="10" y="980"/>
                      <a:pt x="10" y="1052"/>
                    </a:cubicBezTo>
                    <a:cubicBezTo>
                      <a:pt x="0" y="1114"/>
                      <a:pt x="0" y="1187"/>
                      <a:pt x="21" y="1259"/>
                    </a:cubicBezTo>
                    <a:cubicBezTo>
                      <a:pt x="31" y="1321"/>
                      <a:pt x="63" y="1394"/>
                      <a:pt x="104" y="1457"/>
                    </a:cubicBezTo>
                    <a:cubicBezTo>
                      <a:pt x="125" y="1498"/>
                      <a:pt x="156" y="1529"/>
                      <a:pt x="187" y="1560"/>
                    </a:cubicBezTo>
                    <a:lnTo>
                      <a:pt x="176" y="1570"/>
                    </a:lnTo>
                    <a:cubicBezTo>
                      <a:pt x="135" y="1591"/>
                      <a:pt x="114" y="1623"/>
                      <a:pt x="83" y="1653"/>
                    </a:cubicBezTo>
                    <a:cubicBezTo>
                      <a:pt x="42" y="1716"/>
                      <a:pt x="10" y="1799"/>
                      <a:pt x="10" y="1892"/>
                    </a:cubicBezTo>
                    <a:cubicBezTo>
                      <a:pt x="10" y="1965"/>
                      <a:pt x="42" y="2058"/>
                      <a:pt x="83" y="2121"/>
                    </a:cubicBezTo>
                    <a:cubicBezTo>
                      <a:pt x="146" y="2183"/>
                      <a:pt x="218" y="2234"/>
                      <a:pt x="312" y="2255"/>
                    </a:cubicBezTo>
                    <a:lnTo>
                      <a:pt x="322" y="2255"/>
                    </a:lnTo>
                    <a:cubicBezTo>
                      <a:pt x="329" y="2255"/>
                      <a:pt x="336" y="2260"/>
                      <a:pt x="342" y="2260"/>
                    </a:cubicBezTo>
                    <a:cubicBezTo>
                      <a:pt x="346" y="2260"/>
                      <a:pt x="349" y="2259"/>
                      <a:pt x="353" y="2255"/>
                    </a:cubicBezTo>
                    <a:cubicBezTo>
                      <a:pt x="1390" y="2234"/>
                      <a:pt x="2417" y="2204"/>
                      <a:pt x="3444" y="2172"/>
                    </a:cubicBezTo>
                    <a:cubicBezTo>
                      <a:pt x="4046" y="2151"/>
                      <a:pt x="4647" y="2141"/>
                      <a:pt x="5249" y="2121"/>
                    </a:cubicBezTo>
                    <a:lnTo>
                      <a:pt x="5301" y="2121"/>
                    </a:lnTo>
                    <a:cubicBezTo>
                      <a:pt x="5311" y="2121"/>
                      <a:pt x="5321" y="2110"/>
                      <a:pt x="5332" y="2110"/>
                    </a:cubicBezTo>
                    <a:cubicBezTo>
                      <a:pt x="5342" y="2110"/>
                      <a:pt x="5353" y="2100"/>
                      <a:pt x="5353" y="2100"/>
                    </a:cubicBezTo>
                    <a:cubicBezTo>
                      <a:pt x="5363" y="2089"/>
                      <a:pt x="5363" y="2089"/>
                      <a:pt x="5374" y="2089"/>
                    </a:cubicBezTo>
                    <a:cubicBezTo>
                      <a:pt x="5404" y="2038"/>
                      <a:pt x="5425" y="2006"/>
                      <a:pt x="5436" y="1955"/>
                    </a:cubicBezTo>
                    <a:cubicBezTo>
                      <a:pt x="5457" y="1913"/>
                      <a:pt x="5457" y="1861"/>
                      <a:pt x="5457" y="1809"/>
                    </a:cubicBezTo>
                    <a:cubicBezTo>
                      <a:pt x="5457" y="1768"/>
                      <a:pt x="5446" y="1716"/>
                      <a:pt x="5436" y="1664"/>
                    </a:cubicBezTo>
                    <a:cubicBezTo>
                      <a:pt x="5415" y="1612"/>
                      <a:pt x="5394" y="1570"/>
                      <a:pt x="5363" y="1529"/>
                    </a:cubicBezTo>
                    <a:cubicBezTo>
                      <a:pt x="5353" y="1508"/>
                      <a:pt x="5342" y="1508"/>
                      <a:pt x="5342" y="1498"/>
                    </a:cubicBezTo>
                    <a:cubicBezTo>
                      <a:pt x="5321" y="1487"/>
                      <a:pt x="5301" y="1477"/>
                      <a:pt x="5280" y="1477"/>
                    </a:cubicBezTo>
                    <a:lnTo>
                      <a:pt x="5270" y="1477"/>
                    </a:lnTo>
                    <a:lnTo>
                      <a:pt x="4056" y="1508"/>
                    </a:lnTo>
                    <a:lnTo>
                      <a:pt x="3267" y="1529"/>
                    </a:lnTo>
                    <a:cubicBezTo>
                      <a:pt x="3009" y="1540"/>
                      <a:pt x="2760" y="1550"/>
                      <a:pt x="2511" y="1560"/>
                    </a:cubicBezTo>
                    <a:lnTo>
                      <a:pt x="2500" y="1498"/>
                    </a:lnTo>
                    <a:cubicBezTo>
                      <a:pt x="2469" y="1291"/>
                      <a:pt x="2438" y="1063"/>
                      <a:pt x="2334" y="876"/>
                    </a:cubicBezTo>
                    <a:cubicBezTo>
                      <a:pt x="2355" y="844"/>
                      <a:pt x="2375" y="824"/>
                      <a:pt x="2396" y="803"/>
                    </a:cubicBezTo>
                    <a:cubicBezTo>
                      <a:pt x="2407" y="772"/>
                      <a:pt x="2417" y="751"/>
                      <a:pt x="2428" y="720"/>
                    </a:cubicBezTo>
                    <a:cubicBezTo>
                      <a:pt x="2448" y="678"/>
                      <a:pt x="2448" y="627"/>
                      <a:pt x="2438" y="565"/>
                    </a:cubicBezTo>
                    <a:cubicBezTo>
                      <a:pt x="2428" y="512"/>
                      <a:pt x="2396" y="461"/>
                      <a:pt x="2375" y="429"/>
                    </a:cubicBezTo>
                    <a:cubicBezTo>
                      <a:pt x="2345" y="378"/>
                      <a:pt x="2303" y="346"/>
                      <a:pt x="2251" y="305"/>
                    </a:cubicBezTo>
                    <a:cubicBezTo>
                      <a:pt x="2209" y="274"/>
                      <a:pt x="2168" y="253"/>
                      <a:pt x="2116" y="243"/>
                    </a:cubicBezTo>
                    <a:cubicBezTo>
                      <a:pt x="2095" y="239"/>
                      <a:pt x="2072" y="236"/>
                      <a:pt x="2049" y="236"/>
                    </a:cubicBezTo>
                    <a:cubicBezTo>
                      <a:pt x="2015" y="236"/>
                      <a:pt x="1981" y="241"/>
                      <a:pt x="1950" y="253"/>
                    </a:cubicBezTo>
                    <a:cubicBezTo>
                      <a:pt x="1919" y="263"/>
                      <a:pt x="1888" y="274"/>
                      <a:pt x="1857" y="295"/>
                    </a:cubicBezTo>
                    <a:cubicBezTo>
                      <a:pt x="1836" y="305"/>
                      <a:pt x="1815" y="326"/>
                      <a:pt x="1794" y="346"/>
                    </a:cubicBezTo>
                    <a:cubicBezTo>
                      <a:pt x="1774" y="357"/>
                      <a:pt x="1764" y="378"/>
                      <a:pt x="1743" y="399"/>
                    </a:cubicBezTo>
                    <a:cubicBezTo>
                      <a:pt x="1691" y="284"/>
                      <a:pt x="1619" y="191"/>
                      <a:pt x="1536" y="118"/>
                    </a:cubicBezTo>
                    <a:cubicBezTo>
                      <a:pt x="1473" y="77"/>
                      <a:pt x="1411" y="46"/>
                      <a:pt x="1338" y="25"/>
                    </a:cubicBezTo>
                    <a:cubicBezTo>
                      <a:pt x="1293" y="10"/>
                      <a:pt x="1247" y="0"/>
                      <a:pt x="1198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63"/>
              <p:cNvSpPr/>
              <p:nvPr/>
            </p:nvSpPr>
            <p:spPr>
              <a:xfrm>
                <a:off x="1870675" y="3179925"/>
                <a:ext cx="1364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1861" extrusionOk="0">
                    <a:moveTo>
                      <a:pt x="1198" y="0"/>
                    </a:moveTo>
                    <a:cubicBezTo>
                      <a:pt x="1180" y="0"/>
                      <a:pt x="1161" y="2"/>
                      <a:pt x="1141" y="4"/>
                    </a:cubicBezTo>
                    <a:cubicBezTo>
                      <a:pt x="1079" y="4"/>
                      <a:pt x="1006" y="25"/>
                      <a:pt x="944" y="46"/>
                    </a:cubicBezTo>
                    <a:cubicBezTo>
                      <a:pt x="913" y="67"/>
                      <a:pt x="882" y="77"/>
                      <a:pt x="861" y="97"/>
                    </a:cubicBezTo>
                    <a:cubicBezTo>
                      <a:pt x="830" y="118"/>
                      <a:pt x="809" y="139"/>
                      <a:pt x="778" y="160"/>
                    </a:cubicBezTo>
                    <a:cubicBezTo>
                      <a:pt x="726" y="201"/>
                      <a:pt x="695" y="263"/>
                      <a:pt x="664" y="326"/>
                    </a:cubicBezTo>
                    <a:cubicBezTo>
                      <a:pt x="633" y="388"/>
                      <a:pt x="612" y="461"/>
                      <a:pt x="612" y="544"/>
                    </a:cubicBezTo>
                    <a:cubicBezTo>
                      <a:pt x="612" y="595"/>
                      <a:pt x="612" y="648"/>
                      <a:pt x="623" y="689"/>
                    </a:cubicBezTo>
                    <a:cubicBezTo>
                      <a:pt x="560" y="661"/>
                      <a:pt x="498" y="647"/>
                      <a:pt x="435" y="647"/>
                    </a:cubicBezTo>
                    <a:cubicBezTo>
                      <a:pt x="404" y="647"/>
                      <a:pt x="373" y="651"/>
                      <a:pt x="342" y="658"/>
                    </a:cubicBezTo>
                    <a:cubicBezTo>
                      <a:pt x="291" y="658"/>
                      <a:pt x="239" y="678"/>
                      <a:pt x="197" y="710"/>
                    </a:cubicBezTo>
                    <a:cubicBezTo>
                      <a:pt x="197" y="720"/>
                      <a:pt x="187" y="720"/>
                      <a:pt x="187" y="720"/>
                    </a:cubicBezTo>
                    <a:cubicBezTo>
                      <a:pt x="135" y="761"/>
                      <a:pt x="93" y="814"/>
                      <a:pt x="63" y="865"/>
                    </a:cubicBezTo>
                    <a:cubicBezTo>
                      <a:pt x="31" y="917"/>
                      <a:pt x="10" y="980"/>
                      <a:pt x="0" y="1052"/>
                    </a:cubicBezTo>
                    <a:cubicBezTo>
                      <a:pt x="0" y="1114"/>
                      <a:pt x="0" y="1187"/>
                      <a:pt x="10" y="1259"/>
                    </a:cubicBezTo>
                    <a:cubicBezTo>
                      <a:pt x="31" y="1321"/>
                      <a:pt x="63" y="1394"/>
                      <a:pt x="104" y="1457"/>
                    </a:cubicBezTo>
                    <a:cubicBezTo>
                      <a:pt x="125" y="1498"/>
                      <a:pt x="156" y="1529"/>
                      <a:pt x="187" y="1560"/>
                    </a:cubicBezTo>
                    <a:cubicBezTo>
                      <a:pt x="176" y="1570"/>
                      <a:pt x="166" y="1570"/>
                      <a:pt x="166" y="1581"/>
                    </a:cubicBezTo>
                    <a:cubicBezTo>
                      <a:pt x="125" y="1602"/>
                      <a:pt x="104" y="1623"/>
                      <a:pt x="83" y="1653"/>
                    </a:cubicBezTo>
                    <a:cubicBezTo>
                      <a:pt x="42" y="1716"/>
                      <a:pt x="21" y="1778"/>
                      <a:pt x="10" y="1861"/>
                    </a:cubicBezTo>
                    <a:cubicBezTo>
                      <a:pt x="975" y="1840"/>
                      <a:pt x="1940" y="1809"/>
                      <a:pt x="2905" y="1789"/>
                    </a:cubicBezTo>
                    <a:lnTo>
                      <a:pt x="5457" y="1726"/>
                    </a:lnTo>
                    <a:cubicBezTo>
                      <a:pt x="5446" y="1706"/>
                      <a:pt x="5446" y="1685"/>
                      <a:pt x="5436" y="1664"/>
                    </a:cubicBezTo>
                    <a:cubicBezTo>
                      <a:pt x="5415" y="1612"/>
                      <a:pt x="5394" y="1570"/>
                      <a:pt x="5363" y="1519"/>
                    </a:cubicBezTo>
                    <a:lnTo>
                      <a:pt x="5342" y="1498"/>
                    </a:lnTo>
                    <a:cubicBezTo>
                      <a:pt x="5321" y="1477"/>
                      <a:pt x="5301" y="1477"/>
                      <a:pt x="5280" y="1477"/>
                    </a:cubicBezTo>
                    <a:cubicBezTo>
                      <a:pt x="4865" y="1487"/>
                      <a:pt x="4461" y="1498"/>
                      <a:pt x="4056" y="1508"/>
                    </a:cubicBezTo>
                    <a:lnTo>
                      <a:pt x="3267" y="1529"/>
                    </a:lnTo>
                    <a:lnTo>
                      <a:pt x="3184" y="1529"/>
                    </a:lnTo>
                    <a:cubicBezTo>
                      <a:pt x="2956" y="1540"/>
                      <a:pt x="2739" y="1550"/>
                      <a:pt x="2511" y="1550"/>
                    </a:cubicBezTo>
                    <a:lnTo>
                      <a:pt x="2511" y="1498"/>
                    </a:lnTo>
                    <a:cubicBezTo>
                      <a:pt x="2469" y="1291"/>
                      <a:pt x="2438" y="1063"/>
                      <a:pt x="2334" y="876"/>
                    </a:cubicBezTo>
                    <a:cubicBezTo>
                      <a:pt x="2365" y="855"/>
                      <a:pt x="2375" y="834"/>
                      <a:pt x="2396" y="803"/>
                    </a:cubicBezTo>
                    <a:cubicBezTo>
                      <a:pt x="2417" y="772"/>
                      <a:pt x="2428" y="751"/>
                      <a:pt x="2428" y="720"/>
                    </a:cubicBezTo>
                    <a:cubicBezTo>
                      <a:pt x="2448" y="678"/>
                      <a:pt x="2448" y="627"/>
                      <a:pt x="2438" y="565"/>
                    </a:cubicBezTo>
                    <a:cubicBezTo>
                      <a:pt x="2428" y="502"/>
                      <a:pt x="2396" y="450"/>
                      <a:pt x="2375" y="429"/>
                    </a:cubicBezTo>
                    <a:cubicBezTo>
                      <a:pt x="2345" y="378"/>
                      <a:pt x="2313" y="336"/>
                      <a:pt x="2251" y="305"/>
                    </a:cubicBezTo>
                    <a:cubicBezTo>
                      <a:pt x="2209" y="274"/>
                      <a:pt x="2168" y="253"/>
                      <a:pt x="2116" y="243"/>
                    </a:cubicBezTo>
                    <a:cubicBezTo>
                      <a:pt x="2095" y="239"/>
                      <a:pt x="2072" y="236"/>
                      <a:pt x="2049" y="236"/>
                    </a:cubicBezTo>
                    <a:cubicBezTo>
                      <a:pt x="2015" y="236"/>
                      <a:pt x="1981" y="241"/>
                      <a:pt x="1950" y="253"/>
                    </a:cubicBezTo>
                    <a:cubicBezTo>
                      <a:pt x="1919" y="253"/>
                      <a:pt x="1888" y="274"/>
                      <a:pt x="1857" y="295"/>
                    </a:cubicBezTo>
                    <a:cubicBezTo>
                      <a:pt x="1826" y="305"/>
                      <a:pt x="1805" y="326"/>
                      <a:pt x="1794" y="336"/>
                    </a:cubicBezTo>
                    <a:cubicBezTo>
                      <a:pt x="1774" y="357"/>
                      <a:pt x="1753" y="378"/>
                      <a:pt x="1743" y="399"/>
                    </a:cubicBezTo>
                    <a:cubicBezTo>
                      <a:pt x="1691" y="284"/>
                      <a:pt x="1629" y="191"/>
                      <a:pt x="1536" y="118"/>
                    </a:cubicBezTo>
                    <a:cubicBezTo>
                      <a:pt x="1473" y="77"/>
                      <a:pt x="1411" y="46"/>
                      <a:pt x="1338" y="25"/>
                    </a:cubicBezTo>
                    <a:cubicBezTo>
                      <a:pt x="1293" y="10"/>
                      <a:pt x="1247" y="0"/>
                      <a:pt x="11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63"/>
              <p:cNvSpPr/>
              <p:nvPr/>
            </p:nvSpPr>
            <p:spPr>
              <a:xfrm>
                <a:off x="1891425" y="2775475"/>
                <a:ext cx="257000" cy="425050"/>
              </a:xfrm>
              <a:custGeom>
                <a:avLst/>
                <a:gdLst/>
                <a:ahLst/>
                <a:cxnLst/>
                <a:rect l="l" t="t" r="r" b="b"/>
                <a:pathLst>
                  <a:path w="10280" h="17002" extrusionOk="0">
                    <a:moveTo>
                      <a:pt x="4408" y="0"/>
                    </a:moveTo>
                    <a:cubicBezTo>
                      <a:pt x="3848" y="0"/>
                      <a:pt x="3320" y="73"/>
                      <a:pt x="2852" y="218"/>
                    </a:cubicBezTo>
                    <a:cubicBezTo>
                      <a:pt x="2603" y="291"/>
                      <a:pt x="2354" y="395"/>
                      <a:pt x="2137" y="508"/>
                    </a:cubicBezTo>
                    <a:cubicBezTo>
                      <a:pt x="1898" y="633"/>
                      <a:pt x="1681" y="778"/>
                      <a:pt x="1483" y="955"/>
                    </a:cubicBezTo>
                    <a:cubicBezTo>
                      <a:pt x="1276" y="1131"/>
                      <a:pt x="1089" y="1328"/>
                      <a:pt x="923" y="1566"/>
                    </a:cubicBezTo>
                    <a:cubicBezTo>
                      <a:pt x="840" y="1681"/>
                      <a:pt x="757" y="1815"/>
                      <a:pt x="664" y="1971"/>
                    </a:cubicBezTo>
                    <a:cubicBezTo>
                      <a:pt x="581" y="2127"/>
                      <a:pt x="498" y="2283"/>
                      <a:pt x="425" y="2449"/>
                    </a:cubicBezTo>
                    <a:cubicBezTo>
                      <a:pt x="176" y="3009"/>
                      <a:pt x="42" y="3652"/>
                      <a:pt x="21" y="4346"/>
                    </a:cubicBezTo>
                    <a:cubicBezTo>
                      <a:pt x="0" y="4834"/>
                      <a:pt x="42" y="5374"/>
                      <a:pt x="145" y="6027"/>
                    </a:cubicBezTo>
                    <a:cubicBezTo>
                      <a:pt x="166" y="6204"/>
                      <a:pt x="197" y="6400"/>
                      <a:pt x="249" y="6639"/>
                    </a:cubicBezTo>
                    <a:cubicBezTo>
                      <a:pt x="311" y="7521"/>
                      <a:pt x="446" y="8444"/>
                      <a:pt x="674" y="9554"/>
                    </a:cubicBezTo>
                    <a:cubicBezTo>
                      <a:pt x="830" y="10311"/>
                      <a:pt x="1006" y="11047"/>
                      <a:pt x="1172" y="11743"/>
                    </a:cubicBezTo>
                    <a:lnTo>
                      <a:pt x="1286" y="12220"/>
                    </a:lnTo>
                    <a:lnTo>
                      <a:pt x="1691" y="13900"/>
                    </a:lnTo>
                    <a:cubicBezTo>
                      <a:pt x="1877" y="14719"/>
                      <a:pt x="2096" y="15695"/>
                      <a:pt x="2292" y="16670"/>
                    </a:cubicBezTo>
                    <a:cubicBezTo>
                      <a:pt x="2292" y="16690"/>
                      <a:pt x="2324" y="16722"/>
                      <a:pt x="2345" y="16732"/>
                    </a:cubicBezTo>
                    <a:cubicBezTo>
                      <a:pt x="2354" y="16732"/>
                      <a:pt x="2354" y="16732"/>
                      <a:pt x="2365" y="16743"/>
                    </a:cubicBezTo>
                    <a:cubicBezTo>
                      <a:pt x="2479" y="16826"/>
                      <a:pt x="2624" y="16888"/>
                      <a:pt x="2801" y="16929"/>
                    </a:cubicBezTo>
                    <a:cubicBezTo>
                      <a:pt x="2956" y="16981"/>
                      <a:pt x="3122" y="17002"/>
                      <a:pt x="3320" y="17002"/>
                    </a:cubicBezTo>
                    <a:lnTo>
                      <a:pt x="3350" y="17002"/>
                    </a:lnTo>
                    <a:cubicBezTo>
                      <a:pt x="3506" y="17002"/>
                      <a:pt x="3672" y="16981"/>
                      <a:pt x="3838" y="16950"/>
                    </a:cubicBezTo>
                    <a:cubicBezTo>
                      <a:pt x="4004" y="16909"/>
                      <a:pt x="4149" y="16846"/>
                      <a:pt x="4284" y="16763"/>
                    </a:cubicBezTo>
                    <a:cubicBezTo>
                      <a:pt x="4284" y="16763"/>
                      <a:pt x="4295" y="16763"/>
                      <a:pt x="4295" y="16753"/>
                    </a:cubicBezTo>
                    <a:cubicBezTo>
                      <a:pt x="4325" y="16743"/>
                      <a:pt x="4346" y="16722"/>
                      <a:pt x="4346" y="16690"/>
                    </a:cubicBezTo>
                    <a:cubicBezTo>
                      <a:pt x="4388" y="16234"/>
                      <a:pt x="4388" y="15788"/>
                      <a:pt x="4388" y="15415"/>
                    </a:cubicBezTo>
                    <a:cubicBezTo>
                      <a:pt x="4388" y="15280"/>
                      <a:pt x="4378" y="15145"/>
                      <a:pt x="4378" y="15021"/>
                    </a:cubicBezTo>
                    <a:lnTo>
                      <a:pt x="4378" y="14772"/>
                    </a:lnTo>
                    <a:lnTo>
                      <a:pt x="4378" y="14388"/>
                    </a:lnTo>
                    <a:lnTo>
                      <a:pt x="4367" y="14129"/>
                    </a:lnTo>
                    <a:cubicBezTo>
                      <a:pt x="4367" y="13309"/>
                      <a:pt x="4357" y="12458"/>
                      <a:pt x="4336" y="11556"/>
                    </a:cubicBezTo>
                    <a:cubicBezTo>
                      <a:pt x="4325" y="10695"/>
                      <a:pt x="4305" y="9834"/>
                      <a:pt x="4284" y="8973"/>
                    </a:cubicBezTo>
                    <a:cubicBezTo>
                      <a:pt x="4284" y="8620"/>
                      <a:pt x="4274" y="8237"/>
                      <a:pt x="4274" y="7760"/>
                    </a:cubicBezTo>
                    <a:cubicBezTo>
                      <a:pt x="4274" y="7324"/>
                      <a:pt x="4274" y="6930"/>
                      <a:pt x="4263" y="6536"/>
                    </a:cubicBezTo>
                    <a:cubicBezTo>
                      <a:pt x="4253" y="6006"/>
                      <a:pt x="4222" y="5550"/>
                      <a:pt x="4180" y="5125"/>
                    </a:cubicBezTo>
                    <a:cubicBezTo>
                      <a:pt x="4129" y="4658"/>
                      <a:pt x="4056" y="4201"/>
                      <a:pt x="3952" y="3786"/>
                    </a:cubicBezTo>
                    <a:lnTo>
                      <a:pt x="3952" y="3786"/>
                    </a:lnTo>
                    <a:cubicBezTo>
                      <a:pt x="5104" y="3890"/>
                      <a:pt x="6328" y="3984"/>
                      <a:pt x="7573" y="3984"/>
                    </a:cubicBezTo>
                    <a:cubicBezTo>
                      <a:pt x="7728" y="3984"/>
                      <a:pt x="7884" y="3973"/>
                      <a:pt x="8029" y="3973"/>
                    </a:cubicBezTo>
                    <a:cubicBezTo>
                      <a:pt x="8402" y="3963"/>
                      <a:pt x="8734" y="3952"/>
                      <a:pt x="9066" y="3931"/>
                    </a:cubicBezTo>
                    <a:lnTo>
                      <a:pt x="9108" y="3922"/>
                    </a:lnTo>
                    <a:cubicBezTo>
                      <a:pt x="9357" y="3901"/>
                      <a:pt x="9616" y="3890"/>
                      <a:pt x="9855" y="3797"/>
                    </a:cubicBezTo>
                    <a:cubicBezTo>
                      <a:pt x="9968" y="3756"/>
                      <a:pt x="10176" y="3652"/>
                      <a:pt x="10228" y="3434"/>
                    </a:cubicBezTo>
                    <a:cubicBezTo>
                      <a:pt x="10279" y="3195"/>
                      <a:pt x="10145" y="2956"/>
                      <a:pt x="10031" y="2770"/>
                    </a:cubicBezTo>
                    <a:cubicBezTo>
                      <a:pt x="9948" y="2645"/>
                      <a:pt x="9855" y="2532"/>
                      <a:pt x="9761" y="2407"/>
                    </a:cubicBezTo>
                    <a:cubicBezTo>
                      <a:pt x="9668" y="2293"/>
                      <a:pt x="9585" y="2189"/>
                      <a:pt x="9481" y="2075"/>
                    </a:cubicBezTo>
                    <a:cubicBezTo>
                      <a:pt x="9294" y="1868"/>
                      <a:pt x="9087" y="1670"/>
                      <a:pt x="8880" y="1494"/>
                    </a:cubicBezTo>
                    <a:cubicBezTo>
                      <a:pt x="8485" y="1151"/>
                      <a:pt x="8039" y="872"/>
                      <a:pt x="7552" y="644"/>
                    </a:cubicBezTo>
                    <a:cubicBezTo>
                      <a:pt x="7085" y="436"/>
                      <a:pt x="6587" y="280"/>
                      <a:pt x="6027" y="166"/>
                    </a:cubicBezTo>
                    <a:cubicBezTo>
                      <a:pt x="5477" y="52"/>
                      <a:pt x="4948" y="0"/>
                      <a:pt x="4440" y="0"/>
                    </a:cubicBezTo>
                    <a:close/>
                  </a:path>
                </a:pathLst>
              </a:custGeom>
              <a:solidFill>
                <a:srgbClr val="2431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63"/>
              <p:cNvSpPr/>
              <p:nvPr/>
            </p:nvSpPr>
            <p:spPr>
              <a:xfrm>
                <a:off x="1742575" y="3076550"/>
                <a:ext cx="91550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2418" extrusionOk="0">
                    <a:moveTo>
                      <a:pt x="353" y="0"/>
                    </a:moveTo>
                    <a:cubicBezTo>
                      <a:pt x="300" y="0"/>
                      <a:pt x="259" y="11"/>
                      <a:pt x="208" y="11"/>
                    </a:cubicBezTo>
                    <a:cubicBezTo>
                      <a:pt x="125" y="32"/>
                      <a:pt x="62" y="62"/>
                      <a:pt x="21" y="125"/>
                    </a:cubicBezTo>
                    <a:cubicBezTo>
                      <a:pt x="10" y="145"/>
                      <a:pt x="0" y="177"/>
                      <a:pt x="0" y="218"/>
                    </a:cubicBezTo>
                    <a:cubicBezTo>
                      <a:pt x="0" y="260"/>
                      <a:pt x="21" y="291"/>
                      <a:pt x="31" y="322"/>
                    </a:cubicBezTo>
                    <a:cubicBezTo>
                      <a:pt x="42" y="353"/>
                      <a:pt x="62" y="384"/>
                      <a:pt x="83" y="405"/>
                    </a:cubicBezTo>
                    <a:cubicBezTo>
                      <a:pt x="114" y="447"/>
                      <a:pt x="135" y="477"/>
                      <a:pt x="166" y="509"/>
                    </a:cubicBezTo>
                    <a:cubicBezTo>
                      <a:pt x="238" y="581"/>
                      <a:pt x="311" y="654"/>
                      <a:pt x="374" y="706"/>
                    </a:cubicBezTo>
                    <a:cubicBezTo>
                      <a:pt x="498" y="809"/>
                      <a:pt x="622" y="903"/>
                      <a:pt x="778" y="1007"/>
                    </a:cubicBezTo>
                    <a:cubicBezTo>
                      <a:pt x="1037" y="1203"/>
                      <a:pt x="1266" y="1359"/>
                      <a:pt x="1473" y="1505"/>
                    </a:cubicBezTo>
                    <a:cubicBezTo>
                      <a:pt x="2033" y="1878"/>
                      <a:pt x="2500" y="2148"/>
                      <a:pt x="2956" y="2365"/>
                    </a:cubicBezTo>
                    <a:cubicBezTo>
                      <a:pt x="2956" y="2376"/>
                      <a:pt x="2967" y="2386"/>
                      <a:pt x="2977" y="2397"/>
                    </a:cubicBezTo>
                    <a:cubicBezTo>
                      <a:pt x="2988" y="2407"/>
                      <a:pt x="3008" y="2418"/>
                      <a:pt x="3029" y="2418"/>
                    </a:cubicBezTo>
                    <a:cubicBezTo>
                      <a:pt x="3060" y="2418"/>
                      <a:pt x="3080" y="2397"/>
                      <a:pt x="3091" y="2376"/>
                    </a:cubicBezTo>
                    <a:cubicBezTo>
                      <a:pt x="3382" y="1971"/>
                      <a:pt x="3558" y="1629"/>
                      <a:pt x="3651" y="1286"/>
                    </a:cubicBezTo>
                    <a:cubicBezTo>
                      <a:pt x="3661" y="1256"/>
                      <a:pt x="3661" y="1245"/>
                      <a:pt x="3651" y="1224"/>
                    </a:cubicBezTo>
                    <a:cubicBezTo>
                      <a:pt x="3651" y="1203"/>
                      <a:pt x="3631" y="1183"/>
                      <a:pt x="3620" y="1173"/>
                    </a:cubicBezTo>
                    <a:cubicBezTo>
                      <a:pt x="3610" y="1162"/>
                      <a:pt x="3610" y="1152"/>
                      <a:pt x="3610" y="1141"/>
                    </a:cubicBezTo>
                    <a:cubicBezTo>
                      <a:pt x="3589" y="1058"/>
                      <a:pt x="3558" y="975"/>
                      <a:pt x="3495" y="903"/>
                    </a:cubicBezTo>
                    <a:cubicBezTo>
                      <a:pt x="3402" y="779"/>
                      <a:pt x="3267" y="675"/>
                      <a:pt x="3071" y="581"/>
                    </a:cubicBezTo>
                    <a:cubicBezTo>
                      <a:pt x="2905" y="509"/>
                      <a:pt x="2718" y="457"/>
                      <a:pt x="2510" y="415"/>
                    </a:cubicBezTo>
                    <a:cubicBezTo>
                      <a:pt x="2344" y="384"/>
                      <a:pt x="2188" y="374"/>
                      <a:pt x="2043" y="374"/>
                    </a:cubicBezTo>
                    <a:lnTo>
                      <a:pt x="2033" y="374"/>
                    </a:lnTo>
                    <a:cubicBezTo>
                      <a:pt x="2002" y="374"/>
                      <a:pt x="1971" y="384"/>
                      <a:pt x="1960" y="415"/>
                    </a:cubicBezTo>
                    <a:cubicBezTo>
                      <a:pt x="1722" y="374"/>
                      <a:pt x="1504" y="291"/>
                      <a:pt x="1276" y="218"/>
                    </a:cubicBezTo>
                    <a:cubicBezTo>
                      <a:pt x="1203" y="187"/>
                      <a:pt x="1130" y="166"/>
                      <a:pt x="1047" y="135"/>
                    </a:cubicBezTo>
                    <a:cubicBezTo>
                      <a:pt x="881" y="83"/>
                      <a:pt x="726" y="42"/>
                      <a:pt x="581" y="21"/>
                    </a:cubicBezTo>
                    <a:cubicBezTo>
                      <a:pt x="487" y="11"/>
                      <a:pt x="415" y="0"/>
                      <a:pt x="353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63"/>
              <p:cNvSpPr/>
              <p:nvPr/>
            </p:nvSpPr>
            <p:spPr>
              <a:xfrm>
                <a:off x="1706000" y="3043100"/>
                <a:ext cx="119300" cy="105550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4222" extrusionOk="0">
                    <a:moveTo>
                      <a:pt x="1681" y="0"/>
                    </a:moveTo>
                    <a:cubicBezTo>
                      <a:pt x="1650" y="0"/>
                      <a:pt x="1618" y="0"/>
                      <a:pt x="1588" y="10"/>
                    </a:cubicBezTo>
                    <a:cubicBezTo>
                      <a:pt x="1525" y="21"/>
                      <a:pt x="1463" y="42"/>
                      <a:pt x="1401" y="73"/>
                    </a:cubicBezTo>
                    <a:cubicBezTo>
                      <a:pt x="1349" y="114"/>
                      <a:pt x="1297" y="166"/>
                      <a:pt x="1256" y="229"/>
                    </a:cubicBezTo>
                    <a:cubicBezTo>
                      <a:pt x="1224" y="270"/>
                      <a:pt x="1203" y="322"/>
                      <a:pt x="1193" y="363"/>
                    </a:cubicBezTo>
                    <a:cubicBezTo>
                      <a:pt x="1131" y="270"/>
                      <a:pt x="1058" y="208"/>
                      <a:pt x="965" y="176"/>
                    </a:cubicBezTo>
                    <a:cubicBezTo>
                      <a:pt x="924" y="156"/>
                      <a:pt x="871" y="146"/>
                      <a:pt x="820" y="146"/>
                    </a:cubicBezTo>
                    <a:lnTo>
                      <a:pt x="799" y="146"/>
                    </a:lnTo>
                    <a:cubicBezTo>
                      <a:pt x="737" y="146"/>
                      <a:pt x="675" y="166"/>
                      <a:pt x="622" y="197"/>
                    </a:cubicBezTo>
                    <a:cubicBezTo>
                      <a:pt x="571" y="229"/>
                      <a:pt x="530" y="270"/>
                      <a:pt x="488" y="322"/>
                    </a:cubicBezTo>
                    <a:cubicBezTo>
                      <a:pt x="447" y="374"/>
                      <a:pt x="415" y="425"/>
                      <a:pt x="384" y="498"/>
                    </a:cubicBezTo>
                    <a:cubicBezTo>
                      <a:pt x="364" y="561"/>
                      <a:pt x="353" y="633"/>
                      <a:pt x="364" y="716"/>
                    </a:cubicBezTo>
                    <a:cubicBezTo>
                      <a:pt x="364" y="757"/>
                      <a:pt x="364" y="810"/>
                      <a:pt x="373" y="851"/>
                    </a:cubicBezTo>
                    <a:lnTo>
                      <a:pt x="364" y="851"/>
                    </a:lnTo>
                    <a:cubicBezTo>
                      <a:pt x="322" y="851"/>
                      <a:pt x="281" y="861"/>
                      <a:pt x="249" y="872"/>
                    </a:cubicBezTo>
                    <a:cubicBezTo>
                      <a:pt x="177" y="903"/>
                      <a:pt x="115" y="955"/>
                      <a:pt x="62" y="1027"/>
                    </a:cubicBezTo>
                    <a:cubicBezTo>
                      <a:pt x="21" y="1100"/>
                      <a:pt x="0" y="1183"/>
                      <a:pt x="11" y="1266"/>
                    </a:cubicBezTo>
                    <a:cubicBezTo>
                      <a:pt x="21" y="1359"/>
                      <a:pt x="62" y="1442"/>
                      <a:pt x="125" y="1504"/>
                    </a:cubicBezTo>
                    <a:cubicBezTo>
                      <a:pt x="135" y="1504"/>
                      <a:pt x="135" y="1515"/>
                      <a:pt x="145" y="1515"/>
                    </a:cubicBezTo>
                    <a:cubicBezTo>
                      <a:pt x="145" y="1525"/>
                      <a:pt x="156" y="1536"/>
                      <a:pt x="166" y="1536"/>
                    </a:cubicBezTo>
                    <a:cubicBezTo>
                      <a:pt x="1048" y="2096"/>
                      <a:pt x="1940" y="2656"/>
                      <a:pt x="2822" y="3205"/>
                    </a:cubicBezTo>
                    <a:cubicBezTo>
                      <a:pt x="3340" y="3537"/>
                      <a:pt x="3859" y="3859"/>
                      <a:pt x="4368" y="4180"/>
                    </a:cubicBezTo>
                    <a:cubicBezTo>
                      <a:pt x="4388" y="4191"/>
                      <a:pt x="4398" y="4201"/>
                      <a:pt x="4419" y="4212"/>
                    </a:cubicBezTo>
                    <a:cubicBezTo>
                      <a:pt x="4430" y="4212"/>
                      <a:pt x="4440" y="4222"/>
                      <a:pt x="4451" y="4222"/>
                    </a:cubicBezTo>
                    <a:lnTo>
                      <a:pt x="4492" y="4222"/>
                    </a:lnTo>
                    <a:cubicBezTo>
                      <a:pt x="4534" y="4201"/>
                      <a:pt x="4575" y="4180"/>
                      <a:pt x="4616" y="4150"/>
                    </a:cubicBezTo>
                    <a:cubicBezTo>
                      <a:pt x="4647" y="4129"/>
                      <a:pt x="4679" y="4087"/>
                      <a:pt x="4709" y="4046"/>
                    </a:cubicBezTo>
                    <a:cubicBezTo>
                      <a:pt x="4730" y="4005"/>
                      <a:pt x="4751" y="3952"/>
                      <a:pt x="4762" y="3901"/>
                    </a:cubicBezTo>
                    <a:cubicBezTo>
                      <a:pt x="4772" y="3848"/>
                      <a:pt x="4772" y="3797"/>
                      <a:pt x="4772" y="3745"/>
                    </a:cubicBezTo>
                    <a:cubicBezTo>
                      <a:pt x="4772" y="3735"/>
                      <a:pt x="4762" y="3724"/>
                      <a:pt x="4762" y="3714"/>
                    </a:cubicBezTo>
                    <a:cubicBezTo>
                      <a:pt x="4751" y="3693"/>
                      <a:pt x="4741" y="3673"/>
                      <a:pt x="4720" y="3652"/>
                    </a:cubicBezTo>
                    <a:cubicBezTo>
                      <a:pt x="4368" y="3434"/>
                      <a:pt x="4015" y="3216"/>
                      <a:pt x="3672" y="2998"/>
                    </a:cubicBezTo>
                    <a:lnTo>
                      <a:pt x="2988" y="2562"/>
                    </a:lnTo>
                    <a:cubicBezTo>
                      <a:pt x="2770" y="2428"/>
                      <a:pt x="2563" y="2293"/>
                      <a:pt x="2344" y="2158"/>
                    </a:cubicBezTo>
                    <a:lnTo>
                      <a:pt x="2365" y="2106"/>
                    </a:lnTo>
                    <a:cubicBezTo>
                      <a:pt x="2448" y="1909"/>
                      <a:pt x="2531" y="1702"/>
                      <a:pt x="2542" y="1483"/>
                    </a:cubicBezTo>
                    <a:cubicBezTo>
                      <a:pt x="2573" y="1473"/>
                      <a:pt x="2604" y="1473"/>
                      <a:pt x="2625" y="1453"/>
                    </a:cubicBezTo>
                    <a:cubicBezTo>
                      <a:pt x="2656" y="1442"/>
                      <a:pt x="2676" y="1432"/>
                      <a:pt x="2697" y="1411"/>
                    </a:cubicBezTo>
                    <a:cubicBezTo>
                      <a:pt x="2729" y="1380"/>
                      <a:pt x="2759" y="1338"/>
                      <a:pt x="2780" y="1276"/>
                    </a:cubicBezTo>
                    <a:cubicBezTo>
                      <a:pt x="2801" y="1225"/>
                      <a:pt x="2801" y="1172"/>
                      <a:pt x="2801" y="1131"/>
                    </a:cubicBezTo>
                    <a:cubicBezTo>
                      <a:pt x="2801" y="1079"/>
                      <a:pt x="2780" y="1017"/>
                      <a:pt x="2759" y="955"/>
                    </a:cubicBezTo>
                    <a:cubicBezTo>
                      <a:pt x="2739" y="913"/>
                      <a:pt x="2708" y="872"/>
                      <a:pt x="2666" y="830"/>
                    </a:cubicBezTo>
                    <a:cubicBezTo>
                      <a:pt x="2635" y="789"/>
                      <a:pt x="2583" y="757"/>
                      <a:pt x="2531" y="737"/>
                    </a:cubicBezTo>
                    <a:cubicBezTo>
                      <a:pt x="2500" y="727"/>
                      <a:pt x="2469" y="727"/>
                      <a:pt x="2427" y="727"/>
                    </a:cubicBezTo>
                    <a:lnTo>
                      <a:pt x="2355" y="727"/>
                    </a:lnTo>
                    <a:cubicBezTo>
                      <a:pt x="2324" y="737"/>
                      <a:pt x="2303" y="737"/>
                      <a:pt x="2282" y="747"/>
                    </a:cubicBezTo>
                    <a:cubicBezTo>
                      <a:pt x="2293" y="623"/>
                      <a:pt x="2282" y="498"/>
                      <a:pt x="2241" y="395"/>
                    </a:cubicBezTo>
                    <a:cubicBezTo>
                      <a:pt x="2220" y="322"/>
                      <a:pt x="2178" y="259"/>
                      <a:pt x="2127" y="208"/>
                    </a:cubicBezTo>
                    <a:cubicBezTo>
                      <a:pt x="2085" y="156"/>
                      <a:pt x="2033" y="114"/>
                      <a:pt x="1971" y="73"/>
                    </a:cubicBezTo>
                    <a:cubicBezTo>
                      <a:pt x="1919" y="42"/>
                      <a:pt x="1846" y="21"/>
                      <a:pt x="1784" y="10"/>
                    </a:cubicBezTo>
                    <a:cubicBezTo>
                      <a:pt x="1754" y="0"/>
                      <a:pt x="1722" y="0"/>
                      <a:pt x="1681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63"/>
              <p:cNvSpPr/>
              <p:nvPr/>
            </p:nvSpPr>
            <p:spPr>
              <a:xfrm>
                <a:off x="1708075" y="3042825"/>
                <a:ext cx="117225" cy="99600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3984" extrusionOk="0">
                    <a:moveTo>
                      <a:pt x="1598" y="1"/>
                    </a:moveTo>
                    <a:cubicBezTo>
                      <a:pt x="1567" y="1"/>
                      <a:pt x="1535" y="11"/>
                      <a:pt x="1505" y="11"/>
                    </a:cubicBezTo>
                    <a:cubicBezTo>
                      <a:pt x="1442" y="21"/>
                      <a:pt x="1380" y="53"/>
                      <a:pt x="1318" y="84"/>
                    </a:cubicBezTo>
                    <a:cubicBezTo>
                      <a:pt x="1266" y="125"/>
                      <a:pt x="1214" y="177"/>
                      <a:pt x="1162" y="240"/>
                    </a:cubicBezTo>
                    <a:cubicBezTo>
                      <a:pt x="1141" y="281"/>
                      <a:pt x="1120" y="333"/>
                      <a:pt x="1100" y="374"/>
                    </a:cubicBezTo>
                    <a:cubicBezTo>
                      <a:pt x="1048" y="281"/>
                      <a:pt x="975" y="219"/>
                      <a:pt x="892" y="187"/>
                    </a:cubicBezTo>
                    <a:cubicBezTo>
                      <a:pt x="841" y="167"/>
                      <a:pt x="788" y="157"/>
                      <a:pt x="737" y="157"/>
                    </a:cubicBezTo>
                    <a:lnTo>
                      <a:pt x="716" y="157"/>
                    </a:lnTo>
                    <a:cubicBezTo>
                      <a:pt x="654" y="157"/>
                      <a:pt x="592" y="177"/>
                      <a:pt x="539" y="208"/>
                    </a:cubicBezTo>
                    <a:cubicBezTo>
                      <a:pt x="488" y="229"/>
                      <a:pt x="436" y="270"/>
                      <a:pt x="405" y="323"/>
                    </a:cubicBezTo>
                    <a:cubicBezTo>
                      <a:pt x="364" y="374"/>
                      <a:pt x="322" y="436"/>
                      <a:pt x="301" y="509"/>
                    </a:cubicBezTo>
                    <a:cubicBezTo>
                      <a:pt x="281" y="572"/>
                      <a:pt x="270" y="644"/>
                      <a:pt x="270" y="727"/>
                    </a:cubicBezTo>
                    <a:cubicBezTo>
                      <a:pt x="270" y="768"/>
                      <a:pt x="281" y="821"/>
                      <a:pt x="290" y="862"/>
                    </a:cubicBezTo>
                    <a:lnTo>
                      <a:pt x="270" y="862"/>
                    </a:lnTo>
                    <a:cubicBezTo>
                      <a:pt x="228" y="862"/>
                      <a:pt x="198" y="872"/>
                      <a:pt x="166" y="883"/>
                    </a:cubicBezTo>
                    <a:cubicBezTo>
                      <a:pt x="94" y="914"/>
                      <a:pt x="42" y="955"/>
                      <a:pt x="0" y="1017"/>
                    </a:cubicBezTo>
                    <a:cubicBezTo>
                      <a:pt x="820" y="1547"/>
                      <a:pt x="1650" y="2065"/>
                      <a:pt x="2480" y="2594"/>
                    </a:cubicBezTo>
                    <a:cubicBezTo>
                      <a:pt x="3206" y="3061"/>
                      <a:pt x="3932" y="3518"/>
                      <a:pt x="4658" y="3984"/>
                    </a:cubicBezTo>
                    <a:cubicBezTo>
                      <a:pt x="4668" y="3963"/>
                      <a:pt x="4668" y="3933"/>
                      <a:pt x="4679" y="3912"/>
                    </a:cubicBezTo>
                    <a:cubicBezTo>
                      <a:pt x="4689" y="3859"/>
                      <a:pt x="4689" y="3808"/>
                      <a:pt x="4689" y="3756"/>
                    </a:cubicBezTo>
                    <a:cubicBezTo>
                      <a:pt x="4689" y="3746"/>
                      <a:pt x="4679" y="3725"/>
                      <a:pt x="4679" y="3725"/>
                    </a:cubicBezTo>
                    <a:cubicBezTo>
                      <a:pt x="4679" y="3694"/>
                      <a:pt x="4658" y="3673"/>
                      <a:pt x="4637" y="3663"/>
                    </a:cubicBezTo>
                    <a:cubicBezTo>
                      <a:pt x="4285" y="3445"/>
                      <a:pt x="3932" y="3227"/>
                      <a:pt x="3589" y="2999"/>
                    </a:cubicBezTo>
                    <a:lnTo>
                      <a:pt x="2905" y="2573"/>
                    </a:lnTo>
                    <a:lnTo>
                      <a:pt x="2832" y="2532"/>
                    </a:lnTo>
                    <a:cubicBezTo>
                      <a:pt x="2646" y="2407"/>
                      <a:pt x="2448" y="2294"/>
                      <a:pt x="2261" y="2169"/>
                    </a:cubicBezTo>
                    <a:lnTo>
                      <a:pt x="2282" y="2128"/>
                    </a:lnTo>
                    <a:cubicBezTo>
                      <a:pt x="2365" y="1920"/>
                      <a:pt x="2448" y="1713"/>
                      <a:pt x="2459" y="1494"/>
                    </a:cubicBezTo>
                    <a:cubicBezTo>
                      <a:pt x="2490" y="1494"/>
                      <a:pt x="2510" y="1484"/>
                      <a:pt x="2542" y="1474"/>
                    </a:cubicBezTo>
                    <a:cubicBezTo>
                      <a:pt x="2573" y="1453"/>
                      <a:pt x="2593" y="1443"/>
                      <a:pt x="2614" y="1422"/>
                    </a:cubicBezTo>
                    <a:cubicBezTo>
                      <a:pt x="2646" y="1391"/>
                      <a:pt x="2676" y="1349"/>
                      <a:pt x="2697" y="1298"/>
                    </a:cubicBezTo>
                    <a:cubicBezTo>
                      <a:pt x="2718" y="1236"/>
                      <a:pt x="2718" y="1173"/>
                      <a:pt x="2718" y="1142"/>
                    </a:cubicBezTo>
                    <a:cubicBezTo>
                      <a:pt x="2718" y="1090"/>
                      <a:pt x="2708" y="1028"/>
                      <a:pt x="2676" y="966"/>
                    </a:cubicBezTo>
                    <a:cubicBezTo>
                      <a:pt x="2656" y="924"/>
                      <a:pt x="2625" y="872"/>
                      <a:pt x="2593" y="841"/>
                    </a:cubicBezTo>
                    <a:cubicBezTo>
                      <a:pt x="2552" y="800"/>
                      <a:pt x="2500" y="768"/>
                      <a:pt x="2448" y="748"/>
                    </a:cubicBezTo>
                    <a:cubicBezTo>
                      <a:pt x="2417" y="738"/>
                      <a:pt x="2386" y="727"/>
                      <a:pt x="2344" y="727"/>
                    </a:cubicBezTo>
                    <a:cubicBezTo>
                      <a:pt x="2314" y="727"/>
                      <a:pt x="2293" y="738"/>
                      <a:pt x="2272" y="738"/>
                    </a:cubicBezTo>
                    <a:cubicBezTo>
                      <a:pt x="2241" y="738"/>
                      <a:pt x="2220" y="748"/>
                      <a:pt x="2199" y="758"/>
                    </a:cubicBezTo>
                    <a:cubicBezTo>
                      <a:pt x="2220" y="634"/>
                      <a:pt x="2210" y="519"/>
                      <a:pt x="2168" y="406"/>
                    </a:cubicBezTo>
                    <a:cubicBezTo>
                      <a:pt x="2137" y="333"/>
                      <a:pt x="2095" y="270"/>
                      <a:pt x="2044" y="219"/>
                    </a:cubicBezTo>
                    <a:cubicBezTo>
                      <a:pt x="2002" y="167"/>
                      <a:pt x="1950" y="115"/>
                      <a:pt x="1888" y="84"/>
                    </a:cubicBezTo>
                    <a:cubicBezTo>
                      <a:pt x="1836" y="53"/>
                      <a:pt x="1763" y="32"/>
                      <a:pt x="1701" y="11"/>
                    </a:cubicBezTo>
                    <a:cubicBezTo>
                      <a:pt x="1671" y="11"/>
                      <a:pt x="1639" y="1"/>
                      <a:pt x="1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63"/>
              <p:cNvSpPr/>
              <p:nvPr/>
            </p:nvSpPr>
            <p:spPr>
              <a:xfrm>
                <a:off x="1787425" y="2739925"/>
                <a:ext cx="442950" cy="372175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14887" extrusionOk="0">
                    <a:moveTo>
                      <a:pt x="9025" y="1"/>
                    </a:moveTo>
                    <a:cubicBezTo>
                      <a:pt x="8911" y="1"/>
                      <a:pt x="8797" y="1"/>
                      <a:pt x="8683" y="12"/>
                    </a:cubicBezTo>
                    <a:lnTo>
                      <a:pt x="8226" y="12"/>
                    </a:lnTo>
                    <a:cubicBezTo>
                      <a:pt x="8008" y="12"/>
                      <a:pt x="7791" y="22"/>
                      <a:pt x="7583" y="22"/>
                    </a:cubicBezTo>
                    <a:lnTo>
                      <a:pt x="7469" y="22"/>
                    </a:lnTo>
                    <a:cubicBezTo>
                      <a:pt x="7158" y="22"/>
                      <a:pt x="6878" y="22"/>
                      <a:pt x="6588" y="33"/>
                    </a:cubicBezTo>
                    <a:cubicBezTo>
                      <a:pt x="6214" y="53"/>
                      <a:pt x="5892" y="84"/>
                      <a:pt x="5602" y="146"/>
                    </a:cubicBezTo>
                    <a:cubicBezTo>
                      <a:pt x="5426" y="178"/>
                      <a:pt x="5280" y="219"/>
                      <a:pt x="5124" y="271"/>
                    </a:cubicBezTo>
                    <a:cubicBezTo>
                      <a:pt x="5062" y="291"/>
                      <a:pt x="4990" y="312"/>
                      <a:pt x="4928" y="344"/>
                    </a:cubicBezTo>
                    <a:cubicBezTo>
                      <a:pt x="4959" y="302"/>
                      <a:pt x="5000" y="261"/>
                      <a:pt x="5042" y="219"/>
                    </a:cubicBezTo>
                    <a:cubicBezTo>
                      <a:pt x="5073" y="188"/>
                      <a:pt x="5073" y="125"/>
                      <a:pt x="5042" y="95"/>
                    </a:cubicBezTo>
                    <a:cubicBezTo>
                      <a:pt x="5021" y="74"/>
                      <a:pt x="5000" y="63"/>
                      <a:pt x="4979" y="63"/>
                    </a:cubicBezTo>
                    <a:cubicBezTo>
                      <a:pt x="4959" y="63"/>
                      <a:pt x="4938" y="74"/>
                      <a:pt x="4917" y="95"/>
                    </a:cubicBezTo>
                    <a:cubicBezTo>
                      <a:pt x="4896" y="115"/>
                      <a:pt x="4886" y="136"/>
                      <a:pt x="4866" y="157"/>
                    </a:cubicBezTo>
                    <a:lnTo>
                      <a:pt x="4834" y="157"/>
                    </a:lnTo>
                    <a:cubicBezTo>
                      <a:pt x="4824" y="157"/>
                      <a:pt x="4813" y="157"/>
                      <a:pt x="4803" y="167"/>
                    </a:cubicBezTo>
                    <a:cubicBezTo>
                      <a:pt x="4793" y="157"/>
                      <a:pt x="4783" y="157"/>
                      <a:pt x="4762" y="157"/>
                    </a:cubicBezTo>
                    <a:cubicBezTo>
                      <a:pt x="4751" y="157"/>
                      <a:pt x="4720" y="167"/>
                      <a:pt x="4710" y="178"/>
                    </a:cubicBezTo>
                    <a:lnTo>
                      <a:pt x="4689" y="178"/>
                    </a:lnTo>
                    <a:cubicBezTo>
                      <a:pt x="4679" y="188"/>
                      <a:pt x="4668" y="188"/>
                      <a:pt x="4668" y="188"/>
                    </a:cubicBezTo>
                    <a:lnTo>
                      <a:pt x="4658" y="188"/>
                    </a:lnTo>
                    <a:cubicBezTo>
                      <a:pt x="4647" y="188"/>
                      <a:pt x="4637" y="178"/>
                      <a:pt x="4627" y="178"/>
                    </a:cubicBezTo>
                    <a:lnTo>
                      <a:pt x="4606" y="178"/>
                    </a:lnTo>
                    <a:cubicBezTo>
                      <a:pt x="4575" y="188"/>
                      <a:pt x="4564" y="198"/>
                      <a:pt x="4554" y="219"/>
                    </a:cubicBezTo>
                    <a:cubicBezTo>
                      <a:pt x="4544" y="229"/>
                      <a:pt x="4534" y="240"/>
                      <a:pt x="4534" y="250"/>
                    </a:cubicBezTo>
                    <a:cubicBezTo>
                      <a:pt x="4513" y="261"/>
                      <a:pt x="4492" y="271"/>
                      <a:pt x="4481" y="291"/>
                    </a:cubicBezTo>
                    <a:cubicBezTo>
                      <a:pt x="4451" y="344"/>
                      <a:pt x="4419" y="395"/>
                      <a:pt x="4388" y="457"/>
                    </a:cubicBezTo>
                    <a:cubicBezTo>
                      <a:pt x="4368" y="457"/>
                      <a:pt x="4347" y="468"/>
                      <a:pt x="4336" y="489"/>
                    </a:cubicBezTo>
                    <a:cubicBezTo>
                      <a:pt x="4232" y="696"/>
                      <a:pt x="4149" y="893"/>
                      <a:pt x="4056" y="1101"/>
                    </a:cubicBezTo>
                    <a:cubicBezTo>
                      <a:pt x="3994" y="1246"/>
                      <a:pt x="3932" y="1402"/>
                      <a:pt x="3870" y="1547"/>
                    </a:cubicBezTo>
                    <a:cubicBezTo>
                      <a:pt x="3755" y="1775"/>
                      <a:pt x="3642" y="2024"/>
                      <a:pt x="3527" y="2294"/>
                    </a:cubicBezTo>
                    <a:cubicBezTo>
                      <a:pt x="3268" y="2937"/>
                      <a:pt x="3050" y="3590"/>
                      <a:pt x="2801" y="4378"/>
                    </a:cubicBezTo>
                    <a:cubicBezTo>
                      <a:pt x="2749" y="4534"/>
                      <a:pt x="2697" y="4700"/>
                      <a:pt x="2646" y="4856"/>
                    </a:cubicBezTo>
                    <a:cubicBezTo>
                      <a:pt x="2584" y="5042"/>
                      <a:pt x="2531" y="5219"/>
                      <a:pt x="2469" y="5395"/>
                    </a:cubicBezTo>
                    <a:cubicBezTo>
                      <a:pt x="2407" y="5592"/>
                      <a:pt x="2345" y="5789"/>
                      <a:pt x="2282" y="5976"/>
                    </a:cubicBezTo>
                    <a:cubicBezTo>
                      <a:pt x="2220" y="6163"/>
                      <a:pt x="2169" y="6339"/>
                      <a:pt x="2106" y="6526"/>
                    </a:cubicBezTo>
                    <a:cubicBezTo>
                      <a:pt x="1867" y="7273"/>
                      <a:pt x="1618" y="8092"/>
                      <a:pt x="1349" y="9026"/>
                    </a:cubicBezTo>
                    <a:cubicBezTo>
                      <a:pt x="1100" y="9887"/>
                      <a:pt x="882" y="10675"/>
                      <a:pt x="685" y="11432"/>
                    </a:cubicBezTo>
                    <a:lnTo>
                      <a:pt x="643" y="11577"/>
                    </a:lnTo>
                    <a:cubicBezTo>
                      <a:pt x="447" y="12314"/>
                      <a:pt x="249" y="13082"/>
                      <a:pt x="11" y="13829"/>
                    </a:cubicBezTo>
                    <a:cubicBezTo>
                      <a:pt x="0" y="13849"/>
                      <a:pt x="11" y="13859"/>
                      <a:pt x="11" y="13870"/>
                    </a:cubicBezTo>
                    <a:cubicBezTo>
                      <a:pt x="11" y="13891"/>
                      <a:pt x="11" y="13901"/>
                      <a:pt x="21" y="13922"/>
                    </a:cubicBezTo>
                    <a:cubicBezTo>
                      <a:pt x="104" y="14057"/>
                      <a:pt x="218" y="14191"/>
                      <a:pt x="353" y="14316"/>
                    </a:cubicBezTo>
                    <a:cubicBezTo>
                      <a:pt x="488" y="14440"/>
                      <a:pt x="643" y="14555"/>
                      <a:pt x="820" y="14648"/>
                    </a:cubicBezTo>
                    <a:cubicBezTo>
                      <a:pt x="975" y="14731"/>
                      <a:pt x="1152" y="14804"/>
                      <a:pt x="1328" y="14845"/>
                    </a:cubicBezTo>
                    <a:cubicBezTo>
                      <a:pt x="1442" y="14866"/>
                      <a:pt x="1567" y="14887"/>
                      <a:pt x="1681" y="14887"/>
                    </a:cubicBezTo>
                    <a:cubicBezTo>
                      <a:pt x="1733" y="14887"/>
                      <a:pt x="1795" y="14887"/>
                      <a:pt x="1847" y="14876"/>
                    </a:cubicBezTo>
                    <a:lnTo>
                      <a:pt x="1867" y="14876"/>
                    </a:lnTo>
                    <a:cubicBezTo>
                      <a:pt x="1899" y="14876"/>
                      <a:pt x="1930" y="14855"/>
                      <a:pt x="1950" y="14834"/>
                    </a:cubicBezTo>
                    <a:cubicBezTo>
                      <a:pt x="2210" y="14389"/>
                      <a:pt x="2469" y="13942"/>
                      <a:pt x="2739" y="13497"/>
                    </a:cubicBezTo>
                    <a:cubicBezTo>
                      <a:pt x="3247" y="12635"/>
                      <a:pt x="3766" y="11754"/>
                      <a:pt x="4264" y="10872"/>
                    </a:cubicBezTo>
                    <a:cubicBezTo>
                      <a:pt x="5083" y="9389"/>
                      <a:pt x="5737" y="8050"/>
                      <a:pt x="6256" y="6764"/>
                    </a:cubicBezTo>
                    <a:cubicBezTo>
                      <a:pt x="6401" y="6412"/>
                      <a:pt x="6525" y="6059"/>
                      <a:pt x="6650" y="5717"/>
                    </a:cubicBezTo>
                    <a:lnTo>
                      <a:pt x="6753" y="5426"/>
                    </a:lnTo>
                    <a:cubicBezTo>
                      <a:pt x="6836" y="5198"/>
                      <a:pt x="6929" y="4970"/>
                      <a:pt x="7002" y="4742"/>
                    </a:cubicBezTo>
                    <a:cubicBezTo>
                      <a:pt x="7137" y="4348"/>
                      <a:pt x="7241" y="4016"/>
                      <a:pt x="7314" y="3705"/>
                    </a:cubicBezTo>
                    <a:cubicBezTo>
                      <a:pt x="7386" y="3373"/>
                      <a:pt x="7427" y="3071"/>
                      <a:pt x="7448" y="2792"/>
                    </a:cubicBezTo>
                    <a:cubicBezTo>
                      <a:pt x="8475" y="3590"/>
                      <a:pt x="9543" y="4223"/>
                      <a:pt x="10612" y="4669"/>
                    </a:cubicBezTo>
                    <a:cubicBezTo>
                      <a:pt x="11203" y="4908"/>
                      <a:pt x="11816" y="5095"/>
                      <a:pt x="12427" y="5219"/>
                    </a:cubicBezTo>
                    <a:cubicBezTo>
                      <a:pt x="12987" y="5333"/>
                      <a:pt x="13547" y="5395"/>
                      <a:pt x="14098" y="5395"/>
                    </a:cubicBezTo>
                    <a:cubicBezTo>
                      <a:pt x="14149" y="5395"/>
                      <a:pt x="14201" y="5395"/>
                      <a:pt x="14253" y="5385"/>
                    </a:cubicBezTo>
                    <a:cubicBezTo>
                      <a:pt x="14699" y="5385"/>
                      <a:pt x="15135" y="5323"/>
                      <a:pt x="15539" y="5229"/>
                    </a:cubicBezTo>
                    <a:cubicBezTo>
                      <a:pt x="16006" y="5105"/>
                      <a:pt x="16410" y="4939"/>
                      <a:pt x="16742" y="4710"/>
                    </a:cubicBezTo>
                    <a:cubicBezTo>
                      <a:pt x="16919" y="4586"/>
                      <a:pt x="17074" y="4451"/>
                      <a:pt x="17199" y="4295"/>
                    </a:cubicBezTo>
                    <a:cubicBezTo>
                      <a:pt x="17272" y="4212"/>
                      <a:pt x="17334" y="4129"/>
                      <a:pt x="17396" y="4037"/>
                    </a:cubicBezTo>
                    <a:cubicBezTo>
                      <a:pt x="17448" y="3954"/>
                      <a:pt x="17500" y="3860"/>
                      <a:pt x="17541" y="3746"/>
                    </a:cubicBezTo>
                    <a:cubicBezTo>
                      <a:pt x="17634" y="3549"/>
                      <a:pt x="17687" y="3320"/>
                      <a:pt x="17707" y="3082"/>
                    </a:cubicBezTo>
                    <a:cubicBezTo>
                      <a:pt x="17717" y="2958"/>
                      <a:pt x="17717" y="2833"/>
                      <a:pt x="17717" y="2667"/>
                    </a:cubicBezTo>
                    <a:cubicBezTo>
                      <a:pt x="17707" y="2491"/>
                      <a:pt x="17687" y="2304"/>
                      <a:pt x="17666" y="2107"/>
                    </a:cubicBezTo>
                    <a:cubicBezTo>
                      <a:pt x="17583" y="1536"/>
                      <a:pt x="17427" y="935"/>
                      <a:pt x="17157" y="157"/>
                    </a:cubicBezTo>
                    <a:cubicBezTo>
                      <a:pt x="17147" y="125"/>
                      <a:pt x="17116" y="105"/>
                      <a:pt x="17085" y="105"/>
                    </a:cubicBezTo>
                    <a:cubicBezTo>
                      <a:pt x="17074" y="105"/>
                      <a:pt x="17053" y="115"/>
                      <a:pt x="17044" y="115"/>
                    </a:cubicBezTo>
                    <a:cubicBezTo>
                      <a:pt x="17033" y="125"/>
                      <a:pt x="17012" y="146"/>
                      <a:pt x="17002" y="167"/>
                    </a:cubicBezTo>
                    <a:cubicBezTo>
                      <a:pt x="17002" y="188"/>
                      <a:pt x="17002" y="208"/>
                      <a:pt x="17012" y="240"/>
                    </a:cubicBezTo>
                    <a:cubicBezTo>
                      <a:pt x="17044" y="344"/>
                      <a:pt x="17085" y="447"/>
                      <a:pt x="17116" y="561"/>
                    </a:cubicBezTo>
                    <a:cubicBezTo>
                      <a:pt x="17064" y="510"/>
                      <a:pt x="17002" y="468"/>
                      <a:pt x="16940" y="427"/>
                    </a:cubicBezTo>
                    <a:cubicBezTo>
                      <a:pt x="16825" y="374"/>
                      <a:pt x="16701" y="323"/>
                      <a:pt x="16546" y="281"/>
                    </a:cubicBezTo>
                    <a:cubicBezTo>
                      <a:pt x="16234" y="188"/>
                      <a:pt x="15912" y="167"/>
                      <a:pt x="15633" y="146"/>
                    </a:cubicBezTo>
                    <a:lnTo>
                      <a:pt x="15259" y="146"/>
                    </a:lnTo>
                    <a:cubicBezTo>
                      <a:pt x="15062" y="146"/>
                      <a:pt x="14865" y="146"/>
                      <a:pt x="14678" y="157"/>
                    </a:cubicBezTo>
                    <a:lnTo>
                      <a:pt x="14616" y="157"/>
                    </a:lnTo>
                    <a:cubicBezTo>
                      <a:pt x="14492" y="157"/>
                      <a:pt x="14357" y="157"/>
                      <a:pt x="14232" y="167"/>
                    </a:cubicBezTo>
                    <a:lnTo>
                      <a:pt x="14201" y="167"/>
                    </a:lnTo>
                    <a:cubicBezTo>
                      <a:pt x="14056" y="167"/>
                      <a:pt x="13921" y="157"/>
                      <a:pt x="13786" y="146"/>
                    </a:cubicBezTo>
                    <a:cubicBezTo>
                      <a:pt x="12261" y="74"/>
                      <a:pt x="10622" y="1"/>
                      <a:pt x="9025" y="1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63"/>
              <p:cNvSpPr/>
              <p:nvPr/>
            </p:nvSpPr>
            <p:spPr>
              <a:xfrm>
                <a:off x="2205450" y="2742000"/>
                <a:ext cx="145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59" extrusionOk="0">
                    <a:moveTo>
                      <a:pt x="84" y="1"/>
                    </a:moveTo>
                    <a:cubicBezTo>
                      <a:pt x="84" y="1"/>
                      <a:pt x="74" y="1"/>
                      <a:pt x="63" y="12"/>
                    </a:cubicBezTo>
                    <a:cubicBezTo>
                      <a:pt x="42" y="12"/>
                      <a:pt x="32" y="22"/>
                      <a:pt x="11" y="42"/>
                    </a:cubicBezTo>
                    <a:cubicBezTo>
                      <a:pt x="1" y="63"/>
                      <a:pt x="1" y="95"/>
                      <a:pt x="1" y="115"/>
                    </a:cubicBezTo>
                    <a:cubicBezTo>
                      <a:pt x="94" y="395"/>
                      <a:pt x="187" y="676"/>
                      <a:pt x="281" y="945"/>
                    </a:cubicBezTo>
                    <a:cubicBezTo>
                      <a:pt x="291" y="966"/>
                      <a:pt x="302" y="976"/>
                      <a:pt x="312" y="987"/>
                    </a:cubicBezTo>
                    <a:cubicBezTo>
                      <a:pt x="312" y="997"/>
                      <a:pt x="323" y="997"/>
                      <a:pt x="323" y="1008"/>
                    </a:cubicBezTo>
                    <a:cubicBezTo>
                      <a:pt x="332" y="1038"/>
                      <a:pt x="364" y="1049"/>
                      <a:pt x="395" y="1059"/>
                    </a:cubicBezTo>
                    <a:lnTo>
                      <a:pt x="447" y="1059"/>
                    </a:lnTo>
                    <a:cubicBezTo>
                      <a:pt x="468" y="1059"/>
                      <a:pt x="489" y="1038"/>
                      <a:pt x="498" y="1018"/>
                    </a:cubicBezTo>
                    <a:lnTo>
                      <a:pt x="509" y="1018"/>
                    </a:lnTo>
                    <a:cubicBezTo>
                      <a:pt x="530" y="1008"/>
                      <a:pt x="551" y="997"/>
                      <a:pt x="561" y="976"/>
                    </a:cubicBezTo>
                    <a:cubicBezTo>
                      <a:pt x="571" y="955"/>
                      <a:pt x="581" y="935"/>
                      <a:pt x="571" y="914"/>
                    </a:cubicBezTo>
                    <a:cubicBezTo>
                      <a:pt x="540" y="800"/>
                      <a:pt x="509" y="696"/>
                      <a:pt x="478" y="593"/>
                    </a:cubicBezTo>
                    <a:cubicBezTo>
                      <a:pt x="468" y="520"/>
                      <a:pt x="447" y="457"/>
                      <a:pt x="436" y="395"/>
                    </a:cubicBezTo>
                    <a:cubicBezTo>
                      <a:pt x="426" y="364"/>
                      <a:pt x="395" y="333"/>
                      <a:pt x="374" y="323"/>
                    </a:cubicBezTo>
                    <a:lnTo>
                      <a:pt x="343" y="291"/>
                    </a:lnTo>
                    <a:cubicBezTo>
                      <a:pt x="332" y="291"/>
                      <a:pt x="323" y="281"/>
                      <a:pt x="312" y="281"/>
                    </a:cubicBezTo>
                    <a:cubicBezTo>
                      <a:pt x="302" y="261"/>
                      <a:pt x="302" y="250"/>
                      <a:pt x="281" y="240"/>
                    </a:cubicBezTo>
                    <a:cubicBezTo>
                      <a:pt x="270" y="229"/>
                      <a:pt x="250" y="219"/>
                      <a:pt x="240" y="219"/>
                    </a:cubicBezTo>
                    <a:cubicBezTo>
                      <a:pt x="229" y="198"/>
                      <a:pt x="219" y="188"/>
                      <a:pt x="198" y="178"/>
                    </a:cubicBezTo>
                    <a:lnTo>
                      <a:pt x="198" y="167"/>
                    </a:lnTo>
                    <a:lnTo>
                      <a:pt x="167" y="74"/>
                    </a:lnTo>
                    <a:cubicBezTo>
                      <a:pt x="157" y="53"/>
                      <a:pt x="146" y="32"/>
                      <a:pt x="125" y="22"/>
                    </a:cubicBezTo>
                    <a:cubicBezTo>
                      <a:pt x="115" y="12"/>
                      <a:pt x="104" y="1"/>
                      <a:pt x="84" y="1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63"/>
              <p:cNvSpPr/>
              <p:nvPr/>
            </p:nvSpPr>
            <p:spPr>
              <a:xfrm>
                <a:off x="2541800" y="2875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63"/>
              <p:cNvSpPr/>
              <p:nvPr/>
            </p:nvSpPr>
            <p:spPr>
              <a:xfrm>
                <a:off x="2559950" y="3142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63"/>
              <p:cNvSpPr/>
              <p:nvPr/>
            </p:nvSpPr>
            <p:spPr>
              <a:xfrm>
                <a:off x="2543625" y="3143450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63"/>
              <p:cNvSpPr/>
              <p:nvPr/>
            </p:nvSpPr>
            <p:spPr>
              <a:xfrm>
                <a:off x="2543375" y="3143450"/>
                <a:ext cx="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0"/>
                    </a:move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63"/>
              <p:cNvSpPr/>
              <p:nvPr/>
            </p:nvSpPr>
            <p:spPr>
              <a:xfrm>
                <a:off x="2543375" y="3143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63"/>
              <p:cNvSpPr/>
              <p:nvPr/>
            </p:nvSpPr>
            <p:spPr>
              <a:xfrm>
                <a:off x="2205725" y="2626625"/>
                <a:ext cx="86875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3465" extrusionOk="0">
                    <a:moveTo>
                      <a:pt x="1743" y="0"/>
                    </a:moveTo>
                    <a:cubicBezTo>
                      <a:pt x="778" y="0"/>
                      <a:pt x="0" y="778"/>
                      <a:pt x="0" y="1732"/>
                    </a:cubicBezTo>
                    <a:cubicBezTo>
                      <a:pt x="0" y="2687"/>
                      <a:pt x="778" y="3465"/>
                      <a:pt x="1743" y="3465"/>
                    </a:cubicBezTo>
                    <a:cubicBezTo>
                      <a:pt x="2697" y="3465"/>
                      <a:pt x="3475" y="2687"/>
                      <a:pt x="3475" y="1732"/>
                    </a:cubicBezTo>
                    <a:cubicBezTo>
                      <a:pt x="3475" y="778"/>
                      <a:pt x="2697" y="0"/>
                      <a:pt x="17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63"/>
              <p:cNvSpPr/>
              <p:nvPr/>
            </p:nvSpPr>
            <p:spPr>
              <a:xfrm>
                <a:off x="2222575" y="2629725"/>
                <a:ext cx="6615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2740" extrusionOk="0">
                    <a:moveTo>
                      <a:pt x="415" y="1"/>
                    </a:moveTo>
                    <a:cubicBezTo>
                      <a:pt x="270" y="63"/>
                      <a:pt x="125" y="135"/>
                      <a:pt x="0" y="239"/>
                    </a:cubicBezTo>
                    <a:cubicBezTo>
                      <a:pt x="52" y="260"/>
                      <a:pt x="104" y="291"/>
                      <a:pt x="156" y="312"/>
                    </a:cubicBezTo>
                    <a:cubicBezTo>
                      <a:pt x="291" y="395"/>
                      <a:pt x="426" y="478"/>
                      <a:pt x="560" y="571"/>
                    </a:cubicBezTo>
                    <a:cubicBezTo>
                      <a:pt x="696" y="675"/>
                      <a:pt x="830" y="778"/>
                      <a:pt x="965" y="893"/>
                    </a:cubicBezTo>
                    <a:cubicBezTo>
                      <a:pt x="1214" y="1110"/>
                      <a:pt x="1452" y="1349"/>
                      <a:pt x="1660" y="1608"/>
                    </a:cubicBezTo>
                    <a:cubicBezTo>
                      <a:pt x="1774" y="1733"/>
                      <a:pt x="1878" y="1868"/>
                      <a:pt x="1982" y="2002"/>
                    </a:cubicBezTo>
                    <a:cubicBezTo>
                      <a:pt x="2075" y="2138"/>
                      <a:pt x="2158" y="2283"/>
                      <a:pt x="2241" y="2428"/>
                    </a:cubicBezTo>
                    <a:cubicBezTo>
                      <a:pt x="2282" y="2500"/>
                      <a:pt x="2314" y="2573"/>
                      <a:pt x="2355" y="2656"/>
                    </a:cubicBezTo>
                    <a:cubicBezTo>
                      <a:pt x="2365" y="2677"/>
                      <a:pt x="2376" y="2708"/>
                      <a:pt x="2386" y="2739"/>
                    </a:cubicBezTo>
                    <a:cubicBezTo>
                      <a:pt x="2490" y="2615"/>
                      <a:pt x="2583" y="2470"/>
                      <a:pt x="2646" y="2324"/>
                    </a:cubicBezTo>
                    <a:cubicBezTo>
                      <a:pt x="2625" y="2272"/>
                      <a:pt x="2604" y="2231"/>
                      <a:pt x="2583" y="2189"/>
                    </a:cubicBezTo>
                    <a:lnTo>
                      <a:pt x="2593" y="2189"/>
                    </a:lnTo>
                    <a:cubicBezTo>
                      <a:pt x="2490" y="2002"/>
                      <a:pt x="2376" y="1816"/>
                      <a:pt x="2241" y="1640"/>
                    </a:cubicBezTo>
                    <a:cubicBezTo>
                      <a:pt x="2116" y="1474"/>
                      <a:pt x="1992" y="1308"/>
                      <a:pt x="1847" y="1152"/>
                    </a:cubicBezTo>
                    <a:lnTo>
                      <a:pt x="1847" y="1163"/>
                    </a:lnTo>
                    <a:cubicBezTo>
                      <a:pt x="1681" y="976"/>
                      <a:pt x="1515" y="799"/>
                      <a:pt x="1328" y="644"/>
                    </a:cubicBezTo>
                    <a:cubicBezTo>
                      <a:pt x="1131" y="467"/>
                      <a:pt x="934" y="312"/>
                      <a:pt x="716" y="177"/>
                    </a:cubicBezTo>
                    <a:lnTo>
                      <a:pt x="726" y="177"/>
                    </a:lnTo>
                    <a:cubicBezTo>
                      <a:pt x="623" y="115"/>
                      <a:pt x="519" y="52"/>
                      <a:pt x="4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63"/>
              <p:cNvSpPr/>
              <p:nvPr/>
            </p:nvSpPr>
            <p:spPr>
              <a:xfrm>
                <a:off x="2206500" y="2651775"/>
                <a:ext cx="5890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449" extrusionOk="0">
                    <a:moveTo>
                      <a:pt x="135" y="0"/>
                    </a:moveTo>
                    <a:cubicBezTo>
                      <a:pt x="73" y="125"/>
                      <a:pt x="32" y="260"/>
                      <a:pt x="0" y="405"/>
                    </a:cubicBezTo>
                    <a:cubicBezTo>
                      <a:pt x="94" y="457"/>
                      <a:pt x="187" y="519"/>
                      <a:pt x="281" y="592"/>
                    </a:cubicBezTo>
                    <a:cubicBezTo>
                      <a:pt x="415" y="685"/>
                      <a:pt x="550" y="799"/>
                      <a:pt x="675" y="913"/>
                    </a:cubicBezTo>
                    <a:cubicBezTo>
                      <a:pt x="934" y="1131"/>
                      <a:pt x="1173" y="1369"/>
                      <a:pt x="1380" y="1629"/>
                    </a:cubicBezTo>
                    <a:cubicBezTo>
                      <a:pt x="1597" y="1888"/>
                      <a:pt x="1795" y="2158"/>
                      <a:pt x="1940" y="2448"/>
                    </a:cubicBezTo>
                    <a:cubicBezTo>
                      <a:pt x="2085" y="2427"/>
                      <a:pt x="2231" y="2397"/>
                      <a:pt x="2355" y="2344"/>
                    </a:cubicBezTo>
                    <a:cubicBezTo>
                      <a:pt x="2334" y="2282"/>
                      <a:pt x="2314" y="2241"/>
                      <a:pt x="2282" y="2189"/>
                    </a:cubicBezTo>
                    <a:lnTo>
                      <a:pt x="2293" y="2189"/>
                    </a:lnTo>
                    <a:cubicBezTo>
                      <a:pt x="2189" y="2003"/>
                      <a:pt x="2075" y="1816"/>
                      <a:pt x="1950" y="1650"/>
                    </a:cubicBezTo>
                    <a:cubicBezTo>
                      <a:pt x="1826" y="1473"/>
                      <a:pt x="1691" y="1307"/>
                      <a:pt x="1546" y="1152"/>
                    </a:cubicBezTo>
                    <a:lnTo>
                      <a:pt x="1546" y="1141"/>
                    </a:lnTo>
                    <a:cubicBezTo>
                      <a:pt x="1369" y="965"/>
                      <a:pt x="1193" y="788"/>
                      <a:pt x="1007" y="623"/>
                    </a:cubicBezTo>
                    <a:cubicBezTo>
                      <a:pt x="820" y="457"/>
                      <a:pt x="622" y="301"/>
                      <a:pt x="415" y="166"/>
                    </a:cubicBezTo>
                    <a:cubicBezTo>
                      <a:pt x="322" y="104"/>
                      <a:pt x="228" y="52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63"/>
              <p:cNvSpPr/>
              <p:nvPr/>
            </p:nvSpPr>
            <p:spPr>
              <a:xfrm>
                <a:off x="2245150" y="2680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E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63"/>
              <p:cNvSpPr/>
              <p:nvPr/>
            </p:nvSpPr>
            <p:spPr>
              <a:xfrm>
                <a:off x="2245150" y="2680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EE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63"/>
              <p:cNvSpPr/>
              <p:nvPr/>
            </p:nvSpPr>
            <p:spPr>
              <a:xfrm>
                <a:off x="2245150" y="2680300"/>
                <a:ext cx="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0" y="11"/>
                    </a:move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63"/>
              <p:cNvSpPr/>
              <p:nvPr/>
            </p:nvSpPr>
            <p:spPr>
              <a:xfrm>
                <a:off x="2245150" y="2680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EE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63"/>
              <p:cNvSpPr/>
              <p:nvPr/>
            </p:nvSpPr>
            <p:spPr>
              <a:xfrm>
                <a:off x="2409550" y="3232400"/>
                <a:ext cx="238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1" extrusionOk="0">
                    <a:moveTo>
                      <a:pt x="1" y="1"/>
                    </a:moveTo>
                    <a:lnTo>
                      <a:pt x="1" y="11"/>
                    </a:lnTo>
                    <a:lnTo>
                      <a:pt x="955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37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63"/>
              <p:cNvSpPr/>
              <p:nvPr/>
            </p:nvSpPr>
            <p:spPr>
              <a:xfrm>
                <a:off x="2297000" y="2690675"/>
                <a:ext cx="6952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1671" extrusionOk="0">
                    <a:moveTo>
                      <a:pt x="1225" y="0"/>
                    </a:moveTo>
                    <a:cubicBezTo>
                      <a:pt x="923" y="0"/>
                      <a:pt x="644" y="73"/>
                      <a:pt x="436" y="208"/>
                    </a:cubicBezTo>
                    <a:cubicBezTo>
                      <a:pt x="250" y="322"/>
                      <a:pt x="114" y="488"/>
                      <a:pt x="63" y="675"/>
                    </a:cubicBezTo>
                    <a:cubicBezTo>
                      <a:pt x="1" y="861"/>
                      <a:pt x="31" y="1058"/>
                      <a:pt x="135" y="1214"/>
                    </a:cubicBezTo>
                    <a:cubicBezTo>
                      <a:pt x="197" y="1297"/>
                      <a:pt x="270" y="1380"/>
                      <a:pt x="363" y="1442"/>
                    </a:cubicBezTo>
                    <a:cubicBezTo>
                      <a:pt x="457" y="1505"/>
                      <a:pt x="571" y="1556"/>
                      <a:pt x="685" y="1588"/>
                    </a:cubicBezTo>
                    <a:cubicBezTo>
                      <a:pt x="757" y="1608"/>
                      <a:pt x="831" y="1629"/>
                      <a:pt x="934" y="1639"/>
                    </a:cubicBezTo>
                    <a:cubicBezTo>
                      <a:pt x="1017" y="1650"/>
                      <a:pt x="1110" y="1660"/>
                      <a:pt x="1214" y="1660"/>
                    </a:cubicBezTo>
                    <a:cubicBezTo>
                      <a:pt x="1255" y="1671"/>
                      <a:pt x="1287" y="1671"/>
                      <a:pt x="1318" y="1671"/>
                    </a:cubicBezTo>
                    <a:cubicBezTo>
                      <a:pt x="1504" y="1671"/>
                      <a:pt x="1681" y="1650"/>
                      <a:pt x="1857" y="1618"/>
                    </a:cubicBezTo>
                    <a:cubicBezTo>
                      <a:pt x="1961" y="1598"/>
                      <a:pt x="2075" y="1577"/>
                      <a:pt x="2168" y="1535"/>
                    </a:cubicBezTo>
                    <a:cubicBezTo>
                      <a:pt x="2272" y="1505"/>
                      <a:pt x="2355" y="1463"/>
                      <a:pt x="2428" y="1422"/>
                    </a:cubicBezTo>
                    <a:cubicBezTo>
                      <a:pt x="2532" y="1359"/>
                      <a:pt x="2615" y="1286"/>
                      <a:pt x="2677" y="1203"/>
                    </a:cubicBezTo>
                    <a:cubicBezTo>
                      <a:pt x="2698" y="1162"/>
                      <a:pt x="2728" y="1110"/>
                      <a:pt x="2739" y="1058"/>
                    </a:cubicBezTo>
                    <a:cubicBezTo>
                      <a:pt x="2770" y="986"/>
                      <a:pt x="2781" y="903"/>
                      <a:pt x="2770" y="809"/>
                    </a:cubicBezTo>
                    <a:cubicBezTo>
                      <a:pt x="2760" y="737"/>
                      <a:pt x="2739" y="664"/>
                      <a:pt x="2698" y="581"/>
                    </a:cubicBezTo>
                    <a:cubicBezTo>
                      <a:pt x="2666" y="519"/>
                      <a:pt x="2615" y="447"/>
                      <a:pt x="2552" y="384"/>
                    </a:cubicBezTo>
                    <a:cubicBezTo>
                      <a:pt x="2490" y="332"/>
                      <a:pt x="2428" y="281"/>
                      <a:pt x="2355" y="239"/>
                    </a:cubicBezTo>
                    <a:cubicBezTo>
                      <a:pt x="2324" y="228"/>
                      <a:pt x="2293" y="208"/>
                      <a:pt x="2262" y="198"/>
                    </a:cubicBezTo>
                    <a:cubicBezTo>
                      <a:pt x="2262" y="187"/>
                      <a:pt x="2251" y="187"/>
                      <a:pt x="2230" y="177"/>
                    </a:cubicBezTo>
                    <a:cubicBezTo>
                      <a:pt x="1972" y="104"/>
                      <a:pt x="1629" y="11"/>
                      <a:pt x="1276" y="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63"/>
              <p:cNvSpPr/>
              <p:nvPr/>
            </p:nvSpPr>
            <p:spPr>
              <a:xfrm>
                <a:off x="2508625" y="3115200"/>
                <a:ext cx="61725" cy="109700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4388" extrusionOk="0">
                    <a:moveTo>
                      <a:pt x="311" y="0"/>
                    </a:moveTo>
                    <a:cubicBezTo>
                      <a:pt x="270" y="0"/>
                      <a:pt x="238" y="31"/>
                      <a:pt x="228" y="72"/>
                    </a:cubicBezTo>
                    <a:cubicBezTo>
                      <a:pt x="208" y="104"/>
                      <a:pt x="197" y="135"/>
                      <a:pt x="208" y="166"/>
                    </a:cubicBezTo>
                    <a:cubicBezTo>
                      <a:pt x="249" y="321"/>
                      <a:pt x="280" y="487"/>
                      <a:pt x="311" y="674"/>
                    </a:cubicBezTo>
                    <a:cubicBezTo>
                      <a:pt x="363" y="1121"/>
                      <a:pt x="353" y="1608"/>
                      <a:pt x="280" y="2199"/>
                    </a:cubicBezTo>
                    <a:cubicBezTo>
                      <a:pt x="259" y="2354"/>
                      <a:pt x="228" y="2520"/>
                      <a:pt x="208" y="2686"/>
                    </a:cubicBezTo>
                    <a:cubicBezTo>
                      <a:pt x="187" y="2769"/>
                      <a:pt x="166" y="2852"/>
                      <a:pt x="145" y="2956"/>
                    </a:cubicBezTo>
                    <a:lnTo>
                      <a:pt x="134" y="2977"/>
                    </a:lnTo>
                    <a:lnTo>
                      <a:pt x="114" y="3060"/>
                    </a:lnTo>
                    <a:cubicBezTo>
                      <a:pt x="52" y="3320"/>
                      <a:pt x="0" y="3569"/>
                      <a:pt x="62" y="3817"/>
                    </a:cubicBezTo>
                    <a:cubicBezTo>
                      <a:pt x="93" y="3931"/>
                      <a:pt x="166" y="4046"/>
                      <a:pt x="259" y="4139"/>
                    </a:cubicBezTo>
                    <a:cubicBezTo>
                      <a:pt x="332" y="4201"/>
                      <a:pt x="415" y="4253"/>
                      <a:pt x="539" y="4295"/>
                    </a:cubicBezTo>
                    <a:cubicBezTo>
                      <a:pt x="653" y="4346"/>
                      <a:pt x="768" y="4357"/>
                      <a:pt x="871" y="4378"/>
                    </a:cubicBezTo>
                    <a:cubicBezTo>
                      <a:pt x="944" y="4388"/>
                      <a:pt x="1017" y="4388"/>
                      <a:pt x="1079" y="4388"/>
                    </a:cubicBezTo>
                    <a:cubicBezTo>
                      <a:pt x="1130" y="4388"/>
                      <a:pt x="1183" y="4388"/>
                      <a:pt x="1234" y="4378"/>
                    </a:cubicBezTo>
                    <a:cubicBezTo>
                      <a:pt x="1359" y="4367"/>
                      <a:pt x="1483" y="4346"/>
                      <a:pt x="1587" y="4315"/>
                    </a:cubicBezTo>
                    <a:cubicBezTo>
                      <a:pt x="1690" y="4284"/>
                      <a:pt x="1794" y="4242"/>
                      <a:pt x="1877" y="4191"/>
                    </a:cubicBezTo>
                    <a:cubicBezTo>
                      <a:pt x="1950" y="4139"/>
                      <a:pt x="2022" y="4076"/>
                      <a:pt x="2095" y="3983"/>
                    </a:cubicBezTo>
                    <a:cubicBezTo>
                      <a:pt x="2147" y="3910"/>
                      <a:pt x="2199" y="3817"/>
                      <a:pt x="2241" y="3714"/>
                    </a:cubicBezTo>
                    <a:cubicBezTo>
                      <a:pt x="2334" y="3527"/>
                      <a:pt x="2386" y="3299"/>
                      <a:pt x="2427" y="3039"/>
                    </a:cubicBezTo>
                    <a:cubicBezTo>
                      <a:pt x="2458" y="2811"/>
                      <a:pt x="2469" y="2562"/>
                      <a:pt x="2458" y="2313"/>
                    </a:cubicBezTo>
                    <a:cubicBezTo>
                      <a:pt x="2448" y="2096"/>
                      <a:pt x="2427" y="1877"/>
                      <a:pt x="2386" y="1681"/>
                    </a:cubicBezTo>
                    <a:cubicBezTo>
                      <a:pt x="2344" y="1442"/>
                      <a:pt x="2251" y="1224"/>
                      <a:pt x="2116" y="1038"/>
                    </a:cubicBezTo>
                    <a:cubicBezTo>
                      <a:pt x="1815" y="612"/>
                      <a:pt x="1317" y="374"/>
                      <a:pt x="913" y="218"/>
                    </a:cubicBezTo>
                    <a:cubicBezTo>
                      <a:pt x="736" y="145"/>
                      <a:pt x="549" y="83"/>
                      <a:pt x="353" y="10"/>
                    </a:cubicBezTo>
                    <a:lnTo>
                      <a:pt x="332" y="10"/>
                    </a:lnTo>
                    <a:cubicBezTo>
                      <a:pt x="321" y="0"/>
                      <a:pt x="321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63"/>
              <p:cNvSpPr/>
              <p:nvPr/>
            </p:nvSpPr>
            <p:spPr>
              <a:xfrm>
                <a:off x="2639325" y="2905900"/>
                <a:ext cx="115925" cy="168075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723" extrusionOk="0">
                    <a:moveTo>
                      <a:pt x="3195" y="1"/>
                    </a:moveTo>
                    <a:cubicBezTo>
                      <a:pt x="3174" y="1"/>
                      <a:pt x="3153" y="12"/>
                      <a:pt x="3143" y="21"/>
                    </a:cubicBezTo>
                    <a:cubicBezTo>
                      <a:pt x="3112" y="42"/>
                      <a:pt x="3101" y="74"/>
                      <a:pt x="3112" y="104"/>
                    </a:cubicBezTo>
                    <a:lnTo>
                      <a:pt x="3112" y="115"/>
                    </a:lnTo>
                    <a:cubicBezTo>
                      <a:pt x="3112" y="125"/>
                      <a:pt x="3122" y="146"/>
                      <a:pt x="3133" y="157"/>
                    </a:cubicBezTo>
                    <a:cubicBezTo>
                      <a:pt x="3205" y="260"/>
                      <a:pt x="3278" y="364"/>
                      <a:pt x="3340" y="478"/>
                    </a:cubicBezTo>
                    <a:cubicBezTo>
                      <a:pt x="3465" y="717"/>
                      <a:pt x="3558" y="966"/>
                      <a:pt x="3620" y="1225"/>
                    </a:cubicBezTo>
                    <a:cubicBezTo>
                      <a:pt x="3682" y="1474"/>
                      <a:pt x="3714" y="1743"/>
                      <a:pt x="3714" y="2003"/>
                    </a:cubicBezTo>
                    <a:lnTo>
                      <a:pt x="3714" y="2013"/>
                    </a:lnTo>
                    <a:cubicBezTo>
                      <a:pt x="3703" y="2273"/>
                      <a:pt x="3661" y="2532"/>
                      <a:pt x="3589" y="2771"/>
                    </a:cubicBezTo>
                    <a:cubicBezTo>
                      <a:pt x="3527" y="3020"/>
                      <a:pt x="3423" y="3248"/>
                      <a:pt x="3288" y="3465"/>
                    </a:cubicBezTo>
                    <a:cubicBezTo>
                      <a:pt x="3163" y="3673"/>
                      <a:pt x="3008" y="3860"/>
                      <a:pt x="2842" y="4016"/>
                    </a:cubicBezTo>
                    <a:cubicBezTo>
                      <a:pt x="2676" y="4181"/>
                      <a:pt x="2479" y="4316"/>
                      <a:pt x="2261" y="4430"/>
                    </a:cubicBezTo>
                    <a:cubicBezTo>
                      <a:pt x="2064" y="4534"/>
                      <a:pt x="1856" y="4617"/>
                      <a:pt x="1639" y="4669"/>
                    </a:cubicBezTo>
                    <a:cubicBezTo>
                      <a:pt x="1432" y="4721"/>
                      <a:pt x="1224" y="4742"/>
                      <a:pt x="1006" y="4742"/>
                    </a:cubicBezTo>
                    <a:lnTo>
                      <a:pt x="964" y="4742"/>
                    </a:lnTo>
                    <a:cubicBezTo>
                      <a:pt x="768" y="4742"/>
                      <a:pt x="570" y="4710"/>
                      <a:pt x="383" y="4659"/>
                    </a:cubicBezTo>
                    <a:lnTo>
                      <a:pt x="353" y="4659"/>
                    </a:lnTo>
                    <a:cubicBezTo>
                      <a:pt x="332" y="4659"/>
                      <a:pt x="300" y="4669"/>
                      <a:pt x="280" y="4700"/>
                    </a:cubicBezTo>
                    <a:cubicBezTo>
                      <a:pt x="114" y="4938"/>
                      <a:pt x="21" y="5250"/>
                      <a:pt x="0" y="5623"/>
                    </a:cubicBezTo>
                    <a:cubicBezTo>
                      <a:pt x="0" y="5768"/>
                      <a:pt x="0" y="5934"/>
                      <a:pt x="31" y="6121"/>
                    </a:cubicBezTo>
                    <a:cubicBezTo>
                      <a:pt x="52" y="6277"/>
                      <a:pt x="83" y="6432"/>
                      <a:pt x="125" y="6588"/>
                    </a:cubicBezTo>
                    <a:cubicBezTo>
                      <a:pt x="135" y="6619"/>
                      <a:pt x="145" y="6630"/>
                      <a:pt x="166" y="6639"/>
                    </a:cubicBezTo>
                    <a:cubicBezTo>
                      <a:pt x="176" y="6650"/>
                      <a:pt x="187" y="6650"/>
                      <a:pt x="197" y="6660"/>
                    </a:cubicBezTo>
                    <a:cubicBezTo>
                      <a:pt x="197" y="6692"/>
                      <a:pt x="238" y="6722"/>
                      <a:pt x="280" y="6722"/>
                    </a:cubicBezTo>
                    <a:lnTo>
                      <a:pt x="332" y="6722"/>
                    </a:lnTo>
                    <a:cubicBezTo>
                      <a:pt x="819" y="6722"/>
                      <a:pt x="1307" y="6671"/>
                      <a:pt x="1784" y="6547"/>
                    </a:cubicBezTo>
                    <a:cubicBezTo>
                      <a:pt x="2313" y="6411"/>
                      <a:pt x="2780" y="6215"/>
                      <a:pt x="3184" y="5945"/>
                    </a:cubicBezTo>
                    <a:cubicBezTo>
                      <a:pt x="3402" y="5800"/>
                      <a:pt x="3589" y="5634"/>
                      <a:pt x="3755" y="5457"/>
                    </a:cubicBezTo>
                    <a:cubicBezTo>
                      <a:pt x="3931" y="5281"/>
                      <a:pt x="4087" y="5074"/>
                      <a:pt x="4201" y="4855"/>
                    </a:cubicBezTo>
                    <a:cubicBezTo>
                      <a:pt x="4419" y="4472"/>
                      <a:pt x="4543" y="4005"/>
                      <a:pt x="4595" y="3486"/>
                    </a:cubicBezTo>
                    <a:cubicBezTo>
                      <a:pt x="4636" y="3009"/>
                      <a:pt x="4606" y="2511"/>
                      <a:pt x="4481" y="2013"/>
                    </a:cubicBezTo>
                    <a:cubicBezTo>
                      <a:pt x="4419" y="1775"/>
                      <a:pt x="4346" y="1547"/>
                      <a:pt x="4242" y="1308"/>
                    </a:cubicBezTo>
                    <a:cubicBezTo>
                      <a:pt x="4149" y="1090"/>
                      <a:pt x="4025" y="883"/>
                      <a:pt x="3890" y="685"/>
                    </a:cubicBezTo>
                    <a:cubicBezTo>
                      <a:pt x="3797" y="561"/>
                      <a:pt x="3693" y="436"/>
                      <a:pt x="3589" y="323"/>
                    </a:cubicBezTo>
                    <a:cubicBezTo>
                      <a:pt x="3485" y="229"/>
                      <a:pt x="3382" y="125"/>
                      <a:pt x="3257" y="32"/>
                    </a:cubicBezTo>
                    <a:cubicBezTo>
                      <a:pt x="3236" y="21"/>
                      <a:pt x="3216" y="1"/>
                      <a:pt x="31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63"/>
              <p:cNvSpPr/>
              <p:nvPr/>
            </p:nvSpPr>
            <p:spPr>
              <a:xfrm>
                <a:off x="2295700" y="2536375"/>
                <a:ext cx="357125" cy="695800"/>
              </a:xfrm>
              <a:custGeom>
                <a:avLst/>
                <a:gdLst/>
                <a:ahLst/>
                <a:cxnLst/>
                <a:rect l="l" t="t" r="r" b="b"/>
                <a:pathLst>
                  <a:path w="14285" h="27832" extrusionOk="0">
                    <a:moveTo>
                      <a:pt x="6961" y="1"/>
                    </a:moveTo>
                    <a:cubicBezTo>
                      <a:pt x="6930" y="1"/>
                      <a:pt x="6899" y="10"/>
                      <a:pt x="6867" y="10"/>
                    </a:cubicBezTo>
                    <a:cubicBezTo>
                      <a:pt x="6816" y="21"/>
                      <a:pt x="6764" y="31"/>
                      <a:pt x="6722" y="52"/>
                    </a:cubicBezTo>
                    <a:cubicBezTo>
                      <a:pt x="6650" y="84"/>
                      <a:pt x="6588" y="135"/>
                      <a:pt x="6546" y="208"/>
                    </a:cubicBezTo>
                    <a:cubicBezTo>
                      <a:pt x="6505" y="270"/>
                      <a:pt x="6484" y="342"/>
                      <a:pt x="6484" y="436"/>
                    </a:cubicBezTo>
                    <a:cubicBezTo>
                      <a:pt x="6473" y="488"/>
                      <a:pt x="6484" y="540"/>
                      <a:pt x="6494" y="591"/>
                    </a:cubicBezTo>
                    <a:cubicBezTo>
                      <a:pt x="6494" y="633"/>
                      <a:pt x="6505" y="674"/>
                      <a:pt x="6525" y="727"/>
                    </a:cubicBezTo>
                    <a:cubicBezTo>
                      <a:pt x="6556" y="820"/>
                      <a:pt x="6598" y="923"/>
                      <a:pt x="6650" y="1027"/>
                    </a:cubicBezTo>
                    <a:cubicBezTo>
                      <a:pt x="6701" y="1110"/>
                      <a:pt x="6764" y="1204"/>
                      <a:pt x="6826" y="1276"/>
                    </a:cubicBezTo>
                    <a:cubicBezTo>
                      <a:pt x="6629" y="1287"/>
                      <a:pt x="6452" y="1297"/>
                      <a:pt x="6286" y="1328"/>
                    </a:cubicBezTo>
                    <a:cubicBezTo>
                      <a:pt x="6069" y="1359"/>
                      <a:pt x="5841" y="1421"/>
                      <a:pt x="5592" y="1515"/>
                    </a:cubicBezTo>
                    <a:cubicBezTo>
                      <a:pt x="5364" y="1598"/>
                      <a:pt x="5156" y="1691"/>
                      <a:pt x="4896" y="1815"/>
                    </a:cubicBezTo>
                    <a:cubicBezTo>
                      <a:pt x="4866" y="1836"/>
                      <a:pt x="4824" y="1857"/>
                      <a:pt x="4783" y="1878"/>
                    </a:cubicBezTo>
                    <a:cubicBezTo>
                      <a:pt x="4700" y="1919"/>
                      <a:pt x="4606" y="1961"/>
                      <a:pt x="4513" y="2002"/>
                    </a:cubicBezTo>
                    <a:cubicBezTo>
                      <a:pt x="4389" y="2064"/>
                      <a:pt x="4243" y="2106"/>
                      <a:pt x="4098" y="2147"/>
                    </a:cubicBezTo>
                    <a:cubicBezTo>
                      <a:pt x="3849" y="2220"/>
                      <a:pt x="3579" y="2251"/>
                      <a:pt x="3310" y="2251"/>
                    </a:cubicBezTo>
                    <a:cubicBezTo>
                      <a:pt x="3165" y="2251"/>
                      <a:pt x="3009" y="2241"/>
                      <a:pt x="2863" y="2220"/>
                    </a:cubicBezTo>
                    <a:lnTo>
                      <a:pt x="2646" y="2189"/>
                    </a:lnTo>
                    <a:cubicBezTo>
                      <a:pt x="2563" y="2168"/>
                      <a:pt x="2490" y="2158"/>
                      <a:pt x="2428" y="2137"/>
                    </a:cubicBezTo>
                    <a:cubicBezTo>
                      <a:pt x="2345" y="2117"/>
                      <a:pt x="2272" y="2096"/>
                      <a:pt x="2210" y="2054"/>
                    </a:cubicBezTo>
                    <a:cubicBezTo>
                      <a:pt x="2199" y="2034"/>
                      <a:pt x="2179" y="2013"/>
                      <a:pt x="2158" y="2002"/>
                    </a:cubicBezTo>
                    <a:cubicBezTo>
                      <a:pt x="2054" y="1971"/>
                      <a:pt x="1961" y="1961"/>
                      <a:pt x="1858" y="1961"/>
                    </a:cubicBezTo>
                    <a:cubicBezTo>
                      <a:pt x="1526" y="1961"/>
                      <a:pt x="1204" y="2106"/>
                      <a:pt x="996" y="2230"/>
                    </a:cubicBezTo>
                    <a:cubicBezTo>
                      <a:pt x="820" y="2334"/>
                      <a:pt x="654" y="2469"/>
                      <a:pt x="498" y="2615"/>
                    </a:cubicBezTo>
                    <a:cubicBezTo>
                      <a:pt x="353" y="2749"/>
                      <a:pt x="249" y="2894"/>
                      <a:pt x="177" y="3029"/>
                    </a:cubicBezTo>
                    <a:cubicBezTo>
                      <a:pt x="146" y="3039"/>
                      <a:pt x="125" y="3071"/>
                      <a:pt x="115" y="3092"/>
                    </a:cubicBezTo>
                    <a:cubicBezTo>
                      <a:pt x="21" y="3600"/>
                      <a:pt x="0" y="4108"/>
                      <a:pt x="73" y="4606"/>
                    </a:cubicBezTo>
                    <a:cubicBezTo>
                      <a:pt x="104" y="4844"/>
                      <a:pt x="156" y="5093"/>
                      <a:pt x="239" y="5321"/>
                    </a:cubicBezTo>
                    <a:cubicBezTo>
                      <a:pt x="312" y="5550"/>
                      <a:pt x="405" y="5768"/>
                      <a:pt x="530" y="5985"/>
                    </a:cubicBezTo>
                    <a:cubicBezTo>
                      <a:pt x="758" y="6411"/>
                      <a:pt x="1090" y="6785"/>
                      <a:pt x="1473" y="7064"/>
                    </a:cubicBezTo>
                    <a:cubicBezTo>
                      <a:pt x="1671" y="7209"/>
                      <a:pt x="1899" y="7324"/>
                      <a:pt x="2137" y="7428"/>
                    </a:cubicBezTo>
                    <a:cubicBezTo>
                      <a:pt x="2407" y="7531"/>
                      <a:pt x="2697" y="7604"/>
                      <a:pt x="2988" y="7677"/>
                    </a:cubicBezTo>
                    <a:lnTo>
                      <a:pt x="3071" y="7697"/>
                    </a:lnTo>
                    <a:cubicBezTo>
                      <a:pt x="3195" y="7728"/>
                      <a:pt x="3351" y="7770"/>
                      <a:pt x="3506" y="7811"/>
                    </a:cubicBezTo>
                    <a:cubicBezTo>
                      <a:pt x="3631" y="8973"/>
                      <a:pt x="3662" y="10155"/>
                      <a:pt x="3672" y="11307"/>
                    </a:cubicBezTo>
                    <a:lnTo>
                      <a:pt x="3683" y="11628"/>
                    </a:lnTo>
                    <a:cubicBezTo>
                      <a:pt x="3693" y="12241"/>
                      <a:pt x="3714" y="12894"/>
                      <a:pt x="3745" y="13537"/>
                    </a:cubicBezTo>
                    <a:cubicBezTo>
                      <a:pt x="3787" y="14222"/>
                      <a:pt x="3849" y="14834"/>
                      <a:pt x="3942" y="15425"/>
                    </a:cubicBezTo>
                    <a:cubicBezTo>
                      <a:pt x="4046" y="16079"/>
                      <a:pt x="4191" y="16711"/>
                      <a:pt x="4368" y="17303"/>
                    </a:cubicBezTo>
                    <a:cubicBezTo>
                      <a:pt x="4534" y="17811"/>
                      <a:pt x="4741" y="18340"/>
                      <a:pt x="4990" y="18869"/>
                    </a:cubicBezTo>
                    <a:cubicBezTo>
                      <a:pt x="5436" y="19834"/>
                      <a:pt x="6048" y="20798"/>
                      <a:pt x="6795" y="21732"/>
                    </a:cubicBezTo>
                    <a:cubicBezTo>
                      <a:pt x="7003" y="22001"/>
                      <a:pt x="7241" y="22282"/>
                      <a:pt x="7501" y="22562"/>
                    </a:cubicBezTo>
                    <a:cubicBezTo>
                      <a:pt x="7625" y="22707"/>
                      <a:pt x="7739" y="22821"/>
                      <a:pt x="7842" y="22935"/>
                    </a:cubicBezTo>
                    <a:lnTo>
                      <a:pt x="8185" y="23278"/>
                    </a:lnTo>
                    <a:lnTo>
                      <a:pt x="8361" y="23444"/>
                    </a:lnTo>
                    <a:cubicBezTo>
                      <a:pt x="8755" y="23827"/>
                      <a:pt x="9170" y="24221"/>
                      <a:pt x="9513" y="24668"/>
                    </a:cubicBezTo>
                    <a:cubicBezTo>
                      <a:pt x="9741" y="24968"/>
                      <a:pt x="9907" y="25249"/>
                      <a:pt x="10032" y="25528"/>
                    </a:cubicBezTo>
                    <a:cubicBezTo>
                      <a:pt x="10115" y="25736"/>
                      <a:pt x="10177" y="25954"/>
                      <a:pt x="10207" y="26161"/>
                    </a:cubicBezTo>
                    <a:cubicBezTo>
                      <a:pt x="10218" y="26254"/>
                      <a:pt x="10218" y="26358"/>
                      <a:pt x="10197" y="26483"/>
                    </a:cubicBezTo>
                    <a:lnTo>
                      <a:pt x="10197" y="26493"/>
                    </a:lnTo>
                    <a:lnTo>
                      <a:pt x="10166" y="26711"/>
                    </a:lnTo>
                    <a:cubicBezTo>
                      <a:pt x="10135" y="26867"/>
                      <a:pt x="10104" y="27033"/>
                      <a:pt x="10104" y="27188"/>
                    </a:cubicBezTo>
                    <a:cubicBezTo>
                      <a:pt x="10104" y="27240"/>
                      <a:pt x="10115" y="27292"/>
                      <a:pt x="10124" y="27344"/>
                    </a:cubicBezTo>
                    <a:cubicBezTo>
                      <a:pt x="10135" y="27395"/>
                      <a:pt x="10156" y="27437"/>
                      <a:pt x="10166" y="27478"/>
                    </a:cubicBezTo>
                    <a:cubicBezTo>
                      <a:pt x="10187" y="27520"/>
                      <a:pt x="10218" y="27561"/>
                      <a:pt x="10249" y="27603"/>
                    </a:cubicBezTo>
                    <a:cubicBezTo>
                      <a:pt x="10280" y="27644"/>
                      <a:pt x="10322" y="27676"/>
                      <a:pt x="10363" y="27697"/>
                    </a:cubicBezTo>
                    <a:cubicBezTo>
                      <a:pt x="10426" y="27738"/>
                      <a:pt x="10498" y="27769"/>
                      <a:pt x="10560" y="27780"/>
                    </a:cubicBezTo>
                    <a:cubicBezTo>
                      <a:pt x="10664" y="27810"/>
                      <a:pt x="10758" y="27821"/>
                      <a:pt x="10841" y="27831"/>
                    </a:cubicBezTo>
                    <a:lnTo>
                      <a:pt x="11007" y="27831"/>
                    </a:lnTo>
                    <a:cubicBezTo>
                      <a:pt x="11141" y="27831"/>
                      <a:pt x="11276" y="27821"/>
                      <a:pt x="11452" y="27800"/>
                    </a:cubicBezTo>
                    <a:cubicBezTo>
                      <a:pt x="11660" y="27769"/>
                      <a:pt x="11846" y="27727"/>
                      <a:pt x="12012" y="27665"/>
                    </a:cubicBezTo>
                    <a:cubicBezTo>
                      <a:pt x="12095" y="27634"/>
                      <a:pt x="12158" y="27603"/>
                      <a:pt x="12210" y="27572"/>
                    </a:cubicBezTo>
                    <a:cubicBezTo>
                      <a:pt x="12251" y="27551"/>
                      <a:pt x="12282" y="27531"/>
                      <a:pt x="12324" y="27489"/>
                    </a:cubicBezTo>
                    <a:cubicBezTo>
                      <a:pt x="12376" y="27458"/>
                      <a:pt x="12427" y="27416"/>
                      <a:pt x="12469" y="27365"/>
                    </a:cubicBezTo>
                    <a:cubicBezTo>
                      <a:pt x="12593" y="27219"/>
                      <a:pt x="12687" y="27022"/>
                      <a:pt x="12749" y="26784"/>
                    </a:cubicBezTo>
                    <a:cubicBezTo>
                      <a:pt x="12770" y="26680"/>
                      <a:pt x="12780" y="26566"/>
                      <a:pt x="12791" y="26462"/>
                    </a:cubicBezTo>
                    <a:cubicBezTo>
                      <a:pt x="12801" y="26337"/>
                      <a:pt x="12812" y="26213"/>
                      <a:pt x="12812" y="26099"/>
                    </a:cubicBezTo>
                    <a:cubicBezTo>
                      <a:pt x="12821" y="25933"/>
                      <a:pt x="12821" y="25777"/>
                      <a:pt x="12842" y="25622"/>
                    </a:cubicBezTo>
                    <a:cubicBezTo>
                      <a:pt x="12853" y="25415"/>
                      <a:pt x="12874" y="25217"/>
                      <a:pt x="12894" y="25020"/>
                    </a:cubicBezTo>
                    <a:lnTo>
                      <a:pt x="12904" y="25010"/>
                    </a:lnTo>
                    <a:cubicBezTo>
                      <a:pt x="12946" y="24719"/>
                      <a:pt x="12998" y="24449"/>
                      <a:pt x="13060" y="24191"/>
                    </a:cubicBezTo>
                    <a:cubicBezTo>
                      <a:pt x="13133" y="23931"/>
                      <a:pt x="13216" y="23661"/>
                      <a:pt x="13330" y="23391"/>
                    </a:cubicBezTo>
                    <a:lnTo>
                      <a:pt x="13340" y="23371"/>
                    </a:lnTo>
                    <a:cubicBezTo>
                      <a:pt x="13382" y="23278"/>
                      <a:pt x="13423" y="23174"/>
                      <a:pt x="13475" y="23070"/>
                    </a:cubicBezTo>
                    <a:lnTo>
                      <a:pt x="13506" y="22997"/>
                    </a:lnTo>
                    <a:cubicBezTo>
                      <a:pt x="13568" y="22852"/>
                      <a:pt x="13631" y="22718"/>
                      <a:pt x="13693" y="22582"/>
                    </a:cubicBezTo>
                    <a:cubicBezTo>
                      <a:pt x="13817" y="22282"/>
                      <a:pt x="13921" y="22043"/>
                      <a:pt x="14004" y="21815"/>
                    </a:cubicBezTo>
                    <a:cubicBezTo>
                      <a:pt x="14098" y="21545"/>
                      <a:pt x="14170" y="21286"/>
                      <a:pt x="14211" y="21026"/>
                    </a:cubicBezTo>
                    <a:cubicBezTo>
                      <a:pt x="14264" y="20767"/>
                      <a:pt x="14284" y="20498"/>
                      <a:pt x="14274" y="20238"/>
                    </a:cubicBezTo>
                    <a:cubicBezTo>
                      <a:pt x="14264" y="19958"/>
                      <a:pt x="14222" y="19678"/>
                      <a:pt x="14139" y="19387"/>
                    </a:cubicBezTo>
                    <a:cubicBezTo>
                      <a:pt x="14098" y="19232"/>
                      <a:pt x="14036" y="19087"/>
                      <a:pt x="13983" y="18952"/>
                    </a:cubicBezTo>
                    <a:cubicBezTo>
                      <a:pt x="13932" y="18806"/>
                      <a:pt x="13870" y="18651"/>
                      <a:pt x="13807" y="18506"/>
                    </a:cubicBezTo>
                    <a:cubicBezTo>
                      <a:pt x="13548" y="17884"/>
                      <a:pt x="13268" y="17282"/>
                      <a:pt x="13040" y="16826"/>
                    </a:cubicBezTo>
                    <a:cubicBezTo>
                      <a:pt x="12904" y="16556"/>
                      <a:pt x="12770" y="16275"/>
                      <a:pt x="12635" y="15996"/>
                    </a:cubicBezTo>
                    <a:cubicBezTo>
                      <a:pt x="12251" y="15249"/>
                      <a:pt x="11867" y="14461"/>
                      <a:pt x="11535" y="13672"/>
                    </a:cubicBezTo>
                    <a:cubicBezTo>
                      <a:pt x="11369" y="13288"/>
                      <a:pt x="11214" y="12884"/>
                      <a:pt x="11048" y="12417"/>
                    </a:cubicBezTo>
                    <a:cubicBezTo>
                      <a:pt x="10892" y="11992"/>
                      <a:pt x="10747" y="11545"/>
                      <a:pt x="10622" y="11100"/>
                    </a:cubicBezTo>
                    <a:cubicBezTo>
                      <a:pt x="10343" y="10176"/>
                      <a:pt x="10145" y="9274"/>
                      <a:pt x="10032" y="8423"/>
                    </a:cubicBezTo>
                    <a:lnTo>
                      <a:pt x="10032" y="8403"/>
                    </a:lnTo>
                    <a:cubicBezTo>
                      <a:pt x="10021" y="8320"/>
                      <a:pt x="10011" y="8247"/>
                      <a:pt x="10000" y="8164"/>
                    </a:cubicBezTo>
                    <a:cubicBezTo>
                      <a:pt x="10000" y="8122"/>
                      <a:pt x="9990" y="8071"/>
                      <a:pt x="9990" y="8029"/>
                    </a:cubicBezTo>
                    <a:cubicBezTo>
                      <a:pt x="9979" y="7998"/>
                      <a:pt x="9979" y="7977"/>
                      <a:pt x="9979" y="7956"/>
                    </a:cubicBezTo>
                    <a:lnTo>
                      <a:pt x="9979" y="7936"/>
                    </a:lnTo>
                    <a:cubicBezTo>
                      <a:pt x="10032" y="7656"/>
                      <a:pt x="10104" y="7375"/>
                      <a:pt x="10177" y="7106"/>
                    </a:cubicBezTo>
                    <a:lnTo>
                      <a:pt x="10218" y="6971"/>
                    </a:lnTo>
                    <a:cubicBezTo>
                      <a:pt x="10301" y="6649"/>
                      <a:pt x="10373" y="6338"/>
                      <a:pt x="10415" y="6027"/>
                    </a:cubicBezTo>
                    <a:cubicBezTo>
                      <a:pt x="10456" y="5706"/>
                      <a:pt x="10467" y="5395"/>
                      <a:pt x="10456" y="5093"/>
                    </a:cubicBezTo>
                    <a:cubicBezTo>
                      <a:pt x="10446" y="4793"/>
                      <a:pt x="10405" y="4482"/>
                      <a:pt x="10332" y="4180"/>
                    </a:cubicBezTo>
                    <a:cubicBezTo>
                      <a:pt x="10270" y="3932"/>
                      <a:pt x="10177" y="3662"/>
                      <a:pt x="10052" y="3403"/>
                    </a:cubicBezTo>
                    <a:cubicBezTo>
                      <a:pt x="9938" y="3175"/>
                      <a:pt x="9793" y="2936"/>
                      <a:pt x="9606" y="2677"/>
                    </a:cubicBezTo>
                    <a:cubicBezTo>
                      <a:pt x="9534" y="2573"/>
                      <a:pt x="9461" y="2479"/>
                      <a:pt x="9388" y="2386"/>
                    </a:cubicBezTo>
                    <a:cubicBezTo>
                      <a:pt x="9315" y="2293"/>
                      <a:pt x="9243" y="2189"/>
                      <a:pt x="9170" y="2096"/>
                    </a:cubicBezTo>
                    <a:cubicBezTo>
                      <a:pt x="9025" y="1898"/>
                      <a:pt x="8911" y="1712"/>
                      <a:pt x="8838" y="1525"/>
                    </a:cubicBezTo>
                    <a:lnTo>
                      <a:pt x="8828" y="1515"/>
                    </a:lnTo>
                    <a:cubicBezTo>
                      <a:pt x="8755" y="1328"/>
                      <a:pt x="8693" y="1142"/>
                      <a:pt x="8672" y="955"/>
                    </a:cubicBezTo>
                    <a:lnTo>
                      <a:pt x="8662" y="934"/>
                    </a:lnTo>
                    <a:lnTo>
                      <a:pt x="8672" y="934"/>
                    </a:lnTo>
                    <a:cubicBezTo>
                      <a:pt x="8662" y="903"/>
                      <a:pt x="8662" y="872"/>
                      <a:pt x="8651" y="830"/>
                    </a:cubicBezTo>
                    <a:cubicBezTo>
                      <a:pt x="8651" y="789"/>
                      <a:pt x="8642" y="737"/>
                      <a:pt x="8642" y="685"/>
                    </a:cubicBezTo>
                    <a:cubicBezTo>
                      <a:pt x="8631" y="602"/>
                      <a:pt x="8610" y="519"/>
                      <a:pt x="8579" y="436"/>
                    </a:cubicBezTo>
                    <a:cubicBezTo>
                      <a:pt x="8559" y="395"/>
                      <a:pt x="8548" y="353"/>
                      <a:pt x="8527" y="332"/>
                    </a:cubicBezTo>
                    <a:cubicBezTo>
                      <a:pt x="8496" y="291"/>
                      <a:pt x="8465" y="259"/>
                      <a:pt x="8434" y="239"/>
                    </a:cubicBezTo>
                    <a:cubicBezTo>
                      <a:pt x="8403" y="218"/>
                      <a:pt x="8361" y="208"/>
                      <a:pt x="8320" y="197"/>
                    </a:cubicBezTo>
                    <a:lnTo>
                      <a:pt x="8257" y="197"/>
                    </a:lnTo>
                    <a:cubicBezTo>
                      <a:pt x="8227" y="197"/>
                      <a:pt x="8185" y="197"/>
                      <a:pt x="8154" y="208"/>
                    </a:cubicBezTo>
                    <a:cubicBezTo>
                      <a:pt x="8040" y="229"/>
                      <a:pt x="7946" y="280"/>
                      <a:pt x="7874" y="353"/>
                    </a:cubicBezTo>
                    <a:cubicBezTo>
                      <a:pt x="7812" y="425"/>
                      <a:pt x="7770" y="519"/>
                      <a:pt x="7739" y="633"/>
                    </a:cubicBezTo>
                    <a:cubicBezTo>
                      <a:pt x="7729" y="685"/>
                      <a:pt x="7718" y="747"/>
                      <a:pt x="7718" y="810"/>
                    </a:cubicBezTo>
                    <a:lnTo>
                      <a:pt x="7687" y="737"/>
                    </a:lnTo>
                    <a:cubicBezTo>
                      <a:pt x="7666" y="695"/>
                      <a:pt x="7646" y="654"/>
                      <a:pt x="7614" y="612"/>
                    </a:cubicBezTo>
                    <a:cubicBezTo>
                      <a:pt x="7563" y="498"/>
                      <a:pt x="7510" y="415"/>
                      <a:pt x="7469" y="342"/>
                    </a:cubicBezTo>
                    <a:cubicBezTo>
                      <a:pt x="7407" y="249"/>
                      <a:pt x="7344" y="176"/>
                      <a:pt x="7272" y="125"/>
                    </a:cubicBezTo>
                    <a:cubicBezTo>
                      <a:pt x="7231" y="84"/>
                      <a:pt x="7199" y="63"/>
                      <a:pt x="7158" y="52"/>
                    </a:cubicBezTo>
                    <a:cubicBezTo>
                      <a:pt x="7106" y="31"/>
                      <a:pt x="7065" y="10"/>
                      <a:pt x="7013" y="10"/>
                    </a:cubicBezTo>
                    <a:cubicBezTo>
                      <a:pt x="6992" y="1"/>
                      <a:pt x="6971" y="1"/>
                      <a:pt x="69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63"/>
              <p:cNvSpPr/>
              <p:nvPr/>
            </p:nvSpPr>
            <p:spPr>
              <a:xfrm>
                <a:off x="2541025" y="2821125"/>
                <a:ext cx="99350" cy="176350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7054" extrusionOk="0">
                    <a:moveTo>
                      <a:pt x="892" y="0"/>
                    </a:moveTo>
                    <a:cubicBezTo>
                      <a:pt x="809" y="125"/>
                      <a:pt x="737" y="238"/>
                      <a:pt x="664" y="363"/>
                    </a:cubicBezTo>
                    <a:cubicBezTo>
                      <a:pt x="550" y="550"/>
                      <a:pt x="457" y="747"/>
                      <a:pt x="374" y="944"/>
                    </a:cubicBezTo>
                    <a:lnTo>
                      <a:pt x="374" y="934"/>
                    </a:lnTo>
                    <a:cubicBezTo>
                      <a:pt x="291" y="1130"/>
                      <a:pt x="219" y="1338"/>
                      <a:pt x="166" y="1545"/>
                    </a:cubicBezTo>
                    <a:cubicBezTo>
                      <a:pt x="104" y="1753"/>
                      <a:pt x="63" y="1960"/>
                      <a:pt x="32" y="2168"/>
                    </a:cubicBezTo>
                    <a:lnTo>
                      <a:pt x="32" y="2178"/>
                    </a:lnTo>
                    <a:cubicBezTo>
                      <a:pt x="11" y="2365"/>
                      <a:pt x="0" y="2562"/>
                      <a:pt x="0" y="2759"/>
                    </a:cubicBezTo>
                    <a:cubicBezTo>
                      <a:pt x="0" y="2956"/>
                      <a:pt x="11" y="3154"/>
                      <a:pt x="32" y="3340"/>
                    </a:cubicBezTo>
                    <a:lnTo>
                      <a:pt x="32" y="3350"/>
                    </a:lnTo>
                    <a:cubicBezTo>
                      <a:pt x="94" y="3755"/>
                      <a:pt x="187" y="4149"/>
                      <a:pt x="353" y="4523"/>
                    </a:cubicBezTo>
                    <a:lnTo>
                      <a:pt x="343" y="4523"/>
                    </a:lnTo>
                    <a:cubicBezTo>
                      <a:pt x="415" y="4678"/>
                      <a:pt x="498" y="4844"/>
                      <a:pt x="581" y="4989"/>
                    </a:cubicBezTo>
                    <a:cubicBezTo>
                      <a:pt x="675" y="5145"/>
                      <a:pt x="768" y="5280"/>
                      <a:pt x="872" y="5415"/>
                    </a:cubicBezTo>
                    <a:cubicBezTo>
                      <a:pt x="975" y="5549"/>
                      <a:pt x="1090" y="5685"/>
                      <a:pt x="1214" y="5809"/>
                    </a:cubicBezTo>
                    <a:cubicBezTo>
                      <a:pt x="1328" y="5923"/>
                      <a:pt x="1453" y="6037"/>
                      <a:pt x="1588" y="6130"/>
                    </a:cubicBezTo>
                    <a:cubicBezTo>
                      <a:pt x="1733" y="6245"/>
                      <a:pt x="1888" y="6348"/>
                      <a:pt x="2044" y="6441"/>
                    </a:cubicBezTo>
                    <a:cubicBezTo>
                      <a:pt x="2210" y="6535"/>
                      <a:pt x="2376" y="6618"/>
                      <a:pt x="2552" y="6690"/>
                    </a:cubicBezTo>
                    <a:cubicBezTo>
                      <a:pt x="2750" y="6773"/>
                      <a:pt x="2967" y="6846"/>
                      <a:pt x="3185" y="6909"/>
                    </a:cubicBezTo>
                    <a:cubicBezTo>
                      <a:pt x="3403" y="6971"/>
                      <a:pt x="3631" y="7012"/>
                      <a:pt x="3849" y="7043"/>
                    </a:cubicBezTo>
                    <a:cubicBezTo>
                      <a:pt x="3891" y="7043"/>
                      <a:pt x="3932" y="7054"/>
                      <a:pt x="3974" y="7054"/>
                    </a:cubicBezTo>
                    <a:cubicBezTo>
                      <a:pt x="3714" y="6441"/>
                      <a:pt x="3434" y="5840"/>
                      <a:pt x="3237" y="5436"/>
                    </a:cubicBezTo>
                    <a:cubicBezTo>
                      <a:pt x="3102" y="5166"/>
                      <a:pt x="2957" y="4885"/>
                      <a:pt x="2822" y="4606"/>
                    </a:cubicBezTo>
                    <a:cubicBezTo>
                      <a:pt x="2459" y="3890"/>
                      <a:pt x="2054" y="3081"/>
                      <a:pt x="1722" y="2282"/>
                    </a:cubicBezTo>
                    <a:cubicBezTo>
                      <a:pt x="1556" y="1898"/>
                      <a:pt x="1401" y="1494"/>
                      <a:pt x="1235" y="1027"/>
                    </a:cubicBezTo>
                    <a:cubicBezTo>
                      <a:pt x="1121" y="695"/>
                      <a:pt x="1007" y="353"/>
                      <a:pt x="8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63"/>
              <p:cNvSpPr/>
              <p:nvPr/>
            </p:nvSpPr>
            <p:spPr>
              <a:xfrm>
                <a:off x="2537650" y="3137225"/>
                <a:ext cx="83525" cy="95200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3808" extrusionOk="0">
                    <a:moveTo>
                      <a:pt x="2802" y="1"/>
                    </a:moveTo>
                    <a:cubicBezTo>
                      <a:pt x="2760" y="1"/>
                      <a:pt x="2729" y="11"/>
                      <a:pt x="2698" y="11"/>
                    </a:cubicBezTo>
                    <a:cubicBezTo>
                      <a:pt x="2666" y="21"/>
                      <a:pt x="2625" y="21"/>
                      <a:pt x="2594" y="32"/>
                    </a:cubicBezTo>
                    <a:cubicBezTo>
                      <a:pt x="2553" y="42"/>
                      <a:pt x="2521" y="53"/>
                      <a:pt x="2490" y="63"/>
                    </a:cubicBezTo>
                    <a:lnTo>
                      <a:pt x="2428" y="94"/>
                    </a:lnTo>
                    <a:cubicBezTo>
                      <a:pt x="2407" y="104"/>
                      <a:pt x="2397" y="125"/>
                      <a:pt x="2376" y="136"/>
                    </a:cubicBezTo>
                    <a:cubicBezTo>
                      <a:pt x="2262" y="229"/>
                      <a:pt x="2179" y="343"/>
                      <a:pt x="2085" y="447"/>
                    </a:cubicBezTo>
                    <a:cubicBezTo>
                      <a:pt x="2034" y="498"/>
                      <a:pt x="1992" y="540"/>
                      <a:pt x="1940" y="581"/>
                    </a:cubicBezTo>
                    <a:cubicBezTo>
                      <a:pt x="1909" y="602"/>
                      <a:pt x="1878" y="613"/>
                      <a:pt x="1847" y="634"/>
                    </a:cubicBezTo>
                    <a:cubicBezTo>
                      <a:pt x="1827" y="644"/>
                      <a:pt x="1795" y="654"/>
                      <a:pt x="1764" y="654"/>
                    </a:cubicBezTo>
                    <a:cubicBezTo>
                      <a:pt x="1722" y="660"/>
                      <a:pt x="1680" y="666"/>
                      <a:pt x="1638" y="666"/>
                    </a:cubicBezTo>
                    <a:cubicBezTo>
                      <a:pt x="1607" y="666"/>
                      <a:pt x="1577" y="663"/>
                      <a:pt x="1546" y="654"/>
                    </a:cubicBezTo>
                    <a:cubicBezTo>
                      <a:pt x="1495" y="644"/>
                      <a:pt x="1432" y="623"/>
                      <a:pt x="1380" y="581"/>
                    </a:cubicBezTo>
                    <a:cubicBezTo>
                      <a:pt x="1276" y="519"/>
                      <a:pt x="1193" y="426"/>
                      <a:pt x="1090" y="343"/>
                    </a:cubicBezTo>
                    <a:lnTo>
                      <a:pt x="997" y="281"/>
                    </a:lnTo>
                    <a:cubicBezTo>
                      <a:pt x="965" y="260"/>
                      <a:pt x="924" y="240"/>
                      <a:pt x="893" y="229"/>
                    </a:cubicBezTo>
                    <a:cubicBezTo>
                      <a:pt x="841" y="208"/>
                      <a:pt x="799" y="198"/>
                      <a:pt x="758" y="177"/>
                    </a:cubicBezTo>
                    <a:cubicBezTo>
                      <a:pt x="716" y="166"/>
                      <a:pt x="675" y="166"/>
                      <a:pt x="644" y="157"/>
                    </a:cubicBezTo>
                    <a:lnTo>
                      <a:pt x="478" y="157"/>
                    </a:lnTo>
                    <a:cubicBezTo>
                      <a:pt x="426" y="166"/>
                      <a:pt x="384" y="177"/>
                      <a:pt x="343" y="187"/>
                    </a:cubicBezTo>
                    <a:cubicBezTo>
                      <a:pt x="312" y="208"/>
                      <a:pt x="271" y="229"/>
                      <a:pt x="239" y="249"/>
                    </a:cubicBezTo>
                    <a:lnTo>
                      <a:pt x="229" y="249"/>
                    </a:lnTo>
                    <a:cubicBezTo>
                      <a:pt x="198" y="281"/>
                      <a:pt x="167" y="312"/>
                      <a:pt x="135" y="353"/>
                    </a:cubicBezTo>
                    <a:cubicBezTo>
                      <a:pt x="105" y="385"/>
                      <a:pt x="84" y="436"/>
                      <a:pt x="63" y="478"/>
                    </a:cubicBezTo>
                    <a:cubicBezTo>
                      <a:pt x="42" y="540"/>
                      <a:pt x="22" y="613"/>
                      <a:pt x="11" y="685"/>
                    </a:cubicBezTo>
                    <a:cubicBezTo>
                      <a:pt x="1" y="727"/>
                      <a:pt x="1" y="768"/>
                      <a:pt x="1" y="810"/>
                    </a:cubicBezTo>
                    <a:lnTo>
                      <a:pt x="1" y="883"/>
                    </a:lnTo>
                    <a:cubicBezTo>
                      <a:pt x="146" y="1090"/>
                      <a:pt x="260" y="1298"/>
                      <a:pt x="343" y="1494"/>
                    </a:cubicBezTo>
                    <a:cubicBezTo>
                      <a:pt x="437" y="1702"/>
                      <a:pt x="488" y="1920"/>
                      <a:pt x="529" y="2127"/>
                    </a:cubicBezTo>
                    <a:cubicBezTo>
                      <a:pt x="540" y="2220"/>
                      <a:pt x="540" y="2324"/>
                      <a:pt x="519" y="2449"/>
                    </a:cubicBezTo>
                    <a:cubicBezTo>
                      <a:pt x="509" y="2532"/>
                      <a:pt x="499" y="2605"/>
                      <a:pt x="478" y="2677"/>
                    </a:cubicBezTo>
                    <a:cubicBezTo>
                      <a:pt x="457" y="2833"/>
                      <a:pt x="426" y="2999"/>
                      <a:pt x="426" y="3154"/>
                    </a:cubicBezTo>
                    <a:cubicBezTo>
                      <a:pt x="426" y="3206"/>
                      <a:pt x="437" y="3258"/>
                      <a:pt x="437" y="3310"/>
                    </a:cubicBezTo>
                    <a:cubicBezTo>
                      <a:pt x="446" y="3361"/>
                      <a:pt x="467" y="3403"/>
                      <a:pt x="488" y="3444"/>
                    </a:cubicBezTo>
                    <a:cubicBezTo>
                      <a:pt x="509" y="3486"/>
                      <a:pt x="540" y="3527"/>
                      <a:pt x="571" y="3569"/>
                    </a:cubicBezTo>
                    <a:cubicBezTo>
                      <a:pt x="602" y="3610"/>
                      <a:pt x="654" y="3642"/>
                      <a:pt x="685" y="3663"/>
                    </a:cubicBezTo>
                    <a:cubicBezTo>
                      <a:pt x="748" y="3704"/>
                      <a:pt x="820" y="3735"/>
                      <a:pt x="882" y="3746"/>
                    </a:cubicBezTo>
                    <a:cubicBezTo>
                      <a:pt x="986" y="3776"/>
                      <a:pt x="1090" y="3787"/>
                      <a:pt x="1163" y="3797"/>
                    </a:cubicBezTo>
                    <a:cubicBezTo>
                      <a:pt x="1214" y="3797"/>
                      <a:pt x="1276" y="3808"/>
                      <a:pt x="1329" y="3808"/>
                    </a:cubicBezTo>
                    <a:cubicBezTo>
                      <a:pt x="1463" y="3808"/>
                      <a:pt x="1598" y="3797"/>
                      <a:pt x="1774" y="3766"/>
                    </a:cubicBezTo>
                    <a:cubicBezTo>
                      <a:pt x="1982" y="3735"/>
                      <a:pt x="2168" y="3693"/>
                      <a:pt x="2345" y="3631"/>
                    </a:cubicBezTo>
                    <a:cubicBezTo>
                      <a:pt x="2417" y="3600"/>
                      <a:pt x="2480" y="3569"/>
                      <a:pt x="2542" y="3538"/>
                    </a:cubicBezTo>
                    <a:cubicBezTo>
                      <a:pt x="2573" y="3517"/>
                      <a:pt x="2604" y="3497"/>
                      <a:pt x="2656" y="3465"/>
                    </a:cubicBezTo>
                    <a:cubicBezTo>
                      <a:pt x="2708" y="3424"/>
                      <a:pt x="2749" y="3382"/>
                      <a:pt x="2791" y="3331"/>
                    </a:cubicBezTo>
                    <a:cubicBezTo>
                      <a:pt x="2926" y="3185"/>
                      <a:pt x="3019" y="2988"/>
                      <a:pt x="3071" y="2750"/>
                    </a:cubicBezTo>
                    <a:cubicBezTo>
                      <a:pt x="3092" y="2646"/>
                      <a:pt x="3102" y="2532"/>
                      <a:pt x="3113" y="2428"/>
                    </a:cubicBezTo>
                    <a:cubicBezTo>
                      <a:pt x="3134" y="2314"/>
                      <a:pt x="3134" y="2190"/>
                      <a:pt x="3134" y="2075"/>
                    </a:cubicBezTo>
                    <a:cubicBezTo>
                      <a:pt x="3143" y="1899"/>
                      <a:pt x="3154" y="1743"/>
                      <a:pt x="3164" y="1588"/>
                    </a:cubicBezTo>
                    <a:cubicBezTo>
                      <a:pt x="3175" y="1390"/>
                      <a:pt x="3196" y="1183"/>
                      <a:pt x="3226" y="986"/>
                    </a:cubicBezTo>
                    <a:lnTo>
                      <a:pt x="3226" y="976"/>
                    </a:lnTo>
                    <a:cubicBezTo>
                      <a:pt x="3258" y="758"/>
                      <a:pt x="3289" y="551"/>
                      <a:pt x="3341" y="353"/>
                    </a:cubicBezTo>
                    <a:cubicBezTo>
                      <a:pt x="3320" y="312"/>
                      <a:pt x="3299" y="281"/>
                      <a:pt x="3268" y="249"/>
                    </a:cubicBezTo>
                    <a:cubicBezTo>
                      <a:pt x="3237" y="198"/>
                      <a:pt x="3196" y="157"/>
                      <a:pt x="3143" y="125"/>
                    </a:cubicBezTo>
                    <a:cubicBezTo>
                      <a:pt x="3102" y="94"/>
                      <a:pt x="3060" y="63"/>
                      <a:pt x="3019" y="42"/>
                    </a:cubicBezTo>
                    <a:lnTo>
                      <a:pt x="3019" y="53"/>
                    </a:lnTo>
                    <a:cubicBezTo>
                      <a:pt x="2977" y="32"/>
                      <a:pt x="2926" y="21"/>
                      <a:pt x="2874" y="11"/>
                    </a:cubicBezTo>
                    <a:lnTo>
                      <a:pt x="2885" y="11"/>
                    </a:lnTo>
                    <a:cubicBezTo>
                      <a:pt x="2853" y="11"/>
                      <a:pt x="2822" y="1"/>
                      <a:pt x="2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63"/>
              <p:cNvSpPr/>
              <p:nvPr/>
            </p:nvSpPr>
            <p:spPr>
              <a:xfrm>
                <a:off x="2291825" y="2566975"/>
                <a:ext cx="6820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2978" extrusionOk="0">
                    <a:moveTo>
                      <a:pt x="1068" y="1"/>
                    </a:moveTo>
                    <a:cubicBezTo>
                      <a:pt x="913" y="1"/>
                      <a:pt x="757" y="31"/>
                      <a:pt x="623" y="104"/>
                    </a:cubicBezTo>
                    <a:cubicBezTo>
                      <a:pt x="291" y="270"/>
                      <a:pt x="145" y="644"/>
                      <a:pt x="72" y="913"/>
                    </a:cubicBezTo>
                    <a:cubicBezTo>
                      <a:pt x="31" y="1089"/>
                      <a:pt x="10" y="1276"/>
                      <a:pt x="0" y="1494"/>
                    </a:cubicBezTo>
                    <a:cubicBezTo>
                      <a:pt x="0" y="1670"/>
                      <a:pt x="0" y="1868"/>
                      <a:pt x="21" y="2075"/>
                    </a:cubicBezTo>
                    <a:cubicBezTo>
                      <a:pt x="31" y="2293"/>
                      <a:pt x="62" y="2511"/>
                      <a:pt x="93" y="2728"/>
                    </a:cubicBezTo>
                    <a:cubicBezTo>
                      <a:pt x="104" y="2739"/>
                      <a:pt x="104" y="2749"/>
                      <a:pt x="104" y="2770"/>
                    </a:cubicBezTo>
                    <a:cubicBezTo>
                      <a:pt x="125" y="2822"/>
                      <a:pt x="135" y="2873"/>
                      <a:pt x="155" y="2926"/>
                    </a:cubicBezTo>
                    <a:cubicBezTo>
                      <a:pt x="176" y="2946"/>
                      <a:pt x="197" y="2967"/>
                      <a:pt x="228" y="2967"/>
                    </a:cubicBezTo>
                    <a:lnTo>
                      <a:pt x="238" y="2967"/>
                    </a:lnTo>
                    <a:cubicBezTo>
                      <a:pt x="280" y="2977"/>
                      <a:pt x="311" y="2977"/>
                      <a:pt x="342" y="2977"/>
                    </a:cubicBezTo>
                    <a:lnTo>
                      <a:pt x="457" y="2977"/>
                    </a:lnTo>
                    <a:cubicBezTo>
                      <a:pt x="529" y="2967"/>
                      <a:pt x="602" y="2956"/>
                      <a:pt x="685" y="2946"/>
                    </a:cubicBezTo>
                    <a:cubicBezTo>
                      <a:pt x="819" y="2926"/>
                      <a:pt x="964" y="2894"/>
                      <a:pt x="1120" y="2843"/>
                    </a:cubicBezTo>
                    <a:cubicBezTo>
                      <a:pt x="1400" y="2749"/>
                      <a:pt x="1670" y="2615"/>
                      <a:pt x="1919" y="2438"/>
                    </a:cubicBezTo>
                    <a:cubicBezTo>
                      <a:pt x="2033" y="2355"/>
                      <a:pt x="2147" y="2251"/>
                      <a:pt x="2251" y="2147"/>
                    </a:cubicBezTo>
                    <a:cubicBezTo>
                      <a:pt x="2354" y="2034"/>
                      <a:pt x="2448" y="1919"/>
                      <a:pt x="2520" y="1795"/>
                    </a:cubicBezTo>
                    <a:cubicBezTo>
                      <a:pt x="2614" y="1639"/>
                      <a:pt x="2728" y="1400"/>
                      <a:pt x="2707" y="1131"/>
                    </a:cubicBezTo>
                    <a:cubicBezTo>
                      <a:pt x="2707" y="1027"/>
                      <a:pt x="2686" y="934"/>
                      <a:pt x="2645" y="830"/>
                    </a:cubicBezTo>
                    <a:cubicBezTo>
                      <a:pt x="2603" y="747"/>
                      <a:pt x="2552" y="654"/>
                      <a:pt x="2479" y="571"/>
                    </a:cubicBezTo>
                    <a:cubicBezTo>
                      <a:pt x="2417" y="488"/>
                      <a:pt x="2345" y="425"/>
                      <a:pt x="2241" y="353"/>
                    </a:cubicBezTo>
                    <a:cubicBezTo>
                      <a:pt x="2158" y="291"/>
                      <a:pt x="2054" y="229"/>
                      <a:pt x="1930" y="176"/>
                    </a:cubicBezTo>
                    <a:cubicBezTo>
                      <a:pt x="1711" y="84"/>
                      <a:pt x="1442" y="21"/>
                      <a:pt x="11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63"/>
              <p:cNvSpPr/>
              <p:nvPr/>
            </p:nvSpPr>
            <p:spPr>
              <a:xfrm>
                <a:off x="2293900" y="2572675"/>
                <a:ext cx="66125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2750" extrusionOk="0">
                    <a:moveTo>
                      <a:pt x="1960" y="1"/>
                    </a:moveTo>
                    <a:lnTo>
                      <a:pt x="1960" y="1"/>
                    </a:lnTo>
                    <a:cubicBezTo>
                      <a:pt x="1981" y="31"/>
                      <a:pt x="1992" y="73"/>
                      <a:pt x="2013" y="114"/>
                    </a:cubicBezTo>
                    <a:cubicBezTo>
                      <a:pt x="2064" y="260"/>
                      <a:pt x="2096" y="416"/>
                      <a:pt x="2085" y="561"/>
                    </a:cubicBezTo>
                    <a:cubicBezTo>
                      <a:pt x="2085" y="644"/>
                      <a:pt x="2075" y="716"/>
                      <a:pt x="2054" y="789"/>
                    </a:cubicBezTo>
                    <a:cubicBezTo>
                      <a:pt x="2043" y="861"/>
                      <a:pt x="2013" y="934"/>
                      <a:pt x="1981" y="1007"/>
                    </a:cubicBezTo>
                    <a:cubicBezTo>
                      <a:pt x="1919" y="1163"/>
                      <a:pt x="1836" y="1308"/>
                      <a:pt x="1743" y="1442"/>
                    </a:cubicBezTo>
                    <a:cubicBezTo>
                      <a:pt x="1618" y="1608"/>
                      <a:pt x="1473" y="1753"/>
                      <a:pt x="1307" y="1889"/>
                    </a:cubicBezTo>
                    <a:cubicBezTo>
                      <a:pt x="1141" y="2013"/>
                      <a:pt x="964" y="2127"/>
                      <a:pt x="778" y="2210"/>
                    </a:cubicBezTo>
                    <a:cubicBezTo>
                      <a:pt x="602" y="2293"/>
                      <a:pt x="415" y="2355"/>
                      <a:pt x="218" y="2387"/>
                    </a:cubicBezTo>
                    <a:cubicBezTo>
                      <a:pt x="145" y="2397"/>
                      <a:pt x="72" y="2397"/>
                      <a:pt x="0" y="2397"/>
                    </a:cubicBezTo>
                    <a:cubicBezTo>
                      <a:pt x="0" y="2428"/>
                      <a:pt x="10" y="2470"/>
                      <a:pt x="10" y="2500"/>
                    </a:cubicBezTo>
                    <a:lnTo>
                      <a:pt x="21" y="2521"/>
                    </a:lnTo>
                    <a:lnTo>
                      <a:pt x="21" y="2542"/>
                    </a:lnTo>
                    <a:cubicBezTo>
                      <a:pt x="42" y="2594"/>
                      <a:pt x="52" y="2645"/>
                      <a:pt x="72" y="2698"/>
                    </a:cubicBezTo>
                    <a:cubicBezTo>
                      <a:pt x="83" y="2728"/>
                      <a:pt x="114" y="2739"/>
                      <a:pt x="145" y="2749"/>
                    </a:cubicBezTo>
                    <a:lnTo>
                      <a:pt x="374" y="2749"/>
                    </a:lnTo>
                    <a:cubicBezTo>
                      <a:pt x="446" y="2739"/>
                      <a:pt x="529" y="2739"/>
                      <a:pt x="602" y="2728"/>
                    </a:cubicBezTo>
                    <a:cubicBezTo>
                      <a:pt x="736" y="2708"/>
                      <a:pt x="892" y="2666"/>
                      <a:pt x="1037" y="2625"/>
                    </a:cubicBezTo>
                    <a:cubicBezTo>
                      <a:pt x="1317" y="2532"/>
                      <a:pt x="1587" y="2387"/>
                      <a:pt x="1836" y="2210"/>
                    </a:cubicBezTo>
                    <a:cubicBezTo>
                      <a:pt x="1950" y="2127"/>
                      <a:pt x="2064" y="2023"/>
                      <a:pt x="2168" y="1919"/>
                    </a:cubicBezTo>
                    <a:cubicBezTo>
                      <a:pt x="2271" y="1806"/>
                      <a:pt x="2365" y="1681"/>
                      <a:pt x="2437" y="1567"/>
                    </a:cubicBezTo>
                    <a:cubicBezTo>
                      <a:pt x="2531" y="1411"/>
                      <a:pt x="2645" y="1172"/>
                      <a:pt x="2624" y="903"/>
                    </a:cubicBezTo>
                    <a:cubicBezTo>
                      <a:pt x="2624" y="799"/>
                      <a:pt x="2603" y="706"/>
                      <a:pt x="2562" y="602"/>
                    </a:cubicBezTo>
                    <a:cubicBezTo>
                      <a:pt x="2531" y="519"/>
                      <a:pt x="2469" y="426"/>
                      <a:pt x="2396" y="343"/>
                    </a:cubicBezTo>
                    <a:cubicBezTo>
                      <a:pt x="2334" y="260"/>
                      <a:pt x="2262" y="187"/>
                      <a:pt x="2158" y="114"/>
                    </a:cubicBezTo>
                    <a:cubicBezTo>
                      <a:pt x="2096" y="73"/>
                      <a:pt x="2033" y="31"/>
                      <a:pt x="19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63"/>
              <p:cNvSpPr/>
              <p:nvPr/>
            </p:nvSpPr>
            <p:spPr>
              <a:xfrm>
                <a:off x="2396825" y="2605775"/>
                <a:ext cx="2727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44" extrusionOk="0">
                    <a:moveTo>
                      <a:pt x="814" y="1"/>
                    </a:moveTo>
                    <a:cubicBezTo>
                      <a:pt x="671" y="1"/>
                      <a:pt x="482" y="94"/>
                      <a:pt x="323" y="253"/>
                    </a:cubicBezTo>
                    <a:cubicBezTo>
                      <a:pt x="95" y="482"/>
                      <a:pt x="1" y="761"/>
                      <a:pt x="125" y="886"/>
                    </a:cubicBezTo>
                    <a:cubicBezTo>
                      <a:pt x="165" y="925"/>
                      <a:pt x="219" y="944"/>
                      <a:pt x="283" y="944"/>
                    </a:cubicBezTo>
                    <a:cubicBezTo>
                      <a:pt x="422" y="944"/>
                      <a:pt x="605" y="855"/>
                      <a:pt x="768" y="699"/>
                    </a:cubicBezTo>
                    <a:cubicBezTo>
                      <a:pt x="997" y="471"/>
                      <a:pt x="1090" y="180"/>
                      <a:pt x="966" y="56"/>
                    </a:cubicBezTo>
                    <a:cubicBezTo>
                      <a:pt x="928" y="18"/>
                      <a:pt x="875" y="1"/>
                      <a:pt x="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63"/>
              <p:cNvSpPr/>
              <p:nvPr/>
            </p:nvSpPr>
            <p:spPr>
              <a:xfrm>
                <a:off x="2429000" y="2569025"/>
                <a:ext cx="295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229" extrusionOk="0">
                    <a:moveTo>
                      <a:pt x="306" y="0"/>
                    </a:moveTo>
                    <a:cubicBezTo>
                      <a:pt x="253" y="0"/>
                      <a:pt x="205" y="14"/>
                      <a:pt x="166" y="43"/>
                    </a:cubicBezTo>
                    <a:cubicBezTo>
                      <a:pt x="0" y="168"/>
                      <a:pt x="52" y="530"/>
                      <a:pt x="281" y="841"/>
                    </a:cubicBezTo>
                    <a:cubicBezTo>
                      <a:pt x="461" y="1086"/>
                      <a:pt x="691" y="1228"/>
                      <a:pt x="867" y="1228"/>
                    </a:cubicBezTo>
                    <a:cubicBezTo>
                      <a:pt x="924" y="1228"/>
                      <a:pt x="974" y="1214"/>
                      <a:pt x="1017" y="1184"/>
                    </a:cubicBezTo>
                    <a:cubicBezTo>
                      <a:pt x="1183" y="1060"/>
                      <a:pt x="1131" y="707"/>
                      <a:pt x="892" y="396"/>
                    </a:cubicBezTo>
                    <a:cubicBezTo>
                      <a:pt x="717" y="149"/>
                      <a:pt x="481" y="0"/>
                      <a:pt x="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63"/>
              <p:cNvSpPr/>
              <p:nvPr/>
            </p:nvSpPr>
            <p:spPr>
              <a:xfrm>
                <a:off x="2321100" y="2654350"/>
                <a:ext cx="2077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791" extrusionOk="0">
                    <a:moveTo>
                      <a:pt x="748" y="1"/>
                    </a:moveTo>
                    <a:cubicBezTo>
                      <a:pt x="738" y="1"/>
                      <a:pt x="727" y="12"/>
                      <a:pt x="717" y="22"/>
                    </a:cubicBezTo>
                    <a:cubicBezTo>
                      <a:pt x="706" y="32"/>
                      <a:pt x="706" y="53"/>
                      <a:pt x="706" y="63"/>
                    </a:cubicBezTo>
                    <a:cubicBezTo>
                      <a:pt x="706" y="74"/>
                      <a:pt x="706" y="84"/>
                      <a:pt x="717" y="95"/>
                    </a:cubicBezTo>
                    <a:cubicBezTo>
                      <a:pt x="717" y="178"/>
                      <a:pt x="717" y="271"/>
                      <a:pt x="706" y="354"/>
                    </a:cubicBezTo>
                    <a:cubicBezTo>
                      <a:pt x="696" y="406"/>
                      <a:pt x="686" y="447"/>
                      <a:pt x="665" y="499"/>
                    </a:cubicBezTo>
                    <a:cubicBezTo>
                      <a:pt x="644" y="530"/>
                      <a:pt x="634" y="561"/>
                      <a:pt x="613" y="582"/>
                    </a:cubicBezTo>
                    <a:lnTo>
                      <a:pt x="561" y="634"/>
                    </a:lnTo>
                    <a:lnTo>
                      <a:pt x="499" y="665"/>
                    </a:lnTo>
                    <a:cubicBezTo>
                      <a:pt x="478" y="676"/>
                      <a:pt x="468" y="676"/>
                      <a:pt x="447" y="676"/>
                    </a:cubicBezTo>
                    <a:lnTo>
                      <a:pt x="385" y="676"/>
                    </a:lnTo>
                    <a:cubicBezTo>
                      <a:pt x="374" y="676"/>
                      <a:pt x="354" y="665"/>
                      <a:pt x="333" y="655"/>
                    </a:cubicBezTo>
                    <a:cubicBezTo>
                      <a:pt x="312" y="644"/>
                      <a:pt x="291" y="634"/>
                      <a:pt x="281" y="623"/>
                    </a:cubicBezTo>
                    <a:lnTo>
                      <a:pt x="219" y="561"/>
                    </a:lnTo>
                    <a:cubicBezTo>
                      <a:pt x="198" y="520"/>
                      <a:pt x="178" y="489"/>
                      <a:pt x="167" y="457"/>
                    </a:cubicBezTo>
                    <a:cubicBezTo>
                      <a:pt x="136" y="385"/>
                      <a:pt x="125" y="323"/>
                      <a:pt x="115" y="250"/>
                    </a:cubicBezTo>
                    <a:lnTo>
                      <a:pt x="115" y="125"/>
                    </a:lnTo>
                    <a:cubicBezTo>
                      <a:pt x="115" y="95"/>
                      <a:pt x="95" y="63"/>
                      <a:pt x="63" y="63"/>
                    </a:cubicBezTo>
                    <a:cubicBezTo>
                      <a:pt x="32" y="63"/>
                      <a:pt x="1" y="95"/>
                      <a:pt x="1" y="115"/>
                    </a:cubicBezTo>
                    <a:cubicBezTo>
                      <a:pt x="1" y="219"/>
                      <a:pt x="12" y="323"/>
                      <a:pt x="42" y="416"/>
                    </a:cubicBezTo>
                    <a:cubicBezTo>
                      <a:pt x="53" y="457"/>
                      <a:pt x="63" y="499"/>
                      <a:pt x="84" y="540"/>
                    </a:cubicBezTo>
                    <a:cubicBezTo>
                      <a:pt x="95" y="572"/>
                      <a:pt x="115" y="602"/>
                      <a:pt x="136" y="634"/>
                    </a:cubicBezTo>
                    <a:cubicBezTo>
                      <a:pt x="204" y="721"/>
                      <a:pt x="308" y="790"/>
                      <a:pt x="423" y="790"/>
                    </a:cubicBezTo>
                    <a:cubicBezTo>
                      <a:pt x="431" y="790"/>
                      <a:pt x="439" y="790"/>
                      <a:pt x="447" y="789"/>
                    </a:cubicBezTo>
                    <a:cubicBezTo>
                      <a:pt x="510" y="779"/>
                      <a:pt x="561" y="759"/>
                      <a:pt x="613" y="727"/>
                    </a:cubicBezTo>
                    <a:cubicBezTo>
                      <a:pt x="665" y="685"/>
                      <a:pt x="717" y="634"/>
                      <a:pt x="748" y="582"/>
                    </a:cubicBezTo>
                    <a:cubicBezTo>
                      <a:pt x="789" y="510"/>
                      <a:pt x="810" y="427"/>
                      <a:pt x="821" y="344"/>
                    </a:cubicBezTo>
                    <a:cubicBezTo>
                      <a:pt x="831" y="250"/>
                      <a:pt x="831" y="136"/>
                      <a:pt x="821" y="42"/>
                    </a:cubicBezTo>
                    <a:cubicBezTo>
                      <a:pt x="810" y="22"/>
                      <a:pt x="800" y="12"/>
                      <a:pt x="7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63"/>
              <p:cNvSpPr/>
              <p:nvPr/>
            </p:nvSpPr>
            <p:spPr>
              <a:xfrm>
                <a:off x="2552175" y="3202850"/>
                <a:ext cx="101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92" extrusionOk="0">
                    <a:moveTo>
                      <a:pt x="343" y="0"/>
                    </a:moveTo>
                    <a:cubicBezTo>
                      <a:pt x="333" y="0"/>
                      <a:pt x="312" y="0"/>
                      <a:pt x="301" y="10"/>
                    </a:cubicBezTo>
                    <a:cubicBezTo>
                      <a:pt x="250" y="52"/>
                      <a:pt x="197" y="104"/>
                      <a:pt x="156" y="155"/>
                    </a:cubicBezTo>
                    <a:cubicBezTo>
                      <a:pt x="114" y="208"/>
                      <a:pt x="84" y="280"/>
                      <a:pt x="63" y="342"/>
                    </a:cubicBezTo>
                    <a:cubicBezTo>
                      <a:pt x="31" y="404"/>
                      <a:pt x="21" y="467"/>
                      <a:pt x="11" y="529"/>
                    </a:cubicBezTo>
                    <a:cubicBezTo>
                      <a:pt x="1" y="602"/>
                      <a:pt x="1" y="674"/>
                      <a:pt x="1" y="747"/>
                    </a:cubicBezTo>
                    <a:cubicBezTo>
                      <a:pt x="1" y="757"/>
                      <a:pt x="1" y="768"/>
                      <a:pt x="11" y="778"/>
                    </a:cubicBezTo>
                    <a:cubicBezTo>
                      <a:pt x="11" y="789"/>
                      <a:pt x="21" y="789"/>
                      <a:pt x="31" y="789"/>
                    </a:cubicBezTo>
                    <a:cubicBezTo>
                      <a:pt x="35" y="790"/>
                      <a:pt x="39" y="791"/>
                      <a:pt x="42" y="791"/>
                    </a:cubicBezTo>
                    <a:cubicBezTo>
                      <a:pt x="59" y="791"/>
                      <a:pt x="73" y="774"/>
                      <a:pt x="73" y="757"/>
                    </a:cubicBezTo>
                    <a:cubicBezTo>
                      <a:pt x="73" y="685"/>
                      <a:pt x="84" y="612"/>
                      <a:pt x="94" y="550"/>
                    </a:cubicBezTo>
                    <a:cubicBezTo>
                      <a:pt x="114" y="477"/>
                      <a:pt x="135" y="415"/>
                      <a:pt x="167" y="353"/>
                    </a:cubicBezTo>
                    <a:cubicBezTo>
                      <a:pt x="197" y="301"/>
                      <a:pt x="239" y="249"/>
                      <a:pt x="280" y="197"/>
                    </a:cubicBezTo>
                    <a:cubicBezTo>
                      <a:pt x="312" y="166"/>
                      <a:pt x="343" y="135"/>
                      <a:pt x="384" y="104"/>
                    </a:cubicBezTo>
                    <a:cubicBezTo>
                      <a:pt x="405" y="83"/>
                      <a:pt x="405" y="52"/>
                      <a:pt x="384" y="21"/>
                    </a:cubicBezTo>
                    <a:cubicBezTo>
                      <a:pt x="374" y="10"/>
                      <a:pt x="363" y="0"/>
                      <a:pt x="343" y="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63"/>
              <p:cNvSpPr/>
              <p:nvPr/>
            </p:nvSpPr>
            <p:spPr>
              <a:xfrm>
                <a:off x="2563850" y="3207525"/>
                <a:ext cx="137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810" extrusionOk="0">
                    <a:moveTo>
                      <a:pt x="436" y="0"/>
                    </a:moveTo>
                    <a:cubicBezTo>
                      <a:pt x="364" y="42"/>
                      <a:pt x="301" y="83"/>
                      <a:pt x="249" y="134"/>
                    </a:cubicBezTo>
                    <a:cubicBezTo>
                      <a:pt x="228" y="166"/>
                      <a:pt x="198" y="187"/>
                      <a:pt x="177" y="217"/>
                    </a:cubicBezTo>
                    <a:cubicBezTo>
                      <a:pt x="156" y="249"/>
                      <a:pt x="145" y="280"/>
                      <a:pt x="125" y="311"/>
                    </a:cubicBezTo>
                    <a:cubicBezTo>
                      <a:pt x="94" y="383"/>
                      <a:pt x="62" y="446"/>
                      <a:pt x="52" y="519"/>
                    </a:cubicBezTo>
                    <a:cubicBezTo>
                      <a:pt x="32" y="591"/>
                      <a:pt x="11" y="674"/>
                      <a:pt x="11" y="747"/>
                    </a:cubicBezTo>
                    <a:cubicBezTo>
                      <a:pt x="0" y="778"/>
                      <a:pt x="21" y="798"/>
                      <a:pt x="52" y="809"/>
                    </a:cubicBezTo>
                    <a:cubicBezTo>
                      <a:pt x="83" y="809"/>
                      <a:pt x="104" y="788"/>
                      <a:pt x="104" y="757"/>
                    </a:cubicBezTo>
                    <a:cubicBezTo>
                      <a:pt x="115" y="726"/>
                      <a:pt x="115" y="685"/>
                      <a:pt x="125" y="643"/>
                    </a:cubicBezTo>
                    <a:cubicBezTo>
                      <a:pt x="145" y="570"/>
                      <a:pt x="166" y="498"/>
                      <a:pt x="208" y="425"/>
                    </a:cubicBezTo>
                    <a:cubicBezTo>
                      <a:pt x="239" y="373"/>
                      <a:pt x="270" y="332"/>
                      <a:pt x="311" y="280"/>
                    </a:cubicBezTo>
                    <a:cubicBezTo>
                      <a:pt x="343" y="249"/>
                      <a:pt x="384" y="217"/>
                      <a:pt x="426" y="187"/>
                    </a:cubicBezTo>
                    <a:cubicBezTo>
                      <a:pt x="447" y="176"/>
                      <a:pt x="467" y="155"/>
                      <a:pt x="498" y="145"/>
                    </a:cubicBezTo>
                    <a:cubicBezTo>
                      <a:pt x="540" y="134"/>
                      <a:pt x="550" y="83"/>
                      <a:pt x="540" y="42"/>
                    </a:cubicBezTo>
                    <a:cubicBezTo>
                      <a:pt x="519" y="10"/>
                      <a:pt x="498" y="0"/>
                      <a:pt x="467" y="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63"/>
              <p:cNvSpPr/>
              <p:nvPr/>
            </p:nvSpPr>
            <p:spPr>
              <a:xfrm>
                <a:off x="2477225" y="3042825"/>
                <a:ext cx="58625" cy="111800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472" extrusionOk="0">
                    <a:moveTo>
                      <a:pt x="53" y="1"/>
                    </a:moveTo>
                    <a:cubicBezTo>
                      <a:pt x="42" y="1"/>
                      <a:pt x="32" y="11"/>
                      <a:pt x="32" y="32"/>
                    </a:cubicBezTo>
                    <a:cubicBezTo>
                      <a:pt x="1" y="602"/>
                      <a:pt x="104" y="1204"/>
                      <a:pt x="322" y="1806"/>
                    </a:cubicBezTo>
                    <a:cubicBezTo>
                      <a:pt x="364" y="1941"/>
                      <a:pt x="426" y="2075"/>
                      <a:pt x="498" y="2231"/>
                    </a:cubicBezTo>
                    <a:cubicBezTo>
                      <a:pt x="561" y="2377"/>
                      <a:pt x="634" y="2511"/>
                      <a:pt x="706" y="2646"/>
                    </a:cubicBezTo>
                    <a:cubicBezTo>
                      <a:pt x="872" y="2916"/>
                      <a:pt x="1049" y="3165"/>
                      <a:pt x="1235" y="3382"/>
                    </a:cubicBezTo>
                    <a:cubicBezTo>
                      <a:pt x="1360" y="3518"/>
                      <a:pt x="1494" y="3652"/>
                      <a:pt x="1629" y="3777"/>
                    </a:cubicBezTo>
                    <a:cubicBezTo>
                      <a:pt x="1805" y="3942"/>
                      <a:pt x="1982" y="4108"/>
                      <a:pt x="2137" y="4306"/>
                    </a:cubicBezTo>
                    <a:cubicBezTo>
                      <a:pt x="2179" y="4357"/>
                      <a:pt x="2210" y="4399"/>
                      <a:pt x="2241" y="4451"/>
                    </a:cubicBezTo>
                    <a:cubicBezTo>
                      <a:pt x="2252" y="4472"/>
                      <a:pt x="2273" y="4472"/>
                      <a:pt x="2283" y="4472"/>
                    </a:cubicBezTo>
                    <a:lnTo>
                      <a:pt x="2314" y="4472"/>
                    </a:lnTo>
                    <a:cubicBezTo>
                      <a:pt x="2335" y="4451"/>
                      <a:pt x="2345" y="4420"/>
                      <a:pt x="2335" y="4399"/>
                    </a:cubicBezTo>
                    <a:cubicBezTo>
                      <a:pt x="2293" y="4337"/>
                      <a:pt x="2262" y="4274"/>
                      <a:pt x="2220" y="4212"/>
                    </a:cubicBezTo>
                    <a:cubicBezTo>
                      <a:pt x="2179" y="4150"/>
                      <a:pt x="2127" y="4098"/>
                      <a:pt x="2075" y="4025"/>
                    </a:cubicBezTo>
                    <a:cubicBezTo>
                      <a:pt x="1971" y="3901"/>
                      <a:pt x="1858" y="3777"/>
                      <a:pt x="1764" y="3684"/>
                    </a:cubicBezTo>
                    <a:lnTo>
                      <a:pt x="1692" y="3611"/>
                    </a:lnTo>
                    <a:cubicBezTo>
                      <a:pt x="1609" y="3528"/>
                      <a:pt x="1526" y="3435"/>
                      <a:pt x="1443" y="3352"/>
                    </a:cubicBezTo>
                    <a:cubicBezTo>
                      <a:pt x="1360" y="3258"/>
                      <a:pt x="1266" y="3154"/>
                      <a:pt x="1173" y="3020"/>
                    </a:cubicBezTo>
                    <a:cubicBezTo>
                      <a:pt x="1028" y="2833"/>
                      <a:pt x="893" y="2635"/>
                      <a:pt x="758" y="2418"/>
                    </a:cubicBezTo>
                    <a:cubicBezTo>
                      <a:pt x="696" y="2314"/>
                      <a:pt x="644" y="2211"/>
                      <a:pt x="581" y="2096"/>
                    </a:cubicBezTo>
                    <a:cubicBezTo>
                      <a:pt x="540" y="2003"/>
                      <a:pt x="488" y="1899"/>
                      <a:pt x="436" y="1775"/>
                    </a:cubicBezTo>
                    <a:lnTo>
                      <a:pt x="426" y="1764"/>
                    </a:lnTo>
                    <a:cubicBezTo>
                      <a:pt x="270" y="1381"/>
                      <a:pt x="166" y="1007"/>
                      <a:pt x="115" y="655"/>
                    </a:cubicBezTo>
                    <a:cubicBezTo>
                      <a:pt x="94" y="436"/>
                      <a:pt x="83" y="229"/>
                      <a:pt x="83" y="32"/>
                    </a:cubicBezTo>
                    <a:lnTo>
                      <a:pt x="83" y="11"/>
                    </a:lnTo>
                    <a:cubicBezTo>
                      <a:pt x="74" y="1"/>
                      <a:pt x="63" y="1"/>
                      <a:pt x="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63"/>
              <p:cNvSpPr/>
              <p:nvPr/>
            </p:nvSpPr>
            <p:spPr>
              <a:xfrm>
                <a:off x="2440400" y="2777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63"/>
              <p:cNvSpPr/>
              <p:nvPr/>
            </p:nvSpPr>
            <p:spPr>
              <a:xfrm>
                <a:off x="2342650" y="2674575"/>
                <a:ext cx="149650" cy="183650"/>
              </a:xfrm>
              <a:custGeom>
                <a:avLst/>
                <a:gdLst/>
                <a:ahLst/>
                <a:cxnLst/>
                <a:rect l="l" t="t" r="r" b="b"/>
                <a:pathLst>
                  <a:path w="5986" h="7346" extrusionOk="0">
                    <a:moveTo>
                      <a:pt x="2220" y="1"/>
                    </a:moveTo>
                    <a:cubicBezTo>
                      <a:pt x="2064" y="12"/>
                      <a:pt x="1898" y="32"/>
                      <a:pt x="1711" y="63"/>
                    </a:cubicBezTo>
                    <a:cubicBezTo>
                      <a:pt x="1536" y="95"/>
                      <a:pt x="1349" y="146"/>
                      <a:pt x="1172" y="198"/>
                    </a:cubicBezTo>
                    <a:cubicBezTo>
                      <a:pt x="985" y="271"/>
                      <a:pt x="809" y="344"/>
                      <a:pt x="653" y="427"/>
                    </a:cubicBezTo>
                    <a:cubicBezTo>
                      <a:pt x="487" y="520"/>
                      <a:pt x="353" y="634"/>
                      <a:pt x="249" y="748"/>
                    </a:cubicBezTo>
                    <a:cubicBezTo>
                      <a:pt x="135" y="872"/>
                      <a:pt x="52" y="1028"/>
                      <a:pt x="21" y="1174"/>
                    </a:cubicBezTo>
                    <a:cubicBezTo>
                      <a:pt x="0" y="1287"/>
                      <a:pt x="10" y="1412"/>
                      <a:pt x="31" y="1536"/>
                    </a:cubicBezTo>
                    <a:cubicBezTo>
                      <a:pt x="10" y="1557"/>
                      <a:pt x="0" y="1578"/>
                      <a:pt x="0" y="1598"/>
                    </a:cubicBezTo>
                    <a:cubicBezTo>
                      <a:pt x="0" y="1619"/>
                      <a:pt x="10" y="1640"/>
                      <a:pt x="21" y="1661"/>
                    </a:cubicBezTo>
                    <a:cubicBezTo>
                      <a:pt x="52" y="1681"/>
                      <a:pt x="73" y="1702"/>
                      <a:pt x="93" y="1713"/>
                    </a:cubicBezTo>
                    <a:lnTo>
                      <a:pt x="155" y="1837"/>
                    </a:lnTo>
                    <a:cubicBezTo>
                      <a:pt x="166" y="1868"/>
                      <a:pt x="197" y="1879"/>
                      <a:pt x="229" y="1879"/>
                    </a:cubicBezTo>
                    <a:cubicBezTo>
                      <a:pt x="238" y="1879"/>
                      <a:pt x="259" y="1879"/>
                      <a:pt x="270" y="1868"/>
                    </a:cubicBezTo>
                    <a:cubicBezTo>
                      <a:pt x="280" y="1858"/>
                      <a:pt x="291" y="1858"/>
                      <a:pt x="301" y="1837"/>
                    </a:cubicBezTo>
                    <a:cubicBezTo>
                      <a:pt x="519" y="1951"/>
                      <a:pt x="768" y="1983"/>
                      <a:pt x="965" y="2013"/>
                    </a:cubicBezTo>
                    <a:cubicBezTo>
                      <a:pt x="1141" y="2034"/>
                      <a:pt x="1328" y="2045"/>
                      <a:pt x="1494" y="2055"/>
                    </a:cubicBezTo>
                    <a:cubicBezTo>
                      <a:pt x="1691" y="2066"/>
                      <a:pt x="1877" y="2076"/>
                      <a:pt x="2075" y="2096"/>
                    </a:cubicBezTo>
                    <a:lnTo>
                      <a:pt x="2085" y="2096"/>
                    </a:lnTo>
                    <a:cubicBezTo>
                      <a:pt x="2272" y="2128"/>
                      <a:pt x="2417" y="2159"/>
                      <a:pt x="2541" y="2211"/>
                    </a:cubicBezTo>
                    <a:lnTo>
                      <a:pt x="2562" y="2221"/>
                    </a:lnTo>
                    <a:cubicBezTo>
                      <a:pt x="2635" y="2252"/>
                      <a:pt x="2697" y="2283"/>
                      <a:pt x="2760" y="2335"/>
                    </a:cubicBezTo>
                    <a:cubicBezTo>
                      <a:pt x="2811" y="2366"/>
                      <a:pt x="2852" y="2418"/>
                      <a:pt x="2884" y="2460"/>
                    </a:cubicBezTo>
                    <a:cubicBezTo>
                      <a:pt x="2915" y="2501"/>
                      <a:pt x="2946" y="2543"/>
                      <a:pt x="2967" y="2594"/>
                    </a:cubicBezTo>
                    <a:cubicBezTo>
                      <a:pt x="2988" y="2636"/>
                      <a:pt x="2998" y="2688"/>
                      <a:pt x="3008" y="2739"/>
                    </a:cubicBezTo>
                    <a:cubicBezTo>
                      <a:pt x="3018" y="2822"/>
                      <a:pt x="3018" y="2916"/>
                      <a:pt x="2998" y="3030"/>
                    </a:cubicBezTo>
                    <a:lnTo>
                      <a:pt x="2998" y="3020"/>
                    </a:lnTo>
                    <a:cubicBezTo>
                      <a:pt x="2977" y="3154"/>
                      <a:pt x="2946" y="3290"/>
                      <a:pt x="2915" y="3435"/>
                    </a:cubicBezTo>
                    <a:lnTo>
                      <a:pt x="2905" y="3456"/>
                    </a:lnTo>
                    <a:cubicBezTo>
                      <a:pt x="2894" y="3507"/>
                      <a:pt x="2873" y="3559"/>
                      <a:pt x="2863" y="3611"/>
                    </a:cubicBezTo>
                    <a:cubicBezTo>
                      <a:pt x="2843" y="3705"/>
                      <a:pt x="2832" y="3788"/>
                      <a:pt x="2811" y="3871"/>
                    </a:cubicBezTo>
                    <a:lnTo>
                      <a:pt x="2811" y="3880"/>
                    </a:lnTo>
                    <a:cubicBezTo>
                      <a:pt x="2822" y="3880"/>
                      <a:pt x="2822" y="3871"/>
                      <a:pt x="2832" y="3871"/>
                    </a:cubicBezTo>
                    <a:lnTo>
                      <a:pt x="2832" y="3880"/>
                    </a:lnTo>
                    <a:cubicBezTo>
                      <a:pt x="2852" y="3880"/>
                      <a:pt x="2863" y="3901"/>
                      <a:pt x="2852" y="3912"/>
                    </a:cubicBezTo>
                    <a:cubicBezTo>
                      <a:pt x="2822" y="4067"/>
                      <a:pt x="2790" y="4223"/>
                      <a:pt x="2770" y="4368"/>
                    </a:cubicBezTo>
                    <a:cubicBezTo>
                      <a:pt x="2728" y="4721"/>
                      <a:pt x="2728" y="5053"/>
                      <a:pt x="2770" y="5364"/>
                    </a:cubicBezTo>
                    <a:cubicBezTo>
                      <a:pt x="2801" y="5613"/>
                      <a:pt x="2863" y="5862"/>
                      <a:pt x="2956" y="6090"/>
                    </a:cubicBezTo>
                    <a:cubicBezTo>
                      <a:pt x="3008" y="6194"/>
                      <a:pt x="3050" y="6287"/>
                      <a:pt x="3101" y="6370"/>
                    </a:cubicBezTo>
                    <a:cubicBezTo>
                      <a:pt x="3154" y="6464"/>
                      <a:pt x="3216" y="6557"/>
                      <a:pt x="3278" y="6640"/>
                    </a:cubicBezTo>
                    <a:cubicBezTo>
                      <a:pt x="3340" y="6723"/>
                      <a:pt x="3392" y="6785"/>
                      <a:pt x="3444" y="6847"/>
                    </a:cubicBezTo>
                    <a:cubicBezTo>
                      <a:pt x="3516" y="6920"/>
                      <a:pt x="3579" y="6982"/>
                      <a:pt x="3641" y="7034"/>
                    </a:cubicBezTo>
                    <a:cubicBezTo>
                      <a:pt x="3703" y="7107"/>
                      <a:pt x="3776" y="7169"/>
                      <a:pt x="3838" y="7221"/>
                    </a:cubicBezTo>
                    <a:cubicBezTo>
                      <a:pt x="3880" y="7262"/>
                      <a:pt x="3931" y="7304"/>
                      <a:pt x="3984" y="7345"/>
                    </a:cubicBezTo>
                    <a:lnTo>
                      <a:pt x="4056" y="7345"/>
                    </a:lnTo>
                    <a:cubicBezTo>
                      <a:pt x="4201" y="7345"/>
                      <a:pt x="4367" y="7314"/>
                      <a:pt x="4533" y="7262"/>
                    </a:cubicBezTo>
                    <a:cubicBezTo>
                      <a:pt x="4740" y="7190"/>
                      <a:pt x="4948" y="7075"/>
                      <a:pt x="5145" y="6941"/>
                    </a:cubicBezTo>
                    <a:cubicBezTo>
                      <a:pt x="5342" y="6796"/>
                      <a:pt x="5519" y="6630"/>
                      <a:pt x="5653" y="6453"/>
                    </a:cubicBezTo>
                    <a:cubicBezTo>
                      <a:pt x="5798" y="6266"/>
                      <a:pt x="5892" y="6080"/>
                      <a:pt x="5944" y="5893"/>
                    </a:cubicBezTo>
                    <a:cubicBezTo>
                      <a:pt x="5944" y="5872"/>
                      <a:pt x="5944" y="5851"/>
                      <a:pt x="5934" y="5831"/>
                    </a:cubicBezTo>
                    <a:cubicBezTo>
                      <a:pt x="5944" y="5738"/>
                      <a:pt x="5954" y="5634"/>
                      <a:pt x="5954" y="5540"/>
                    </a:cubicBezTo>
                    <a:cubicBezTo>
                      <a:pt x="5923" y="5478"/>
                      <a:pt x="5881" y="5416"/>
                      <a:pt x="5851" y="5344"/>
                    </a:cubicBezTo>
                    <a:cubicBezTo>
                      <a:pt x="5747" y="5115"/>
                      <a:pt x="5674" y="4876"/>
                      <a:pt x="5643" y="4617"/>
                    </a:cubicBezTo>
                    <a:cubicBezTo>
                      <a:pt x="5643" y="4607"/>
                      <a:pt x="5643" y="4597"/>
                      <a:pt x="5653" y="4597"/>
                    </a:cubicBezTo>
                    <a:cubicBezTo>
                      <a:pt x="5653" y="4586"/>
                      <a:pt x="5664" y="4576"/>
                      <a:pt x="5674" y="4576"/>
                    </a:cubicBezTo>
                    <a:cubicBezTo>
                      <a:pt x="5695" y="4576"/>
                      <a:pt x="5705" y="4586"/>
                      <a:pt x="5705" y="4607"/>
                    </a:cubicBezTo>
                    <a:cubicBezTo>
                      <a:pt x="5715" y="4648"/>
                      <a:pt x="5726" y="4690"/>
                      <a:pt x="5726" y="4721"/>
                    </a:cubicBezTo>
                    <a:cubicBezTo>
                      <a:pt x="5757" y="4835"/>
                      <a:pt x="5798" y="4949"/>
                      <a:pt x="5861" y="5063"/>
                    </a:cubicBezTo>
                    <a:cubicBezTo>
                      <a:pt x="5892" y="5115"/>
                      <a:pt x="5934" y="5178"/>
                      <a:pt x="5975" y="5240"/>
                    </a:cubicBezTo>
                    <a:cubicBezTo>
                      <a:pt x="5985" y="4793"/>
                      <a:pt x="5964" y="4327"/>
                      <a:pt x="5902" y="3798"/>
                    </a:cubicBezTo>
                    <a:cubicBezTo>
                      <a:pt x="5861" y="3518"/>
                      <a:pt x="5819" y="3217"/>
                      <a:pt x="5747" y="2916"/>
                    </a:cubicBezTo>
                    <a:cubicBezTo>
                      <a:pt x="5695" y="2677"/>
                      <a:pt x="5612" y="2439"/>
                      <a:pt x="5508" y="2211"/>
                    </a:cubicBezTo>
                    <a:cubicBezTo>
                      <a:pt x="5311" y="1754"/>
                      <a:pt x="5042" y="1349"/>
                      <a:pt x="4710" y="1008"/>
                    </a:cubicBezTo>
                    <a:cubicBezTo>
                      <a:pt x="4554" y="852"/>
                      <a:pt x="4367" y="696"/>
                      <a:pt x="4170" y="561"/>
                    </a:cubicBezTo>
                    <a:cubicBezTo>
                      <a:pt x="3973" y="437"/>
                      <a:pt x="3755" y="323"/>
                      <a:pt x="3527" y="240"/>
                    </a:cubicBezTo>
                    <a:cubicBezTo>
                      <a:pt x="3299" y="146"/>
                      <a:pt x="3060" y="84"/>
                      <a:pt x="2811" y="42"/>
                    </a:cubicBezTo>
                    <a:cubicBezTo>
                      <a:pt x="2624" y="12"/>
                      <a:pt x="2469" y="1"/>
                      <a:pt x="23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63"/>
              <p:cNvSpPr/>
              <p:nvPr/>
            </p:nvSpPr>
            <p:spPr>
              <a:xfrm>
                <a:off x="2483725" y="2788950"/>
                <a:ext cx="22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371" extrusionOk="0">
                    <a:moveTo>
                      <a:pt x="31" y="1"/>
                    </a:moveTo>
                    <a:cubicBezTo>
                      <a:pt x="21" y="1"/>
                      <a:pt x="10" y="11"/>
                      <a:pt x="10" y="22"/>
                    </a:cubicBezTo>
                    <a:cubicBezTo>
                      <a:pt x="0" y="22"/>
                      <a:pt x="0" y="32"/>
                      <a:pt x="0" y="42"/>
                    </a:cubicBezTo>
                    <a:cubicBezTo>
                      <a:pt x="31" y="301"/>
                      <a:pt x="104" y="540"/>
                      <a:pt x="208" y="769"/>
                    </a:cubicBezTo>
                    <a:cubicBezTo>
                      <a:pt x="270" y="903"/>
                      <a:pt x="342" y="1007"/>
                      <a:pt x="415" y="1100"/>
                    </a:cubicBezTo>
                    <a:cubicBezTo>
                      <a:pt x="519" y="1225"/>
                      <a:pt x="623" y="1308"/>
                      <a:pt x="736" y="1359"/>
                    </a:cubicBezTo>
                    <a:cubicBezTo>
                      <a:pt x="747" y="1370"/>
                      <a:pt x="768" y="1370"/>
                      <a:pt x="778" y="1370"/>
                    </a:cubicBezTo>
                    <a:cubicBezTo>
                      <a:pt x="809" y="1370"/>
                      <a:pt x="840" y="1359"/>
                      <a:pt x="861" y="1339"/>
                    </a:cubicBezTo>
                    <a:cubicBezTo>
                      <a:pt x="892" y="1287"/>
                      <a:pt x="892" y="1225"/>
                      <a:pt x="840" y="1193"/>
                    </a:cubicBezTo>
                    <a:lnTo>
                      <a:pt x="799" y="1152"/>
                    </a:lnTo>
                    <a:cubicBezTo>
                      <a:pt x="757" y="1110"/>
                      <a:pt x="716" y="1080"/>
                      <a:pt x="674" y="1038"/>
                    </a:cubicBezTo>
                    <a:cubicBezTo>
                      <a:pt x="623" y="997"/>
                      <a:pt x="570" y="944"/>
                      <a:pt x="519" y="893"/>
                    </a:cubicBezTo>
                    <a:cubicBezTo>
                      <a:pt x="457" y="831"/>
                      <a:pt x="404" y="769"/>
                      <a:pt x="363" y="706"/>
                    </a:cubicBezTo>
                    <a:cubicBezTo>
                      <a:pt x="311" y="633"/>
                      <a:pt x="259" y="561"/>
                      <a:pt x="218" y="488"/>
                    </a:cubicBezTo>
                    <a:cubicBezTo>
                      <a:pt x="155" y="374"/>
                      <a:pt x="114" y="260"/>
                      <a:pt x="83" y="146"/>
                    </a:cubicBezTo>
                    <a:cubicBezTo>
                      <a:pt x="72" y="115"/>
                      <a:pt x="72" y="73"/>
                      <a:pt x="62" y="32"/>
                    </a:cubicBezTo>
                    <a:cubicBezTo>
                      <a:pt x="62" y="11"/>
                      <a:pt x="52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63"/>
              <p:cNvSpPr/>
              <p:nvPr/>
            </p:nvSpPr>
            <p:spPr>
              <a:xfrm>
                <a:off x="2342650" y="2674575"/>
                <a:ext cx="146275" cy="110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400" extrusionOk="0">
                    <a:moveTo>
                      <a:pt x="2220" y="1"/>
                    </a:moveTo>
                    <a:cubicBezTo>
                      <a:pt x="2075" y="12"/>
                      <a:pt x="1909" y="32"/>
                      <a:pt x="1711" y="63"/>
                    </a:cubicBezTo>
                    <a:cubicBezTo>
                      <a:pt x="1525" y="95"/>
                      <a:pt x="1349" y="146"/>
                      <a:pt x="1172" y="198"/>
                    </a:cubicBezTo>
                    <a:cubicBezTo>
                      <a:pt x="985" y="261"/>
                      <a:pt x="809" y="344"/>
                      <a:pt x="653" y="427"/>
                    </a:cubicBezTo>
                    <a:cubicBezTo>
                      <a:pt x="487" y="520"/>
                      <a:pt x="353" y="623"/>
                      <a:pt x="249" y="748"/>
                    </a:cubicBezTo>
                    <a:cubicBezTo>
                      <a:pt x="135" y="872"/>
                      <a:pt x="52" y="1028"/>
                      <a:pt x="21" y="1174"/>
                    </a:cubicBezTo>
                    <a:cubicBezTo>
                      <a:pt x="0" y="1287"/>
                      <a:pt x="0" y="1412"/>
                      <a:pt x="31" y="1536"/>
                    </a:cubicBezTo>
                    <a:cubicBezTo>
                      <a:pt x="10" y="1547"/>
                      <a:pt x="0" y="1578"/>
                      <a:pt x="0" y="1598"/>
                    </a:cubicBezTo>
                    <a:cubicBezTo>
                      <a:pt x="0" y="1619"/>
                      <a:pt x="10" y="1640"/>
                      <a:pt x="21" y="1661"/>
                    </a:cubicBezTo>
                    <a:cubicBezTo>
                      <a:pt x="42" y="1681"/>
                      <a:pt x="73" y="1702"/>
                      <a:pt x="93" y="1713"/>
                    </a:cubicBezTo>
                    <a:cubicBezTo>
                      <a:pt x="104" y="1754"/>
                      <a:pt x="125" y="1806"/>
                      <a:pt x="146" y="1837"/>
                    </a:cubicBezTo>
                    <a:cubicBezTo>
                      <a:pt x="166" y="1868"/>
                      <a:pt x="187" y="1889"/>
                      <a:pt x="229" y="1889"/>
                    </a:cubicBezTo>
                    <a:cubicBezTo>
                      <a:pt x="238" y="1889"/>
                      <a:pt x="259" y="1879"/>
                      <a:pt x="270" y="1868"/>
                    </a:cubicBezTo>
                    <a:cubicBezTo>
                      <a:pt x="280" y="1868"/>
                      <a:pt x="291" y="1858"/>
                      <a:pt x="301" y="1837"/>
                    </a:cubicBezTo>
                    <a:cubicBezTo>
                      <a:pt x="519" y="1951"/>
                      <a:pt x="768" y="1993"/>
                      <a:pt x="965" y="2013"/>
                    </a:cubicBezTo>
                    <a:cubicBezTo>
                      <a:pt x="1141" y="2034"/>
                      <a:pt x="1328" y="2045"/>
                      <a:pt x="1494" y="2055"/>
                    </a:cubicBezTo>
                    <a:lnTo>
                      <a:pt x="1525" y="2055"/>
                    </a:lnTo>
                    <a:cubicBezTo>
                      <a:pt x="1701" y="2066"/>
                      <a:pt x="1888" y="2076"/>
                      <a:pt x="2075" y="2096"/>
                    </a:cubicBezTo>
                    <a:lnTo>
                      <a:pt x="2085" y="2096"/>
                    </a:lnTo>
                    <a:cubicBezTo>
                      <a:pt x="2272" y="2128"/>
                      <a:pt x="2417" y="2159"/>
                      <a:pt x="2541" y="2211"/>
                    </a:cubicBezTo>
                    <a:lnTo>
                      <a:pt x="2562" y="2221"/>
                    </a:lnTo>
                    <a:cubicBezTo>
                      <a:pt x="2635" y="2252"/>
                      <a:pt x="2707" y="2294"/>
                      <a:pt x="2760" y="2335"/>
                    </a:cubicBezTo>
                    <a:cubicBezTo>
                      <a:pt x="2811" y="2377"/>
                      <a:pt x="2852" y="2418"/>
                      <a:pt x="2884" y="2460"/>
                    </a:cubicBezTo>
                    <a:cubicBezTo>
                      <a:pt x="2915" y="2501"/>
                      <a:pt x="2946" y="2553"/>
                      <a:pt x="2967" y="2594"/>
                    </a:cubicBezTo>
                    <a:cubicBezTo>
                      <a:pt x="2988" y="2636"/>
                      <a:pt x="2998" y="2688"/>
                      <a:pt x="3008" y="2739"/>
                    </a:cubicBezTo>
                    <a:cubicBezTo>
                      <a:pt x="3018" y="2822"/>
                      <a:pt x="3008" y="2916"/>
                      <a:pt x="2998" y="3030"/>
                    </a:cubicBezTo>
                    <a:cubicBezTo>
                      <a:pt x="2977" y="3154"/>
                      <a:pt x="2946" y="3290"/>
                      <a:pt x="2905" y="3424"/>
                    </a:cubicBezTo>
                    <a:lnTo>
                      <a:pt x="2905" y="3456"/>
                    </a:lnTo>
                    <a:lnTo>
                      <a:pt x="2894" y="3486"/>
                    </a:lnTo>
                    <a:cubicBezTo>
                      <a:pt x="2894" y="3507"/>
                      <a:pt x="2884" y="3528"/>
                      <a:pt x="2884" y="3549"/>
                    </a:cubicBezTo>
                    <a:lnTo>
                      <a:pt x="2884" y="3632"/>
                    </a:lnTo>
                    <a:cubicBezTo>
                      <a:pt x="2904" y="3753"/>
                      <a:pt x="2934" y="3874"/>
                      <a:pt x="2984" y="3995"/>
                    </a:cubicBezTo>
                    <a:lnTo>
                      <a:pt x="2984" y="3995"/>
                    </a:lnTo>
                    <a:cubicBezTo>
                      <a:pt x="2982" y="3995"/>
                      <a:pt x="2980" y="3995"/>
                      <a:pt x="2977" y="3995"/>
                    </a:cubicBezTo>
                    <a:cubicBezTo>
                      <a:pt x="3018" y="4067"/>
                      <a:pt x="3050" y="4140"/>
                      <a:pt x="3101" y="4202"/>
                    </a:cubicBezTo>
                    <a:cubicBezTo>
                      <a:pt x="3133" y="4244"/>
                      <a:pt x="3174" y="4285"/>
                      <a:pt x="3205" y="4316"/>
                    </a:cubicBezTo>
                    <a:lnTo>
                      <a:pt x="3216" y="4316"/>
                    </a:lnTo>
                    <a:cubicBezTo>
                      <a:pt x="3237" y="4337"/>
                      <a:pt x="3267" y="4358"/>
                      <a:pt x="3299" y="4368"/>
                    </a:cubicBezTo>
                    <a:cubicBezTo>
                      <a:pt x="3330" y="4378"/>
                      <a:pt x="3361" y="4389"/>
                      <a:pt x="3403" y="4399"/>
                    </a:cubicBezTo>
                    <a:lnTo>
                      <a:pt x="3486" y="4399"/>
                    </a:lnTo>
                    <a:cubicBezTo>
                      <a:pt x="3527" y="4389"/>
                      <a:pt x="3569" y="4378"/>
                      <a:pt x="3610" y="4358"/>
                    </a:cubicBezTo>
                    <a:lnTo>
                      <a:pt x="3610" y="4358"/>
                    </a:lnTo>
                    <a:lnTo>
                      <a:pt x="3599" y="4368"/>
                    </a:lnTo>
                    <a:cubicBezTo>
                      <a:pt x="3631" y="4348"/>
                      <a:pt x="3662" y="4337"/>
                      <a:pt x="3682" y="4316"/>
                    </a:cubicBezTo>
                    <a:cubicBezTo>
                      <a:pt x="3714" y="4306"/>
                      <a:pt x="3745" y="4285"/>
                      <a:pt x="3765" y="4265"/>
                    </a:cubicBezTo>
                    <a:cubicBezTo>
                      <a:pt x="3797" y="4244"/>
                      <a:pt x="3828" y="4212"/>
                      <a:pt x="3859" y="4192"/>
                    </a:cubicBezTo>
                    <a:cubicBezTo>
                      <a:pt x="3880" y="4171"/>
                      <a:pt x="3890" y="4150"/>
                      <a:pt x="3911" y="4129"/>
                    </a:cubicBezTo>
                    <a:cubicBezTo>
                      <a:pt x="3931" y="4099"/>
                      <a:pt x="3952" y="4067"/>
                      <a:pt x="3963" y="4046"/>
                    </a:cubicBezTo>
                    <a:cubicBezTo>
                      <a:pt x="3973" y="4016"/>
                      <a:pt x="3994" y="3984"/>
                      <a:pt x="4004" y="3963"/>
                    </a:cubicBezTo>
                    <a:cubicBezTo>
                      <a:pt x="4014" y="3922"/>
                      <a:pt x="4025" y="3891"/>
                      <a:pt x="4046" y="3860"/>
                    </a:cubicBezTo>
                    <a:lnTo>
                      <a:pt x="4108" y="3767"/>
                    </a:lnTo>
                    <a:cubicBezTo>
                      <a:pt x="4150" y="3735"/>
                      <a:pt x="4180" y="3715"/>
                      <a:pt x="4222" y="3694"/>
                    </a:cubicBezTo>
                    <a:lnTo>
                      <a:pt x="4284" y="3663"/>
                    </a:lnTo>
                    <a:cubicBezTo>
                      <a:pt x="4316" y="3663"/>
                      <a:pt x="4336" y="3652"/>
                      <a:pt x="4367" y="3642"/>
                    </a:cubicBezTo>
                    <a:lnTo>
                      <a:pt x="4544" y="3642"/>
                    </a:lnTo>
                    <a:cubicBezTo>
                      <a:pt x="4595" y="3652"/>
                      <a:pt x="4647" y="3663"/>
                      <a:pt x="4699" y="3684"/>
                    </a:cubicBezTo>
                    <a:cubicBezTo>
                      <a:pt x="4813" y="3715"/>
                      <a:pt x="4927" y="3756"/>
                      <a:pt x="5052" y="3777"/>
                    </a:cubicBezTo>
                    <a:lnTo>
                      <a:pt x="5208" y="3777"/>
                    </a:lnTo>
                    <a:cubicBezTo>
                      <a:pt x="5259" y="3767"/>
                      <a:pt x="5301" y="3756"/>
                      <a:pt x="5353" y="3746"/>
                    </a:cubicBezTo>
                    <a:cubicBezTo>
                      <a:pt x="5394" y="3735"/>
                      <a:pt x="5436" y="3715"/>
                      <a:pt x="5466" y="3705"/>
                    </a:cubicBezTo>
                    <a:lnTo>
                      <a:pt x="5591" y="3642"/>
                    </a:lnTo>
                    <a:cubicBezTo>
                      <a:pt x="5632" y="3611"/>
                      <a:pt x="5674" y="3590"/>
                      <a:pt x="5705" y="3559"/>
                    </a:cubicBezTo>
                    <a:cubicBezTo>
                      <a:pt x="5757" y="3528"/>
                      <a:pt x="5798" y="3486"/>
                      <a:pt x="5840" y="3445"/>
                    </a:cubicBezTo>
                    <a:lnTo>
                      <a:pt x="5851" y="3435"/>
                    </a:lnTo>
                    <a:cubicBezTo>
                      <a:pt x="5819" y="3258"/>
                      <a:pt x="5788" y="3092"/>
                      <a:pt x="5747" y="2916"/>
                    </a:cubicBezTo>
                    <a:cubicBezTo>
                      <a:pt x="5695" y="2677"/>
                      <a:pt x="5612" y="2439"/>
                      <a:pt x="5508" y="2211"/>
                    </a:cubicBezTo>
                    <a:cubicBezTo>
                      <a:pt x="5311" y="1754"/>
                      <a:pt x="5042" y="1349"/>
                      <a:pt x="4720" y="1008"/>
                    </a:cubicBezTo>
                    <a:cubicBezTo>
                      <a:pt x="4554" y="842"/>
                      <a:pt x="4367" y="696"/>
                      <a:pt x="4170" y="561"/>
                    </a:cubicBezTo>
                    <a:cubicBezTo>
                      <a:pt x="3973" y="437"/>
                      <a:pt x="3765" y="323"/>
                      <a:pt x="3527" y="229"/>
                    </a:cubicBezTo>
                    <a:cubicBezTo>
                      <a:pt x="3309" y="146"/>
                      <a:pt x="3060" y="84"/>
                      <a:pt x="2811" y="42"/>
                    </a:cubicBezTo>
                    <a:cubicBezTo>
                      <a:pt x="2624" y="12"/>
                      <a:pt x="2469" y="1"/>
                      <a:pt x="2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63"/>
              <p:cNvSpPr/>
              <p:nvPr/>
            </p:nvSpPr>
            <p:spPr>
              <a:xfrm>
                <a:off x="2409275" y="2771325"/>
                <a:ext cx="34775" cy="92350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3694" extrusionOk="0">
                    <a:moveTo>
                      <a:pt x="167" y="1"/>
                    </a:moveTo>
                    <a:cubicBezTo>
                      <a:pt x="146" y="1"/>
                      <a:pt x="136" y="10"/>
                      <a:pt x="136" y="31"/>
                    </a:cubicBezTo>
                    <a:cubicBezTo>
                      <a:pt x="63" y="332"/>
                      <a:pt x="22" y="633"/>
                      <a:pt x="12" y="923"/>
                    </a:cubicBezTo>
                    <a:cubicBezTo>
                      <a:pt x="1" y="1225"/>
                      <a:pt x="22" y="1525"/>
                      <a:pt x="74" y="1815"/>
                    </a:cubicBezTo>
                    <a:cubicBezTo>
                      <a:pt x="136" y="2106"/>
                      <a:pt x="240" y="2396"/>
                      <a:pt x="385" y="2666"/>
                    </a:cubicBezTo>
                    <a:cubicBezTo>
                      <a:pt x="447" y="2781"/>
                      <a:pt x="530" y="2905"/>
                      <a:pt x="634" y="3060"/>
                    </a:cubicBezTo>
                    <a:cubicBezTo>
                      <a:pt x="675" y="3133"/>
                      <a:pt x="727" y="3195"/>
                      <a:pt x="779" y="3258"/>
                    </a:cubicBezTo>
                    <a:cubicBezTo>
                      <a:pt x="821" y="3309"/>
                      <a:pt x="872" y="3371"/>
                      <a:pt x="945" y="3444"/>
                    </a:cubicBezTo>
                    <a:cubicBezTo>
                      <a:pt x="1038" y="3537"/>
                      <a:pt x="1132" y="3610"/>
                      <a:pt x="1236" y="3673"/>
                    </a:cubicBezTo>
                    <a:cubicBezTo>
                      <a:pt x="1246" y="3683"/>
                      <a:pt x="1266" y="3693"/>
                      <a:pt x="1287" y="3693"/>
                    </a:cubicBezTo>
                    <a:cubicBezTo>
                      <a:pt x="1319" y="3693"/>
                      <a:pt x="1339" y="3673"/>
                      <a:pt x="1360" y="3662"/>
                    </a:cubicBezTo>
                    <a:cubicBezTo>
                      <a:pt x="1381" y="3641"/>
                      <a:pt x="1391" y="3610"/>
                      <a:pt x="1391" y="3579"/>
                    </a:cubicBezTo>
                    <a:cubicBezTo>
                      <a:pt x="1391" y="3558"/>
                      <a:pt x="1391" y="3517"/>
                      <a:pt x="1360" y="3507"/>
                    </a:cubicBezTo>
                    <a:lnTo>
                      <a:pt x="1173" y="3351"/>
                    </a:lnTo>
                    <a:cubicBezTo>
                      <a:pt x="1111" y="3299"/>
                      <a:pt x="1038" y="3237"/>
                      <a:pt x="976" y="3164"/>
                    </a:cubicBezTo>
                    <a:cubicBezTo>
                      <a:pt x="914" y="3112"/>
                      <a:pt x="851" y="3050"/>
                      <a:pt x="779" y="2977"/>
                    </a:cubicBezTo>
                    <a:cubicBezTo>
                      <a:pt x="727" y="2915"/>
                      <a:pt x="675" y="2853"/>
                      <a:pt x="613" y="2770"/>
                    </a:cubicBezTo>
                    <a:cubicBezTo>
                      <a:pt x="551" y="2687"/>
                      <a:pt x="489" y="2594"/>
                      <a:pt x="436" y="2500"/>
                    </a:cubicBezTo>
                    <a:cubicBezTo>
                      <a:pt x="385" y="2417"/>
                      <a:pt x="343" y="2324"/>
                      <a:pt x="291" y="2220"/>
                    </a:cubicBezTo>
                    <a:cubicBezTo>
                      <a:pt x="198" y="1992"/>
                      <a:pt x="136" y="1743"/>
                      <a:pt x="105" y="1494"/>
                    </a:cubicBezTo>
                    <a:cubicBezTo>
                      <a:pt x="63" y="1183"/>
                      <a:pt x="63" y="851"/>
                      <a:pt x="105" y="498"/>
                    </a:cubicBezTo>
                    <a:cubicBezTo>
                      <a:pt x="125" y="353"/>
                      <a:pt x="157" y="197"/>
                      <a:pt x="187" y="42"/>
                    </a:cubicBezTo>
                    <a:cubicBezTo>
                      <a:pt x="198" y="31"/>
                      <a:pt x="187" y="10"/>
                      <a:pt x="167" y="10"/>
                    </a:cubicBez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63"/>
              <p:cNvSpPr/>
              <p:nvPr/>
            </p:nvSpPr>
            <p:spPr>
              <a:xfrm>
                <a:off x="2345500" y="2694825"/>
                <a:ext cx="342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537" extrusionOk="0">
                    <a:moveTo>
                      <a:pt x="1100" y="0"/>
                    </a:moveTo>
                    <a:cubicBezTo>
                      <a:pt x="1058" y="0"/>
                      <a:pt x="1017" y="11"/>
                      <a:pt x="975" y="11"/>
                    </a:cubicBezTo>
                    <a:cubicBezTo>
                      <a:pt x="851" y="21"/>
                      <a:pt x="726" y="52"/>
                      <a:pt x="612" y="94"/>
                    </a:cubicBezTo>
                    <a:cubicBezTo>
                      <a:pt x="384" y="166"/>
                      <a:pt x="166" y="311"/>
                      <a:pt x="11" y="488"/>
                    </a:cubicBezTo>
                    <a:cubicBezTo>
                      <a:pt x="0" y="498"/>
                      <a:pt x="0" y="519"/>
                      <a:pt x="11" y="529"/>
                    </a:cubicBezTo>
                    <a:cubicBezTo>
                      <a:pt x="16" y="534"/>
                      <a:pt x="21" y="537"/>
                      <a:pt x="26" y="537"/>
                    </a:cubicBezTo>
                    <a:cubicBezTo>
                      <a:pt x="31" y="537"/>
                      <a:pt x="37" y="534"/>
                      <a:pt x="41" y="529"/>
                    </a:cubicBezTo>
                    <a:cubicBezTo>
                      <a:pt x="94" y="477"/>
                      <a:pt x="135" y="436"/>
                      <a:pt x="187" y="394"/>
                    </a:cubicBezTo>
                    <a:cubicBezTo>
                      <a:pt x="290" y="311"/>
                      <a:pt x="394" y="249"/>
                      <a:pt x="509" y="198"/>
                    </a:cubicBezTo>
                    <a:cubicBezTo>
                      <a:pt x="622" y="145"/>
                      <a:pt x="737" y="115"/>
                      <a:pt x="851" y="94"/>
                    </a:cubicBezTo>
                    <a:cubicBezTo>
                      <a:pt x="903" y="94"/>
                      <a:pt x="944" y="83"/>
                      <a:pt x="996" y="83"/>
                    </a:cubicBezTo>
                    <a:lnTo>
                      <a:pt x="1131" y="83"/>
                    </a:lnTo>
                    <a:cubicBezTo>
                      <a:pt x="1193" y="94"/>
                      <a:pt x="1245" y="104"/>
                      <a:pt x="1307" y="125"/>
                    </a:cubicBezTo>
                    <a:cubicBezTo>
                      <a:pt x="1311" y="126"/>
                      <a:pt x="1315" y="127"/>
                      <a:pt x="1319" y="127"/>
                    </a:cubicBezTo>
                    <a:cubicBezTo>
                      <a:pt x="1339" y="127"/>
                      <a:pt x="1361" y="109"/>
                      <a:pt x="1369" y="83"/>
                    </a:cubicBezTo>
                    <a:cubicBezTo>
                      <a:pt x="1369" y="73"/>
                      <a:pt x="1369" y="52"/>
                      <a:pt x="1359" y="42"/>
                    </a:cubicBezTo>
                    <a:cubicBezTo>
                      <a:pt x="1348" y="32"/>
                      <a:pt x="1339" y="21"/>
                      <a:pt x="1328" y="21"/>
                    </a:cubicBezTo>
                    <a:cubicBezTo>
                      <a:pt x="1266" y="11"/>
                      <a:pt x="1214" y="11"/>
                      <a:pt x="1152" y="11"/>
                    </a:cubicBezTo>
                    <a:cubicBezTo>
                      <a:pt x="1141" y="0"/>
                      <a:pt x="1120" y="0"/>
                      <a:pt x="1100" y="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63"/>
              <p:cNvSpPr/>
              <p:nvPr/>
            </p:nvSpPr>
            <p:spPr>
              <a:xfrm>
                <a:off x="2348075" y="2682375"/>
                <a:ext cx="283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579" extrusionOk="0">
                    <a:moveTo>
                      <a:pt x="1059" y="0"/>
                    </a:moveTo>
                    <a:cubicBezTo>
                      <a:pt x="1007" y="0"/>
                      <a:pt x="955" y="11"/>
                      <a:pt x="914" y="21"/>
                    </a:cubicBezTo>
                    <a:cubicBezTo>
                      <a:pt x="862" y="32"/>
                      <a:pt x="810" y="42"/>
                      <a:pt x="758" y="62"/>
                    </a:cubicBezTo>
                    <a:cubicBezTo>
                      <a:pt x="665" y="83"/>
                      <a:pt x="572" y="125"/>
                      <a:pt x="478" y="177"/>
                    </a:cubicBezTo>
                    <a:cubicBezTo>
                      <a:pt x="395" y="218"/>
                      <a:pt x="312" y="281"/>
                      <a:pt x="229" y="343"/>
                    </a:cubicBezTo>
                    <a:cubicBezTo>
                      <a:pt x="157" y="405"/>
                      <a:pt x="84" y="467"/>
                      <a:pt x="12" y="540"/>
                    </a:cubicBezTo>
                    <a:cubicBezTo>
                      <a:pt x="1" y="550"/>
                      <a:pt x="1" y="560"/>
                      <a:pt x="12" y="571"/>
                    </a:cubicBezTo>
                    <a:cubicBezTo>
                      <a:pt x="17" y="576"/>
                      <a:pt x="22" y="579"/>
                      <a:pt x="27" y="579"/>
                    </a:cubicBezTo>
                    <a:cubicBezTo>
                      <a:pt x="32" y="579"/>
                      <a:pt x="37" y="576"/>
                      <a:pt x="42" y="571"/>
                    </a:cubicBezTo>
                    <a:cubicBezTo>
                      <a:pt x="71" y="542"/>
                      <a:pt x="100" y="522"/>
                      <a:pt x="136" y="495"/>
                    </a:cubicBezTo>
                    <a:lnTo>
                      <a:pt x="136" y="495"/>
                    </a:lnTo>
                    <a:cubicBezTo>
                      <a:pt x="136" y="497"/>
                      <a:pt x="136" y="498"/>
                      <a:pt x="136" y="498"/>
                    </a:cubicBezTo>
                    <a:cubicBezTo>
                      <a:pt x="250" y="405"/>
                      <a:pt x="385" y="322"/>
                      <a:pt x="519" y="260"/>
                    </a:cubicBezTo>
                    <a:cubicBezTo>
                      <a:pt x="634" y="218"/>
                      <a:pt x="738" y="187"/>
                      <a:pt x="851" y="166"/>
                    </a:cubicBezTo>
                    <a:cubicBezTo>
                      <a:pt x="903" y="159"/>
                      <a:pt x="949" y="152"/>
                      <a:pt x="997" y="152"/>
                    </a:cubicBezTo>
                    <a:cubicBezTo>
                      <a:pt x="1017" y="152"/>
                      <a:pt x="1037" y="153"/>
                      <a:pt x="1059" y="156"/>
                    </a:cubicBezTo>
                    <a:cubicBezTo>
                      <a:pt x="1100" y="156"/>
                      <a:pt x="1132" y="115"/>
                      <a:pt x="1132" y="73"/>
                    </a:cubicBezTo>
                    <a:cubicBezTo>
                      <a:pt x="1132" y="52"/>
                      <a:pt x="1121" y="32"/>
                      <a:pt x="1111" y="21"/>
                    </a:cubicBezTo>
                    <a:cubicBezTo>
                      <a:pt x="1100" y="11"/>
                      <a:pt x="1080" y="0"/>
                      <a:pt x="1059" y="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63"/>
              <p:cNvSpPr/>
              <p:nvPr/>
            </p:nvSpPr>
            <p:spPr>
              <a:xfrm>
                <a:off x="2453125" y="2581750"/>
                <a:ext cx="127600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9513" extrusionOk="0">
                    <a:moveTo>
                      <a:pt x="1919" y="0"/>
                    </a:moveTo>
                    <a:cubicBezTo>
                      <a:pt x="1836" y="0"/>
                      <a:pt x="1753" y="11"/>
                      <a:pt x="1670" y="42"/>
                    </a:cubicBezTo>
                    <a:cubicBezTo>
                      <a:pt x="1515" y="94"/>
                      <a:pt x="1369" y="198"/>
                      <a:pt x="1224" y="364"/>
                    </a:cubicBezTo>
                    <a:cubicBezTo>
                      <a:pt x="1151" y="447"/>
                      <a:pt x="1079" y="561"/>
                      <a:pt x="1006" y="675"/>
                    </a:cubicBezTo>
                    <a:cubicBezTo>
                      <a:pt x="872" y="862"/>
                      <a:pt x="768" y="1069"/>
                      <a:pt x="685" y="1287"/>
                    </a:cubicBezTo>
                    <a:cubicBezTo>
                      <a:pt x="664" y="1339"/>
                      <a:pt x="633" y="1401"/>
                      <a:pt x="612" y="1463"/>
                    </a:cubicBezTo>
                    <a:cubicBezTo>
                      <a:pt x="425" y="1899"/>
                      <a:pt x="280" y="2376"/>
                      <a:pt x="176" y="2926"/>
                    </a:cubicBezTo>
                    <a:cubicBezTo>
                      <a:pt x="83" y="3424"/>
                      <a:pt x="21" y="3963"/>
                      <a:pt x="10" y="4502"/>
                    </a:cubicBezTo>
                    <a:cubicBezTo>
                      <a:pt x="0" y="5021"/>
                      <a:pt x="31" y="5540"/>
                      <a:pt x="93" y="6058"/>
                    </a:cubicBezTo>
                    <a:cubicBezTo>
                      <a:pt x="155" y="6556"/>
                      <a:pt x="259" y="7013"/>
                      <a:pt x="394" y="7438"/>
                    </a:cubicBezTo>
                    <a:cubicBezTo>
                      <a:pt x="477" y="7697"/>
                      <a:pt x="570" y="7925"/>
                      <a:pt x="685" y="8133"/>
                    </a:cubicBezTo>
                    <a:cubicBezTo>
                      <a:pt x="799" y="8351"/>
                      <a:pt x="944" y="8559"/>
                      <a:pt x="1110" y="8735"/>
                    </a:cubicBezTo>
                    <a:cubicBezTo>
                      <a:pt x="1266" y="8911"/>
                      <a:pt x="1452" y="9066"/>
                      <a:pt x="1649" y="9191"/>
                    </a:cubicBezTo>
                    <a:cubicBezTo>
                      <a:pt x="1857" y="9315"/>
                      <a:pt x="2085" y="9398"/>
                      <a:pt x="2324" y="9461"/>
                    </a:cubicBezTo>
                    <a:cubicBezTo>
                      <a:pt x="2490" y="9492"/>
                      <a:pt x="2676" y="9513"/>
                      <a:pt x="2863" y="9513"/>
                    </a:cubicBezTo>
                    <a:cubicBezTo>
                      <a:pt x="2946" y="9513"/>
                      <a:pt x="3029" y="9513"/>
                      <a:pt x="3112" y="9502"/>
                    </a:cubicBezTo>
                    <a:cubicBezTo>
                      <a:pt x="3247" y="9492"/>
                      <a:pt x="3392" y="9471"/>
                      <a:pt x="3516" y="9440"/>
                    </a:cubicBezTo>
                    <a:cubicBezTo>
                      <a:pt x="3641" y="9409"/>
                      <a:pt x="3765" y="9368"/>
                      <a:pt x="3900" y="9315"/>
                    </a:cubicBezTo>
                    <a:cubicBezTo>
                      <a:pt x="4139" y="9202"/>
                      <a:pt x="4357" y="9046"/>
                      <a:pt x="4533" y="8849"/>
                    </a:cubicBezTo>
                    <a:cubicBezTo>
                      <a:pt x="4699" y="8662"/>
                      <a:pt x="4834" y="8444"/>
                      <a:pt x="4938" y="8195"/>
                    </a:cubicBezTo>
                    <a:cubicBezTo>
                      <a:pt x="5010" y="7988"/>
                      <a:pt x="5062" y="7749"/>
                      <a:pt x="5083" y="7480"/>
                    </a:cubicBezTo>
                    <a:cubicBezTo>
                      <a:pt x="5104" y="7252"/>
                      <a:pt x="5093" y="7003"/>
                      <a:pt x="5051" y="6722"/>
                    </a:cubicBezTo>
                    <a:cubicBezTo>
                      <a:pt x="4979" y="6131"/>
                      <a:pt x="4793" y="5581"/>
                      <a:pt x="4647" y="5156"/>
                    </a:cubicBezTo>
                    <a:cubicBezTo>
                      <a:pt x="4502" y="4772"/>
                      <a:pt x="4346" y="4389"/>
                      <a:pt x="4191" y="4015"/>
                    </a:cubicBezTo>
                    <a:lnTo>
                      <a:pt x="4076" y="3735"/>
                    </a:lnTo>
                    <a:cubicBezTo>
                      <a:pt x="4014" y="3600"/>
                      <a:pt x="3963" y="3465"/>
                      <a:pt x="3910" y="3320"/>
                    </a:cubicBezTo>
                    <a:cubicBezTo>
                      <a:pt x="3807" y="3071"/>
                      <a:pt x="3714" y="2812"/>
                      <a:pt x="3620" y="2552"/>
                    </a:cubicBezTo>
                    <a:cubicBezTo>
                      <a:pt x="3475" y="2137"/>
                      <a:pt x="3309" y="1712"/>
                      <a:pt x="3143" y="1297"/>
                    </a:cubicBezTo>
                    <a:cubicBezTo>
                      <a:pt x="3039" y="1058"/>
                      <a:pt x="2946" y="809"/>
                      <a:pt x="2801" y="581"/>
                    </a:cubicBezTo>
                    <a:cubicBezTo>
                      <a:pt x="2728" y="457"/>
                      <a:pt x="2645" y="353"/>
                      <a:pt x="2552" y="270"/>
                    </a:cubicBezTo>
                    <a:cubicBezTo>
                      <a:pt x="2511" y="229"/>
                      <a:pt x="2458" y="187"/>
                      <a:pt x="2407" y="156"/>
                    </a:cubicBezTo>
                    <a:cubicBezTo>
                      <a:pt x="2354" y="115"/>
                      <a:pt x="2292" y="83"/>
                      <a:pt x="2209" y="53"/>
                    </a:cubicBezTo>
                    <a:cubicBezTo>
                      <a:pt x="2116" y="21"/>
                      <a:pt x="2013" y="0"/>
                      <a:pt x="1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63"/>
              <p:cNvSpPr/>
              <p:nvPr/>
            </p:nvSpPr>
            <p:spPr>
              <a:xfrm>
                <a:off x="2499000" y="2581750"/>
                <a:ext cx="817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9513" extrusionOk="0">
                    <a:moveTo>
                      <a:pt x="1" y="0"/>
                    </a:moveTo>
                    <a:cubicBezTo>
                      <a:pt x="22" y="11"/>
                      <a:pt x="32" y="21"/>
                      <a:pt x="53" y="42"/>
                    </a:cubicBezTo>
                    <a:cubicBezTo>
                      <a:pt x="157" y="136"/>
                      <a:pt x="240" y="260"/>
                      <a:pt x="302" y="395"/>
                    </a:cubicBezTo>
                    <a:cubicBezTo>
                      <a:pt x="385" y="561"/>
                      <a:pt x="437" y="747"/>
                      <a:pt x="478" y="934"/>
                    </a:cubicBezTo>
                    <a:cubicBezTo>
                      <a:pt x="530" y="1131"/>
                      <a:pt x="561" y="1339"/>
                      <a:pt x="582" y="1546"/>
                    </a:cubicBezTo>
                    <a:cubicBezTo>
                      <a:pt x="602" y="1743"/>
                      <a:pt x="623" y="1941"/>
                      <a:pt x="634" y="2137"/>
                    </a:cubicBezTo>
                    <a:cubicBezTo>
                      <a:pt x="644" y="2293"/>
                      <a:pt x="655" y="2459"/>
                      <a:pt x="676" y="2614"/>
                    </a:cubicBezTo>
                    <a:cubicBezTo>
                      <a:pt x="685" y="2687"/>
                      <a:pt x="706" y="2760"/>
                      <a:pt x="717" y="2843"/>
                    </a:cubicBezTo>
                    <a:cubicBezTo>
                      <a:pt x="738" y="2936"/>
                      <a:pt x="758" y="3029"/>
                      <a:pt x="789" y="3133"/>
                    </a:cubicBezTo>
                    <a:cubicBezTo>
                      <a:pt x="841" y="3320"/>
                      <a:pt x="914" y="3506"/>
                      <a:pt x="987" y="3683"/>
                    </a:cubicBezTo>
                    <a:cubicBezTo>
                      <a:pt x="1142" y="4057"/>
                      <a:pt x="1339" y="4409"/>
                      <a:pt x="1536" y="4762"/>
                    </a:cubicBezTo>
                    <a:cubicBezTo>
                      <a:pt x="1723" y="5115"/>
                      <a:pt x="1920" y="5477"/>
                      <a:pt x="2086" y="5841"/>
                    </a:cubicBezTo>
                    <a:cubicBezTo>
                      <a:pt x="2200" y="6111"/>
                      <a:pt x="2304" y="6380"/>
                      <a:pt x="2366" y="6650"/>
                    </a:cubicBezTo>
                    <a:cubicBezTo>
                      <a:pt x="2397" y="6784"/>
                      <a:pt x="2428" y="6909"/>
                      <a:pt x="2439" y="7033"/>
                    </a:cubicBezTo>
                    <a:cubicBezTo>
                      <a:pt x="2449" y="7158"/>
                      <a:pt x="2460" y="7282"/>
                      <a:pt x="2449" y="7407"/>
                    </a:cubicBezTo>
                    <a:cubicBezTo>
                      <a:pt x="2439" y="7635"/>
                      <a:pt x="2397" y="7874"/>
                      <a:pt x="2324" y="8091"/>
                    </a:cubicBezTo>
                    <a:cubicBezTo>
                      <a:pt x="2252" y="8310"/>
                      <a:pt x="2148" y="8506"/>
                      <a:pt x="2013" y="8693"/>
                    </a:cubicBezTo>
                    <a:cubicBezTo>
                      <a:pt x="1951" y="8776"/>
                      <a:pt x="1879" y="8859"/>
                      <a:pt x="1806" y="8942"/>
                    </a:cubicBezTo>
                    <a:cubicBezTo>
                      <a:pt x="1734" y="9015"/>
                      <a:pt x="1651" y="9087"/>
                      <a:pt x="1557" y="9160"/>
                    </a:cubicBezTo>
                    <a:cubicBezTo>
                      <a:pt x="1381" y="9285"/>
                      <a:pt x="1183" y="9398"/>
                      <a:pt x="976" y="9461"/>
                    </a:cubicBezTo>
                    <a:cubicBezTo>
                      <a:pt x="924" y="9481"/>
                      <a:pt x="883" y="9492"/>
                      <a:pt x="831" y="9513"/>
                    </a:cubicBezTo>
                    <a:lnTo>
                      <a:pt x="1028" y="9513"/>
                    </a:lnTo>
                    <a:cubicBezTo>
                      <a:pt x="1111" y="9513"/>
                      <a:pt x="1194" y="9513"/>
                      <a:pt x="1277" y="9502"/>
                    </a:cubicBezTo>
                    <a:cubicBezTo>
                      <a:pt x="1422" y="9492"/>
                      <a:pt x="1557" y="9471"/>
                      <a:pt x="1681" y="9440"/>
                    </a:cubicBezTo>
                    <a:cubicBezTo>
                      <a:pt x="1806" y="9409"/>
                      <a:pt x="1930" y="9368"/>
                      <a:pt x="2065" y="9315"/>
                    </a:cubicBezTo>
                    <a:cubicBezTo>
                      <a:pt x="2304" y="9212"/>
                      <a:pt x="2522" y="9046"/>
                      <a:pt x="2698" y="8849"/>
                    </a:cubicBezTo>
                    <a:cubicBezTo>
                      <a:pt x="2875" y="8662"/>
                      <a:pt x="3009" y="8444"/>
                      <a:pt x="3103" y="8195"/>
                    </a:cubicBezTo>
                    <a:cubicBezTo>
                      <a:pt x="3175" y="7988"/>
                      <a:pt x="3227" y="7749"/>
                      <a:pt x="3248" y="7480"/>
                    </a:cubicBezTo>
                    <a:cubicBezTo>
                      <a:pt x="3269" y="7252"/>
                      <a:pt x="3258" y="7003"/>
                      <a:pt x="3216" y="6722"/>
                    </a:cubicBezTo>
                    <a:cubicBezTo>
                      <a:pt x="3144" y="6131"/>
                      <a:pt x="2958" y="5581"/>
                      <a:pt x="2812" y="5156"/>
                    </a:cubicBezTo>
                    <a:cubicBezTo>
                      <a:pt x="2677" y="4783"/>
                      <a:pt x="2522" y="4419"/>
                      <a:pt x="2377" y="4057"/>
                    </a:cubicBezTo>
                    <a:lnTo>
                      <a:pt x="2356" y="4015"/>
                    </a:lnTo>
                    <a:lnTo>
                      <a:pt x="2241" y="3735"/>
                    </a:lnTo>
                    <a:cubicBezTo>
                      <a:pt x="2179" y="3600"/>
                      <a:pt x="2128" y="3465"/>
                      <a:pt x="2075" y="3320"/>
                    </a:cubicBezTo>
                    <a:cubicBezTo>
                      <a:pt x="1983" y="3071"/>
                      <a:pt x="1879" y="2812"/>
                      <a:pt x="1785" y="2552"/>
                    </a:cubicBezTo>
                    <a:lnTo>
                      <a:pt x="1775" y="2521"/>
                    </a:lnTo>
                    <a:cubicBezTo>
                      <a:pt x="1630" y="2117"/>
                      <a:pt x="1474" y="1702"/>
                      <a:pt x="1308" y="1297"/>
                    </a:cubicBezTo>
                    <a:cubicBezTo>
                      <a:pt x="1215" y="1048"/>
                      <a:pt x="1111" y="800"/>
                      <a:pt x="966" y="581"/>
                    </a:cubicBezTo>
                    <a:cubicBezTo>
                      <a:pt x="893" y="457"/>
                      <a:pt x="810" y="353"/>
                      <a:pt x="717" y="270"/>
                    </a:cubicBezTo>
                    <a:cubicBezTo>
                      <a:pt x="676" y="229"/>
                      <a:pt x="623" y="187"/>
                      <a:pt x="572" y="156"/>
                    </a:cubicBezTo>
                    <a:cubicBezTo>
                      <a:pt x="519" y="115"/>
                      <a:pt x="457" y="83"/>
                      <a:pt x="374" y="53"/>
                    </a:cubicBezTo>
                    <a:cubicBezTo>
                      <a:pt x="281" y="11"/>
                      <a:pt x="178" y="0"/>
                      <a:pt x="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63"/>
              <p:cNvSpPr/>
              <p:nvPr/>
            </p:nvSpPr>
            <p:spPr>
              <a:xfrm>
                <a:off x="1995675" y="2690925"/>
                <a:ext cx="1211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844" h="1277" extrusionOk="0">
                    <a:moveTo>
                      <a:pt x="726" y="1"/>
                    </a:moveTo>
                    <a:cubicBezTo>
                      <a:pt x="695" y="1"/>
                      <a:pt x="664" y="11"/>
                      <a:pt x="643" y="11"/>
                    </a:cubicBezTo>
                    <a:lnTo>
                      <a:pt x="72" y="11"/>
                    </a:lnTo>
                    <a:cubicBezTo>
                      <a:pt x="31" y="11"/>
                      <a:pt x="0" y="52"/>
                      <a:pt x="0" y="94"/>
                    </a:cubicBezTo>
                    <a:cubicBezTo>
                      <a:pt x="0" y="135"/>
                      <a:pt x="31" y="167"/>
                      <a:pt x="72" y="167"/>
                    </a:cubicBezTo>
                    <a:lnTo>
                      <a:pt x="467" y="167"/>
                    </a:lnTo>
                    <a:cubicBezTo>
                      <a:pt x="467" y="177"/>
                      <a:pt x="467" y="177"/>
                      <a:pt x="457" y="188"/>
                    </a:cubicBezTo>
                    <a:cubicBezTo>
                      <a:pt x="404" y="291"/>
                      <a:pt x="384" y="426"/>
                      <a:pt x="394" y="571"/>
                    </a:cubicBezTo>
                    <a:cubicBezTo>
                      <a:pt x="394" y="644"/>
                      <a:pt x="404" y="706"/>
                      <a:pt x="415" y="758"/>
                    </a:cubicBezTo>
                    <a:cubicBezTo>
                      <a:pt x="425" y="789"/>
                      <a:pt x="436" y="820"/>
                      <a:pt x="446" y="841"/>
                    </a:cubicBezTo>
                    <a:lnTo>
                      <a:pt x="477" y="903"/>
                    </a:lnTo>
                    <a:cubicBezTo>
                      <a:pt x="508" y="944"/>
                      <a:pt x="540" y="986"/>
                      <a:pt x="581" y="1027"/>
                    </a:cubicBezTo>
                    <a:cubicBezTo>
                      <a:pt x="560" y="1038"/>
                      <a:pt x="540" y="1059"/>
                      <a:pt x="540" y="1090"/>
                    </a:cubicBezTo>
                    <a:cubicBezTo>
                      <a:pt x="540" y="1131"/>
                      <a:pt x="581" y="1163"/>
                      <a:pt x="623" y="1163"/>
                    </a:cubicBezTo>
                    <a:lnTo>
                      <a:pt x="757" y="1163"/>
                    </a:lnTo>
                    <a:cubicBezTo>
                      <a:pt x="819" y="1204"/>
                      <a:pt x="881" y="1235"/>
                      <a:pt x="934" y="1266"/>
                    </a:cubicBezTo>
                    <a:cubicBezTo>
                      <a:pt x="944" y="1276"/>
                      <a:pt x="964" y="1276"/>
                      <a:pt x="975" y="1276"/>
                    </a:cubicBezTo>
                    <a:cubicBezTo>
                      <a:pt x="1006" y="1276"/>
                      <a:pt x="1027" y="1266"/>
                      <a:pt x="1037" y="1235"/>
                    </a:cubicBezTo>
                    <a:cubicBezTo>
                      <a:pt x="1058" y="1214"/>
                      <a:pt x="1058" y="1183"/>
                      <a:pt x="1037" y="1163"/>
                    </a:cubicBezTo>
                    <a:lnTo>
                      <a:pt x="1960" y="1163"/>
                    </a:lnTo>
                    <a:lnTo>
                      <a:pt x="4533" y="1173"/>
                    </a:lnTo>
                    <a:cubicBezTo>
                      <a:pt x="4544" y="1183"/>
                      <a:pt x="4564" y="1193"/>
                      <a:pt x="4585" y="1193"/>
                    </a:cubicBezTo>
                    <a:cubicBezTo>
                      <a:pt x="4595" y="1193"/>
                      <a:pt x="4627" y="1183"/>
                      <a:pt x="4637" y="1173"/>
                    </a:cubicBezTo>
                    <a:cubicBezTo>
                      <a:pt x="4678" y="1121"/>
                      <a:pt x="4699" y="1080"/>
                      <a:pt x="4720" y="1038"/>
                    </a:cubicBezTo>
                    <a:cubicBezTo>
                      <a:pt x="4751" y="997"/>
                      <a:pt x="4772" y="944"/>
                      <a:pt x="4782" y="903"/>
                    </a:cubicBezTo>
                    <a:cubicBezTo>
                      <a:pt x="4813" y="810"/>
                      <a:pt x="4834" y="706"/>
                      <a:pt x="4834" y="612"/>
                    </a:cubicBezTo>
                    <a:cubicBezTo>
                      <a:pt x="4844" y="416"/>
                      <a:pt x="4782" y="208"/>
                      <a:pt x="4689" y="52"/>
                    </a:cubicBezTo>
                    <a:cubicBezTo>
                      <a:pt x="4668" y="32"/>
                      <a:pt x="4647" y="22"/>
                      <a:pt x="4616" y="11"/>
                    </a:cubicBezTo>
                    <a:lnTo>
                      <a:pt x="798" y="11"/>
                    </a:lnTo>
                    <a:cubicBezTo>
                      <a:pt x="778" y="11"/>
                      <a:pt x="768" y="11"/>
                      <a:pt x="7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63"/>
              <p:cNvSpPr/>
              <p:nvPr/>
            </p:nvSpPr>
            <p:spPr>
              <a:xfrm>
                <a:off x="1667100" y="2529625"/>
                <a:ext cx="364625" cy="194000"/>
              </a:xfrm>
              <a:custGeom>
                <a:avLst/>
                <a:gdLst/>
                <a:ahLst/>
                <a:cxnLst/>
                <a:rect l="l" t="t" r="r" b="b"/>
                <a:pathLst>
                  <a:path w="14585" h="7760" extrusionOk="0">
                    <a:moveTo>
                      <a:pt x="228" y="1"/>
                    </a:moveTo>
                    <a:lnTo>
                      <a:pt x="228" y="11"/>
                    </a:lnTo>
                    <a:lnTo>
                      <a:pt x="166" y="11"/>
                    </a:lnTo>
                    <a:cubicBezTo>
                      <a:pt x="145" y="22"/>
                      <a:pt x="125" y="22"/>
                      <a:pt x="104" y="32"/>
                    </a:cubicBezTo>
                    <a:cubicBezTo>
                      <a:pt x="94" y="42"/>
                      <a:pt x="83" y="42"/>
                      <a:pt x="62" y="52"/>
                    </a:cubicBezTo>
                    <a:lnTo>
                      <a:pt x="62" y="63"/>
                    </a:lnTo>
                    <a:lnTo>
                      <a:pt x="52" y="63"/>
                    </a:lnTo>
                    <a:lnTo>
                      <a:pt x="32" y="84"/>
                    </a:lnTo>
                    <a:cubicBezTo>
                      <a:pt x="32" y="94"/>
                      <a:pt x="21" y="94"/>
                      <a:pt x="21" y="105"/>
                    </a:cubicBezTo>
                    <a:lnTo>
                      <a:pt x="21" y="115"/>
                    </a:lnTo>
                    <a:lnTo>
                      <a:pt x="11" y="115"/>
                    </a:lnTo>
                    <a:lnTo>
                      <a:pt x="11" y="135"/>
                    </a:lnTo>
                    <a:cubicBezTo>
                      <a:pt x="0" y="146"/>
                      <a:pt x="0" y="156"/>
                      <a:pt x="0" y="156"/>
                    </a:cubicBezTo>
                    <a:lnTo>
                      <a:pt x="0" y="167"/>
                    </a:lnTo>
                    <a:lnTo>
                      <a:pt x="0" y="177"/>
                    </a:lnTo>
                    <a:lnTo>
                      <a:pt x="0" y="188"/>
                    </a:lnTo>
                    <a:lnTo>
                      <a:pt x="0" y="229"/>
                    </a:lnTo>
                    <a:lnTo>
                      <a:pt x="0" y="239"/>
                    </a:lnTo>
                    <a:cubicBezTo>
                      <a:pt x="0" y="239"/>
                      <a:pt x="0" y="250"/>
                      <a:pt x="11" y="250"/>
                    </a:cubicBezTo>
                    <a:lnTo>
                      <a:pt x="11" y="260"/>
                    </a:lnTo>
                    <a:cubicBezTo>
                      <a:pt x="11" y="271"/>
                      <a:pt x="11" y="280"/>
                      <a:pt x="21" y="291"/>
                    </a:cubicBezTo>
                    <a:cubicBezTo>
                      <a:pt x="21" y="301"/>
                      <a:pt x="21" y="312"/>
                      <a:pt x="32" y="322"/>
                    </a:cubicBezTo>
                    <a:cubicBezTo>
                      <a:pt x="32" y="333"/>
                      <a:pt x="32" y="343"/>
                      <a:pt x="42" y="354"/>
                    </a:cubicBezTo>
                    <a:lnTo>
                      <a:pt x="73" y="436"/>
                    </a:lnTo>
                    <a:lnTo>
                      <a:pt x="882" y="2117"/>
                    </a:lnTo>
                    <a:lnTo>
                      <a:pt x="1276" y="2957"/>
                    </a:lnTo>
                    <a:cubicBezTo>
                      <a:pt x="1681" y="3818"/>
                      <a:pt x="2086" y="4669"/>
                      <a:pt x="2490" y="5529"/>
                    </a:cubicBezTo>
                    <a:lnTo>
                      <a:pt x="2500" y="5540"/>
                    </a:lnTo>
                    <a:cubicBezTo>
                      <a:pt x="2770" y="6110"/>
                      <a:pt x="3050" y="6691"/>
                      <a:pt x="3319" y="7272"/>
                    </a:cubicBezTo>
                    <a:lnTo>
                      <a:pt x="3310" y="7272"/>
                    </a:lnTo>
                    <a:cubicBezTo>
                      <a:pt x="3268" y="7272"/>
                      <a:pt x="3227" y="7303"/>
                      <a:pt x="3227" y="7345"/>
                    </a:cubicBezTo>
                    <a:cubicBezTo>
                      <a:pt x="3227" y="7386"/>
                      <a:pt x="3268" y="7428"/>
                      <a:pt x="3310" y="7428"/>
                    </a:cubicBezTo>
                    <a:lnTo>
                      <a:pt x="3393" y="7428"/>
                    </a:lnTo>
                    <a:cubicBezTo>
                      <a:pt x="3444" y="7521"/>
                      <a:pt x="3485" y="7625"/>
                      <a:pt x="3538" y="7718"/>
                    </a:cubicBezTo>
                    <a:cubicBezTo>
                      <a:pt x="3548" y="7739"/>
                      <a:pt x="3568" y="7760"/>
                      <a:pt x="3600" y="7760"/>
                    </a:cubicBezTo>
                    <a:cubicBezTo>
                      <a:pt x="3610" y="7760"/>
                      <a:pt x="3631" y="7749"/>
                      <a:pt x="3641" y="7749"/>
                    </a:cubicBezTo>
                    <a:cubicBezTo>
                      <a:pt x="3651" y="7739"/>
                      <a:pt x="3672" y="7718"/>
                      <a:pt x="3672" y="7698"/>
                    </a:cubicBezTo>
                    <a:cubicBezTo>
                      <a:pt x="3683" y="7687"/>
                      <a:pt x="3683" y="7666"/>
                      <a:pt x="3662" y="7645"/>
                    </a:cubicBezTo>
                    <a:cubicBezTo>
                      <a:pt x="3631" y="7573"/>
                      <a:pt x="3600" y="7500"/>
                      <a:pt x="3558" y="7428"/>
                    </a:cubicBezTo>
                    <a:lnTo>
                      <a:pt x="14326" y="7428"/>
                    </a:lnTo>
                    <a:cubicBezTo>
                      <a:pt x="14346" y="7428"/>
                      <a:pt x="14356" y="7417"/>
                      <a:pt x="14377" y="7407"/>
                    </a:cubicBezTo>
                    <a:lnTo>
                      <a:pt x="14409" y="7469"/>
                    </a:lnTo>
                    <a:lnTo>
                      <a:pt x="14439" y="7542"/>
                    </a:lnTo>
                    <a:cubicBezTo>
                      <a:pt x="14450" y="7562"/>
                      <a:pt x="14471" y="7573"/>
                      <a:pt x="14502" y="7573"/>
                    </a:cubicBezTo>
                    <a:cubicBezTo>
                      <a:pt x="14512" y="7573"/>
                      <a:pt x="14533" y="7573"/>
                      <a:pt x="14543" y="7562"/>
                    </a:cubicBezTo>
                    <a:cubicBezTo>
                      <a:pt x="14564" y="7552"/>
                      <a:pt x="14575" y="7542"/>
                      <a:pt x="14575" y="7521"/>
                    </a:cubicBezTo>
                    <a:cubicBezTo>
                      <a:pt x="14585" y="7500"/>
                      <a:pt x="14575" y="7479"/>
                      <a:pt x="14575" y="7459"/>
                    </a:cubicBezTo>
                    <a:lnTo>
                      <a:pt x="14554" y="7417"/>
                    </a:lnTo>
                    <a:lnTo>
                      <a:pt x="14492" y="7303"/>
                    </a:lnTo>
                    <a:lnTo>
                      <a:pt x="14222" y="6723"/>
                    </a:lnTo>
                    <a:lnTo>
                      <a:pt x="13361" y="4918"/>
                    </a:lnTo>
                    <a:cubicBezTo>
                      <a:pt x="12966" y="4077"/>
                      <a:pt x="12562" y="3237"/>
                      <a:pt x="12168" y="2397"/>
                    </a:cubicBezTo>
                    <a:lnTo>
                      <a:pt x="11546" y="1100"/>
                    </a:lnTo>
                    <a:lnTo>
                      <a:pt x="11058" y="63"/>
                    </a:lnTo>
                    <a:cubicBezTo>
                      <a:pt x="11058" y="63"/>
                      <a:pt x="11058" y="52"/>
                      <a:pt x="11048" y="52"/>
                    </a:cubicBezTo>
                    <a:cubicBezTo>
                      <a:pt x="11048" y="42"/>
                      <a:pt x="11048" y="42"/>
                      <a:pt x="11037" y="32"/>
                    </a:cubicBezTo>
                    <a:cubicBezTo>
                      <a:pt x="11027" y="22"/>
                      <a:pt x="11016" y="22"/>
                      <a:pt x="11016" y="11"/>
                    </a:cubicBezTo>
                    <a:lnTo>
                      <a:pt x="11016" y="22"/>
                    </a:lnTo>
                    <a:cubicBezTo>
                      <a:pt x="11016" y="11"/>
                      <a:pt x="11006" y="11"/>
                      <a:pt x="10996" y="11"/>
                    </a:cubicBezTo>
                    <a:cubicBezTo>
                      <a:pt x="10996" y="1"/>
                      <a:pt x="10986" y="1"/>
                      <a:pt x="10975" y="1"/>
                    </a:cubicBezTo>
                    <a:close/>
                  </a:path>
                </a:pathLst>
              </a:custGeom>
              <a:solidFill>
                <a:srgbClr val="CDD6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63"/>
              <p:cNvSpPr/>
              <p:nvPr/>
            </p:nvSpPr>
            <p:spPr>
              <a:xfrm>
                <a:off x="1932400" y="2529625"/>
                <a:ext cx="99325" cy="189350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7574" extrusionOk="0">
                    <a:moveTo>
                      <a:pt x="0" y="1"/>
                    </a:moveTo>
                    <a:cubicBezTo>
                      <a:pt x="457" y="944"/>
                      <a:pt x="902" y="1899"/>
                      <a:pt x="1349" y="2853"/>
                    </a:cubicBezTo>
                    <a:lnTo>
                      <a:pt x="2967" y="6276"/>
                    </a:lnTo>
                    <a:cubicBezTo>
                      <a:pt x="3143" y="6660"/>
                      <a:pt x="3329" y="7044"/>
                      <a:pt x="3506" y="7428"/>
                    </a:cubicBezTo>
                    <a:lnTo>
                      <a:pt x="3714" y="7428"/>
                    </a:lnTo>
                    <a:cubicBezTo>
                      <a:pt x="3734" y="7428"/>
                      <a:pt x="3744" y="7417"/>
                      <a:pt x="3755" y="7407"/>
                    </a:cubicBezTo>
                    <a:lnTo>
                      <a:pt x="3797" y="7469"/>
                    </a:lnTo>
                    <a:lnTo>
                      <a:pt x="3827" y="7542"/>
                    </a:lnTo>
                    <a:cubicBezTo>
                      <a:pt x="3838" y="7562"/>
                      <a:pt x="3859" y="7573"/>
                      <a:pt x="3890" y="7573"/>
                    </a:cubicBezTo>
                    <a:cubicBezTo>
                      <a:pt x="3900" y="7573"/>
                      <a:pt x="3921" y="7573"/>
                      <a:pt x="3931" y="7562"/>
                    </a:cubicBezTo>
                    <a:cubicBezTo>
                      <a:pt x="3952" y="7552"/>
                      <a:pt x="3963" y="7542"/>
                      <a:pt x="3963" y="7521"/>
                    </a:cubicBezTo>
                    <a:cubicBezTo>
                      <a:pt x="3973" y="7500"/>
                      <a:pt x="3973" y="7479"/>
                      <a:pt x="3963" y="7459"/>
                    </a:cubicBezTo>
                    <a:lnTo>
                      <a:pt x="3942" y="7417"/>
                    </a:lnTo>
                    <a:lnTo>
                      <a:pt x="3880" y="7303"/>
                    </a:lnTo>
                    <a:lnTo>
                      <a:pt x="3610" y="6723"/>
                    </a:lnTo>
                    <a:lnTo>
                      <a:pt x="2749" y="4918"/>
                    </a:lnTo>
                    <a:cubicBezTo>
                      <a:pt x="2354" y="4077"/>
                      <a:pt x="1950" y="3237"/>
                      <a:pt x="1556" y="2397"/>
                    </a:cubicBezTo>
                    <a:lnTo>
                      <a:pt x="934" y="1090"/>
                    </a:lnTo>
                    <a:lnTo>
                      <a:pt x="457" y="73"/>
                    </a:lnTo>
                    <a:cubicBezTo>
                      <a:pt x="446" y="63"/>
                      <a:pt x="446" y="52"/>
                      <a:pt x="436" y="42"/>
                    </a:cubicBezTo>
                    <a:lnTo>
                      <a:pt x="415" y="22"/>
                    </a:lnTo>
                    <a:lnTo>
                      <a:pt x="425" y="32"/>
                    </a:lnTo>
                    <a:cubicBezTo>
                      <a:pt x="415" y="22"/>
                      <a:pt x="404" y="22"/>
                      <a:pt x="404" y="11"/>
                    </a:cubicBezTo>
                    <a:lnTo>
                      <a:pt x="404" y="22"/>
                    </a:lnTo>
                    <a:cubicBezTo>
                      <a:pt x="404" y="11"/>
                      <a:pt x="394" y="11"/>
                      <a:pt x="384" y="11"/>
                    </a:cubicBezTo>
                    <a:cubicBezTo>
                      <a:pt x="384" y="1"/>
                      <a:pt x="374" y="1"/>
                      <a:pt x="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63"/>
              <p:cNvSpPr/>
              <p:nvPr/>
            </p:nvSpPr>
            <p:spPr>
              <a:xfrm>
                <a:off x="1746200" y="2529375"/>
                <a:ext cx="273875" cy="19425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7770" extrusionOk="0">
                    <a:moveTo>
                      <a:pt x="6483" y="0"/>
                    </a:moveTo>
                    <a:lnTo>
                      <a:pt x="6483" y="11"/>
                    </a:lnTo>
                    <a:cubicBezTo>
                      <a:pt x="6452" y="177"/>
                      <a:pt x="6421" y="343"/>
                      <a:pt x="6379" y="509"/>
                    </a:cubicBezTo>
                    <a:cubicBezTo>
                      <a:pt x="6286" y="882"/>
                      <a:pt x="6162" y="1256"/>
                      <a:pt x="6006" y="1629"/>
                    </a:cubicBezTo>
                    <a:cubicBezTo>
                      <a:pt x="5715" y="2355"/>
                      <a:pt x="5311" y="3050"/>
                      <a:pt x="4803" y="3693"/>
                    </a:cubicBezTo>
                    <a:cubicBezTo>
                      <a:pt x="4305" y="4336"/>
                      <a:pt x="3735" y="4907"/>
                      <a:pt x="3091" y="5405"/>
                    </a:cubicBezTo>
                    <a:cubicBezTo>
                      <a:pt x="2448" y="5903"/>
                      <a:pt x="1753" y="6307"/>
                      <a:pt x="1027" y="6608"/>
                    </a:cubicBezTo>
                    <a:cubicBezTo>
                      <a:pt x="716" y="6743"/>
                      <a:pt x="384" y="6846"/>
                      <a:pt x="63" y="6940"/>
                    </a:cubicBezTo>
                    <a:lnTo>
                      <a:pt x="21" y="6950"/>
                    </a:lnTo>
                    <a:lnTo>
                      <a:pt x="0" y="6961"/>
                    </a:lnTo>
                    <a:lnTo>
                      <a:pt x="31" y="7023"/>
                    </a:lnTo>
                    <a:lnTo>
                      <a:pt x="52" y="7054"/>
                    </a:lnTo>
                    <a:cubicBezTo>
                      <a:pt x="83" y="7127"/>
                      <a:pt x="114" y="7189"/>
                      <a:pt x="146" y="7251"/>
                    </a:cubicBezTo>
                    <a:lnTo>
                      <a:pt x="146" y="7261"/>
                    </a:lnTo>
                    <a:lnTo>
                      <a:pt x="155" y="7282"/>
                    </a:lnTo>
                    <a:lnTo>
                      <a:pt x="146" y="7282"/>
                    </a:lnTo>
                    <a:cubicBezTo>
                      <a:pt x="93" y="7282"/>
                      <a:pt x="63" y="7313"/>
                      <a:pt x="63" y="7355"/>
                    </a:cubicBezTo>
                    <a:cubicBezTo>
                      <a:pt x="63" y="7406"/>
                      <a:pt x="93" y="7438"/>
                      <a:pt x="146" y="7438"/>
                    </a:cubicBezTo>
                    <a:lnTo>
                      <a:pt x="229" y="7438"/>
                    </a:lnTo>
                    <a:cubicBezTo>
                      <a:pt x="280" y="7531"/>
                      <a:pt x="321" y="7635"/>
                      <a:pt x="374" y="7728"/>
                    </a:cubicBezTo>
                    <a:cubicBezTo>
                      <a:pt x="384" y="7759"/>
                      <a:pt x="404" y="7770"/>
                      <a:pt x="436" y="7770"/>
                    </a:cubicBezTo>
                    <a:cubicBezTo>
                      <a:pt x="457" y="7770"/>
                      <a:pt x="467" y="7770"/>
                      <a:pt x="477" y="7759"/>
                    </a:cubicBezTo>
                    <a:cubicBezTo>
                      <a:pt x="498" y="7749"/>
                      <a:pt x="508" y="7728"/>
                      <a:pt x="519" y="7718"/>
                    </a:cubicBezTo>
                    <a:cubicBezTo>
                      <a:pt x="519" y="7697"/>
                      <a:pt x="519" y="7676"/>
                      <a:pt x="508" y="7655"/>
                    </a:cubicBezTo>
                    <a:lnTo>
                      <a:pt x="415" y="7469"/>
                    </a:lnTo>
                    <a:lnTo>
                      <a:pt x="404" y="7438"/>
                    </a:lnTo>
                    <a:lnTo>
                      <a:pt x="10954" y="7438"/>
                    </a:lnTo>
                    <a:lnTo>
                      <a:pt x="10415" y="6297"/>
                    </a:lnTo>
                    <a:lnTo>
                      <a:pt x="10415" y="6286"/>
                    </a:lnTo>
                    <a:lnTo>
                      <a:pt x="9606" y="4564"/>
                    </a:lnTo>
                    <a:lnTo>
                      <a:pt x="8797" y="2863"/>
                    </a:lnTo>
                    <a:cubicBezTo>
                      <a:pt x="8350" y="1909"/>
                      <a:pt x="7905" y="965"/>
                      <a:pt x="7448" y="11"/>
                    </a:cubicBezTo>
                    <a:lnTo>
                      <a:pt x="7448" y="0"/>
                    </a:ln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63"/>
              <p:cNvSpPr/>
              <p:nvPr/>
            </p:nvSpPr>
            <p:spPr>
              <a:xfrm>
                <a:off x="1804275" y="2605400"/>
                <a:ext cx="35300" cy="3155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262" extrusionOk="0">
                    <a:moveTo>
                      <a:pt x="706" y="1"/>
                    </a:moveTo>
                    <a:cubicBezTo>
                      <a:pt x="438" y="1"/>
                      <a:pt x="189" y="175"/>
                      <a:pt x="105" y="444"/>
                    </a:cubicBezTo>
                    <a:cubicBezTo>
                      <a:pt x="1" y="776"/>
                      <a:pt x="188" y="1129"/>
                      <a:pt x="520" y="1233"/>
                    </a:cubicBezTo>
                    <a:cubicBezTo>
                      <a:pt x="582" y="1252"/>
                      <a:pt x="645" y="1261"/>
                      <a:pt x="706" y="1261"/>
                    </a:cubicBezTo>
                    <a:cubicBezTo>
                      <a:pt x="975" y="1261"/>
                      <a:pt x="1224" y="1088"/>
                      <a:pt x="1308" y="818"/>
                    </a:cubicBezTo>
                    <a:cubicBezTo>
                      <a:pt x="1412" y="486"/>
                      <a:pt x="1225" y="133"/>
                      <a:pt x="893" y="29"/>
                    </a:cubicBezTo>
                    <a:cubicBezTo>
                      <a:pt x="831" y="10"/>
                      <a:pt x="768" y="1"/>
                      <a:pt x="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63"/>
              <p:cNvSpPr/>
              <p:nvPr/>
            </p:nvSpPr>
            <p:spPr>
              <a:xfrm>
                <a:off x="1794675" y="2600925"/>
                <a:ext cx="137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90" extrusionOk="0">
                    <a:moveTo>
                      <a:pt x="272" y="0"/>
                    </a:moveTo>
                    <a:cubicBezTo>
                      <a:pt x="171" y="0"/>
                      <a:pt x="76" y="68"/>
                      <a:pt x="42" y="178"/>
                    </a:cubicBezTo>
                    <a:cubicBezTo>
                      <a:pt x="1" y="302"/>
                      <a:pt x="74" y="437"/>
                      <a:pt x="198" y="478"/>
                    </a:cubicBezTo>
                    <a:cubicBezTo>
                      <a:pt x="224" y="486"/>
                      <a:pt x="249" y="490"/>
                      <a:pt x="274" y="490"/>
                    </a:cubicBezTo>
                    <a:cubicBezTo>
                      <a:pt x="381" y="490"/>
                      <a:pt x="476" y="422"/>
                      <a:pt x="509" y="312"/>
                    </a:cubicBezTo>
                    <a:cubicBezTo>
                      <a:pt x="551" y="188"/>
                      <a:pt x="478" y="53"/>
                      <a:pt x="343" y="12"/>
                    </a:cubicBezTo>
                    <a:cubicBezTo>
                      <a:pt x="320" y="4"/>
                      <a:pt x="296" y="0"/>
                      <a:pt x="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63"/>
              <p:cNvSpPr/>
              <p:nvPr/>
            </p:nvSpPr>
            <p:spPr>
              <a:xfrm>
                <a:off x="1711450" y="2729825"/>
                <a:ext cx="98050" cy="502850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0114" extrusionOk="0">
                    <a:moveTo>
                      <a:pt x="1909" y="1"/>
                    </a:moveTo>
                    <a:cubicBezTo>
                      <a:pt x="1877" y="1"/>
                      <a:pt x="1857" y="11"/>
                      <a:pt x="1847" y="22"/>
                    </a:cubicBezTo>
                    <a:cubicBezTo>
                      <a:pt x="1826" y="42"/>
                      <a:pt x="1815" y="63"/>
                      <a:pt x="1815" y="84"/>
                    </a:cubicBezTo>
                    <a:lnTo>
                      <a:pt x="1784" y="395"/>
                    </a:lnTo>
                    <a:lnTo>
                      <a:pt x="1764" y="716"/>
                    </a:lnTo>
                    <a:cubicBezTo>
                      <a:pt x="1753" y="716"/>
                      <a:pt x="1753" y="727"/>
                      <a:pt x="1753" y="737"/>
                    </a:cubicBezTo>
                    <a:lnTo>
                      <a:pt x="1753" y="768"/>
                    </a:lnTo>
                    <a:lnTo>
                      <a:pt x="1473" y="3901"/>
                    </a:lnTo>
                    <a:lnTo>
                      <a:pt x="1183" y="7055"/>
                    </a:lnTo>
                    <a:lnTo>
                      <a:pt x="985" y="9274"/>
                    </a:lnTo>
                    <a:lnTo>
                      <a:pt x="985" y="9305"/>
                    </a:lnTo>
                    <a:cubicBezTo>
                      <a:pt x="840" y="10840"/>
                      <a:pt x="706" y="12375"/>
                      <a:pt x="560" y="13901"/>
                    </a:cubicBezTo>
                    <a:lnTo>
                      <a:pt x="291" y="16960"/>
                    </a:lnTo>
                    <a:lnTo>
                      <a:pt x="10" y="20021"/>
                    </a:lnTo>
                    <a:lnTo>
                      <a:pt x="0" y="20114"/>
                    </a:lnTo>
                    <a:lnTo>
                      <a:pt x="1380" y="20114"/>
                    </a:lnTo>
                    <a:lnTo>
                      <a:pt x="1515" y="19046"/>
                    </a:lnTo>
                    <a:lnTo>
                      <a:pt x="1619" y="18278"/>
                    </a:lnTo>
                    <a:lnTo>
                      <a:pt x="1826" y="16608"/>
                    </a:lnTo>
                    <a:lnTo>
                      <a:pt x="2023" y="15125"/>
                    </a:lnTo>
                    <a:lnTo>
                      <a:pt x="2469" y="11660"/>
                    </a:lnTo>
                    <a:lnTo>
                      <a:pt x="2915" y="8196"/>
                    </a:lnTo>
                    <a:lnTo>
                      <a:pt x="3350" y="4782"/>
                    </a:lnTo>
                    <a:lnTo>
                      <a:pt x="3859" y="841"/>
                    </a:lnTo>
                    <a:lnTo>
                      <a:pt x="3921" y="333"/>
                    </a:lnTo>
                    <a:cubicBezTo>
                      <a:pt x="3921" y="312"/>
                      <a:pt x="3911" y="280"/>
                      <a:pt x="3901" y="271"/>
                    </a:cubicBezTo>
                    <a:cubicBezTo>
                      <a:pt x="3880" y="250"/>
                      <a:pt x="3859" y="239"/>
                      <a:pt x="3838" y="239"/>
                    </a:cubicBezTo>
                    <a:cubicBezTo>
                      <a:pt x="3818" y="239"/>
                      <a:pt x="3786" y="250"/>
                      <a:pt x="3776" y="271"/>
                    </a:cubicBezTo>
                    <a:cubicBezTo>
                      <a:pt x="3755" y="280"/>
                      <a:pt x="3755" y="301"/>
                      <a:pt x="3745" y="333"/>
                    </a:cubicBezTo>
                    <a:lnTo>
                      <a:pt x="3714" y="582"/>
                    </a:lnTo>
                    <a:lnTo>
                      <a:pt x="3714" y="633"/>
                    </a:lnTo>
                    <a:cubicBezTo>
                      <a:pt x="3599" y="571"/>
                      <a:pt x="3454" y="519"/>
                      <a:pt x="3288" y="478"/>
                    </a:cubicBezTo>
                    <a:cubicBezTo>
                      <a:pt x="3143" y="446"/>
                      <a:pt x="2988" y="437"/>
                      <a:pt x="2811" y="437"/>
                    </a:cubicBezTo>
                    <a:lnTo>
                      <a:pt x="2760" y="437"/>
                    </a:lnTo>
                    <a:cubicBezTo>
                      <a:pt x="2594" y="437"/>
                      <a:pt x="2417" y="457"/>
                      <a:pt x="2241" y="509"/>
                    </a:cubicBezTo>
                    <a:cubicBezTo>
                      <a:pt x="2137" y="529"/>
                      <a:pt x="2033" y="561"/>
                      <a:pt x="1940" y="602"/>
                    </a:cubicBezTo>
                    <a:lnTo>
                      <a:pt x="1971" y="343"/>
                    </a:lnTo>
                    <a:lnTo>
                      <a:pt x="1992" y="84"/>
                    </a:lnTo>
                    <a:cubicBezTo>
                      <a:pt x="1992" y="63"/>
                      <a:pt x="1981" y="42"/>
                      <a:pt x="1971" y="32"/>
                    </a:cubicBezTo>
                    <a:cubicBezTo>
                      <a:pt x="1950" y="11"/>
                      <a:pt x="1930" y="1"/>
                      <a:pt x="1909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63"/>
              <p:cNvSpPr/>
              <p:nvPr/>
            </p:nvSpPr>
            <p:spPr>
              <a:xfrm>
                <a:off x="2345250" y="2725425"/>
                <a:ext cx="98550" cy="50725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20290" extrusionOk="0">
                    <a:moveTo>
                      <a:pt x="2022" y="0"/>
                    </a:moveTo>
                    <a:cubicBezTo>
                      <a:pt x="2002" y="0"/>
                      <a:pt x="1981" y="11"/>
                      <a:pt x="1960" y="21"/>
                    </a:cubicBezTo>
                    <a:cubicBezTo>
                      <a:pt x="1939" y="42"/>
                      <a:pt x="1939" y="62"/>
                      <a:pt x="1939" y="83"/>
                    </a:cubicBezTo>
                    <a:lnTo>
                      <a:pt x="1960" y="343"/>
                    </a:lnTo>
                    <a:lnTo>
                      <a:pt x="1992" y="602"/>
                    </a:lnTo>
                    <a:cubicBezTo>
                      <a:pt x="1898" y="560"/>
                      <a:pt x="1794" y="530"/>
                      <a:pt x="1690" y="498"/>
                    </a:cubicBezTo>
                    <a:cubicBezTo>
                      <a:pt x="1515" y="456"/>
                      <a:pt x="1338" y="436"/>
                      <a:pt x="1172" y="426"/>
                    </a:cubicBezTo>
                    <a:lnTo>
                      <a:pt x="1120" y="426"/>
                    </a:lnTo>
                    <a:cubicBezTo>
                      <a:pt x="944" y="426"/>
                      <a:pt x="788" y="447"/>
                      <a:pt x="643" y="477"/>
                    </a:cubicBezTo>
                    <a:cubicBezTo>
                      <a:pt x="477" y="509"/>
                      <a:pt x="342" y="560"/>
                      <a:pt x="217" y="633"/>
                    </a:cubicBezTo>
                    <a:lnTo>
                      <a:pt x="217" y="571"/>
                    </a:lnTo>
                    <a:lnTo>
                      <a:pt x="176" y="322"/>
                    </a:lnTo>
                    <a:cubicBezTo>
                      <a:pt x="176" y="301"/>
                      <a:pt x="176" y="281"/>
                      <a:pt x="155" y="260"/>
                    </a:cubicBezTo>
                    <a:cubicBezTo>
                      <a:pt x="134" y="249"/>
                      <a:pt x="114" y="239"/>
                      <a:pt x="93" y="239"/>
                    </a:cubicBezTo>
                    <a:cubicBezTo>
                      <a:pt x="72" y="239"/>
                      <a:pt x="51" y="249"/>
                      <a:pt x="31" y="260"/>
                    </a:cubicBezTo>
                    <a:cubicBezTo>
                      <a:pt x="21" y="281"/>
                      <a:pt x="0" y="301"/>
                      <a:pt x="10" y="322"/>
                    </a:cubicBezTo>
                    <a:lnTo>
                      <a:pt x="72" y="841"/>
                    </a:lnTo>
                    <a:lnTo>
                      <a:pt x="581" y="4782"/>
                    </a:lnTo>
                    <a:lnTo>
                      <a:pt x="1017" y="8195"/>
                    </a:lnTo>
                    <a:lnTo>
                      <a:pt x="1462" y="11659"/>
                    </a:lnTo>
                    <a:lnTo>
                      <a:pt x="1909" y="15124"/>
                    </a:lnTo>
                    <a:lnTo>
                      <a:pt x="2095" y="16597"/>
                    </a:lnTo>
                    <a:lnTo>
                      <a:pt x="2313" y="18277"/>
                    </a:lnTo>
                    <a:lnTo>
                      <a:pt x="2417" y="19045"/>
                    </a:lnTo>
                    <a:cubicBezTo>
                      <a:pt x="2469" y="19439"/>
                      <a:pt x="2520" y="19844"/>
                      <a:pt x="2573" y="20248"/>
                    </a:cubicBezTo>
                    <a:lnTo>
                      <a:pt x="2573" y="20259"/>
                    </a:lnTo>
                    <a:lnTo>
                      <a:pt x="2573" y="20280"/>
                    </a:lnTo>
                    <a:lnTo>
                      <a:pt x="3942" y="20290"/>
                    </a:lnTo>
                    <a:lnTo>
                      <a:pt x="3931" y="20207"/>
                    </a:lnTo>
                    <a:lnTo>
                      <a:pt x="3931" y="20103"/>
                    </a:lnTo>
                    <a:lnTo>
                      <a:pt x="3921" y="20020"/>
                    </a:lnTo>
                    <a:lnTo>
                      <a:pt x="3641" y="16960"/>
                    </a:lnTo>
                    <a:lnTo>
                      <a:pt x="3361" y="13900"/>
                    </a:lnTo>
                    <a:cubicBezTo>
                      <a:pt x="3226" y="12365"/>
                      <a:pt x="3091" y="10840"/>
                      <a:pt x="2946" y="9305"/>
                    </a:cubicBezTo>
                    <a:lnTo>
                      <a:pt x="2946" y="9274"/>
                    </a:lnTo>
                    <a:lnTo>
                      <a:pt x="2748" y="7054"/>
                    </a:lnTo>
                    <a:lnTo>
                      <a:pt x="2458" y="3900"/>
                    </a:lnTo>
                    <a:lnTo>
                      <a:pt x="2178" y="768"/>
                    </a:lnTo>
                    <a:lnTo>
                      <a:pt x="2178" y="737"/>
                    </a:lnTo>
                    <a:cubicBezTo>
                      <a:pt x="2178" y="726"/>
                      <a:pt x="2168" y="716"/>
                      <a:pt x="2168" y="705"/>
                    </a:cubicBezTo>
                    <a:lnTo>
                      <a:pt x="2137" y="394"/>
                    </a:lnTo>
                    <a:lnTo>
                      <a:pt x="2116" y="83"/>
                    </a:lnTo>
                    <a:cubicBezTo>
                      <a:pt x="2105" y="52"/>
                      <a:pt x="2105" y="32"/>
                      <a:pt x="2085" y="21"/>
                    </a:cubicBezTo>
                    <a:cubicBezTo>
                      <a:pt x="2075" y="0"/>
                      <a:pt x="2043" y="0"/>
                      <a:pt x="2022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63"/>
              <p:cNvSpPr/>
              <p:nvPr/>
            </p:nvSpPr>
            <p:spPr>
              <a:xfrm>
                <a:off x="1678775" y="2710900"/>
                <a:ext cx="76425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30570" h="1598" extrusionOk="0">
                    <a:moveTo>
                      <a:pt x="312" y="0"/>
                    </a:moveTo>
                    <a:cubicBezTo>
                      <a:pt x="291" y="0"/>
                      <a:pt x="270" y="0"/>
                      <a:pt x="259" y="21"/>
                    </a:cubicBezTo>
                    <a:cubicBezTo>
                      <a:pt x="229" y="42"/>
                      <a:pt x="208" y="62"/>
                      <a:pt x="187" y="83"/>
                    </a:cubicBezTo>
                    <a:cubicBezTo>
                      <a:pt x="155" y="104"/>
                      <a:pt x="135" y="135"/>
                      <a:pt x="125" y="156"/>
                    </a:cubicBezTo>
                    <a:cubicBezTo>
                      <a:pt x="93" y="208"/>
                      <a:pt x="63" y="260"/>
                      <a:pt x="42" y="332"/>
                    </a:cubicBezTo>
                    <a:cubicBezTo>
                      <a:pt x="21" y="415"/>
                      <a:pt x="10" y="488"/>
                      <a:pt x="0" y="550"/>
                    </a:cubicBezTo>
                    <a:lnTo>
                      <a:pt x="0" y="779"/>
                    </a:lnTo>
                    <a:cubicBezTo>
                      <a:pt x="10" y="934"/>
                      <a:pt x="42" y="1079"/>
                      <a:pt x="83" y="1224"/>
                    </a:cubicBezTo>
                    <a:cubicBezTo>
                      <a:pt x="135" y="1369"/>
                      <a:pt x="197" y="1473"/>
                      <a:pt x="280" y="1556"/>
                    </a:cubicBezTo>
                    <a:cubicBezTo>
                      <a:pt x="280" y="1567"/>
                      <a:pt x="291" y="1567"/>
                      <a:pt x="301" y="1567"/>
                    </a:cubicBezTo>
                    <a:cubicBezTo>
                      <a:pt x="312" y="1588"/>
                      <a:pt x="332" y="1598"/>
                      <a:pt x="353" y="1598"/>
                    </a:cubicBezTo>
                    <a:lnTo>
                      <a:pt x="30248" y="1598"/>
                    </a:lnTo>
                    <a:cubicBezTo>
                      <a:pt x="30269" y="1598"/>
                      <a:pt x="30290" y="1588"/>
                      <a:pt x="30310" y="1567"/>
                    </a:cubicBezTo>
                    <a:cubicBezTo>
                      <a:pt x="30310" y="1556"/>
                      <a:pt x="30320" y="1556"/>
                      <a:pt x="30331" y="1546"/>
                    </a:cubicBezTo>
                    <a:cubicBezTo>
                      <a:pt x="30403" y="1442"/>
                      <a:pt x="30466" y="1318"/>
                      <a:pt x="30507" y="1183"/>
                    </a:cubicBezTo>
                    <a:cubicBezTo>
                      <a:pt x="30549" y="1048"/>
                      <a:pt x="30569" y="892"/>
                      <a:pt x="30569" y="747"/>
                    </a:cubicBezTo>
                    <a:cubicBezTo>
                      <a:pt x="30569" y="675"/>
                      <a:pt x="30559" y="602"/>
                      <a:pt x="30539" y="540"/>
                    </a:cubicBezTo>
                    <a:cubicBezTo>
                      <a:pt x="30528" y="477"/>
                      <a:pt x="30507" y="415"/>
                      <a:pt x="30476" y="343"/>
                    </a:cubicBezTo>
                    <a:cubicBezTo>
                      <a:pt x="30414" y="208"/>
                      <a:pt x="30320" y="104"/>
                      <a:pt x="30196" y="21"/>
                    </a:cubicBezTo>
                    <a:cubicBezTo>
                      <a:pt x="30186" y="11"/>
                      <a:pt x="30165" y="0"/>
                      <a:pt x="30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27" name="Google Shape;3527;p63"/>
          <p:cNvGrpSpPr/>
          <p:nvPr/>
        </p:nvGrpSpPr>
        <p:grpSpPr>
          <a:xfrm rot="430796">
            <a:off x="389032" y="3263981"/>
            <a:ext cx="269126" cy="205931"/>
            <a:chOff x="-1165325" y="1368300"/>
            <a:chExt cx="157550" cy="120525"/>
          </a:xfrm>
        </p:grpSpPr>
        <p:sp>
          <p:nvSpPr>
            <p:cNvPr id="3528" name="Google Shape;3528;p63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3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3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3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3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63"/>
          <p:cNvGrpSpPr/>
          <p:nvPr/>
        </p:nvGrpSpPr>
        <p:grpSpPr>
          <a:xfrm rot="2699715">
            <a:off x="3198785" y="4423340"/>
            <a:ext cx="269131" cy="205935"/>
            <a:chOff x="-1165325" y="1368300"/>
            <a:chExt cx="157550" cy="120525"/>
          </a:xfrm>
        </p:grpSpPr>
        <p:sp>
          <p:nvSpPr>
            <p:cNvPr id="3534" name="Google Shape;3534;p63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3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3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3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3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9" name="Google Shape;3539;p63"/>
          <p:cNvGrpSpPr/>
          <p:nvPr/>
        </p:nvGrpSpPr>
        <p:grpSpPr>
          <a:xfrm rot="-2700285">
            <a:off x="2061785" y="512115"/>
            <a:ext cx="269131" cy="205935"/>
            <a:chOff x="-1165325" y="1368300"/>
            <a:chExt cx="157550" cy="120525"/>
          </a:xfrm>
        </p:grpSpPr>
        <p:sp>
          <p:nvSpPr>
            <p:cNvPr id="3540" name="Google Shape;3540;p63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3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3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3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3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0" name="Google Shape;2960;p61"/>
          <p:cNvGrpSpPr/>
          <p:nvPr/>
        </p:nvGrpSpPr>
        <p:grpSpPr>
          <a:xfrm>
            <a:off x="5153155" y="1213107"/>
            <a:ext cx="3501847" cy="2839497"/>
            <a:chOff x="1230025" y="1063275"/>
            <a:chExt cx="217675" cy="176500"/>
          </a:xfrm>
        </p:grpSpPr>
        <p:sp>
          <p:nvSpPr>
            <p:cNvPr id="2961" name="Google Shape;2961;p61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1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1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4" name="Google Shape;2964;p61"/>
          <p:cNvSpPr txBox="1">
            <a:spLocks noGrp="1"/>
          </p:cNvSpPr>
          <p:nvPr>
            <p:ph type="title"/>
          </p:nvPr>
        </p:nvSpPr>
        <p:spPr>
          <a:xfrm>
            <a:off x="713088" y="698039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109</a:t>
            </a:r>
            <a:endParaRPr dirty="0"/>
          </a:p>
        </p:txBody>
      </p:sp>
      <p:sp>
        <p:nvSpPr>
          <p:cNvPr id="2965" name="Google Shape;2965;p61"/>
          <p:cNvSpPr txBox="1">
            <a:spLocks noGrp="1"/>
          </p:cNvSpPr>
          <p:nvPr>
            <p:ph type="subTitle" idx="1"/>
          </p:nvPr>
        </p:nvSpPr>
        <p:spPr>
          <a:xfrm>
            <a:off x="713100" y="1332586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 have been surveyed .</a:t>
            </a:r>
            <a:endParaRPr dirty="0"/>
          </a:p>
        </p:txBody>
      </p:sp>
      <p:sp>
        <p:nvSpPr>
          <p:cNvPr id="2966" name="Google Shape;2966;p61"/>
          <p:cNvSpPr txBox="1">
            <a:spLocks noGrp="1"/>
          </p:cNvSpPr>
          <p:nvPr>
            <p:ph type="title" idx="2"/>
          </p:nvPr>
        </p:nvSpPr>
        <p:spPr>
          <a:xfrm>
            <a:off x="713088" y="199574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89</a:t>
            </a:r>
            <a:endParaRPr dirty="0"/>
          </a:p>
        </p:txBody>
      </p:sp>
      <p:sp>
        <p:nvSpPr>
          <p:cNvPr id="2967" name="Google Shape;2967;p61"/>
          <p:cNvSpPr txBox="1">
            <a:spLocks noGrp="1"/>
          </p:cNvSpPr>
          <p:nvPr>
            <p:ph type="subTitle" idx="3"/>
          </p:nvPr>
        </p:nvSpPr>
        <p:spPr>
          <a:xfrm>
            <a:off x="713100" y="2630297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Wanted to adopt.</a:t>
            </a:r>
            <a:endParaRPr dirty="0"/>
          </a:p>
        </p:txBody>
      </p:sp>
      <p:sp>
        <p:nvSpPr>
          <p:cNvPr id="2968" name="Google Shape;2968;p61"/>
          <p:cNvSpPr txBox="1">
            <a:spLocks noGrp="1"/>
          </p:cNvSpPr>
          <p:nvPr>
            <p:ph type="title" idx="4"/>
          </p:nvPr>
        </p:nvSpPr>
        <p:spPr>
          <a:xfrm>
            <a:off x="713088" y="329345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DOG</a:t>
            </a:r>
            <a:endParaRPr dirty="0"/>
          </a:p>
        </p:txBody>
      </p:sp>
      <p:sp>
        <p:nvSpPr>
          <p:cNvPr id="2969" name="Google Shape;2969;p61"/>
          <p:cNvSpPr txBox="1">
            <a:spLocks noGrp="1"/>
          </p:cNvSpPr>
          <p:nvPr>
            <p:ph type="subTitle" idx="5"/>
          </p:nvPr>
        </p:nvSpPr>
        <p:spPr>
          <a:xfrm>
            <a:off x="713100" y="3928008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wanted pet for adoption.</a:t>
            </a:r>
          </a:p>
        </p:txBody>
      </p:sp>
      <p:grpSp>
        <p:nvGrpSpPr>
          <p:cNvPr id="2970" name="Google Shape;2970;p61"/>
          <p:cNvGrpSpPr/>
          <p:nvPr/>
        </p:nvGrpSpPr>
        <p:grpSpPr>
          <a:xfrm>
            <a:off x="5377240" y="1158382"/>
            <a:ext cx="3053671" cy="2876309"/>
            <a:chOff x="5377240" y="1158382"/>
            <a:chExt cx="3053671" cy="2876309"/>
          </a:xfrm>
        </p:grpSpPr>
        <p:sp>
          <p:nvSpPr>
            <p:cNvPr id="2971" name="Google Shape;2971;p61"/>
            <p:cNvSpPr/>
            <p:nvPr/>
          </p:nvSpPr>
          <p:spPr>
            <a:xfrm>
              <a:off x="5377250" y="1158382"/>
              <a:ext cx="3053640" cy="2876309"/>
            </a:xfrm>
            <a:custGeom>
              <a:avLst/>
              <a:gdLst/>
              <a:ahLst/>
              <a:cxnLst/>
              <a:rect l="l" t="t" r="r" b="b"/>
              <a:pathLst>
                <a:path w="24108" h="22708" extrusionOk="0">
                  <a:moveTo>
                    <a:pt x="16017" y="8341"/>
                  </a:moveTo>
                  <a:cubicBezTo>
                    <a:pt x="16048" y="8382"/>
                    <a:pt x="16089" y="8435"/>
                    <a:pt x="16121" y="8486"/>
                  </a:cubicBezTo>
                  <a:cubicBezTo>
                    <a:pt x="16183" y="8559"/>
                    <a:pt x="16245" y="8631"/>
                    <a:pt x="16307" y="8693"/>
                  </a:cubicBezTo>
                  <a:lnTo>
                    <a:pt x="16338" y="8725"/>
                  </a:lnTo>
                  <a:cubicBezTo>
                    <a:pt x="16287" y="8797"/>
                    <a:pt x="16245" y="8870"/>
                    <a:pt x="16204" y="8932"/>
                  </a:cubicBezTo>
                  <a:lnTo>
                    <a:pt x="16193" y="8942"/>
                  </a:lnTo>
                  <a:cubicBezTo>
                    <a:pt x="16068" y="9129"/>
                    <a:pt x="15913" y="9316"/>
                    <a:pt x="15757" y="9493"/>
                  </a:cubicBezTo>
                  <a:cubicBezTo>
                    <a:pt x="15591" y="9679"/>
                    <a:pt x="15404" y="9855"/>
                    <a:pt x="15229" y="10021"/>
                  </a:cubicBezTo>
                  <a:cubicBezTo>
                    <a:pt x="15218" y="10021"/>
                    <a:pt x="15208" y="10032"/>
                    <a:pt x="15208" y="10032"/>
                  </a:cubicBezTo>
                  <a:cubicBezTo>
                    <a:pt x="15197" y="10032"/>
                    <a:pt x="15197" y="10032"/>
                    <a:pt x="15187" y="10021"/>
                  </a:cubicBezTo>
                  <a:cubicBezTo>
                    <a:pt x="15155" y="10001"/>
                    <a:pt x="15114" y="9991"/>
                    <a:pt x="15073" y="9980"/>
                  </a:cubicBezTo>
                  <a:lnTo>
                    <a:pt x="14927" y="9980"/>
                  </a:lnTo>
                  <a:cubicBezTo>
                    <a:pt x="14844" y="9991"/>
                    <a:pt x="14761" y="10021"/>
                    <a:pt x="14658" y="10053"/>
                  </a:cubicBezTo>
                  <a:lnTo>
                    <a:pt x="14689" y="10021"/>
                  </a:lnTo>
                  <a:cubicBezTo>
                    <a:pt x="14720" y="9991"/>
                    <a:pt x="14741" y="9959"/>
                    <a:pt x="14772" y="9928"/>
                  </a:cubicBezTo>
                  <a:cubicBezTo>
                    <a:pt x="14803" y="9897"/>
                    <a:pt x="14834" y="9855"/>
                    <a:pt x="14855" y="9825"/>
                  </a:cubicBezTo>
                  <a:cubicBezTo>
                    <a:pt x="14865" y="9814"/>
                    <a:pt x="14865" y="9804"/>
                    <a:pt x="14876" y="9793"/>
                  </a:cubicBezTo>
                  <a:lnTo>
                    <a:pt x="14907" y="9752"/>
                  </a:lnTo>
                  <a:cubicBezTo>
                    <a:pt x="15104" y="9513"/>
                    <a:pt x="15321" y="9254"/>
                    <a:pt x="15529" y="8984"/>
                  </a:cubicBezTo>
                  <a:cubicBezTo>
                    <a:pt x="15706" y="8746"/>
                    <a:pt x="15872" y="8538"/>
                    <a:pt x="16006" y="8341"/>
                  </a:cubicBezTo>
                  <a:close/>
                  <a:moveTo>
                    <a:pt x="14284" y="11533"/>
                  </a:moveTo>
                  <a:lnTo>
                    <a:pt x="14284" y="11533"/>
                  </a:lnTo>
                  <a:cubicBezTo>
                    <a:pt x="14281" y="11534"/>
                    <a:pt x="14277" y="11535"/>
                    <a:pt x="14274" y="11536"/>
                  </a:cubicBezTo>
                  <a:cubicBezTo>
                    <a:pt x="14274" y="11536"/>
                    <a:pt x="14278" y="11536"/>
                    <a:pt x="14284" y="11533"/>
                  </a:cubicBezTo>
                  <a:close/>
                  <a:moveTo>
                    <a:pt x="8403" y="19741"/>
                  </a:moveTo>
                  <a:cubicBezTo>
                    <a:pt x="8496" y="19855"/>
                    <a:pt x="8590" y="19979"/>
                    <a:pt x="8694" y="20094"/>
                  </a:cubicBezTo>
                  <a:cubicBezTo>
                    <a:pt x="8911" y="20353"/>
                    <a:pt x="9160" y="20623"/>
                    <a:pt x="9430" y="20882"/>
                  </a:cubicBezTo>
                  <a:cubicBezTo>
                    <a:pt x="9565" y="21007"/>
                    <a:pt x="9689" y="21120"/>
                    <a:pt x="9814" y="21224"/>
                  </a:cubicBezTo>
                  <a:cubicBezTo>
                    <a:pt x="9409" y="21224"/>
                    <a:pt x="9025" y="21235"/>
                    <a:pt x="8641" y="21245"/>
                  </a:cubicBezTo>
                  <a:cubicBezTo>
                    <a:pt x="8641" y="21235"/>
                    <a:pt x="8631" y="21224"/>
                    <a:pt x="8631" y="21224"/>
                  </a:cubicBezTo>
                  <a:cubicBezTo>
                    <a:pt x="8590" y="21173"/>
                    <a:pt x="8548" y="21131"/>
                    <a:pt x="8517" y="21069"/>
                  </a:cubicBezTo>
                  <a:cubicBezTo>
                    <a:pt x="8507" y="21048"/>
                    <a:pt x="8486" y="21027"/>
                    <a:pt x="8475" y="20996"/>
                  </a:cubicBezTo>
                  <a:lnTo>
                    <a:pt x="8465" y="20975"/>
                  </a:lnTo>
                  <a:cubicBezTo>
                    <a:pt x="8455" y="20945"/>
                    <a:pt x="8434" y="20913"/>
                    <a:pt x="8413" y="20882"/>
                  </a:cubicBezTo>
                  <a:lnTo>
                    <a:pt x="8413" y="20871"/>
                  </a:lnTo>
                  <a:cubicBezTo>
                    <a:pt x="8289" y="20623"/>
                    <a:pt x="8175" y="20353"/>
                    <a:pt x="8060" y="20052"/>
                  </a:cubicBezTo>
                  <a:cubicBezTo>
                    <a:pt x="8071" y="20042"/>
                    <a:pt x="8092" y="20032"/>
                    <a:pt x="8113" y="20021"/>
                  </a:cubicBezTo>
                  <a:cubicBezTo>
                    <a:pt x="8216" y="19938"/>
                    <a:pt x="8320" y="19845"/>
                    <a:pt x="8403" y="19741"/>
                  </a:cubicBezTo>
                  <a:close/>
                  <a:moveTo>
                    <a:pt x="16888" y="9835"/>
                  </a:moveTo>
                  <a:cubicBezTo>
                    <a:pt x="16898" y="9908"/>
                    <a:pt x="16888" y="9980"/>
                    <a:pt x="16877" y="10042"/>
                  </a:cubicBezTo>
                  <a:cubicBezTo>
                    <a:pt x="16857" y="10136"/>
                    <a:pt x="16836" y="10219"/>
                    <a:pt x="16794" y="10302"/>
                  </a:cubicBezTo>
                  <a:cubicBezTo>
                    <a:pt x="16764" y="10364"/>
                    <a:pt x="16722" y="10426"/>
                    <a:pt x="16681" y="10488"/>
                  </a:cubicBezTo>
                  <a:lnTo>
                    <a:pt x="16681" y="10498"/>
                  </a:lnTo>
                  <a:cubicBezTo>
                    <a:pt x="16660" y="10519"/>
                    <a:pt x="16670" y="10540"/>
                    <a:pt x="16691" y="10561"/>
                  </a:cubicBezTo>
                  <a:lnTo>
                    <a:pt x="16691" y="10571"/>
                  </a:lnTo>
                  <a:cubicBezTo>
                    <a:pt x="16701" y="10571"/>
                    <a:pt x="16701" y="10581"/>
                    <a:pt x="16711" y="10581"/>
                  </a:cubicBezTo>
                  <a:cubicBezTo>
                    <a:pt x="16370" y="10976"/>
                    <a:pt x="16121" y="11298"/>
                    <a:pt x="15892" y="11619"/>
                  </a:cubicBezTo>
                  <a:cubicBezTo>
                    <a:pt x="15570" y="12075"/>
                    <a:pt x="15332" y="12501"/>
                    <a:pt x="15166" y="12926"/>
                  </a:cubicBezTo>
                  <a:cubicBezTo>
                    <a:pt x="15073" y="13154"/>
                    <a:pt x="15000" y="13393"/>
                    <a:pt x="14948" y="13631"/>
                  </a:cubicBezTo>
                  <a:cubicBezTo>
                    <a:pt x="14897" y="13870"/>
                    <a:pt x="14865" y="14119"/>
                    <a:pt x="14865" y="14368"/>
                  </a:cubicBezTo>
                  <a:cubicBezTo>
                    <a:pt x="14865" y="14482"/>
                    <a:pt x="14876" y="14617"/>
                    <a:pt x="14886" y="14741"/>
                  </a:cubicBezTo>
                  <a:cubicBezTo>
                    <a:pt x="14907" y="14876"/>
                    <a:pt x="14927" y="15011"/>
                    <a:pt x="14948" y="15136"/>
                  </a:cubicBezTo>
                  <a:cubicBezTo>
                    <a:pt x="15000" y="15405"/>
                    <a:pt x="15073" y="15685"/>
                    <a:pt x="15155" y="15975"/>
                  </a:cubicBezTo>
                  <a:cubicBezTo>
                    <a:pt x="15301" y="16494"/>
                    <a:pt x="15487" y="17023"/>
                    <a:pt x="15726" y="17594"/>
                  </a:cubicBezTo>
                  <a:cubicBezTo>
                    <a:pt x="15830" y="17853"/>
                    <a:pt x="15955" y="18112"/>
                    <a:pt x="16079" y="18382"/>
                  </a:cubicBezTo>
                  <a:cubicBezTo>
                    <a:pt x="16151" y="18527"/>
                    <a:pt x="16214" y="18652"/>
                    <a:pt x="16266" y="18766"/>
                  </a:cubicBezTo>
                  <a:cubicBezTo>
                    <a:pt x="16338" y="18901"/>
                    <a:pt x="16421" y="19046"/>
                    <a:pt x="16483" y="19160"/>
                  </a:cubicBezTo>
                  <a:lnTo>
                    <a:pt x="16566" y="19316"/>
                  </a:lnTo>
                  <a:cubicBezTo>
                    <a:pt x="16660" y="19472"/>
                    <a:pt x="16732" y="19617"/>
                    <a:pt x="16815" y="19751"/>
                  </a:cubicBezTo>
                  <a:cubicBezTo>
                    <a:pt x="16815" y="19762"/>
                    <a:pt x="16826" y="19772"/>
                    <a:pt x="16826" y="19772"/>
                  </a:cubicBezTo>
                  <a:lnTo>
                    <a:pt x="16847" y="19793"/>
                  </a:lnTo>
                  <a:cubicBezTo>
                    <a:pt x="16867" y="19803"/>
                    <a:pt x="16888" y="19813"/>
                    <a:pt x="16909" y="19813"/>
                  </a:cubicBezTo>
                  <a:cubicBezTo>
                    <a:pt x="16971" y="19938"/>
                    <a:pt x="17023" y="20062"/>
                    <a:pt x="17085" y="20198"/>
                  </a:cubicBezTo>
                  <a:lnTo>
                    <a:pt x="17096" y="20208"/>
                  </a:lnTo>
                  <a:cubicBezTo>
                    <a:pt x="17096" y="20218"/>
                    <a:pt x="17106" y="20228"/>
                    <a:pt x="17106" y="20228"/>
                  </a:cubicBezTo>
                  <a:cubicBezTo>
                    <a:pt x="17043" y="20249"/>
                    <a:pt x="16992" y="20260"/>
                    <a:pt x="16950" y="20281"/>
                  </a:cubicBezTo>
                  <a:cubicBezTo>
                    <a:pt x="16919" y="20301"/>
                    <a:pt x="16898" y="20311"/>
                    <a:pt x="16877" y="20332"/>
                  </a:cubicBezTo>
                  <a:cubicBezTo>
                    <a:pt x="16857" y="20353"/>
                    <a:pt x="16836" y="20374"/>
                    <a:pt x="16826" y="20405"/>
                  </a:cubicBezTo>
                  <a:cubicBezTo>
                    <a:pt x="16815" y="20426"/>
                    <a:pt x="16815" y="20447"/>
                    <a:pt x="16805" y="20467"/>
                  </a:cubicBezTo>
                  <a:cubicBezTo>
                    <a:pt x="16805" y="20488"/>
                    <a:pt x="16805" y="20509"/>
                    <a:pt x="16815" y="20530"/>
                  </a:cubicBezTo>
                  <a:cubicBezTo>
                    <a:pt x="16826" y="20581"/>
                    <a:pt x="16847" y="20623"/>
                    <a:pt x="16877" y="20664"/>
                  </a:cubicBezTo>
                  <a:cubicBezTo>
                    <a:pt x="16898" y="20706"/>
                    <a:pt x="16919" y="20747"/>
                    <a:pt x="16950" y="20779"/>
                  </a:cubicBezTo>
                  <a:cubicBezTo>
                    <a:pt x="16940" y="20788"/>
                    <a:pt x="16930" y="20788"/>
                    <a:pt x="16919" y="20799"/>
                  </a:cubicBezTo>
                  <a:cubicBezTo>
                    <a:pt x="16909" y="20820"/>
                    <a:pt x="16909" y="20851"/>
                    <a:pt x="16940" y="20862"/>
                  </a:cubicBezTo>
                  <a:lnTo>
                    <a:pt x="16940" y="20871"/>
                  </a:lnTo>
                  <a:cubicBezTo>
                    <a:pt x="16919" y="20871"/>
                    <a:pt x="16898" y="20882"/>
                    <a:pt x="16877" y="20882"/>
                  </a:cubicBezTo>
                  <a:cubicBezTo>
                    <a:pt x="16867" y="20882"/>
                    <a:pt x="16867" y="20871"/>
                    <a:pt x="16857" y="20871"/>
                  </a:cubicBezTo>
                  <a:cubicBezTo>
                    <a:pt x="16857" y="20862"/>
                    <a:pt x="16847" y="20862"/>
                    <a:pt x="16847" y="20862"/>
                  </a:cubicBezTo>
                  <a:cubicBezTo>
                    <a:pt x="16836" y="20856"/>
                    <a:pt x="16828" y="20853"/>
                    <a:pt x="16821" y="20853"/>
                  </a:cubicBezTo>
                  <a:cubicBezTo>
                    <a:pt x="16813" y="20853"/>
                    <a:pt x="16805" y="20856"/>
                    <a:pt x="16794" y="20862"/>
                  </a:cubicBezTo>
                  <a:cubicBezTo>
                    <a:pt x="16784" y="20882"/>
                    <a:pt x="16784" y="20892"/>
                    <a:pt x="16784" y="20913"/>
                  </a:cubicBezTo>
                  <a:cubicBezTo>
                    <a:pt x="16753" y="20924"/>
                    <a:pt x="16711" y="20934"/>
                    <a:pt x="16681" y="20945"/>
                  </a:cubicBezTo>
                  <a:cubicBezTo>
                    <a:pt x="16670" y="20945"/>
                    <a:pt x="16660" y="20934"/>
                    <a:pt x="16649" y="20924"/>
                  </a:cubicBezTo>
                  <a:lnTo>
                    <a:pt x="16639" y="20924"/>
                  </a:lnTo>
                  <a:cubicBezTo>
                    <a:pt x="16634" y="20921"/>
                    <a:pt x="16628" y="20920"/>
                    <a:pt x="16623" y="20920"/>
                  </a:cubicBezTo>
                  <a:cubicBezTo>
                    <a:pt x="16608" y="20920"/>
                    <a:pt x="16595" y="20929"/>
                    <a:pt x="16587" y="20945"/>
                  </a:cubicBezTo>
                  <a:cubicBezTo>
                    <a:pt x="16577" y="20954"/>
                    <a:pt x="16577" y="20965"/>
                    <a:pt x="16587" y="20986"/>
                  </a:cubicBezTo>
                  <a:lnTo>
                    <a:pt x="16566" y="20986"/>
                  </a:lnTo>
                  <a:cubicBezTo>
                    <a:pt x="16483" y="21027"/>
                    <a:pt x="16411" y="21058"/>
                    <a:pt x="16349" y="21100"/>
                  </a:cubicBezTo>
                  <a:lnTo>
                    <a:pt x="16287" y="21131"/>
                  </a:lnTo>
                  <a:cubicBezTo>
                    <a:pt x="16224" y="21173"/>
                    <a:pt x="16172" y="21214"/>
                    <a:pt x="16131" y="21256"/>
                  </a:cubicBezTo>
                  <a:cubicBezTo>
                    <a:pt x="14855" y="21224"/>
                    <a:pt x="13486" y="21214"/>
                    <a:pt x="12054" y="21214"/>
                  </a:cubicBezTo>
                  <a:lnTo>
                    <a:pt x="11276" y="21214"/>
                  </a:lnTo>
                  <a:cubicBezTo>
                    <a:pt x="11255" y="21183"/>
                    <a:pt x="11225" y="21162"/>
                    <a:pt x="11204" y="21141"/>
                  </a:cubicBezTo>
                  <a:cubicBezTo>
                    <a:pt x="11162" y="21100"/>
                    <a:pt x="11110" y="21058"/>
                    <a:pt x="11038" y="21017"/>
                  </a:cubicBezTo>
                  <a:cubicBezTo>
                    <a:pt x="10986" y="20996"/>
                    <a:pt x="10923" y="20965"/>
                    <a:pt x="10872" y="20945"/>
                  </a:cubicBezTo>
                  <a:lnTo>
                    <a:pt x="10840" y="20934"/>
                  </a:lnTo>
                  <a:cubicBezTo>
                    <a:pt x="10778" y="20913"/>
                    <a:pt x="10706" y="20882"/>
                    <a:pt x="10644" y="20841"/>
                  </a:cubicBezTo>
                  <a:cubicBezTo>
                    <a:pt x="10623" y="20830"/>
                    <a:pt x="10602" y="20809"/>
                    <a:pt x="10571" y="20799"/>
                  </a:cubicBezTo>
                  <a:cubicBezTo>
                    <a:pt x="10519" y="20758"/>
                    <a:pt x="10478" y="20706"/>
                    <a:pt x="10425" y="20654"/>
                  </a:cubicBezTo>
                  <a:cubicBezTo>
                    <a:pt x="10374" y="20602"/>
                    <a:pt x="10332" y="20550"/>
                    <a:pt x="10280" y="20488"/>
                  </a:cubicBezTo>
                  <a:cubicBezTo>
                    <a:pt x="10166" y="20353"/>
                    <a:pt x="10073" y="20208"/>
                    <a:pt x="9990" y="20083"/>
                  </a:cubicBezTo>
                  <a:cubicBezTo>
                    <a:pt x="9969" y="20042"/>
                    <a:pt x="9938" y="19990"/>
                    <a:pt x="9907" y="19949"/>
                  </a:cubicBezTo>
                  <a:lnTo>
                    <a:pt x="9855" y="19876"/>
                  </a:lnTo>
                  <a:cubicBezTo>
                    <a:pt x="9835" y="19845"/>
                    <a:pt x="9824" y="19824"/>
                    <a:pt x="9803" y="19793"/>
                  </a:cubicBezTo>
                  <a:cubicBezTo>
                    <a:pt x="9782" y="19762"/>
                    <a:pt x="9752" y="19720"/>
                    <a:pt x="9731" y="19679"/>
                  </a:cubicBezTo>
                  <a:cubicBezTo>
                    <a:pt x="9658" y="19564"/>
                    <a:pt x="9596" y="19440"/>
                    <a:pt x="9533" y="19316"/>
                  </a:cubicBezTo>
                  <a:cubicBezTo>
                    <a:pt x="9513" y="19285"/>
                    <a:pt x="9492" y="19243"/>
                    <a:pt x="9471" y="19202"/>
                  </a:cubicBezTo>
                  <a:cubicBezTo>
                    <a:pt x="9430" y="19108"/>
                    <a:pt x="9378" y="19015"/>
                    <a:pt x="9337" y="18932"/>
                  </a:cubicBezTo>
                  <a:cubicBezTo>
                    <a:pt x="9254" y="18776"/>
                    <a:pt x="9191" y="18662"/>
                    <a:pt x="9118" y="18569"/>
                  </a:cubicBezTo>
                  <a:cubicBezTo>
                    <a:pt x="9088" y="18538"/>
                    <a:pt x="9067" y="18506"/>
                    <a:pt x="9046" y="18476"/>
                  </a:cubicBezTo>
                  <a:lnTo>
                    <a:pt x="9056" y="18476"/>
                  </a:lnTo>
                  <a:cubicBezTo>
                    <a:pt x="9067" y="18486"/>
                    <a:pt x="9088" y="18486"/>
                    <a:pt x="9098" y="18486"/>
                  </a:cubicBezTo>
                  <a:cubicBezTo>
                    <a:pt x="9108" y="18486"/>
                    <a:pt x="9118" y="18486"/>
                    <a:pt x="9129" y="18476"/>
                  </a:cubicBezTo>
                  <a:lnTo>
                    <a:pt x="9160" y="18476"/>
                  </a:lnTo>
                  <a:cubicBezTo>
                    <a:pt x="9160" y="18465"/>
                    <a:pt x="9171" y="18465"/>
                    <a:pt x="9181" y="18455"/>
                  </a:cubicBezTo>
                  <a:cubicBezTo>
                    <a:pt x="9191" y="18444"/>
                    <a:pt x="9212" y="18423"/>
                    <a:pt x="9222" y="18403"/>
                  </a:cubicBezTo>
                  <a:cubicBezTo>
                    <a:pt x="9233" y="18382"/>
                    <a:pt x="9243" y="18361"/>
                    <a:pt x="9254" y="18351"/>
                  </a:cubicBezTo>
                  <a:cubicBezTo>
                    <a:pt x="9254" y="18320"/>
                    <a:pt x="9264" y="18289"/>
                    <a:pt x="9264" y="18257"/>
                  </a:cubicBezTo>
                  <a:cubicBezTo>
                    <a:pt x="9274" y="18195"/>
                    <a:pt x="9264" y="18123"/>
                    <a:pt x="9254" y="18061"/>
                  </a:cubicBezTo>
                  <a:cubicBezTo>
                    <a:pt x="9243" y="17978"/>
                    <a:pt x="9222" y="17905"/>
                    <a:pt x="9201" y="17833"/>
                  </a:cubicBezTo>
                  <a:lnTo>
                    <a:pt x="9191" y="17780"/>
                  </a:lnTo>
                  <a:lnTo>
                    <a:pt x="9171" y="17739"/>
                  </a:lnTo>
                  <a:cubicBezTo>
                    <a:pt x="9139" y="17625"/>
                    <a:pt x="9108" y="17501"/>
                    <a:pt x="9088" y="17376"/>
                  </a:cubicBezTo>
                  <a:cubicBezTo>
                    <a:pt x="9077" y="17293"/>
                    <a:pt x="9077" y="17210"/>
                    <a:pt x="9088" y="17127"/>
                  </a:cubicBezTo>
                  <a:cubicBezTo>
                    <a:pt x="9098" y="17075"/>
                    <a:pt x="9118" y="17013"/>
                    <a:pt x="9129" y="16961"/>
                  </a:cubicBezTo>
                  <a:cubicBezTo>
                    <a:pt x="9150" y="16961"/>
                    <a:pt x="9181" y="16950"/>
                    <a:pt x="9201" y="16950"/>
                  </a:cubicBezTo>
                  <a:cubicBezTo>
                    <a:pt x="9264" y="16930"/>
                    <a:pt x="9316" y="16899"/>
                    <a:pt x="9357" y="16878"/>
                  </a:cubicBezTo>
                  <a:cubicBezTo>
                    <a:pt x="9430" y="16837"/>
                    <a:pt x="9503" y="16784"/>
                    <a:pt x="9565" y="16722"/>
                  </a:cubicBezTo>
                  <a:cubicBezTo>
                    <a:pt x="9596" y="16702"/>
                    <a:pt x="9616" y="16671"/>
                    <a:pt x="9637" y="16650"/>
                  </a:cubicBezTo>
                  <a:cubicBezTo>
                    <a:pt x="9658" y="16629"/>
                    <a:pt x="9679" y="16609"/>
                    <a:pt x="9689" y="16588"/>
                  </a:cubicBezTo>
                  <a:lnTo>
                    <a:pt x="9689" y="16588"/>
                  </a:lnTo>
                  <a:lnTo>
                    <a:pt x="9679" y="16609"/>
                  </a:lnTo>
                  <a:cubicBezTo>
                    <a:pt x="9648" y="16722"/>
                    <a:pt x="9637" y="16826"/>
                    <a:pt x="9637" y="16930"/>
                  </a:cubicBezTo>
                  <a:cubicBezTo>
                    <a:pt x="9627" y="17033"/>
                    <a:pt x="9648" y="17127"/>
                    <a:pt x="9679" y="17199"/>
                  </a:cubicBezTo>
                  <a:cubicBezTo>
                    <a:pt x="9689" y="17241"/>
                    <a:pt x="9710" y="17282"/>
                    <a:pt x="9741" y="17314"/>
                  </a:cubicBezTo>
                  <a:cubicBezTo>
                    <a:pt x="9772" y="17345"/>
                    <a:pt x="9803" y="17376"/>
                    <a:pt x="9844" y="17397"/>
                  </a:cubicBezTo>
                  <a:cubicBezTo>
                    <a:pt x="9886" y="17418"/>
                    <a:pt x="9927" y="17438"/>
                    <a:pt x="9969" y="17448"/>
                  </a:cubicBezTo>
                  <a:cubicBezTo>
                    <a:pt x="10001" y="17459"/>
                    <a:pt x="10021" y="17459"/>
                    <a:pt x="10042" y="17459"/>
                  </a:cubicBezTo>
                  <a:lnTo>
                    <a:pt x="10073" y="17459"/>
                  </a:lnTo>
                  <a:cubicBezTo>
                    <a:pt x="10135" y="17448"/>
                    <a:pt x="10187" y="17428"/>
                    <a:pt x="10229" y="17376"/>
                  </a:cubicBezTo>
                  <a:cubicBezTo>
                    <a:pt x="10270" y="17335"/>
                    <a:pt x="10301" y="17282"/>
                    <a:pt x="10322" y="17199"/>
                  </a:cubicBezTo>
                  <a:cubicBezTo>
                    <a:pt x="10342" y="17116"/>
                    <a:pt x="10342" y="17033"/>
                    <a:pt x="10342" y="16961"/>
                  </a:cubicBezTo>
                  <a:cubicBezTo>
                    <a:pt x="10353" y="16888"/>
                    <a:pt x="10342" y="16795"/>
                    <a:pt x="10342" y="16702"/>
                  </a:cubicBezTo>
                  <a:cubicBezTo>
                    <a:pt x="10332" y="16609"/>
                    <a:pt x="10322" y="16526"/>
                    <a:pt x="10301" y="16422"/>
                  </a:cubicBezTo>
                  <a:cubicBezTo>
                    <a:pt x="10280" y="16307"/>
                    <a:pt x="10259" y="16194"/>
                    <a:pt x="10229" y="16090"/>
                  </a:cubicBezTo>
                  <a:cubicBezTo>
                    <a:pt x="10218" y="16048"/>
                    <a:pt x="10197" y="16007"/>
                    <a:pt x="10187" y="15965"/>
                  </a:cubicBezTo>
                  <a:lnTo>
                    <a:pt x="10187" y="15955"/>
                  </a:lnTo>
                  <a:cubicBezTo>
                    <a:pt x="10218" y="15945"/>
                    <a:pt x="10249" y="15934"/>
                    <a:pt x="10291" y="15934"/>
                  </a:cubicBezTo>
                  <a:cubicBezTo>
                    <a:pt x="10322" y="15924"/>
                    <a:pt x="10363" y="15913"/>
                    <a:pt x="10395" y="15903"/>
                  </a:cubicBezTo>
                  <a:cubicBezTo>
                    <a:pt x="10405" y="15892"/>
                    <a:pt x="10405" y="15892"/>
                    <a:pt x="10415" y="15892"/>
                  </a:cubicBezTo>
                  <a:cubicBezTo>
                    <a:pt x="10395" y="16038"/>
                    <a:pt x="10384" y="16162"/>
                    <a:pt x="10395" y="16297"/>
                  </a:cubicBezTo>
                  <a:cubicBezTo>
                    <a:pt x="10395" y="16380"/>
                    <a:pt x="10405" y="16463"/>
                    <a:pt x="10425" y="16556"/>
                  </a:cubicBezTo>
                  <a:cubicBezTo>
                    <a:pt x="10436" y="16629"/>
                    <a:pt x="10457" y="16692"/>
                    <a:pt x="10478" y="16754"/>
                  </a:cubicBezTo>
                  <a:cubicBezTo>
                    <a:pt x="10508" y="16858"/>
                    <a:pt x="10550" y="16950"/>
                    <a:pt x="10602" y="17033"/>
                  </a:cubicBezTo>
                  <a:cubicBezTo>
                    <a:pt x="10633" y="17086"/>
                    <a:pt x="10664" y="17127"/>
                    <a:pt x="10706" y="17158"/>
                  </a:cubicBezTo>
                  <a:cubicBezTo>
                    <a:pt x="10737" y="17199"/>
                    <a:pt x="10789" y="17220"/>
                    <a:pt x="10830" y="17241"/>
                  </a:cubicBezTo>
                  <a:lnTo>
                    <a:pt x="10882" y="17241"/>
                  </a:lnTo>
                  <a:cubicBezTo>
                    <a:pt x="10913" y="17241"/>
                    <a:pt x="10944" y="17241"/>
                    <a:pt x="10976" y="17231"/>
                  </a:cubicBezTo>
                  <a:cubicBezTo>
                    <a:pt x="11006" y="17210"/>
                    <a:pt x="11038" y="17189"/>
                    <a:pt x="11059" y="17169"/>
                  </a:cubicBezTo>
                  <a:cubicBezTo>
                    <a:pt x="11100" y="17116"/>
                    <a:pt x="11131" y="17054"/>
                    <a:pt x="11131" y="16971"/>
                  </a:cubicBezTo>
                  <a:cubicBezTo>
                    <a:pt x="11142" y="16878"/>
                    <a:pt x="11121" y="16784"/>
                    <a:pt x="11100" y="16712"/>
                  </a:cubicBezTo>
                  <a:cubicBezTo>
                    <a:pt x="11079" y="16619"/>
                    <a:pt x="11048" y="16536"/>
                    <a:pt x="11006" y="16422"/>
                  </a:cubicBezTo>
                  <a:cubicBezTo>
                    <a:pt x="10976" y="16349"/>
                    <a:pt x="10934" y="16266"/>
                    <a:pt x="10893" y="16183"/>
                  </a:cubicBezTo>
                  <a:cubicBezTo>
                    <a:pt x="10851" y="16079"/>
                    <a:pt x="10810" y="15986"/>
                    <a:pt x="10768" y="15882"/>
                  </a:cubicBezTo>
                  <a:lnTo>
                    <a:pt x="10778" y="15882"/>
                  </a:lnTo>
                  <a:cubicBezTo>
                    <a:pt x="10820" y="15872"/>
                    <a:pt x="10861" y="15862"/>
                    <a:pt x="10903" y="15841"/>
                  </a:cubicBezTo>
                  <a:cubicBezTo>
                    <a:pt x="10955" y="15996"/>
                    <a:pt x="11027" y="16152"/>
                    <a:pt x="11110" y="16287"/>
                  </a:cubicBezTo>
                  <a:cubicBezTo>
                    <a:pt x="11121" y="16307"/>
                    <a:pt x="11131" y="16318"/>
                    <a:pt x="11142" y="16339"/>
                  </a:cubicBezTo>
                  <a:cubicBezTo>
                    <a:pt x="11183" y="16432"/>
                    <a:pt x="11234" y="16505"/>
                    <a:pt x="11297" y="16556"/>
                  </a:cubicBezTo>
                  <a:cubicBezTo>
                    <a:pt x="11338" y="16598"/>
                    <a:pt x="11400" y="16660"/>
                    <a:pt x="11483" y="16671"/>
                  </a:cubicBezTo>
                  <a:lnTo>
                    <a:pt x="11515" y="16671"/>
                  </a:lnTo>
                  <a:cubicBezTo>
                    <a:pt x="11546" y="16671"/>
                    <a:pt x="11566" y="16660"/>
                    <a:pt x="11598" y="16650"/>
                  </a:cubicBezTo>
                  <a:cubicBezTo>
                    <a:pt x="11639" y="16639"/>
                    <a:pt x="11681" y="16609"/>
                    <a:pt x="11702" y="16588"/>
                  </a:cubicBezTo>
                  <a:cubicBezTo>
                    <a:pt x="11743" y="16556"/>
                    <a:pt x="11774" y="16515"/>
                    <a:pt x="11795" y="16473"/>
                  </a:cubicBezTo>
                  <a:cubicBezTo>
                    <a:pt x="11815" y="16432"/>
                    <a:pt x="11826" y="16390"/>
                    <a:pt x="11826" y="16339"/>
                  </a:cubicBezTo>
                  <a:cubicBezTo>
                    <a:pt x="11826" y="16297"/>
                    <a:pt x="11815" y="16245"/>
                    <a:pt x="11795" y="16204"/>
                  </a:cubicBezTo>
                  <a:cubicBezTo>
                    <a:pt x="11785" y="16152"/>
                    <a:pt x="11764" y="16111"/>
                    <a:pt x="11732" y="16058"/>
                  </a:cubicBezTo>
                  <a:cubicBezTo>
                    <a:pt x="11691" y="16007"/>
                    <a:pt x="11649" y="15945"/>
                    <a:pt x="11587" y="15882"/>
                  </a:cubicBezTo>
                  <a:cubicBezTo>
                    <a:pt x="11536" y="15830"/>
                    <a:pt x="11483" y="15779"/>
                    <a:pt x="11421" y="15726"/>
                  </a:cubicBezTo>
                  <a:cubicBezTo>
                    <a:pt x="11359" y="15685"/>
                    <a:pt x="11297" y="15643"/>
                    <a:pt x="11234" y="15613"/>
                  </a:cubicBezTo>
                  <a:cubicBezTo>
                    <a:pt x="11225" y="15602"/>
                    <a:pt x="11204" y="15602"/>
                    <a:pt x="11193" y="15592"/>
                  </a:cubicBezTo>
                  <a:cubicBezTo>
                    <a:pt x="11204" y="15581"/>
                    <a:pt x="11204" y="15571"/>
                    <a:pt x="11214" y="15560"/>
                  </a:cubicBezTo>
                  <a:cubicBezTo>
                    <a:pt x="11245" y="15509"/>
                    <a:pt x="11266" y="15447"/>
                    <a:pt x="11276" y="15385"/>
                  </a:cubicBezTo>
                  <a:cubicBezTo>
                    <a:pt x="11276" y="15353"/>
                    <a:pt x="11287" y="15322"/>
                    <a:pt x="11287" y="15291"/>
                  </a:cubicBezTo>
                  <a:lnTo>
                    <a:pt x="11287" y="15208"/>
                  </a:lnTo>
                  <a:cubicBezTo>
                    <a:pt x="11276" y="15156"/>
                    <a:pt x="11255" y="15104"/>
                    <a:pt x="11234" y="15053"/>
                  </a:cubicBezTo>
                  <a:cubicBezTo>
                    <a:pt x="11214" y="15021"/>
                    <a:pt x="11193" y="14990"/>
                    <a:pt x="11162" y="14959"/>
                  </a:cubicBezTo>
                  <a:cubicBezTo>
                    <a:pt x="11214" y="14887"/>
                    <a:pt x="11255" y="14824"/>
                    <a:pt x="11297" y="14762"/>
                  </a:cubicBezTo>
                  <a:cubicBezTo>
                    <a:pt x="11400" y="14565"/>
                    <a:pt x="11473" y="14368"/>
                    <a:pt x="11504" y="14170"/>
                  </a:cubicBezTo>
                  <a:cubicBezTo>
                    <a:pt x="11515" y="14098"/>
                    <a:pt x="11525" y="14025"/>
                    <a:pt x="11525" y="13953"/>
                  </a:cubicBezTo>
                  <a:cubicBezTo>
                    <a:pt x="11525" y="13880"/>
                    <a:pt x="11515" y="13797"/>
                    <a:pt x="11494" y="13714"/>
                  </a:cubicBezTo>
                  <a:cubicBezTo>
                    <a:pt x="11494" y="13704"/>
                    <a:pt x="11494" y="13693"/>
                    <a:pt x="11483" y="13683"/>
                  </a:cubicBezTo>
                  <a:lnTo>
                    <a:pt x="12376" y="12656"/>
                  </a:lnTo>
                  <a:cubicBezTo>
                    <a:pt x="12396" y="12697"/>
                    <a:pt x="12417" y="12729"/>
                    <a:pt x="12449" y="12760"/>
                  </a:cubicBezTo>
                  <a:cubicBezTo>
                    <a:pt x="12479" y="12801"/>
                    <a:pt x="12521" y="12833"/>
                    <a:pt x="12562" y="12843"/>
                  </a:cubicBezTo>
                  <a:cubicBezTo>
                    <a:pt x="12573" y="12854"/>
                    <a:pt x="12594" y="12854"/>
                    <a:pt x="12604" y="12854"/>
                  </a:cubicBezTo>
                  <a:cubicBezTo>
                    <a:pt x="12687" y="12854"/>
                    <a:pt x="12749" y="12801"/>
                    <a:pt x="12780" y="12739"/>
                  </a:cubicBezTo>
                  <a:lnTo>
                    <a:pt x="12790" y="12739"/>
                  </a:lnTo>
                  <a:cubicBezTo>
                    <a:pt x="12790" y="12729"/>
                    <a:pt x="12801" y="12729"/>
                    <a:pt x="12801" y="12729"/>
                  </a:cubicBezTo>
                  <a:cubicBezTo>
                    <a:pt x="12801" y="12718"/>
                    <a:pt x="12811" y="12708"/>
                    <a:pt x="12811" y="12697"/>
                  </a:cubicBezTo>
                  <a:lnTo>
                    <a:pt x="12811" y="12667"/>
                  </a:lnTo>
                  <a:cubicBezTo>
                    <a:pt x="12822" y="12646"/>
                    <a:pt x="12822" y="12625"/>
                    <a:pt x="12822" y="12605"/>
                  </a:cubicBezTo>
                  <a:cubicBezTo>
                    <a:pt x="12844" y="12612"/>
                    <a:pt x="12866" y="12619"/>
                    <a:pt x="12888" y="12619"/>
                  </a:cubicBezTo>
                  <a:cubicBezTo>
                    <a:pt x="12897" y="12619"/>
                    <a:pt x="12906" y="12618"/>
                    <a:pt x="12915" y="12615"/>
                  </a:cubicBezTo>
                  <a:cubicBezTo>
                    <a:pt x="12936" y="12605"/>
                    <a:pt x="12967" y="12594"/>
                    <a:pt x="12988" y="12573"/>
                  </a:cubicBezTo>
                  <a:cubicBezTo>
                    <a:pt x="13009" y="12552"/>
                    <a:pt x="13029" y="12532"/>
                    <a:pt x="13039" y="12511"/>
                  </a:cubicBezTo>
                  <a:cubicBezTo>
                    <a:pt x="13050" y="12490"/>
                    <a:pt x="13050" y="12480"/>
                    <a:pt x="13060" y="12469"/>
                  </a:cubicBezTo>
                  <a:lnTo>
                    <a:pt x="13060" y="12428"/>
                  </a:lnTo>
                  <a:lnTo>
                    <a:pt x="13071" y="12439"/>
                  </a:lnTo>
                  <a:cubicBezTo>
                    <a:pt x="13092" y="12428"/>
                    <a:pt x="13102" y="12428"/>
                    <a:pt x="13122" y="12418"/>
                  </a:cubicBezTo>
                  <a:cubicBezTo>
                    <a:pt x="13133" y="12418"/>
                    <a:pt x="13154" y="12407"/>
                    <a:pt x="13164" y="12397"/>
                  </a:cubicBezTo>
                  <a:lnTo>
                    <a:pt x="13195" y="12366"/>
                  </a:lnTo>
                  <a:cubicBezTo>
                    <a:pt x="13216" y="12356"/>
                    <a:pt x="13216" y="12345"/>
                    <a:pt x="13226" y="12324"/>
                  </a:cubicBezTo>
                  <a:cubicBezTo>
                    <a:pt x="13247" y="12293"/>
                    <a:pt x="13247" y="12252"/>
                    <a:pt x="13247" y="12210"/>
                  </a:cubicBezTo>
                  <a:cubicBezTo>
                    <a:pt x="13247" y="12169"/>
                    <a:pt x="13237" y="12117"/>
                    <a:pt x="13216" y="12075"/>
                  </a:cubicBezTo>
                  <a:cubicBezTo>
                    <a:pt x="13205" y="12054"/>
                    <a:pt x="13195" y="12024"/>
                    <a:pt x="13175" y="12003"/>
                  </a:cubicBezTo>
                  <a:lnTo>
                    <a:pt x="13175" y="11992"/>
                  </a:lnTo>
                  <a:cubicBezTo>
                    <a:pt x="13205" y="11971"/>
                    <a:pt x="13237" y="11941"/>
                    <a:pt x="13258" y="11920"/>
                  </a:cubicBezTo>
                  <a:cubicBezTo>
                    <a:pt x="13268" y="11909"/>
                    <a:pt x="13288" y="11909"/>
                    <a:pt x="13299" y="11909"/>
                  </a:cubicBezTo>
                  <a:cubicBezTo>
                    <a:pt x="13320" y="11909"/>
                    <a:pt x="13341" y="11899"/>
                    <a:pt x="13361" y="11899"/>
                  </a:cubicBezTo>
                  <a:lnTo>
                    <a:pt x="13392" y="11899"/>
                  </a:lnTo>
                  <a:cubicBezTo>
                    <a:pt x="13424" y="11899"/>
                    <a:pt x="13454" y="11888"/>
                    <a:pt x="13486" y="11878"/>
                  </a:cubicBezTo>
                  <a:cubicBezTo>
                    <a:pt x="13548" y="11868"/>
                    <a:pt x="13610" y="11847"/>
                    <a:pt x="13662" y="11816"/>
                  </a:cubicBezTo>
                  <a:cubicBezTo>
                    <a:pt x="13745" y="11785"/>
                    <a:pt x="13828" y="11743"/>
                    <a:pt x="13901" y="11712"/>
                  </a:cubicBezTo>
                  <a:cubicBezTo>
                    <a:pt x="13931" y="11692"/>
                    <a:pt x="13963" y="11681"/>
                    <a:pt x="13984" y="11671"/>
                  </a:cubicBezTo>
                  <a:cubicBezTo>
                    <a:pt x="14014" y="11650"/>
                    <a:pt x="14046" y="11639"/>
                    <a:pt x="14077" y="11629"/>
                  </a:cubicBezTo>
                  <a:lnTo>
                    <a:pt x="14077" y="11619"/>
                  </a:lnTo>
                  <a:cubicBezTo>
                    <a:pt x="14087" y="11619"/>
                    <a:pt x="14097" y="11619"/>
                    <a:pt x="14108" y="11609"/>
                  </a:cubicBezTo>
                  <a:cubicBezTo>
                    <a:pt x="14129" y="11598"/>
                    <a:pt x="14150" y="11588"/>
                    <a:pt x="14180" y="11577"/>
                  </a:cubicBezTo>
                  <a:lnTo>
                    <a:pt x="14191" y="11577"/>
                  </a:lnTo>
                  <a:cubicBezTo>
                    <a:pt x="14222" y="11556"/>
                    <a:pt x="14253" y="11547"/>
                    <a:pt x="14295" y="11526"/>
                  </a:cubicBezTo>
                  <a:lnTo>
                    <a:pt x="14295" y="11526"/>
                  </a:lnTo>
                  <a:cubicBezTo>
                    <a:pt x="14291" y="11529"/>
                    <a:pt x="14287" y="11532"/>
                    <a:pt x="14284" y="11533"/>
                  </a:cubicBezTo>
                  <a:lnTo>
                    <a:pt x="14284" y="11533"/>
                  </a:lnTo>
                  <a:cubicBezTo>
                    <a:pt x="14322" y="11523"/>
                    <a:pt x="14360" y="11503"/>
                    <a:pt x="14399" y="11484"/>
                  </a:cubicBezTo>
                  <a:lnTo>
                    <a:pt x="14429" y="11609"/>
                  </a:lnTo>
                  <a:cubicBezTo>
                    <a:pt x="14461" y="11722"/>
                    <a:pt x="14502" y="11795"/>
                    <a:pt x="14554" y="11858"/>
                  </a:cubicBezTo>
                  <a:cubicBezTo>
                    <a:pt x="14585" y="11888"/>
                    <a:pt x="14627" y="11909"/>
                    <a:pt x="14678" y="11930"/>
                  </a:cubicBezTo>
                  <a:cubicBezTo>
                    <a:pt x="14699" y="11941"/>
                    <a:pt x="14720" y="11951"/>
                    <a:pt x="14751" y="11961"/>
                  </a:cubicBezTo>
                  <a:lnTo>
                    <a:pt x="14844" y="11961"/>
                  </a:lnTo>
                  <a:cubicBezTo>
                    <a:pt x="14897" y="11961"/>
                    <a:pt x="14938" y="11941"/>
                    <a:pt x="14980" y="11899"/>
                  </a:cubicBezTo>
                  <a:cubicBezTo>
                    <a:pt x="15000" y="11868"/>
                    <a:pt x="15031" y="11826"/>
                    <a:pt x="15042" y="11775"/>
                  </a:cubicBezTo>
                  <a:cubicBezTo>
                    <a:pt x="15052" y="11733"/>
                    <a:pt x="15052" y="11681"/>
                    <a:pt x="15052" y="11609"/>
                  </a:cubicBezTo>
                  <a:cubicBezTo>
                    <a:pt x="15042" y="11567"/>
                    <a:pt x="15031" y="11515"/>
                    <a:pt x="15021" y="11453"/>
                  </a:cubicBezTo>
                  <a:cubicBezTo>
                    <a:pt x="15010" y="11443"/>
                    <a:pt x="15010" y="11422"/>
                    <a:pt x="15000" y="11401"/>
                  </a:cubicBezTo>
                  <a:lnTo>
                    <a:pt x="15000" y="11401"/>
                  </a:lnTo>
                  <a:cubicBezTo>
                    <a:pt x="15021" y="11411"/>
                    <a:pt x="15042" y="11411"/>
                    <a:pt x="15063" y="11422"/>
                  </a:cubicBezTo>
                  <a:cubicBezTo>
                    <a:pt x="15093" y="11432"/>
                    <a:pt x="15114" y="11432"/>
                    <a:pt x="15146" y="11432"/>
                  </a:cubicBezTo>
                  <a:lnTo>
                    <a:pt x="15187" y="11432"/>
                  </a:lnTo>
                  <a:cubicBezTo>
                    <a:pt x="15229" y="11422"/>
                    <a:pt x="15270" y="11401"/>
                    <a:pt x="15312" y="11381"/>
                  </a:cubicBezTo>
                  <a:cubicBezTo>
                    <a:pt x="15353" y="11360"/>
                    <a:pt x="15384" y="11328"/>
                    <a:pt x="15415" y="11277"/>
                  </a:cubicBezTo>
                  <a:cubicBezTo>
                    <a:pt x="15436" y="11245"/>
                    <a:pt x="15457" y="11204"/>
                    <a:pt x="15467" y="11173"/>
                  </a:cubicBezTo>
                  <a:cubicBezTo>
                    <a:pt x="15477" y="11132"/>
                    <a:pt x="15477" y="11100"/>
                    <a:pt x="15477" y="11059"/>
                  </a:cubicBezTo>
                  <a:cubicBezTo>
                    <a:pt x="15467" y="11038"/>
                    <a:pt x="15467" y="11017"/>
                    <a:pt x="15467" y="11007"/>
                  </a:cubicBezTo>
                  <a:lnTo>
                    <a:pt x="15436" y="10945"/>
                  </a:lnTo>
                  <a:cubicBezTo>
                    <a:pt x="15436" y="10945"/>
                    <a:pt x="15436" y="10934"/>
                    <a:pt x="15425" y="10934"/>
                  </a:cubicBezTo>
                  <a:cubicBezTo>
                    <a:pt x="15436" y="10934"/>
                    <a:pt x="15436" y="10934"/>
                    <a:pt x="15436" y="10924"/>
                  </a:cubicBezTo>
                  <a:cubicBezTo>
                    <a:pt x="15706" y="10768"/>
                    <a:pt x="15955" y="10592"/>
                    <a:pt x="16183" y="10405"/>
                  </a:cubicBezTo>
                  <a:cubicBezTo>
                    <a:pt x="16432" y="10229"/>
                    <a:pt x="16670" y="10032"/>
                    <a:pt x="16888" y="9835"/>
                  </a:cubicBezTo>
                  <a:close/>
                  <a:moveTo>
                    <a:pt x="5073" y="19326"/>
                  </a:moveTo>
                  <a:lnTo>
                    <a:pt x="5073" y="19326"/>
                  </a:lnTo>
                  <a:cubicBezTo>
                    <a:pt x="5312" y="19513"/>
                    <a:pt x="5612" y="19720"/>
                    <a:pt x="5923" y="19886"/>
                  </a:cubicBezTo>
                  <a:cubicBezTo>
                    <a:pt x="6121" y="20000"/>
                    <a:pt x="6318" y="20083"/>
                    <a:pt x="6515" y="20145"/>
                  </a:cubicBezTo>
                  <a:cubicBezTo>
                    <a:pt x="6567" y="20166"/>
                    <a:pt x="6629" y="20187"/>
                    <a:pt x="6691" y="20208"/>
                  </a:cubicBezTo>
                  <a:cubicBezTo>
                    <a:pt x="6816" y="20384"/>
                    <a:pt x="6940" y="20571"/>
                    <a:pt x="7075" y="20747"/>
                  </a:cubicBezTo>
                  <a:cubicBezTo>
                    <a:pt x="7168" y="20871"/>
                    <a:pt x="7272" y="21007"/>
                    <a:pt x="7407" y="21162"/>
                  </a:cubicBezTo>
                  <a:lnTo>
                    <a:pt x="7428" y="21193"/>
                  </a:lnTo>
                  <a:lnTo>
                    <a:pt x="7438" y="21203"/>
                  </a:lnTo>
                  <a:cubicBezTo>
                    <a:pt x="7449" y="21224"/>
                    <a:pt x="7469" y="21245"/>
                    <a:pt x="7490" y="21266"/>
                  </a:cubicBezTo>
                  <a:cubicBezTo>
                    <a:pt x="7106" y="21276"/>
                    <a:pt x="6743" y="21286"/>
                    <a:pt x="6380" y="21297"/>
                  </a:cubicBezTo>
                  <a:cubicBezTo>
                    <a:pt x="6359" y="21276"/>
                    <a:pt x="6318" y="21256"/>
                    <a:pt x="6276" y="21235"/>
                  </a:cubicBezTo>
                  <a:cubicBezTo>
                    <a:pt x="6225" y="21203"/>
                    <a:pt x="6162" y="21173"/>
                    <a:pt x="6110" y="21152"/>
                  </a:cubicBezTo>
                  <a:lnTo>
                    <a:pt x="6089" y="21141"/>
                  </a:lnTo>
                  <a:cubicBezTo>
                    <a:pt x="6059" y="21131"/>
                    <a:pt x="6038" y="21110"/>
                    <a:pt x="6006" y="21100"/>
                  </a:cubicBezTo>
                  <a:cubicBezTo>
                    <a:pt x="5986" y="21090"/>
                    <a:pt x="5955" y="21069"/>
                    <a:pt x="5934" y="21058"/>
                  </a:cubicBezTo>
                  <a:cubicBezTo>
                    <a:pt x="5841" y="20986"/>
                    <a:pt x="5758" y="20903"/>
                    <a:pt x="5675" y="20809"/>
                  </a:cubicBezTo>
                  <a:cubicBezTo>
                    <a:pt x="5571" y="20675"/>
                    <a:pt x="5467" y="20509"/>
                    <a:pt x="5384" y="20322"/>
                  </a:cubicBezTo>
                  <a:cubicBezTo>
                    <a:pt x="5280" y="20104"/>
                    <a:pt x="5197" y="19866"/>
                    <a:pt x="5125" y="19564"/>
                  </a:cubicBezTo>
                  <a:cubicBezTo>
                    <a:pt x="5104" y="19492"/>
                    <a:pt x="5084" y="19409"/>
                    <a:pt x="5073" y="19326"/>
                  </a:cubicBezTo>
                  <a:close/>
                  <a:moveTo>
                    <a:pt x="3445" y="19502"/>
                  </a:moveTo>
                  <a:cubicBezTo>
                    <a:pt x="3528" y="19627"/>
                    <a:pt x="3621" y="19741"/>
                    <a:pt x="3704" y="19845"/>
                  </a:cubicBezTo>
                  <a:cubicBezTo>
                    <a:pt x="3745" y="19886"/>
                    <a:pt x="3777" y="19917"/>
                    <a:pt x="3807" y="19959"/>
                  </a:cubicBezTo>
                  <a:lnTo>
                    <a:pt x="3849" y="20000"/>
                  </a:lnTo>
                  <a:lnTo>
                    <a:pt x="3984" y="20145"/>
                  </a:lnTo>
                  <a:lnTo>
                    <a:pt x="4046" y="20208"/>
                  </a:lnTo>
                  <a:cubicBezTo>
                    <a:pt x="4181" y="20353"/>
                    <a:pt x="4316" y="20488"/>
                    <a:pt x="4441" y="20633"/>
                  </a:cubicBezTo>
                  <a:cubicBezTo>
                    <a:pt x="4575" y="20768"/>
                    <a:pt x="4710" y="20913"/>
                    <a:pt x="4835" y="21048"/>
                  </a:cubicBezTo>
                  <a:lnTo>
                    <a:pt x="4886" y="21100"/>
                  </a:lnTo>
                  <a:cubicBezTo>
                    <a:pt x="4959" y="21183"/>
                    <a:pt x="5042" y="21266"/>
                    <a:pt x="5125" y="21349"/>
                  </a:cubicBezTo>
                  <a:cubicBezTo>
                    <a:pt x="4876" y="21359"/>
                    <a:pt x="4648" y="21369"/>
                    <a:pt x="4420" y="21380"/>
                  </a:cubicBezTo>
                  <a:cubicBezTo>
                    <a:pt x="4368" y="21349"/>
                    <a:pt x="4326" y="21318"/>
                    <a:pt x="4285" y="21286"/>
                  </a:cubicBezTo>
                  <a:cubicBezTo>
                    <a:pt x="4109" y="21152"/>
                    <a:pt x="3953" y="20996"/>
                    <a:pt x="3828" y="20830"/>
                  </a:cubicBezTo>
                  <a:cubicBezTo>
                    <a:pt x="3724" y="20696"/>
                    <a:pt x="3631" y="20550"/>
                    <a:pt x="3569" y="20394"/>
                  </a:cubicBezTo>
                  <a:lnTo>
                    <a:pt x="3569" y="20415"/>
                  </a:lnTo>
                  <a:cubicBezTo>
                    <a:pt x="3517" y="20260"/>
                    <a:pt x="3475" y="20104"/>
                    <a:pt x="3445" y="19959"/>
                  </a:cubicBezTo>
                  <a:cubicBezTo>
                    <a:pt x="3445" y="19876"/>
                    <a:pt x="3434" y="19803"/>
                    <a:pt x="3434" y="19730"/>
                  </a:cubicBezTo>
                  <a:cubicBezTo>
                    <a:pt x="3434" y="19658"/>
                    <a:pt x="3434" y="19585"/>
                    <a:pt x="3445" y="19502"/>
                  </a:cubicBezTo>
                  <a:close/>
                  <a:moveTo>
                    <a:pt x="17355" y="14596"/>
                  </a:moveTo>
                  <a:cubicBezTo>
                    <a:pt x="17375" y="14721"/>
                    <a:pt x="17396" y="14845"/>
                    <a:pt x="17428" y="14970"/>
                  </a:cubicBezTo>
                  <a:cubicBezTo>
                    <a:pt x="17531" y="15394"/>
                    <a:pt x="17728" y="15830"/>
                    <a:pt x="18009" y="16256"/>
                  </a:cubicBezTo>
                  <a:cubicBezTo>
                    <a:pt x="18288" y="16681"/>
                    <a:pt x="18620" y="17054"/>
                    <a:pt x="18901" y="17376"/>
                  </a:cubicBezTo>
                  <a:cubicBezTo>
                    <a:pt x="19035" y="17511"/>
                    <a:pt x="19159" y="17646"/>
                    <a:pt x="19305" y="17801"/>
                  </a:cubicBezTo>
                  <a:lnTo>
                    <a:pt x="19325" y="17822"/>
                  </a:lnTo>
                  <a:lnTo>
                    <a:pt x="19398" y="17895"/>
                  </a:lnTo>
                  <a:cubicBezTo>
                    <a:pt x="19461" y="17967"/>
                    <a:pt x="19523" y="18029"/>
                    <a:pt x="19585" y="18102"/>
                  </a:cubicBezTo>
                  <a:lnTo>
                    <a:pt x="19606" y="18112"/>
                  </a:lnTo>
                  <a:cubicBezTo>
                    <a:pt x="19710" y="18227"/>
                    <a:pt x="19823" y="18340"/>
                    <a:pt x="19927" y="18465"/>
                  </a:cubicBezTo>
                  <a:cubicBezTo>
                    <a:pt x="20093" y="18621"/>
                    <a:pt x="20259" y="18787"/>
                    <a:pt x="20425" y="18963"/>
                  </a:cubicBezTo>
                  <a:cubicBezTo>
                    <a:pt x="20612" y="19150"/>
                    <a:pt x="20851" y="19389"/>
                    <a:pt x="21079" y="19627"/>
                  </a:cubicBezTo>
                  <a:cubicBezTo>
                    <a:pt x="21089" y="19637"/>
                    <a:pt x="21100" y="19637"/>
                    <a:pt x="21110" y="19637"/>
                  </a:cubicBezTo>
                  <a:lnTo>
                    <a:pt x="21120" y="19637"/>
                  </a:lnTo>
                  <a:cubicBezTo>
                    <a:pt x="21203" y="19730"/>
                    <a:pt x="21276" y="19834"/>
                    <a:pt x="21359" y="19928"/>
                  </a:cubicBezTo>
                  <a:cubicBezTo>
                    <a:pt x="21400" y="19969"/>
                    <a:pt x="21442" y="20021"/>
                    <a:pt x="21483" y="20073"/>
                  </a:cubicBezTo>
                  <a:cubicBezTo>
                    <a:pt x="21473" y="20083"/>
                    <a:pt x="21452" y="20083"/>
                    <a:pt x="21442" y="20094"/>
                  </a:cubicBezTo>
                  <a:cubicBezTo>
                    <a:pt x="21379" y="20135"/>
                    <a:pt x="21338" y="20177"/>
                    <a:pt x="21296" y="20218"/>
                  </a:cubicBezTo>
                  <a:cubicBezTo>
                    <a:pt x="21276" y="20239"/>
                    <a:pt x="21266" y="20260"/>
                    <a:pt x="21255" y="20291"/>
                  </a:cubicBezTo>
                  <a:cubicBezTo>
                    <a:pt x="21245" y="20311"/>
                    <a:pt x="21234" y="20343"/>
                    <a:pt x="21234" y="20374"/>
                  </a:cubicBezTo>
                  <a:cubicBezTo>
                    <a:pt x="21234" y="20394"/>
                    <a:pt x="21234" y="20415"/>
                    <a:pt x="21245" y="20436"/>
                  </a:cubicBezTo>
                  <a:cubicBezTo>
                    <a:pt x="21245" y="20457"/>
                    <a:pt x="21255" y="20477"/>
                    <a:pt x="21266" y="20498"/>
                  </a:cubicBezTo>
                  <a:cubicBezTo>
                    <a:pt x="21296" y="20540"/>
                    <a:pt x="21338" y="20571"/>
                    <a:pt x="21379" y="20602"/>
                  </a:cubicBezTo>
                  <a:cubicBezTo>
                    <a:pt x="21421" y="20623"/>
                    <a:pt x="21452" y="20643"/>
                    <a:pt x="21494" y="20675"/>
                  </a:cubicBezTo>
                  <a:cubicBezTo>
                    <a:pt x="21483" y="20685"/>
                    <a:pt x="21483" y="20696"/>
                    <a:pt x="21473" y="20706"/>
                  </a:cubicBezTo>
                  <a:cubicBezTo>
                    <a:pt x="21473" y="20726"/>
                    <a:pt x="21483" y="20747"/>
                    <a:pt x="21515" y="20758"/>
                  </a:cubicBezTo>
                  <a:lnTo>
                    <a:pt x="21525" y="20758"/>
                  </a:lnTo>
                  <a:cubicBezTo>
                    <a:pt x="21504" y="20768"/>
                    <a:pt x="21483" y="20779"/>
                    <a:pt x="21462" y="20799"/>
                  </a:cubicBezTo>
                  <a:cubicBezTo>
                    <a:pt x="21462" y="20799"/>
                    <a:pt x="21452" y="20788"/>
                    <a:pt x="21442" y="20788"/>
                  </a:cubicBezTo>
                  <a:lnTo>
                    <a:pt x="21432" y="20788"/>
                  </a:lnTo>
                  <a:cubicBezTo>
                    <a:pt x="21411" y="20788"/>
                    <a:pt x="21390" y="20799"/>
                    <a:pt x="21390" y="20809"/>
                  </a:cubicBezTo>
                  <a:cubicBezTo>
                    <a:pt x="21379" y="20830"/>
                    <a:pt x="21379" y="20841"/>
                    <a:pt x="21390" y="20862"/>
                  </a:cubicBezTo>
                  <a:cubicBezTo>
                    <a:pt x="21369" y="20882"/>
                    <a:pt x="21338" y="20903"/>
                    <a:pt x="21307" y="20934"/>
                  </a:cubicBezTo>
                  <a:cubicBezTo>
                    <a:pt x="21296" y="20934"/>
                    <a:pt x="21286" y="20924"/>
                    <a:pt x="21276" y="20924"/>
                  </a:cubicBezTo>
                  <a:lnTo>
                    <a:pt x="21266" y="20924"/>
                  </a:lnTo>
                  <a:cubicBezTo>
                    <a:pt x="21245" y="20924"/>
                    <a:pt x="21224" y="20945"/>
                    <a:pt x="21224" y="20965"/>
                  </a:cubicBezTo>
                  <a:cubicBezTo>
                    <a:pt x="21224" y="20975"/>
                    <a:pt x="21224" y="20996"/>
                    <a:pt x="21234" y="20996"/>
                  </a:cubicBezTo>
                  <a:cubicBezTo>
                    <a:pt x="21234" y="21007"/>
                    <a:pt x="21224" y="21007"/>
                    <a:pt x="21224" y="21017"/>
                  </a:cubicBezTo>
                  <a:cubicBezTo>
                    <a:pt x="21162" y="21079"/>
                    <a:pt x="21110" y="21141"/>
                    <a:pt x="21058" y="21203"/>
                  </a:cubicBezTo>
                  <a:cubicBezTo>
                    <a:pt x="21047" y="21214"/>
                    <a:pt x="21037" y="21235"/>
                    <a:pt x="21027" y="21245"/>
                  </a:cubicBezTo>
                  <a:cubicBezTo>
                    <a:pt x="20975" y="21318"/>
                    <a:pt x="20944" y="21390"/>
                    <a:pt x="20923" y="21452"/>
                  </a:cubicBezTo>
                  <a:cubicBezTo>
                    <a:pt x="20228" y="21401"/>
                    <a:pt x="19440" y="21359"/>
                    <a:pt x="18569" y="21328"/>
                  </a:cubicBezTo>
                  <a:cubicBezTo>
                    <a:pt x="18579" y="21307"/>
                    <a:pt x="18579" y="21286"/>
                    <a:pt x="18579" y="21256"/>
                  </a:cubicBezTo>
                  <a:cubicBezTo>
                    <a:pt x="18589" y="21162"/>
                    <a:pt x="18589" y="21069"/>
                    <a:pt x="18589" y="20986"/>
                  </a:cubicBezTo>
                  <a:cubicBezTo>
                    <a:pt x="18579" y="20903"/>
                    <a:pt x="18569" y="20830"/>
                    <a:pt x="18537" y="20768"/>
                  </a:cubicBezTo>
                  <a:cubicBezTo>
                    <a:pt x="18516" y="20696"/>
                    <a:pt x="18486" y="20633"/>
                    <a:pt x="18433" y="20571"/>
                  </a:cubicBezTo>
                  <a:cubicBezTo>
                    <a:pt x="18433" y="20571"/>
                    <a:pt x="18423" y="20571"/>
                    <a:pt x="18423" y="20560"/>
                  </a:cubicBezTo>
                  <a:lnTo>
                    <a:pt x="18371" y="20560"/>
                  </a:lnTo>
                  <a:cubicBezTo>
                    <a:pt x="18299" y="20239"/>
                    <a:pt x="18205" y="19855"/>
                    <a:pt x="18091" y="19472"/>
                  </a:cubicBezTo>
                  <a:cubicBezTo>
                    <a:pt x="18101" y="19472"/>
                    <a:pt x="18101" y="19461"/>
                    <a:pt x="18101" y="19461"/>
                  </a:cubicBezTo>
                  <a:cubicBezTo>
                    <a:pt x="18112" y="19451"/>
                    <a:pt x="18112" y="19451"/>
                    <a:pt x="18112" y="19440"/>
                  </a:cubicBezTo>
                  <a:cubicBezTo>
                    <a:pt x="17988" y="18911"/>
                    <a:pt x="17843" y="18289"/>
                    <a:pt x="17697" y="17656"/>
                  </a:cubicBezTo>
                  <a:cubicBezTo>
                    <a:pt x="17666" y="17511"/>
                    <a:pt x="17635" y="17355"/>
                    <a:pt x="17604" y="17210"/>
                  </a:cubicBezTo>
                  <a:lnTo>
                    <a:pt x="17583" y="17106"/>
                  </a:lnTo>
                  <a:lnTo>
                    <a:pt x="17573" y="17086"/>
                  </a:lnTo>
                  <a:cubicBezTo>
                    <a:pt x="17562" y="17013"/>
                    <a:pt x="17541" y="16920"/>
                    <a:pt x="17521" y="16837"/>
                  </a:cubicBezTo>
                  <a:cubicBezTo>
                    <a:pt x="17490" y="16712"/>
                    <a:pt x="17448" y="16577"/>
                    <a:pt x="17417" y="16453"/>
                  </a:cubicBezTo>
                  <a:lnTo>
                    <a:pt x="17417" y="16443"/>
                  </a:lnTo>
                  <a:cubicBezTo>
                    <a:pt x="17396" y="16360"/>
                    <a:pt x="17375" y="16277"/>
                    <a:pt x="17345" y="16194"/>
                  </a:cubicBezTo>
                  <a:cubicBezTo>
                    <a:pt x="17303" y="16007"/>
                    <a:pt x="17241" y="15779"/>
                    <a:pt x="17209" y="15551"/>
                  </a:cubicBezTo>
                  <a:cubicBezTo>
                    <a:pt x="17189" y="15332"/>
                    <a:pt x="17179" y="15156"/>
                    <a:pt x="17199" y="15000"/>
                  </a:cubicBezTo>
                  <a:lnTo>
                    <a:pt x="17199" y="15000"/>
                  </a:lnTo>
                  <a:lnTo>
                    <a:pt x="17199" y="15011"/>
                  </a:lnTo>
                  <a:cubicBezTo>
                    <a:pt x="17220" y="14907"/>
                    <a:pt x="17241" y="14824"/>
                    <a:pt x="17272" y="14741"/>
                  </a:cubicBezTo>
                  <a:cubicBezTo>
                    <a:pt x="17292" y="14700"/>
                    <a:pt x="17324" y="14648"/>
                    <a:pt x="17355" y="14596"/>
                  </a:cubicBezTo>
                  <a:close/>
                  <a:moveTo>
                    <a:pt x="16338" y="1"/>
                  </a:moveTo>
                  <a:cubicBezTo>
                    <a:pt x="16172" y="1"/>
                    <a:pt x="16017" y="32"/>
                    <a:pt x="15861" y="74"/>
                  </a:cubicBezTo>
                  <a:cubicBezTo>
                    <a:pt x="15747" y="105"/>
                    <a:pt x="15643" y="146"/>
                    <a:pt x="15540" y="208"/>
                  </a:cubicBezTo>
                  <a:cubicBezTo>
                    <a:pt x="15477" y="240"/>
                    <a:pt x="15425" y="281"/>
                    <a:pt x="15363" y="323"/>
                  </a:cubicBezTo>
                  <a:lnTo>
                    <a:pt x="15353" y="333"/>
                  </a:lnTo>
                  <a:lnTo>
                    <a:pt x="15342" y="344"/>
                  </a:lnTo>
                  <a:lnTo>
                    <a:pt x="15259" y="374"/>
                  </a:lnTo>
                  <a:cubicBezTo>
                    <a:pt x="15197" y="385"/>
                    <a:pt x="15135" y="395"/>
                    <a:pt x="15083" y="416"/>
                  </a:cubicBezTo>
                  <a:cubicBezTo>
                    <a:pt x="15042" y="427"/>
                    <a:pt x="15000" y="447"/>
                    <a:pt x="14959" y="457"/>
                  </a:cubicBezTo>
                  <a:cubicBezTo>
                    <a:pt x="14855" y="478"/>
                    <a:pt x="14761" y="510"/>
                    <a:pt x="14678" y="551"/>
                  </a:cubicBezTo>
                  <a:cubicBezTo>
                    <a:pt x="14616" y="582"/>
                    <a:pt x="14544" y="613"/>
                    <a:pt x="14471" y="676"/>
                  </a:cubicBezTo>
                  <a:cubicBezTo>
                    <a:pt x="14388" y="727"/>
                    <a:pt x="14316" y="789"/>
                    <a:pt x="14243" y="862"/>
                  </a:cubicBezTo>
                  <a:cubicBezTo>
                    <a:pt x="14118" y="1007"/>
                    <a:pt x="14005" y="1173"/>
                    <a:pt x="13931" y="1349"/>
                  </a:cubicBezTo>
                  <a:cubicBezTo>
                    <a:pt x="13890" y="1443"/>
                    <a:pt x="13859" y="1536"/>
                    <a:pt x="13828" y="1661"/>
                  </a:cubicBezTo>
                  <a:cubicBezTo>
                    <a:pt x="13807" y="1764"/>
                    <a:pt x="13786" y="1879"/>
                    <a:pt x="13756" y="2003"/>
                  </a:cubicBezTo>
                  <a:lnTo>
                    <a:pt x="13745" y="2055"/>
                  </a:lnTo>
                  <a:cubicBezTo>
                    <a:pt x="13703" y="2262"/>
                    <a:pt x="13662" y="2480"/>
                    <a:pt x="13590" y="2688"/>
                  </a:cubicBezTo>
                  <a:cubicBezTo>
                    <a:pt x="13548" y="2833"/>
                    <a:pt x="13486" y="2978"/>
                    <a:pt x="13444" y="3103"/>
                  </a:cubicBezTo>
                  <a:lnTo>
                    <a:pt x="13444" y="3113"/>
                  </a:lnTo>
                  <a:lnTo>
                    <a:pt x="13434" y="3124"/>
                  </a:lnTo>
                  <a:lnTo>
                    <a:pt x="13424" y="3144"/>
                  </a:lnTo>
                  <a:cubicBezTo>
                    <a:pt x="13403" y="3217"/>
                    <a:pt x="13371" y="3290"/>
                    <a:pt x="13351" y="3352"/>
                  </a:cubicBezTo>
                  <a:cubicBezTo>
                    <a:pt x="13278" y="3548"/>
                    <a:pt x="13205" y="3777"/>
                    <a:pt x="13154" y="4016"/>
                  </a:cubicBezTo>
                  <a:cubicBezTo>
                    <a:pt x="13102" y="4212"/>
                    <a:pt x="13092" y="4420"/>
                    <a:pt x="13092" y="4597"/>
                  </a:cubicBezTo>
                  <a:cubicBezTo>
                    <a:pt x="13102" y="4772"/>
                    <a:pt x="13133" y="4938"/>
                    <a:pt x="13185" y="5084"/>
                  </a:cubicBezTo>
                  <a:cubicBezTo>
                    <a:pt x="13216" y="5167"/>
                    <a:pt x="13247" y="5240"/>
                    <a:pt x="13288" y="5312"/>
                  </a:cubicBezTo>
                  <a:cubicBezTo>
                    <a:pt x="13330" y="5385"/>
                    <a:pt x="13382" y="5447"/>
                    <a:pt x="13434" y="5509"/>
                  </a:cubicBezTo>
                  <a:cubicBezTo>
                    <a:pt x="13486" y="5551"/>
                    <a:pt x="13537" y="5592"/>
                    <a:pt x="13600" y="5644"/>
                  </a:cubicBezTo>
                  <a:cubicBezTo>
                    <a:pt x="13662" y="5685"/>
                    <a:pt x="13735" y="5717"/>
                    <a:pt x="13786" y="5758"/>
                  </a:cubicBezTo>
                  <a:lnTo>
                    <a:pt x="13859" y="5789"/>
                  </a:lnTo>
                  <a:lnTo>
                    <a:pt x="13869" y="5800"/>
                  </a:lnTo>
                  <a:cubicBezTo>
                    <a:pt x="13973" y="5851"/>
                    <a:pt x="14067" y="5914"/>
                    <a:pt x="14160" y="5976"/>
                  </a:cubicBezTo>
                  <a:cubicBezTo>
                    <a:pt x="14222" y="6028"/>
                    <a:pt x="14263" y="6070"/>
                    <a:pt x="14305" y="6121"/>
                  </a:cubicBezTo>
                  <a:cubicBezTo>
                    <a:pt x="14336" y="6162"/>
                    <a:pt x="14367" y="6215"/>
                    <a:pt x="14388" y="6256"/>
                  </a:cubicBezTo>
                  <a:cubicBezTo>
                    <a:pt x="14409" y="6318"/>
                    <a:pt x="14429" y="6381"/>
                    <a:pt x="14440" y="6464"/>
                  </a:cubicBezTo>
                  <a:cubicBezTo>
                    <a:pt x="14450" y="6536"/>
                    <a:pt x="14450" y="6619"/>
                    <a:pt x="14450" y="6692"/>
                  </a:cubicBezTo>
                  <a:cubicBezTo>
                    <a:pt x="14461" y="6806"/>
                    <a:pt x="14461" y="6920"/>
                    <a:pt x="14482" y="7024"/>
                  </a:cubicBezTo>
                  <a:cubicBezTo>
                    <a:pt x="14502" y="7117"/>
                    <a:pt x="14533" y="7211"/>
                    <a:pt x="14585" y="7283"/>
                  </a:cubicBezTo>
                  <a:cubicBezTo>
                    <a:pt x="14627" y="7345"/>
                    <a:pt x="14668" y="7397"/>
                    <a:pt x="14731" y="7449"/>
                  </a:cubicBezTo>
                  <a:cubicBezTo>
                    <a:pt x="14772" y="7480"/>
                    <a:pt x="14803" y="7511"/>
                    <a:pt x="14855" y="7543"/>
                  </a:cubicBezTo>
                  <a:cubicBezTo>
                    <a:pt x="14616" y="8020"/>
                    <a:pt x="14357" y="8528"/>
                    <a:pt x="14056" y="9088"/>
                  </a:cubicBezTo>
                  <a:cubicBezTo>
                    <a:pt x="13890" y="9399"/>
                    <a:pt x="13735" y="9679"/>
                    <a:pt x="13590" y="9938"/>
                  </a:cubicBezTo>
                  <a:cubicBezTo>
                    <a:pt x="13569" y="9970"/>
                    <a:pt x="13548" y="10011"/>
                    <a:pt x="13527" y="10042"/>
                  </a:cubicBezTo>
                  <a:cubicBezTo>
                    <a:pt x="13475" y="10115"/>
                    <a:pt x="13434" y="10177"/>
                    <a:pt x="13392" y="10239"/>
                  </a:cubicBezTo>
                  <a:cubicBezTo>
                    <a:pt x="13309" y="10374"/>
                    <a:pt x="13216" y="10498"/>
                    <a:pt x="13133" y="10634"/>
                  </a:cubicBezTo>
                  <a:cubicBezTo>
                    <a:pt x="13081" y="10696"/>
                    <a:pt x="13039" y="10758"/>
                    <a:pt x="12988" y="10810"/>
                  </a:cubicBezTo>
                  <a:cubicBezTo>
                    <a:pt x="12946" y="10872"/>
                    <a:pt x="12894" y="10934"/>
                    <a:pt x="12843" y="10996"/>
                  </a:cubicBezTo>
                  <a:lnTo>
                    <a:pt x="12853" y="10996"/>
                  </a:lnTo>
                  <a:cubicBezTo>
                    <a:pt x="12790" y="11059"/>
                    <a:pt x="12728" y="11132"/>
                    <a:pt x="12666" y="11194"/>
                  </a:cubicBezTo>
                  <a:cubicBezTo>
                    <a:pt x="12604" y="11266"/>
                    <a:pt x="12541" y="11339"/>
                    <a:pt x="12479" y="11401"/>
                  </a:cubicBezTo>
                  <a:cubicBezTo>
                    <a:pt x="12428" y="11473"/>
                    <a:pt x="12376" y="11536"/>
                    <a:pt x="12324" y="11619"/>
                  </a:cubicBezTo>
                  <a:cubicBezTo>
                    <a:pt x="12324" y="11619"/>
                    <a:pt x="12313" y="11629"/>
                    <a:pt x="12313" y="11639"/>
                  </a:cubicBezTo>
                  <a:cubicBezTo>
                    <a:pt x="12293" y="11660"/>
                    <a:pt x="12283" y="11681"/>
                    <a:pt x="12262" y="11702"/>
                  </a:cubicBezTo>
                  <a:cubicBezTo>
                    <a:pt x="12262" y="11712"/>
                    <a:pt x="12251" y="11733"/>
                    <a:pt x="12251" y="11743"/>
                  </a:cubicBezTo>
                  <a:cubicBezTo>
                    <a:pt x="12241" y="11754"/>
                    <a:pt x="12241" y="11764"/>
                    <a:pt x="12230" y="11775"/>
                  </a:cubicBezTo>
                  <a:cubicBezTo>
                    <a:pt x="12220" y="11785"/>
                    <a:pt x="12220" y="11805"/>
                    <a:pt x="12210" y="11816"/>
                  </a:cubicBezTo>
                  <a:cubicBezTo>
                    <a:pt x="12200" y="11837"/>
                    <a:pt x="12200" y="11847"/>
                    <a:pt x="12189" y="11868"/>
                  </a:cubicBezTo>
                  <a:lnTo>
                    <a:pt x="12158" y="11930"/>
                  </a:lnTo>
                  <a:cubicBezTo>
                    <a:pt x="12158" y="11961"/>
                    <a:pt x="12147" y="11982"/>
                    <a:pt x="12137" y="12003"/>
                  </a:cubicBezTo>
                  <a:cubicBezTo>
                    <a:pt x="12137" y="12034"/>
                    <a:pt x="12127" y="12075"/>
                    <a:pt x="12127" y="12107"/>
                  </a:cubicBezTo>
                  <a:lnTo>
                    <a:pt x="12127" y="12179"/>
                  </a:lnTo>
                  <a:cubicBezTo>
                    <a:pt x="12137" y="12200"/>
                    <a:pt x="12137" y="12231"/>
                    <a:pt x="12147" y="12252"/>
                  </a:cubicBezTo>
                  <a:cubicBezTo>
                    <a:pt x="12158" y="12262"/>
                    <a:pt x="12158" y="12273"/>
                    <a:pt x="12168" y="12283"/>
                  </a:cubicBezTo>
                  <a:lnTo>
                    <a:pt x="11961" y="12522"/>
                  </a:lnTo>
                  <a:lnTo>
                    <a:pt x="11857" y="12635"/>
                  </a:lnTo>
                  <a:lnTo>
                    <a:pt x="11577" y="12957"/>
                  </a:lnTo>
                  <a:lnTo>
                    <a:pt x="11432" y="13133"/>
                  </a:lnTo>
                  <a:cubicBezTo>
                    <a:pt x="11421" y="13082"/>
                    <a:pt x="11400" y="13029"/>
                    <a:pt x="11370" y="12978"/>
                  </a:cubicBezTo>
                  <a:cubicBezTo>
                    <a:pt x="11338" y="12916"/>
                    <a:pt x="11287" y="12863"/>
                    <a:pt x="11225" y="12801"/>
                  </a:cubicBezTo>
                  <a:cubicBezTo>
                    <a:pt x="11162" y="12750"/>
                    <a:pt x="11089" y="12718"/>
                    <a:pt x="11027" y="12697"/>
                  </a:cubicBezTo>
                  <a:cubicBezTo>
                    <a:pt x="10986" y="12688"/>
                    <a:pt x="10955" y="12688"/>
                    <a:pt x="10913" y="12688"/>
                  </a:cubicBezTo>
                  <a:cubicBezTo>
                    <a:pt x="10882" y="12688"/>
                    <a:pt x="10840" y="12688"/>
                    <a:pt x="10799" y="12697"/>
                  </a:cubicBezTo>
                  <a:cubicBezTo>
                    <a:pt x="10789" y="12708"/>
                    <a:pt x="10768" y="12708"/>
                    <a:pt x="10747" y="12718"/>
                  </a:cubicBezTo>
                  <a:cubicBezTo>
                    <a:pt x="10706" y="12729"/>
                    <a:pt x="10674" y="12750"/>
                    <a:pt x="10633" y="12780"/>
                  </a:cubicBezTo>
                  <a:cubicBezTo>
                    <a:pt x="10581" y="12812"/>
                    <a:pt x="10529" y="12863"/>
                    <a:pt x="10478" y="12905"/>
                  </a:cubicBezTo>
                  <a:cubicBezTo>
                    <a:pt x="10436" y="12957"/>
                    <a:pt x="10405" y="13019"/>
                    <a:pt x="10384" y="13082"/>
                  </a:cubicBezTo>
                  <a:cubicBezTo>
                    <a:pt x="10363" y="13133"/>
                    <a:pt x="10353" y="13185"/>
                    <a:pt x="10374" y="13237"/>
                  </a:cubicBezTo>
                  <a:cubicBezTo>
                    <a:pt x="10342" y="13258"/>
                    <a:pt x="10322" y="13268"/>
                    <a:pt x="10301" y="13268"/>
                  </a:cubicBezTo>
                  <a:cubicBezTo>
                    <a:pt x="10249" y="13289"/>
                    <a:pt x="10187" y="13299"/>
                    <a:pt x="10125" y="13299"/>
                  </a:cubicBezTo>
                  <a:lnTo>
                    <a:pt x="10104" y="13299"/>
                  </a:lnTo>
                  <a:cubicBezTo>
                    <a:pt x="10052" y="13299"/>
                    <a:pt x="10001" y="13299"/>
                    <a:pt x="9938" y="13289"/>
                  </a:cubicBezTo>
                  <a:cubicBezTo>
                    <a:pt x="9865" y="13268"/>
                    <a:pt x="9803" y="13248"/>
                    <a:pt x="9741" y="13227"/>
                  </a:cubicBezTo>
                  <a:cubicBezTo>
                    <a:pt x="9741" y="13195"/>
                    <a:pt x="9731" y="13175"/>
                    <a:pt x="9731" y="13144"/>
                  </a:cubicBezTo>
                  <a:cubicBezTo>
                    <a:pt x="9710" y="13092"/>
                    <a:pt x="9689" y="13029"/>
                    <a:pt x="9658" y="12967"/>
                  </a:cubicBezTo>
                  <a:cubicBezTo>
                    <a:pt x="9637" y="12916"/>
                    <a:pt x="9606" y="12863"/>
                    <a:pt x="9575" y="12812"/>
                  </a:cubicBezTo>
                  <a:cubicBezTo>
                    <a:pt x="9492" y="12697"/>
                    <a:pt x="9378" y="12594"/>
                    <a:pt x="9254" y="12522"/>
                  </a:cubicBezTo>
                  <a:cubicBezTo>
                    <a:pt x="9129" y="12459"/>
                    <a:pt x="8973" y="12418"/>
                    <a:pt x="8828" y="12418"/>
                  </a:cubicBezTo>
                  <a:cubicBezTo>
                    <a:pt x="8818" y="12407"/>
                    <a:pt x="8807" y="12407"/>
                    <a:pt x="8797" y="12407"/>
                  </a:cubicBezTo>
                  <a:cubicBezTo>
                    <a:pt x="8703" y="12407"/>
                    <a:pt x="8611" y="12428"/>
                    <a:pt x="8496" y="12459"/>
                  </a:cubicBezTo>
                  <a:cubicBezTo>
                    <a:pt x="8445" y="12469"/>
                    <a:pt x="8392" y="12490"/>
                    <a:pt x="8341" y="12511"/>
                  </a:cubicBezTo>
                  <a:cubicBezTo>
                    <a:pt x="8289" y="12532"/>
                    <a:pt x="8237" y="12552"/>
                    <a:pt x="8196" y="12584"/>
                  </a:cubicBezTo>
                  <a:cubicBezTo>
                    <a:pt x="8092" y="12646"/>
                    <a:pt x="8030" y="12729"/>
                    <a:pt x="7998" y="12822"/>
                  </a:cubicBezTo>
                  <a:lnTo>
                    <a:pt x="7998" y="12854"/>
                  </a:lnTo>
                  <a:cubicBezTo>
                    <a:pt x="7947" y="12863"/>
                    <a:pt x="7905" y="12874"/>
                    <a:pt x="7864" y="12895"/>
                  </a:cubicBezTo>
                  <a:cubicBezTo>
                    <a:pt x="7853" y="12895"/>
                    <a:pt x="7843" y="12895"/>
                    <a:pt x="7832" y="12905"/>
                  </a:cubicBezTo>
                  <a:cubicBezTo>
                    <a:pt x="7822" y="12895"/>
                    <a:pt x="7801" y="12884"/>
                    <a:pt x="7791" y="12874"/>
                  </a:cubicBezTo>
                  <a:cubicBezTo>
                    <a:pt x="7749" y="12833"/>
                    <a:pt x="7708" y="12801"/>
                    <a:pt x="7656" y="12780"/>
                  </a:cubicBezTo>
                  <a:cubicBezTo>
                    <a:pt x="7583" y="12750"/>
                    <a:pt x="7500" y="12729"/>
                    <a:pt x="7407" y="12729"/>
                  </a:cubicBezTo>
                  <a:lnTo>
                    <a:pt x="7334" y="12729"/>
                  </a:lnTo>
                  <a:cubicBezTo>
                    <a:pt x="7293" y="12739"/>
                    <a:pt x="7230" y="12750"/>
                    <a:pt x="7168" y="12760"/>
                  </a:cubicBezTo>
                  <a:lnTo>
                    <a:pt x="7013" y="12822"/>
                  </a:lnTo>
                  <a:cubicBezTo>
                    <a:pt x="6919" y="12863"/>
                    <a:pt x="6836" y="12916"/>
                    <a:pt x="6743" y="12988"/>
                  </a:cubicBezTo>
                  <a:lnTo>
                    <a:pt x="6743" y="12978"/>
                  </a:lnTo>
                  <a:lnTo>
                    <a:pt x="6702" y="13019"/>
                  </a:lnTo>
                  <a:cubicBezTo>
                    <a:pt x="6608" y="13082"/>
                    <a:pt x="6525" y="13165"/>
                    <a:pt x="6442" y="13258"/>
                  </a:cubicBezTo>
                  <a:cubicBezTo>
                    <a:pt x="6349" y="13361"/>
                    <a:pt x="6266" y="13476"/>
                    <a:pt x="6193" y="13610"/>
                  </a:cubicBezTo>
                  <a:cubicBezTo>
                    <a:pt x="6131" y="13725"/>
                    <a:pt x="6079" y="13849"/>
                    <a:pt x="6048" y="13963"/>
                  </a:cubicBezTo>
                  <a:cubicBezTo>
                    <a:pt x="6038" y="14025"/>
                    <a:pt x="6027" y="14078"/>
                    <a:pt x="6027" y="14140"/>
                  </a:cubicBezTo>
                  <a:cubicBezTo>
                    <a:pt x="6027" y="14170"/>
                    <a:pt x="6017" y="14202"/>
                    <a:pt x="6027" y="14233"/>
                  </a:cubicBezTo>
                  <a:lnTo>
                    <a:pt x="6027" y="14316"/>
                  </a:lnTo>
                  <a:lnTo>
                    <a:pt x="6038" y="14326"/>
                  </a:lnTo>
                  <a:cubicBezTo>
                    <a:pt x="6038" y="14336"/>
                    <a:pt x="6048" y="14336"/>
                    <a:pt x="6059" y="14347"/>
                  </a:cubicBezTo>
                  <a:cubicBezTo>
                    <a:pt x="6100" y="14399"/>
                    <a:pt x="6152" y="14451"/>
                    <a:pt x="6193" y="14492"/>
                  </a:cubicBezTo>
                  <a:cubicBezTo>
                    <a:pt x="6255" y="14544"/>
                    <a:pt x="6318" y="14596"/>
                    <a:pt x="6401" y="14648"/>
                  </a:cubicBezTo>
                  <a:cubicBezTo>
                    <a:pt x="6421" y="14658"/>
                    <a:pt x="6442" y="14679"/>
                    <a:pt x="6463" y="14689"/>
                  </a:cubicBezTo>
                  <a:cubicBezTo>
                    <a:pt x="6463" y="14731"/>
                    <a:pt x="6463" y="14783"/>
                    <a:pt x="6474" y="14834"/>
                  </a:cubicBezTo>
                  <a:cubicBezTo>
                    <a:pt x="6484" y="14928"/>
                    <a:pt x="6494" y="15032"/>
                    <a:pt x="6504" y="15125"/>
                  </a:cubicBezTo>
                  <a:lnTo>
                    <a:pt x="6504" y="15136"/>
                  </a:lnTo>
                  <a:lnTo>
                    <a:pt x="6515" y="15219"/>
                  </a:lnTo>
                  <a:cubicBezTo>
                    <a:pt x="6536" y="15332"/>
                    <a:pt x="6557" y="15477"/>
                    <a:pt x="6557" y="15613"/>
                  </a:cubicBezTo>
                  <a:cubicBezTo>
                    <a:pt x="6567" y="15696"/>
                    <a:pt x="6567" y="15758"/>
                    <a:pt x="6557" y="15820"/>
                  </a:cubicBezTo>
                  <a:cubicBezTo>
                    <a:pt x="6557" y="15892"/>
                    <a:pt x="6546" y="15965"/>
                    <a:pt x="6536" y="16038"/>
                  </a:cubicBezTo>
                  <a:lnTo>
                    <a:pt x="6536" y="16048"/>
                  </a:lnTo>
                  <a:cubicBezTo>
                    <a:pt x="6525" y="16090"/>
                    <a:pt x="6515" y="16121"/>
                    <a:pt x="6504" y="16162"/>
                  </a:cubicBezTo>
                  <a:cubicBezTo>
                    <a:pt x="6442" y="16152"/>
                    <a:pt x="6380" y="16131"/>
                    <a:pt x="6318" y="16100"/>
                  </a:cubicBezTo>
                  <a:lnTo>
                    <a:pt x="6308" y="16100"/>
                  </a:lnTo>
                  <a:cubicBezTo>
                    <a:pt x="6204" y="16058"/>
                    <a:pt x="6110" y="15996"/>
                    <a:pt x="6006" y="15924"/>
                  </a:cubicBezTo>
                  <a:cubicBezTo>
                    <a:pt x="5851" y="15799"/>
                    <a:pt x="5706" y="15654"/>
                    <a:pt x="5571" y="15509"/>
                  </a:cubicBezTo>
                  <a:lnTo>
                    <a:pt x="5561" y="15509"/>
                  </a:lnTo>
                  <a:lnTo>
                    <a:pt x="5550" y="15488"/>
                  </a:lnTo>
                  <a:cubicBezTo>
                    <a:pt x="5374" y="15302"/>
                    <a:pt x="5208" y="15146"/>
                    <a:pt x="5052" y="15011"/>
                  </a:cubicBezTo>
                  <a:cubicBezTo>
                    <a:pt x="4865" y="14834"/>
                    <a:pt x="4679" y="14700"/>
                    <a:pt x="4492" y="14575"/>
                  </a:cubicBezTo>
                  <a:cubicBezTo>
                    <a:pt x="4285" y="14440"/>
                    <a:pt x="4088" y="14336"/>
                    <a:pt x="3890" y="14274"/>
                  </a:cubicBezTo>
                  <a:cubicBezTo>
                    <a:pt x="3766" y="14233"/>
                    <a:pt x="3652" y="14202"/>
                    <a:pt x="3528" y="14191"/>
                  </a:cubicBezTo>
                  <a:cubicBezTo>
                    <a:pt x="3475" y="14181"/>
                    <a:pt x="3413" y="14181"/>
                    <a:pt x="3351" y="14181"/>
                  </a:cubicBezTo>
                  <a:lnTo>
                    <a:pt x="3320" y="14181"/>
                  </a:lnTo>
                  <a:cubicBezTo>
                    <a:pt x="3279" y="14181"/>
                    <a:pt x="3237" y="14191"/>
                    <a:pt x="3185" y="14191"/>
                  </a:cubicBezTo>
                  <a:cubicBezTo>
                    <a:pt x="3206" y="14087"/>
                    <a:pt x="3226" y="13995"/>
                    <a:pt x="3226" y="13891"/>
                  </a:cubicBezTo>
                  <a:cubicBezTo>
                    <a:pt x="3237" y="13787"/>
                    <a:pt x="3226" y="13673"/>
                    <a:pt x="3206" y="13548"/>
                  </a:cubicBezTo>
                  <a:cubicBezTo>
                    <a:pt x="3185" y="13434"/>
                    <a:pt x="3154" y="13331"/>
                    <a:pt x="3102" y="13237"/>
                  </a:cubicBezTo>
                  <a:cubicBezTo>
                    <a:pt x="3051" y="13144"/>
                    <a:pt x="2978" y="13071"/>
                    <a:pt x="2895" y="13029"/>
                  </a:cubicBezTo>
                  <a:cubicBezTo>
                    <a:pt x="2853" y="13009"/>
                    <a:pt x="2812" y="12988"/>
                    <a:pt x="2760" y="12978"/>
                  </a:cubicBezTo>
                  <a:lnTo>
                    <a:pt x="2677" y="12978"/>
                  </a:lnTo>
                  <a:cubicBezTo>
                    <a:pt x="2656" y="12978"/>
                    <a:pt x="2625" y="12978"/>
                    <a:pt x="2594" y="12988"/>
                  </a:cubicBezTo>
                  <a:cubicBezTo>
                    <a:pt x="2532" y="12988"/>
                    <a:pt x="2480" y="13009"/>
                    <a:pt x="2407" y="13050"/>
                  </a:cubicBezTo>
                  <a:cubicBezTo>
                    <a:pt x="2355" y="13071"/>
                    <a:pt x="2293" y="13102"/>
                    <a:pt x="2251" y="13144"/>
                  </a:cubicBezTo>
                  <a:cubicBezTo>
                    <a:pt x="2168" y="13216"/>
                    <a:pt x="2096" y="13299"/>
                    <a:pt x="2044" y="13403"/>
                  </a:cubicBezTo>
                  <a:cubicBezTo>
                    <a:pt x="1993" y="13497"/>
                    <a:pt x="1961" y="13600"/>
                    <a:pt x="1951" y="13714"/>
                  </a:cubicBezTo>
                  <a:cubicBezTo>
                    <a:pt x="1919" y="13922"/>
                    <a:pt x="1951" y="14129"/>
                    <a:pt x="2034" y="14326"/>
                  </a:cubicBezTo>
                  <a:cubicBezTo>
                    <a:pt x="2085" y="14440"/>
                    <a:pt x="2148" y="14544"/>
                    <a:pt x="2221" y="14627"/>
                  </a:cubicBezTo>
                  <a:cubicBezTo>
                    <a:pt x="2117" y="14710"/>
                    <a:pt x="2013" y="14814"/>
                    <a:pt x="1910" y="14928"/>
                  </a:cubicBezTo>
                  <a:cubicBezTo>
                    <a:pt x="1661" y="15198"/>
                    <a:pt x="1463" y="15519"/>
                    <a:pt x="1308" y="15892"/>
                  </a:cubicBezTo>
                  <a:cubicBezTo>
                    <a:pt x="1225" y="16079"/>
                    <a:pt x="1173" y="16266"/>
                    <a:pt x="1131" y="16453"/>
                  </a:cubicBezTo>
                  <a:cubicBezTo>
                    <a:pt x="1080" y="16681"/>
                    <a:pt x="1059" y="16909"/>
                    <a:pt x="1059" y="17137"/>
                  </a:cubicBezTo>
                  <a:cubicBezTo>
                    <a:pt x="1090" y="18040"/>
                    <a:pt x="1578" y="18828"/>
                    <a:pt x="2085" y="19564"/>
                  </a:cubicBezTo>
                  <a:cubicBezTo>
                    <a:pt x="2231" y="19772"/>
                    <a:pt x="2376" y="20000"/>
                    <a:pt x="2500" y="20187"/>
                  </a:cubicBezTo>
                  <a:lnTo>
                    <a:pt x="2511" y="20208"/>
                  </a:lnTo>
                  <a:lnTo>
                    <a:pt x="2521" y="20228"/>
                  </a:lnTo>
                  <a:lnTo>
                    <a:pt x="2532" y="20249"/>
                  </a:lnTo>
                  <a:lnTo>
                    <a:pt x="2542" y="20260"/>
                  </a:lnTo>
                  <a:cubicBezTo>
                    <a:pt x="2656" y="20426"/>
                    <a:pt x="2770" y="20623"/>
                    <a:pt x="2895" y="20799"/>
                  </a:cubicBezTo>
                  <a:cubicBezTo>
                    <a:pt x="3051" y="21027"/>
                    <a:pt x="3185" y="21224"/>
                    <a:pt x="3330" y="21401"/>
                  </a:cubicBezTo>
                  <a:cubicBezTo>
                    <a:pt x="3341" y="21411"/>
                    <a:pt x="3351" y="21432"/>
                    <a:pt x="3362" y="21442"/>
                  </a:cubicBezTo>
                  <a:cubicBezTo>
                    <a:pt x="1287" y="21577"/>
                    <a:pt x="1" y="21754"/>
                    <a:pt x="1" y="21961"/>
                  </a:cubicBezTo>
                  <a:cubicBezTo>
                    <a:pt x="1" y="22376"/>
                    <a:pt x="5405" y="22708"/>
                    <a:pt x="12054" y="22708"/>
                  </a:cubicBezTo>
                  <a:cubicBezTo>
                    <a:pt x="18714" y="22708"/>
                    <a:pt x="24108" y="22376"/>
                    <a:pt x="24108" y="21961"/>
                  </a:cubicBezTo>
                  <a:cubicBezTo>
                    <a:pt x="24108" y="21805"/>
                    <a:pt x="23392" y="21671"/>
                    <a:pt x="22158" y="21546"/>
                  </a:cubicBezTo>
                  <a:cubicBezTo>
                    <a:pt x="22168" y="21546"/>
                    <a:pt x="22178" y="21535"/>
                    <a:pt x="22199" y="21525"/>
                  </a:cubicBezTo>
                  <a:cubicBezTo>
                    <a:pt x="22520" y="21328"/>
                    <a:pt x="22832" y="21079"/>
                    <a:pt x="23112" y="20788"/>
                  </a:cubicBezTo>
                  <a:cubicBezTo>
                    <a:pt x="23143" y="20747"/>
                    <a:pt x="23184" y="20706"/>
                    <a:pt x="23216" y="20664"/>
                  </a:cubicBezTo>
                  <a:cubicBezTo>
                    <a:pt x="23226" y="20654"/>
                    <a:pt x="23226" y="20643"/>
                    <a:pt x="23226" y="20633"/>
                  </a:cubicBezTo>
                  <a:cubicBezTo>
                    <a:pt x="23205" y="20581"/>
                    <a:pt x="23195" y="20519"/>
                    <a:pt x="23184" y="20477"/>
                  </a:cubicBezTo>
                  <a:cubicBezTo>
                    <a:pt x="23154" y="20374"/>
                    <a:pt x="23122" y="20291"/>
                    <a:pt x="23081" y="20218"/>
                  </a:cubicBezTo>
                  <a:cubicBezTo>
                    <a:pt x="23039" y="20145"/>
                    <a:pt x="22998" y="20083"/>
                    <a:pt x="22956" y="20032"/>
                  </a:cubicBezTo>
                  <a:cubicBezTo>
                    <a:pt x="22905" y="19979"/>
                    <a:pt x="22842" y="19938"/>
                    <a:pt x="22780" y="19896"/>
                  </a:cubicBezTo>
                  <a:lnTo>
                    <a:pt x="22739" y="19896"/>
                  </a:lnTo>
                  <a:lnTo>
                    <a:pt x="22707" y="19928"/>
                  </a:lnTo>
                  <a:cubicBezTo>
                    <a:pt x="22707" y="19938"/>
                    <a:pt x="22707" y="19949"/>
                    <a:pt x="22697" y="19959"/>
                  </a:cubicBezTo>
                  <a:cubicBezTo>
                    <a:pt x="22541" y="19668"/>
                    <a:pt x="22334" y="19285"/>
                    <a:pt x="22116" y="18911"/>
                  </a:cubicBezTo>
                  <a:lnTo>
                    <a:pt x="22116" y="18891"/>
                  </a:lnTo>
                  <a:cubicBezTo>
                    <a:pt x="22116" y="18880"/>
                    <a:pt x="22105" y="18870"/>
                    <a:pt x="22095" y="18849"/>
                  </a:cubicBezTo>
                  <a:cubicBezTo>
                    <a:pt x="21981" y="18621"/>
                    <a:pt x="21847" y="18393"/>
                    <a:pt x="21732" y="18206"/>
                  </a:cubicBezTo>
                  <a:lnTo>
                    <a:pt x="21722" y="18195"/>
                  </a:lnTo>
                  <a:lnTo>
                    <a:pt x="21691" y="18133"/>
                  </a:lnTo>
                  <a:cubicBezTo>
                    <a:pt x="21628" y="18029"/>
                    <a:pt x="21577" y="17936"/>
                    <a:pt x="21515" y="17843"/>
                  </a:cubicBezTo>
                  <a:cubicBezTo>
                    <a:pt x="21462" y="17760"/>
                    <a:pt x="21411" y="17687"/>
                    <a:pt x="21338" y="17573"/>
                  </a:cubicBezTo>
                  <a:lnTo>
                    <a:pt x="21089" y="17231"/>
                  </a:lnTo>
                  <a:cubicBezTo>
                    <a:pt x="20913" y="16971"/>
                    <a:pt x="20726" y="16722"/>
                    <a:pt x="20560" y="16453"/>
                  </a:cubicBezTo>
                  <a:cubicBezTo>
                    <a:pt x="20425" y="16235"/>
                    <a:pt x="20321" y="16028"/>
                    <a:pt x="20238" y="15841"/>
                  </a:cubicBezTo>
                  <a:cubicBezTo>
                    <a:pt x="20145" y="15613"/>
                    <a:pt x="20083" y="15394"/>
                    <a:pt x="20052" y="15187"/>
                  </a:cubicBezTo>
                  <a:cubicBezTo>
                    <a:pt x="20052" y="15136"/>
                    <a:pt x="20042" y="15083"/>
                    <a:pt x="20042" y="15021"/>
                  </a:cubicBezTo>
                  <a:cubicBezTo>
                    <a:pt x="20031" y="14959"/>
                    <a:pt x="20042" y="14897"/>
                    <a:pt x="20042" y="14845"/>
                  </a:cubicBezTo>
                  <a:cubicBezTo>
                    <a:pt x="20042" y="14710"/>
                    <a:pt x="20052" y="14575"/>
                    <a:pt x="20072" y="14419"/>
                  </a:cubicBezTo>
                  <a:lnTo>
                    <a:pt x="20072" y="14409"/>
                  </a:lnTo>
                  <a:cubicBezTo>
                    <a:pt x="20125" y="14078"/>
                    <a:pt x="20197" y="13756"/>
                    <a:pt x="20270" y="13444"/>
                  </a:cubicBezTo>
                  <a:lnTo>
                    <a:pt x="20270" y="13414"/>
                  </a:lnTo>
                  <a:cubicBezTo>
                    <a:pt x="20321" y="13227"/>
                    <a:pt x="20363" y="13019"/>
                    <a:pt x="20404" y="12812"/>
                  </a:cubicBezTo>
                  <a:cubicBezTo>
                    <a:pt x="20457" y="12563"/>
                    <a:pt x="20498" y="12293"/>
                    <a:pt x="20540" y="11971"/>
                  </a:cubicBezTo>
                  <a:cubicBezTo>
                    <a:pt x="20581" y="11712"/>
                    <a:pt x="20612" y="11422"/>
                    <a:pt x="20632" y="11132"/>
                  </a:cubicBezTo>
                  <a:cubicBezTo>
                    <a:pt x="20653" y="10934"/>
                    <a:pt x="20664" y="10717"/>
                    <a:pt x="20685" y="10488"/>
                  </a:cubicBezTo>
                  <a:cubicBezTo>
                    <a:pt x="20695" y="10478"/>
                    <a:pt x="20705" y="10478"/>
                    <a:pt x="20715" y="10468"/>
                  </a:cubicBezTo>
                  <a:cubicBezTo>
                    <a:pt x="20715" y="10457"/>
                    <a:pt x="20726" y="10447"/>
                    <a:pt x="20726" y="10436"/>
                  </a:cubicBezTo>
                  <a:cubicBezTo>
                    <a:pt x="20736" y="10436"/>
                    <a:pt x="20736" y="10426"/>
                    <a:pt x="20736" y="10415"/>
                  </a:cubicBezTo>
                  <a:cubicBezTo>
                    <a:pt x="20757" y="10208"/>
                    <a:pt x="20768" y="10021"/>
                    <a:pt x="20768" y="9845"/>
                  </a:cubicBezTo>
                  <a:cubicBezTo>
                    <a:pt x="20768" y="9679"/>
                    <a:pt x="20768" y="9503"/>
                    <a:pt x="20747" y="9316"/>
                  </a:cubicBezTo>
                  <a:cubicBezTo>
                    <a:pt x="20726" y="8984"/>
                    <a:pt x="20674" y="8642"/>
                    <a:pt x="20602" y="8310"/>
                  </a:cubicBezTo>
                  <a:cubicBezTo>
                    <a:pt x="20457" y="7646"/>
                    <a:pt x="20197" y="7013"/>
                    <a:pt x="19844" y="6443"/>
                  </a:cubicBezTo>
                  <a:cubicBezTo>
                    <a:pt x="19803" y="6370"/>
                    <a:pt x="19751" y="6298"/>
                    <a:pt x="19689" y="6215"/>
                  </a:cubicBezTo>
                  <a:lnTo>
                    <a:pt x="19699" y="6215"/>
                  </a:lnTo>
                  <a:lnTo>
                    <a:pt x="19606" y="6090"/>
                  </a:lnTo>
                  <a:cubicBezTo>
                    <a:pt x="19523" y="5966"/>
                    <a:pt x="19440" y="5862"/>
                    <a:pt x="19357" y="5758"/>
                  </a:cubicBezTo>
                  <a:cubicBezTo>
                    <a:pt x="19212" y="5561"/>
                    <a:pt x="19056" y="5406"/>
                    <a:pt x="18901" y="5270"/>
                  </a:cubicBezTo>
                  <a:cubicBezTo>
                    <a:pt x="18952" y="5198"/>
                    <a:pt x="18994" y="5115"/>
                    <a:pt x="19035" y="5042"/>
                  </a:cubicBezTo>
                  <a:cubicBezTo>
                    <a:pt x="19118" y="4887"/>
                    <a:pt x="19191" y="4731"/>
                    <a:pt x="19253" y="4565"/>
                  </a:cubicBezTo>
                  <a:cubicBezTo>
                    <a:pt x="19316" y="4399"/>
                    <a:pt x="19357" y="4233"/>
                    <a:pt x="19388" y="4067"/>
                  </a:cubicBezTo>
                  <a:cubicBezTo>
                    <a:pt x="19419" y="3922"/>
                    <a:pt x="19429" y="3756"/>
                    <a:pt x="19429" y="3580"/>
                  </a:cubicBezTo>
                  <a:cubicBezTo>
                    <a:pt x="19429" y="3435"/>
                    <a:pt x="19419" y="3279"/>
                    <a:pt x="19388" y="3124"/>
                  </a:cubicBezTo>
                  <a:cubicBezTo>
                    <a:pt x="19346" y="2843"/>
                    <a:pt x="19253" y="2563"/>
                    <a:pt x="19118" y="2283"/>
                  </a:cubicBezTo>
                  <a:cubicBezTo>
                    <a:pt x="19004" y="2034"/>
                    <a:pt x="18848" y="1796"/>
                    <a:pt x="18641" y="1536"/>
                  </a:cubicBezTo>
                  <a:cubicBezTo>
                    <a:pt x="18475" y="1319"/>
                    <a:pt x="18267" y="1090"/>
                    <a:pt x="18029" y="851"/>
                  </a:cubicBezTo>
                  <a:cubicBezTo>
                    <a:pt x="17926" y="748"/>
                    <a:pt x="17811" y="655"/>
                    <a:pt x="17687" y="540"/>
                  </a:cubicBezTo>
                  <a:cubicBezTo>
                    <a:pt x="17583" y="437"/>
                    <a:pt x="17469" y="354"/>
                    <a:pt x="17355" y="291"/>
                  </a:cubicBezTo>
                  <a:cubicBezTo>
                    <a:pt x="17230" y="219"/>
                    <a:pt x="17106" y="157"/>
                    <a:pt x="16971" y="115"/>
                  </a:cubicBezTo>
                  <a:cubicBezTo>
                    <a:pt x="16836" y="74"/>
                    <a:pt x="16701" y="42"/>
                    <a:pt x="16556" y="22"/>
                  </a:cubicBezTo>
                  <a:cubicBezTo>
                    <a:pt x="16473" y="12"/>
                    <a:pt x="16400" y="1"/>
                    <a:pt x="16338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2" name="Google Shape;2972;p61"/>
            <p:cNvGrpSpPr/>
            <p:nvPr/>
          </p:nvGrpSpPr>
          <p:grpSpPr>
            <a:xfrm>
              <a:off x="5377240" y="1158524"/>
              <a:ext cx="3053671" cy="2876024"/>
              <a:chOff x="8918115" y="1158524"/>
              <a:chExt cx="3053671" cy="2876024"/>
            </a:xfrm>
          </p:grpSpPr>
          <p:sp>
            <p:nvSpPr>
              <p:cNvPr id="2973" name="Google Shape;2973;p61"/>
              <p:cNvSpPr/>
              <p:nvPr/>
            </p:nvSpPr>
            <p:spPr>
              <a:xfrm>
                <a:off x="8918115" y="3844712"/>
                <a:ext cx="3053671" cy="189836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3403" extrusionOk="0">
                    <a:moveTo>
                      <a:pt x="27364" y="1"/>
                    </a:moveTo>
                    <a:cubicBezTo>
                      <a:pt x="12251" y="1"/>
                      <a:pt x="0" y="768"/>
                      <a:pt x="0" y="1702"/>
                    </a:cubicBezTo>
                    <a:cubicBezTo>
                      <a:pt x="0" y="2645"/>
                      <a:pt x="12251" y="3403"/>
                      <a:pt x="27364" y="3403"/>
                    </a:cubicBezTo>
                    <a:cubicBezTo>
                      <a:pt x="42488" y="3403"/>
                      <a:pt x="54739" y="2645"/>
                      <a:pt x="54739" y="1702"/>
                    </a:cubicBezTo>
                    <a:cubicBezTo>
                      <a:pt x="54739" y="768"/>
                      <a:pt x="42488" y="1"/>
                      <a:pt x="27364" y="1"/>
                    </a:cubicBezTo>
                    <a:close/>
                  </a:path>
                </a:pathLst>
              </a:custGeom>
              <a:solidFill>
                <a:srgbClr val="E2E5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1"/>
              <p:cNvSpPr/>
              <p:nvPr/>
            </p:nvSpPr>
            <p:spPr>
              <a:xfrm>
                <a:off x="10575397" y="1158524"/>
                <a:ext cx="803248" cy="980868"/>
              </a:xfrm>
              <a:custGeom>
                <a:avLst/>
                <a:gdLst/>
                <a:ahLst/>
                <a:cxnLst/>
                <a:rect l="l" t="t" r="r" b="b"/>
                <a:pathLst>
                  <a:path w="14399" h="17583" extrusionOk="0">
                    <a:moveTo>
                      <a:pt x="7376" y="1"/>
                    </a:moveTo>
                    <a:cubicBezTo>
                      <a:pt x="7003" y="1"/>
                      <a:pt x="6650" y="52"/>
                      <a:pt x="6298" y="156"/>
                    </a:cubicBezTo>
                    <a:cubicBezTo>
                      <a:pt x="6049" y="229"/>
                      <a:pt x="5800" y="333"/>
                      <a:pt x="5571" y="457"/>
                    </a:cubicBezTo>
                    <a:cubicBezTo>
                      <a:pt x="5436" y="529"/>
                      <a:pt x="5302" y="623"/>
                      <a:pt x="5167" y="727"/>
                    </a:cubicBezTo>
                    <a:cubicBezTo>
                      <a:pt x="5157" y="727"/>
                      <a:pt x="5157" y="737"/>
                      <a:pt x="5136" y="748"/>
                    </a:cubicBezTo>
                    <a:lnTo>
                      <a:pt x="5115" y="758"/>
                    </a:lnTo>
                    <a:lnTo>
                      <a:pt x="4928" y="831"/>
                    </a:lnTo>
                    <a:cubicBezTo>
                      <a:pt x="4793" y="861"/>
                      <a:pt x="4659" y="893"/>
                      <a:pt x="4523" y="934"/>
                    </a:cubicBezTo>
                    <a:lnTo>
                      <a:pt x="4244" y="1027"/>
                    </a:lnTo>
                    <a:cubicBezTo>
                      <a:pt x="4026" y="1069"/>
                      <a:pt x="3808" y="1142"/>
                      <a:pt x="3621" y="1235"/>
                    </a:cubicBezTo>
                    <a:cubicBezTo>
                      <a:pt x="3465" y="1297"/>
                      <a:pt x="3310" y="1391"/>
                      <a:pt x="3133" y="1515"/>
                    </a:cubicBezTo>
                    <a:cubicBezTo>
                      <a:pt x="2957" y="1640"/>
                      <a:pt x="2792" y="1795"/>
                      <a:pt x="2636" y="1951"/>
                    </a:cubicBezTo>
                    <a:cubicBezTo>
                      <a:pt x="2335" y="2272"/>
                      <a:pt x="2086" y="2636"/>
                      <a:pt x="1920" y="3061"/>
                    </a:cubicBezTo>
                    <a:cubicBezTo>
                      <a:pt x="1837" y="3258"/>
                      <a:pt x="1764" y="3465"/>
                      <a:pt x="1692" y="3756"/>
                    </a:cubicBezTo>
                    <a:cubicBezTo>
                      <a:pt x="1630" y="4005"/>
                      <a:pt x="1577" y="4243"/>
                      <a:pt x="1515" y="4533"/>
                    </a:cubicBezTo>
                    <a:lnTo>
                      <a:pt x="1494" y="4658"/>
                    </a:lnTo>
                    <a:cubicBezTo>
                      <a:pt x="1402" y="5135"/>
                      <a:pt x="1308" y="5623"/>
                      <a:pt x="1142" y="6100"/>
                    </a:cubicBezTo>
                    <a:cubicBezTo>
                      <a:pt x="1038" y="6421"/>
                      <a:pt x="914" y="6753"/>
                      <a:pt x="810" y="7023"/>
                    </a:cubicBezTo>
                    <a:lnTo>
                      <a:pt x="800" y="7055"/>
                    </a:lnTo>
                    <a:lnTo>
                      <a:pt x="789" y="7075"/>
                    </a:lnTo>
                    <a:lnTo>
                      <a:pt x="768" y="7127"/>
                    </a:lnTo>
                    <a:cubicBezTo>
                      <a:pt x="706" y="7283"/>
                      <a:pt x="655" y="7449"/>
                      <a:pt x="592" y="7604"/>
                    </a:cubicBezTo>
                    <a:cubicBezTo>
                      <a:pt x="436" y="8040"/>
                      <a:pt x="260" y="8558"/>
                      <a:pt x="146" y="9098"/>
                    </a:cubicBezTo>
                    <a:cubicBezTo>
                      <a:pt x="42" y="9565"/>
                      <a:pt x="1" y="10010"/>
                      <a:pt x="22" y="10436"/>
                    </a:cubicBezTo>
                    <a:cubicBezTo>
                      <a:pt x="32" y="10830"/>
                      <a:pt x="104" y="11204"/>
                      <a:pt x="219" y="11536"/>
                    </a:cubicBezTo>
                    <a:cubicBezTo>
                      <a:pt x="281" y="11712"/>
                      <a:pt x="364" y="11878"/>
                      <a:pt x="457" y="12044"/>
                    </a:cubicBezTo>
                    <a:cubicBezTo>
                      <a:pt x="561" y="12210"/>
                      <a:pt x="675" y="12366"/>
                      <a:pt x="800" y="12490"/>
                    </a:cubicBezTo>
                    <a:cubicBezTo>
                      <a:pt x="893" y="12594"/>
                      <a:pt x="1017" y="12687"/>
                      <a:pt x="1173" y="12801"/>
                    </a:cubicBezTo>
                    <a:cubicBezTo>
                      <a:pt x="1308" y="12894"/>
                      <a:pt x="1464" y="12977"/>
                      <a:pt x="1598" y="13060"/>
                    </a:cubicBezTo>
                    <a:lnTo>
                      <a:pt x="1754" y="13143"/>
                    </a:lnTo>
                    <a:lnTo>
                      <a:pt x="1764" y="13154"/>
                    </a:lnTo>
                    <a:cubicBezTo>
                      <a:pt x="2003" y="13278"/>
                      <a:pt x="2231" y="13413"/>
                      <a:pt x="2439" y="13569"/>
                    </a:cubicBezTo>
                    <a:cubicBezTo>
                      <a:pt x="2573" y="13673"/>
                      <a:pt x="2688" y="13786"/>
                      <a:pt x="2771" y="13901"/>
                    </a:cubicBezTo>
                    <a:cubicBezTo>
                      <a:pt x="2843" y="13994"/>
                      <a:pt x="2905" y="14097"/>
                      <a:pt x="2947" y="14201"/>
                    </a:cubicBezTo>
                    <a:cubicBezTo>
                      <a:pt x="3009" y="14336"/>
                      <a:pt x="3040" y="14482"/>
                      <a:pt x="3061" y="14658"/>
                    </a:cubicBezTo>
                    <a:cubicBezTo>
                      <a:pt x="3092" y="14844"/>
                      <a:pt x="3092" y="15031"/>
                      <a:pt x="3103" y="15197"/>
                    </a:cubicBezTo>
                    <a:cubicBezTo>
                      <a:pt x="3113" y="15446"/>
                      <a:pt x="3123" y="15695"/>
                      <a:pt x="3165" y="15934"/>
                    </a:cubicBezTo>
                    <a:cubicBezTo>
                      <a:pt x="3206" y="16151"/>
                      <a:pt x="3289" y="16359"/>
                      <a:pt x="3403" y="16536"/>
                    </a:cubicBezTo>
                    <a:cubicBezTo>
                      <a:pt x="3486" y="16660"/>
                      <a:pt x="3601" y="16784"/>
                      <a:pt x="3735" y="16898"/>
                    </a:cubicBezTo>
                    <a:cubicBezTo>
                      <a:pt x="3953" y="17096"/>
                      <a:pt x="4244" y="17262"/>
                      <a:pt x="4576" y="17375"/>
                    </a:cubicBezTo>
                    <a:cubicBezTo>
                      <a:pt x="4866" y="17479"/>
                      <a:pt x="5198" y="17541"/>
                      <a:pt x="5581" y="17573"/>
                    </a:cubicBezTo>
                    <a:cubicBezTo>
                      <a:pt x="5727" y="17583"/>
                      <a:pt x="5841" y="17583"/>
                      <a:pt x="5934" y="17583"/>
                    </a:cubicBezTo>
                    <a:cubicBezTo>
                      <a:pt x="6152" y="17583"/>
                      <a:pt x="6401" y="17573"/>
                      <a:pt x="6660" y="17541"/>
                    </a:cubicBezTo>
                    <a:cubicBezTo>
                      <a:pt x="7013" y="17490"/>
                      <a:pt x="7356" y="17417"/>
                      <a:pt x="7698" y="17324"/>
                    </a:cubicBezTo>
                    <a:cubicBezTo>
                      <a:pt x="8009" y="17230"/>
                      <a:pt x="8310" y="17106"/>
                      <a:pt x="8569" y="16971"/>
                    </a:cubicBezTo>
                    <a:cubicBezTo>
                      <a:pt x="8746" y="16877"/>
                      <a:pt x="8912" y="16753"/>
                      <a:pt x="9067" y="16660"/>
                    </a:cubicBezTo>
                    <a:cubicBezTo>
                      <a:pt x="9244" y="16536"/>
                      <a:pt x="9430" y="16400"/>
                      <a:pt x="9627" y="16245"/>
                    </a:cubicBezTo>
                    <a:cubicBezTo>
                      <a:pt x="10073" y="15892"/>
                      <a:pt x="10498" y="15477"/>
                      <a:pt x="10872" y="15021"/>
                    </a:cubicBezTo>
                    <a:cubicBezTo>
                      <a:pt x="11048" y="14803"/>
                      <a:pt x="11224" y="14565"/>
                      <a:pt x="11380" y="14326"/>
                    </a:cubicBezTo>
                    <a:cubicBezTo>
                      <a:pt x="11432" y="14253"/>
                      <a:pt x="11473" y="14191"/>
                      <a:pt x="11515" y="14118"/>
                    </a:cubicBezTo>
                    <a:lnTo>
                      <a:pt x="11536" y="14087"/>
                    </a:lnTo>
                    <a:lnTo>
                      <a:pt x="11556" y="14056"/>
                    </a:lnTo>
                    <a:lnTo>
                      <a:pt x="11639" y="13931"/>
                    </a:lnTo>
                    <a:cubicBezTo>
                      <a:pt x="11733" y="13776"/>
                      <a:pt x="11826" y="13652"/>
                      <a:pt x="11920" y="13537"/>
                    </a:cubicBezTo>
                    <a:lnTo>
                      <a:pt x="11920" y="13537"/>
                    </a:lnTo>
                    <a:lnTo>
                      <a:pt x="11888" y="13548"/>
                    </a:lnTo>
                    <a:lnTo>
                      <a:pt x="11930" y="13517"/>
                    </a:lnTo>
                    <a:cubicBezTo>
                      <a:pt x="11982" y="13465"/>
                      <a:pt x="12024" y="13413"/>
                      <a:pt x="12065" y="13361"/>
                    </a:cubicBezTo>
                    <a:cubicBezTo>
                      <a:pt x="12065" y="13371"/>
                      <a:pt x="12075" y="13371"/>
                      <a:pt x="12075" y="13371"/>
                    </a:cubicBezTo>
                    <a:cubicBezTo>
                      <a:pt x="12107" y="13371"/>
                      <a:pt x="12127" y="13361"/>
                      <a:pt x="12148" y="13341"/>
                    </a:cubicBezTo>
                    <a:cubicBezTo>
                      <a:pt x="12687" y="12749"/>
                      <a:pt x="13144" y="12106"/>
                      <a:pt x="13506" y="11432"/>
                    </a:cubicBezTo>
                    <a:cubicBezTo>
                      <a:pt x="13693" y="11089"/>
                      <a:pt x="13859" y="10727"/>
                      <a:pt x="14004" y="10353"/>
                    </a:cubicBezTo>
                    <a:cubicBezTo>
                      <a:pt x="14140" y="9980"/>
                      <a:pt x="14243" y="9606"/>
                      <a:pt x="14306" y="9233"/>
                    </a:cubicBezTo>
                    <a:cubicBezTo>
                      <a:pt x="14368" y="8890"/>
                      <a:pt x="14399" y="8517"/>
                      <a:pt x="14399" y="8123"/>
                    </a:cubicBezTo>
                    <a:cubicBezTo>
                      <a:pt x="14399" y="7791"/>
                      <a:pt x="14368" y="7438"/>
                      <a:pt x="14316" y="7075"/>
                    </a:cubicBezTo>
                    <a:cubicBezTo>
                      <a:pt x="14212" y="6442"/>
                      <a:pt x="14004" y="5810"/>
                      <a:pt x="13693" y="5177"/>
                    </a:cubicBezTo>
                    <a:cubicBezTo>
                      <a:pt x="13434" y="4616"/>
                      <a:pt x="13071" y="4056"/>
                      <a:pt x="12614" y="3465"/>
                    </a:cubicBezTo>
                    <a:cubicBezTo>
                      <a:pt x="12231" y="2978"/>
                      <a:pt x="11775" y="2480"/>
                      <a:pt x="11224" y="1930"/>
                    </a:cubicBezTo>
                    <a:cubicBezTo>
                      <a:pt x="10986" y="1702"/>
                      <a:pt x="10726" y="1463"/>
                      <a:pt x="10447" y="1214"/>
                    </a:cubicBezTo>
                    <a:cubicBezTo>
                      <a:pt x="10198" y="986"/>
                      <a:pt x="9938" y="799"/>
                      <a:pt x="9679" y="644"/>
                    </a:cubicBezTo>
                    <a:cubicBezTo>
                      <a:pt x="9410" y="488"/>
                      <a:pt x="9119" y="354"/>
                      <a:pt x="8808" y="250"/>
                    </a:cubicBezTo>
                    <a:cubicBezTo>
                      <a:pt x="8517" y="146"/>
                      <a:pt x="8206" y="73"/>
                      <a:pt x="7874" y="32"/>
                    </a:cubicBezTo>
                    <a:cubicBezTo>
                      <a:pt x="7698" y="11"/>
                      <a:pt x="7532" y="1"/>
                      <a:pt x="7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1"/>
              <p:cNvSpPr/>
              <p:nvPr/>
            </p:nvSpPr>
            <p:spPr>
              <a:xfrm>
                <a:off x="10631573" y="1265576"/>
                <a:ext cx="625573" cy="873816"/>
              </a:xfrm>
              <a:custGeom>
                <a:avLst/>
                <a:gdLst/>
                <a:ahLst/>
                <a:cxnLst/>
                <a:rect l="l" t="t" r="r" b="b"/>
                <a:pathLst>
                  <a:path w="11214" h="15664" extrusionOk="0">
                    <a:moveTo>
                      <a:pt x="6338" y="0"/>
                    </a:moveTo>
                    <a:cubicBezTo>
                      <a:pt x="6245" y="11"/>
                      <a:pt x="6151" y="11"/>
                      <a:pt x="6058" y="21"/>
                    </a:cubicBezTo>
                    <a:cubicBezTo>
                      <a:pt x="5964" y="32"/>
                      <a:pt x="5872" y="32"/>
                      <a:pt x="5778" y="53"/>
                    </a:cubicBezTo>
                    <a:lnTo>
                      <a:pt x="5789" y="53"/>
                    </a:lnTo>
                    <a:cubicBezTo>
                      <a:pt x="5363" y="104"/>
                      <a:pt x="4948" y="208"/>
                      <a:pt x="4533" y="312"/>
                    </a:cubicBezTo>
                    <a:cubicBezTo>
                      <a:pt x="4346" y="364"/>
                      <a:pt x="4170" y="415"/>
                      <a:pt x="3984" y="478"/>
                    </a:cubicBezTo>
                    <a:cubicBezTo>
                      <a:pt x="3821" y="529"/>
                      <a:pt x="3667" y="590"/>
                      <a:pt x="3504" y="661"/>
                    </a:cubicBezTo>
                    <a:lnTo>
                      <a:pt x="3504" y="661"/>
                    </a:lnTo>
                    <a:cubicBezTo>
                      <a:pt x="3506" y="659"/>
                      <a:pt x="3506" y="657"/>
                      <a:pt x="3506" y="654"/>
                    </a:cubicBezTo>
                    <a:lnTo>
                      <a:pt x="3506" y="654"/>
                    </a:lnTo>
                    <a:cubicBezTo>
                      <a:pt x="3299" y="747"/>
                      <a:pt x="3101" y="841"/>
                      <a:pt x="2915" y="945"/>
                    </a:cubicBezTo>
                    <a:cubicBezTo>
                      <a:pt x="2822" y="996"/>
                      <a:pt x="2728" y="1059"/>
                      <a:pt x="2635" y="1121"/>
                    </a:cubicBezTo>
                    <a:cubicBezTo>
                      <a:pt x="2552" y="1173"/>
                      <a:pt x="2458" y="1235"/>
                      <a:pt x="2375" y="1298"/>
                    </a:cubicBezTo>
                    <a:lnTo>
                      <a:pt x="2375" y="1307"/>
                    </a:lnTo>
                    <a:cubicBezTo>
                      <a:pt x="2251" y="1401"/>
                      <a:pt x="2137" y="1494"/>
                      <a:pt x="2033" y="1598"/>
                    </a:cubicBezTo>
                    <a:cubicBezTo>
                      <a:pt x="1981" y="1660"/>
                      <a:pt x="1919" y="1722"/>
                      <a:pt x="1868" y="1785"/>
                    </a:cubicBezTo>
                    <a:cubicBezTo>
                      <a:pt x="1815" y="1837"/>
                      <a:pt x="1774" y="1888"/>
                      <a:pt x="1732" y="1941"/>
                    </a:cubicBezTo>
                    <a:lnTo>
                      <a:pt x="1732" y="1951"/>
                    </a:lnTo>
                    <a:cubicBezTo>
                      <a:pt x="1649" y="2044"/>
                      <a:pt x="1577" y="2148"/>
                      <a:pt x="1515" y="2262"/>
                    </a:cubicBezTo>
                    <a:cubicBezTo>
                      <a:pt x="1483" y="2314"/>
                      <a:pt x="1442" y="2376"/>
                      <a:pt x="1421" y="2428"/>
                    </a:cubicBezTo>
                    <a:cubicBezTo>
                      <a:pt x="1380" y="2501"/>
                      <a:pt x="1349" y="2563"/>
                      <a:pt x="1328" y="2625"/>
                    </a:cubicBezTo>
                    <a:cubicBezTo>
                      <a:pt x="1266" y="2780"/>
                      <a:pt x="1214" y="2926"/>
                      <a:pt x="1183" y="3082"/>
                    </a:cubicBezTo>
                    <a:cubicBezTo>
                      <a:pt x="1141" y="3248"/>
                      <a:pt x="1121" y="3403"/>
                      <a:pt x="1100" y="3559"/>
                    </a:cubicBezTo>
                    <a:cubicBezTo>
                      <a:pt x="1068" y="3735"/>
                      <a:pt x="1058" y="3912"/>
                      <a:pt x="1038" y="4098"/>
                    </a:cubicBezTo>
                    <a:cubicBezTo>
                      <a:pt x="1017" y="4274"/>
                      <a:pt x="996" y="4440"/>
                      <a:pt x="955" y="4617"/>
                    </a:cubicBezTo>
                    <a:cubicBezTo>
                      <a:pt x="923" y="4793"/>
                      <a:pt x="882" y="4959"/>
                      <a:pt x="830" y="5136"/>
                    </a:cubicBezTo>
                    <a:cubicBezTo>
                      <a:pt x="778" y="5291"/>
                      <a:pt x="726" y="5447"/>
                      <a:pt x="664" y="5602"/>
                    </a:cubicBezTo>
                    <a:cubicBezTo>
                      <a:pt x="540" y="5945"/>
                      <a:pt x="404" y="6266"/>
                      <a:pt x="280" y="6609"/>
                    </a:cubicBezTo>
                    <a:cubicBezTo>
                      <a:pt x="229" y="6774"/>
                      <a:pt x="166" y="6940"/>
                      <a:pt x="125" y="7106"/>
                    </a:cubicBezTo>
                    <a:cubicBezTo>
                      <a:pt x="104" y="7189"/>
                      <a:pt x="83" y="7272"/>
                      <a:pt x="73" y="7355"/>
                    </a:cubicBezTo>
                    <a:cubicBezTo>
                      <a:pt x="52" y="7428"/>
                      <a:pt x="42" y="7511"/>
                      <a:pt x="21" y="7594"/>
                    </a:cubicBezTo>
                    <a:cubicBezTo>
                      <a:pt x="21" y="7594"/>
                      <a:pt x="28" y="7594"/>
                      <a:pt x="30" y="7587"/>
                    </a:cubicBezTo>
                    <a:lnTo>
                      <a:pt x="30" y="7587"/>
                    </a:lnTo>
                    <a:cubicBezTo>
                      <a:pt x="10" y="7721"/>
                      <a:pt x="0" y="7855"/>
                      <a:pt x="0" y="7988"/>
                    </a:cubicBezTo>
                    <a:cubicBezTo>
                      <a:pt x="0" y="8082"/>
                      <a:pt x="0" y="8174"/>
                      <a:pt x="10" y="8268"/>
                    </a:cubicBezTo>
                    <a:lnTo>
                      <a:pt x="10" y="8257"/>
                    </a:lnTo>
                    <a:cubicBezTo>
                      <a:pt x="21" y="8340"/>
                      <a:pt x="42" y="8423"/>
                      <a:pt x="63" y="8506"/>
                    </a:cubicBezTo>
                    <a:cubicBezTo>
                      <a:pt x="83" y="8579"/>
                      <a:pt x="104" y="8642"/>
                      <a:pt x="135" y="8714"/>
                    </a:cubicBezTo>
                    <a:lnTo>
                      <a:pt x="135" y="8704"/>
                    </a:lnTo>
                    <a:cubicBezTo>
                      <a:pt x="166" y="8787"/>
                      <a:pt x="208" y="8859"/>
                      <a:pt x="249" y="8932"/>
                    </a:cubicBezTo>
                    <a:lnTo>
                      <a:pt x="374" y="9119"/>
                    </a:lnTo>
                    <a:cubicBezTo>
                      <a:pt x="591" y="9398"/>
                      <a:pt x="861" y="9627"/>
                      <a:pt x="1141" y="9834"/>
                    </a:cubicBezTo>
                    <a:lnTo>
                      <a:pt x="1141" y="9845"/>
                    </a:lnTo>
                    <a:cubicBezTo>
                      <a:pt x="1317" y="9979"/>
                      <a:pt x="1494" y="10104"/>
                      <a:pt x="1670" y="10249"/>
                    </a:cubicBezTo>
                    <a:cubicBezTo>
                      <a:pt x="1940" y="10457"/>
                      <a:pt x="2189" y="10685"/>
                      <a:pt x="2386" y="10965"/>
                    </a:cubicBezTo>
                    <a:cubicBezTo>
                      <a:pt x="2438" y="11037"/>
                      <a:pt x="2490" y="11110"/>
                      <a:pt x="2531" y="11193"/>
                    </a:cubicBezTo>
                    <a:cubicBezTo>
                      <a:pt x="2573" y="11276"/>
                      <a:pt x="2614" y="11349"/>
                      <a:pt x="2645" y="11432"/>
                    </a:cubicBezTo>
                    <a:cubicBezTo>
                      <a:pt x="2739" y="11671"/>
                      <a:pt x="2822" y="11909"/>
                      <a:pt x="2873" y="12148"/>
                    </a:cubicBezTo>
                    <a:cubicBezTo>
                      <a:pt x="2936" y="12386"/>
                      <a:pt x="2977" y="12625"/>
                      <a:pt x="3019" y="12863"/>
                    </a:cubicBezTo>
                    <a:cubicBezTo>
                      <a:pt x="3050" y="13102"/>
                      <a:pt x="3092" y="13340"/>
                      <a:pt x="3122" y="13589"/>
                    </a:cubicBezTo>
                    <a:cubicBezTo>
                      <a:pt x="3164" y="13817"/>
                      <a:pt x="3205" y="14056"/>
                      <a:pt x="3257" y="14295"/>
                    </a:cubicBezTo>
                    <a:cubicBezTo>
                      <a:pt x="3288" y="14409"/>
                      <a:pt x="3320" y="14534"/>
                      <a:pt x="3361" y="14658"/>
                    </a:cubicBezTo>
                    <a:cubicBezTo>
                      <a:pt x="3403" y="14762"/>
                      <a:pt x="3433" y="14875"/>
                      <a:pt x="3486" y="14979"/>
                    </a:cubicBezTo>
                    <a:cubicBezTo>
                      <a:pt x="3537" y="15114"/>
                      <a:pt x="3610" y="15249"/>
                      <a:pt x="3682" y="15384"/>
                    </a:cubicBezTo>
                    <a:cubicBezTo>
                      <a:pt x="3714" y="15426"/>
                      <a:pt x="3745" y="15477"/>
                      <a:pt x="3776" y="15519"/>
                    </a:cubicBezTo>
                    <a:cubicBezTo>
                      <a:pt x="4014" y="15592"/>
                      <a:pt x="4274" y="15633"/>
                      <a:pt x="4574" y="15654"/>
                    </a:cubicBezTo>
                    <a:cubicBezTo>
                      <a:pt x="4720" y="15664"/>
                      <a:pt x="4834" y="15664"/>
                      <a:pt x="4927" y="15664"/>
                    </a:cubicBezTo>
                    <a:cubicBezTo>
                      <a:pt x="5145" y="15664"/>
                      <a:pt x="5384" y="15654"/>
                      <a:pt x="5653" y="15622"/>
                    </a:cubicBezTo>
                    <a:cubicBezTo>
                      <a:pt x="6006" y="15581"/>
                      <a:pt x="6359" y="15509"/>
                      <a:pt x="6691" y="15405"/>
                    </a:cubicBezTo>
                    <a:cubicBezTo>
                      <a:pt x="7002" y="15311"/>
                      <a:pt x="7303" y="15187"/>
                      <a:pt x="7562" y="15052"/>
                    </a:cubicBezTo>
                    <a:cubicBezTo>
                      <a:pt x="7728" y="14958"/>
                      <a:pt x="7905" y="14845"/>
                      <a:pt x="8060" y="14741"/>
                    </a:cubicBezTo>
                    <a:cubicBezTo>
                      <a:pt x="8237" y="14617"/>
                      <a:pt x="8423" y="14481"/>
                      <a:pt x="8620" y="14326"/>
                    </a:cubicBezTo>
                    <a:cubicBezTo>
                      <a:pt x="9066" y="13973"/>
                      <a:pt x="9491" y="13558"/>
                      <a:pt x="9865" y="13102"/>
                    </a:cubicBezTo>
                    <a:cubicBezTo>
                      <a:pt x="9938" y="13019"/>
                      <a:pt x="10010" y="12925"/>
                      <a:pt x="10083" y="12822"/>
                    </a:cubicBezTo>
                    <a:cubicBezTo>
                      <a:pt x="10083" y="12625"/>
                      <a:pt x="10083" y="12427"/>
                      <a:pt x="10072" y="12220"/>
                    </a:cubicBezTo>
                    <a:cubicBezTo>
                      <a:pt x="10062" y="11971"/>
                      <a:pt x="10051" y="11722"/>
                      <a:pt x="10051" y="11463"/>
                    </a:cubicBezTo>
                    <a:cubicBezTo>
                      <a:pt x="10041" y="11339"/>
                      <a:pt x="10041" y="11214"/>
                      <a:pt x="10041" y="11079"/>
                    </a:cubicBezTo>
                    <a:cubicBezTo>
                      <a:pt x="10031" y="10965"/>
                      <a:pt x="10031" y="10841"/>
                      <a:pt x="10041" y="10716"/>
                    </a:cubicBezTo>
                    <a:cubicBezTo>
                      <a:pt x="10051" y="10477"/>
                      <a:pt x="10093" y="10239"/>
                      <a:pt x="10134" y="10011"/>
                    </a:cubicBezTo>
                    <a:cubicBezTo>
                      <a:pt x="10187" y="9772"/>
                      <a:pt x="10249" y="9534"/>
                      <a:pt x="10321" y="9306"/>
                    </a:cubicBezTo>
                    <a:cubicBezTo>
                      <a:pt x="10466" y="8838"/>
                      <a:pt x="10643" y="8382"/>
                      <a:pt x="10809" y="7925"/>
                    </a:cubicBezTo>
                    <a:cubicBezTo>
                      <a:pt x="10881" y="7697"/>
                      <a:pt x="10964" y="7469"/>
                      <a:pt x="11026" y="7241"/>
                    </a:cubicBezTo>
                    <a:cubicBezTo>
                      <a:pt x="11058" y="7116"/>
                      <a:pt x="11089" y="6992"/>
                      <a:pt x="11109" y="6867"/>
                    </a:cubicBezTo>
                    <a:lnTo>
                      <a:pt x="11172" y="6526"/>
                    </a:lnTo>
                    <a:lnTo>
                      <a:pt x="11172" y="6536"/>
                    </a:lnTo>
                    <a:cubicBezTo>
                      <a:pt x="11192" y="6370"/>
                      <a:pt x="11203" y="6204"/>
                      <a:pt x="11213" y="6028"/>
                    </a:cubicBezTo>
                    <a:cubicBezTo>
                      <a:pt x="11213" y="5945"/>
                      <a:pt x="11213" y="5851"/>
                      <a:pt x="11203" y="5768"/>
                    </a:cubicBezTo>
                    <a:cubicBezTo>
                      <a:pt x="11203" y="5696"/>
                      <a:pt x="11192" y="5623"/>
                      <a:pt x="11183" y="5540"/>
                    </a:cubicBezTo>
                    <a:lnTo>
                      <a:pt x="11183" y="5550"/>
                    </a:lnTo>
                    <a:cubicBezTo>
                      <a:pt x="11162" y="5394"/>
                      <a:pt x="11130" y="5239"/>
                      <a:pt x="11089" y="5083"/>
                    </a:cubicBezTo>
                    <a:cubicBezTo>
                      <a:pt x="11037" y="4938"/>
                      <a:pt x="10985" y="4783"/>
                      <a:pt x="10923" y="4638"/>
                    </a:cubicBezTo>
                    <a:lnTo>
                      <a:pt x="10923" y="4648"/>
                    </a:lnTo>
                    <a:cubicBezTo>
                      <a:pt x="10757" y="4243"/>
                      <a:pt x="10529" y="3859"/>
                      <a:pt x="10280" y="3497"/>
                    </a:cubicBezTo>
                    <a:cubicBezTo>
                      <a:pt x="10021" y="3133"/>
                      <a:pt x="9751" y="2780"/>
                      <a:pt x="9491" y="2428"/>
                    </a:cubicBezTo>
                    <a:cubicBezTo>
                      <a:pt x="9419" y="2335"/>
                      <a:pt x="9357" y="2241"/>
                      <a:pt x="9284" y="2158"/>
                    </a:cubicBezTo>
                    <a:cubicBezTo>
                      <a:pt x="9222" y="2075"/>
                      <a:pt x="9170" y="1992"/>
                      <a:pt x="9108" y="1899"/>
                    </a:cubicBezTo>
                    <a:cubicBezTo>
                      <a:pt x="8973" y="1702"/>
                      <a:pt x="8859" y="1484"/>
                      <a:pt x="8744" y="1277"/>
                    </a:cubicBezTo>
                    <a:cubicBezTo>
                      <a:pt x="8682" y="1142"/>
                      <a:pt x="8610" y="996"/>
                      <a:pt x="8548" y="862"/>
                    </a:cubicBezTo>
                    <a:cubicBezTo>
                      <a:pt x="8506" y="830"/>
                      <a:pt x="8475" y="789"/>
                      <a:pt x="8444" y="758"/>
                    </a:cubicBezTo>
                    <a:cubicBezTo>
                      <a:pt x="8371" y="706"/>
                      <a:pt x="8309" y="644"/>
                      <a:pt x="8237" y="592"/>
                    </a:cubicBezTo>
                    <a:lnTo>
                      <a:pt x="8247" y="592"/>
                    </a:lnTo>
                    <a:cubicBezTo>
                      <a:pt x="8143" y="519"/>
                      <a:pt x="8039" y="447"/>
                      <a:pt x="7935" y="385"/>
                    </a:cubicBezTo>
                    <a:cubicBezTo>
                      <a:pt x="7873" y="353"/>
                      <a:pt x="7822" y="322"/>
                      <a:pt x="7759" y="291"/>
                    </a:cubicBezTo>
                    <a:cubicBezTo>
                      <a:pt x="7707" y="270"/>
                      <a:pt x="7666" y="249"/>
                      <a:pt x="7614" y="229"/>
                    </a:cubicBezTo>
                    <a:lnTo>
                      <a:pt x="7624" y="229"/>
                    </a:lnTo>
                    <a:cubicBezTo>
                      <a:pt x="7500" y="187"/>
                      <a:pt x="7386" y="146"/>
                      <a:pt x="7261" y="115"/>
                    </a:cubicBezTo>
                    <a:cubicBezTo>
                      <a:pt x="7199" y="94"/>
                      <a:pt x="7137" y="83"/>
                      <a:pt x="7075" y="63"/>
                    </a:cubicBezTo>
                    <a:cubicBezTo>
                      <a:pt x="7013" y="53"/>
                      <a:pt x="6960" y="42"/>
                      <a:pt x="6898" y="42"/>
                    </a:cubicBezTo>
                    <a:cubicBezTo>
                      <a:pt x="6743" y="11"/>
                      <a:pt x="6577" y="0"/>
                      <a:pt x="6411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1"/>
              <p:cNvSpPr/>
              <p:nvPr/>
            </p:nvSpPr>
            <p:spPr>
              <a:xfrm>
                <a:off x="10764064" y="133793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03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1"/>
              <p:cNvSpPr/>
              <p:nvPr/>
            </p:nvSpPr>
            <p:spPr>
              <a:xfrm>
                <a:off x="10728194" y="1374358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3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1"/>
              <p:cNvSpPr/>
              <p:nvPr/>
            </p:nvSpPr>
            <p:spPr>
              <a:xfrm>
                <a:off x="10728194" y="1374358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03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1"/>
              <p:cNvSpPr/>
              <p:nvPr/>
            </p:nvSpPr>
            <p:spPr>
              <a:xfrm>
                <a:off x="10516375" y="2047356"/>
                <a:ext cx="463573" cy="599577"/>
              </a:xfrm>
              <a:custGeom>
                <a:avLst/>
                <a:gdLst/>
                <a:ahLst/>
                <a:cxnLst/>
                <a:rect l="l" t="t" r="r" b="b"/>
                <a:pathLst>
                  <a:path w="8310" h="10748" extrusionOk="0">
                    <a:moveTo>
                      <a:pt x="5675" y="1"/>
                    </a:moveTo>
                    <a:cubicBezTo>
                      <a:pt x="5634" y="1"/>
                      <a:pt x="5602" y="32"/>
                      <a:pt x="5581" y="63"/>
                    </a:cubicBezTo>
                    <a:lnTo>
                      <a:pt x="5208" y="872"/>
                    </a:lnTo>
                    <a:cubicBezTo>
                      <a:pt x="4648" y="2044"/>
                      <a:pt x="4015" y="3300"/>
                      <a:pt x="3258" y="4699"/>
                    </a:cubicBezTo>
                    <a:cubicBezTo>
                      <a:pt x="2812" y="5529"/>
                      <a:pt x="2397" y="6276"/>
                      <a:pt x="2003" y="6972"/>
                    </a:cubicBezTo>
                    <a:cubicBezTo>
                      <a:pt x="1713" y="7490"/>
                      <a:pt x="1411" y="8009"/>
                      <a:pt x="1121" y="8517"/>
                    </a:cubicBezTo>
                    <a:lnTo>
                      <a:pt x="1017" y="8694"/>
                    </a:lnTo>
                    <a:lnTo>
                      <a:pt x="1007" y="8714"/>
                    </a:lnTo>
                    <a:lnTo>
                      <a:pt x="706" y="9233"/>
                    </a:lnTo>
                    <a:cubicBezTo>
                      <a:pt x="478" y="9637"/>
                      <a:pt x="250" y="10031"/>
                      <a:pt x="21" y="10436"/>
                    </a:cubicBezTo>
                    <a:cubicBezTo>
                      <a:pt x="1" y="10457"/>
                      <a:pt x="1" y="10478"/>
                      <a:pt x="11" y="10508"/>
                    </a:cubicBezTo>
                    <a:cubicBezTo>
                      <a:pt x="21" y="10540"/>
                      <a:pt x="42" y="10561"/>
                      <a:pt x="63" y="10571"/>
                    </a:cubicBezTo>
                    <a:cubicBezTo>
                      <a:pt x="74" y="10591"/>
                      <a:pt x="84" y="10602"/>
                      <a:pt x="104" y="10612"/>
                    </a:cubicBezTo>
                    <a:cubicBezTo>
                      <a:pt x="177" y="10654"/>
                      <a:pt x="260" y="10685"/>
                      <a:pt x="343" y="10716"/>
                    </a:cubicBezTo>
                    <a:cubicBezTo>
                      <a:pt x="416" y="10737"/>
                      <a:pt x="499" y="10747"/>
                      <a:pt x="613" y="10747"/>
                    </a:cubicBezTo>
                    <a:lnTo>
                      <a:pt x="644" y="10747"/>
                    </a:lnTo>
                    <a:cubicBezTo>
                      <a:pt x="789" y="10747"/>
                      <a:pt x="945" y="10716"/>
                      <a:pt x="1111" y="10654"/>
                    </a:cubicBezTo>
                    <a:cubicBezTo>
                      <a:pt x="1266" y="10602"/>
                      <a:pt x="1422" y="10519"/>
                      <a:pt x="1577" y="10405"/>
                    </a:cubicBezTo>
                    <a:cubicBezTo>
                      <a:pt x="1733" y="10301"/>
                      <a:pt x="1868" y="10187"/>
                      <a:pt x="1982" y="10063"/>
                    </a:cubicBezTo>
                    <a:cubicBezTo>
                      <a:pt x="2573" y="9482"/>
                      <a:pt x="3103" y="8828"/>
                      <a:pt x="3548" y="8258"/>
                    </a:cubicBezTo>
                    <a:lnTo>
                      <a:pt x="3694" y="8071"/>
                    </a:lnTo>
                    <a:lnTo>
                      <a:pt x="3787" y="7957"/>
                    </a:lnTo>
                    <a:lnTo>
                      <a:pt x="3880" y="7843"/>
                    </a:lnTo>
                    <a:lnTo>
                      <a:pt x="3942" y="7760"/>
                    </a:lnTo>
                    <a:cubicBezTo>
                      <a:pt x="4057" y="7604"/>
                      <a:pt x="4171" y="7459"/>
                      <a:pt x="4285" y="7313"/>
                    </a:cubicBezTo>
                    <a:cubicBezTo>
                      <a:pt x="4493" y="7055"/>
                      <a:pt x="4700" y="6806"/>
                      <a:pt x="4959" y="6494"/>
                    </a:cubicBezTo>
                    <a:lnTo>
                      <a:pt x="5053" y="6380"/>
                    </a:lnTo>
                    <a:lnTo>
                      <a:pt x="5198" y="6204"/>
                    </a:lnTo>
                    <a:cubicBezTo>
                      <a:pt x="5634" y="5665"/>
                      <a:pt x="6132" y="5063"/>
                      <a:pt x="6598" y="4451"/>
                    </a:cubicBezTo>
                    <a:cubicBezTo>
                      <a:pt x="7303" y="3558"/>
                      <a:pt x="7833" y="2802"/>
                      <a:pt x="8299" y="2065"/>
                    </a:cubicBezTo>
                    <a:cubicBezTo>
                      <a:pt x="8310" y="2044"/>
                      <a:pt x="8310" y="2013"/>
                      <a:pt x="8299" y="1982"/>
                    </a:cubicBezTo>
                    <a:cubicBezTo>
                      <a:pt x="8289" y="1961"/>
                      <a:pt x="8268" y="1940"/>
                      <a:pt x="8248" y="1930"/>
                    </a:cubicBezTo>
                    <a:cubicBezTo>
                      <a:pt x="8237" y="1919"/>
                      <a:pt x="8216" y="1919"/>
                      <a:pt x="8206" y="1919"/>
                    </a:cubicBezTo>
                    <a:lnTo>
                      <a:pt x="8175" y="1919"/>
                    </a:lnTo>
                    <a:cubicBezTo>
                      <a:pt x="8144" y="1930"/>
                      <a:pt x="8123" y="1951"/>
                      <a:pt x="8112" y="1972"/>
                    </a:cubicBezTo>
                    <a:lnTo>
                      <a:pt x="7833" y="2407"/>
                    </a:lnTo>
                    <a:lnTo>
                      <a:pt x="7833" y="2397"/>
                    </a:lnTo>
                    <a:lnTo>
                      <a:pt x="7833" y="2376"/>
                    </a:lnTo>
                    <a:cubicBezTo>
                      <a:pt x="7843" y="2283"/>
                      <a:pt x="7833" y="2189"/>
                      <a:pt x="7812" y="2065"/>
                    </a:cubicBezTo>
                    <a:cubicBezTo>
                      <a:pt x="7791" y="1972"/>
                      <a:pt x="7760" y="1868"/>
                      <a:pt x="7718" y="1764"/>
                    </a:cubicBezTo>
                    <a:cubicBezTo>
                      <a:pt x="7635" y="1557"/>
                      <a:pt x="7522" y="1359"/>
                      <a:pt x="7376" y="1183"/>
                    </a:cubicBezTo>
                    <a:cubicBezTo>
                      <a:pt x="7220" y="997"/>
                      <a:pt x="7054" y="841"/>
                      <a:pt x="6878" y="716"/>
                    </a:cubicBezTo>
                    <a:cubicBezTo>
                      <a:pt x="6598" y="530"/>
                      <a:pt x="6318" y="426"/>
                      <a:pt x="6038" y="426"/>
                    </a:cubicBezTo>
                    <a:lnTo>
                      <a:pt x="6017" y="426"/>
                    </a:lnTo>
                    <a:cubicBezTo>
                      <a:pt x="5955" y="426"/>
                      <a:pt x="5883" y="437"/>
                      <a:pt x="5800" y="457"/>
                    </a:cubicBezTo>
                    <a:cubicBezTo>
                      <a:pt x="5737" y="467"/>
                      <a:pt x="5664" y="499"/>
                      <a:pt x="5592" y="540"/>
                    </a:cubicBezTo>
                    <a:cubicBezTo>
                      <a:pt x="5654" y="416"/>
                      <a:pt x="5706" y="281"/>
                      <a:pt x="5768" y="156"/>
                    </a:cubicBezTo>
                    <a:cubicBezTo>
                      <a:pt x="5789" y="105"/>
                      <a:pt x="5768" y="42"/>
                      <a:pt x="5727" y="22"/>
                    </a:cubicBezTo>
                    <a:cubicBezTo>
                      <a:pt x="5706" y="11"/>
                      <a:pt x="5696" y="1"/>
                      <a:pt x="5675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61"/>
              <p:cNvSpPr/>
              <p:nvPr/>
            </p:nvSpPr>
            <p:spPr>
              <a:xfrm>
                <a:off x="10787215" y="1822261"/>
                <a:ext cx="243055" cy="391834"/>
              </a:xfrm>
              <a:custGeom>
                <a:avLst/>
                <a:gdLst/>
                <a:ahLst/>
                <a:cxnLst/>
                <a:rect l="l" t="t" r="r" b="b"/>
                <a:pathLst>
                  <a:path w="4357" h="7024" extrusionOk="0">
                    <a:moveTo>
                      <a:pt x="3693" y="0"/>
                    </a:moveTo>
                    <a:cubicBezTo>
                      <a:pt x="3683" y="0"/>
                      <a:pt x="3662" y="11"/>
                      <a:pt x="3652" y="21"/>
                    </a:cubicBezTo>
                    <a:cubicBezTo>
                      <a:pt x="3372" y="198"/>
                      <a:pt x="3102" y="405"/>
                      <a:pt x="2843" y="643"/>
                    </a:cubicBezTo>
                    <a:cubicBezTo>
                      <a:pt x="2625" y="851"/>
                      <a:pt x="2397" y="1100"/>
                      <a:pt x="2158" y="1390"/>
                    </a:cubicBezTo>
                    <a:cubicBezTo>
                      <a:pt x="1816" y="1805"/>
                      <a:pt x="1505" y="2252"/>
                      <a:pt x="1204" y="2677"/>
                    </a:cubicBezTo>
                    <a:cubicBezTo>
                      <a:pt x="1121" y="2801"/>
                      <a:pt x="1028" y="2926"/>
                      <a:pt x="945" y="3050"/>
                    </a:cubicBezTo>
                    <a:cubicBezTo>
                      <a:pt x="789" y="3268"/>
                      <a:pt x="592" y="3548"/>
                      <a:pt x="374" y="3818"/>
                    </a:cubicBezTo>
                    <a:lnTo>
                      <a:pt x="385" y="3808"/>
                    </a:lnTo>
                    <a:lnTo>
                      <a:pt x="385" y="3808"/>
                    </a:lnTo>
                    <a:cubicBezTo>
                      <a:pt x="249" y="3974"/>
                      <a:pt x="136" y="4108"/>
                      <a:pt x="32" y="4223"/>
                    </a:cubicBezTo>
                    <a:cubicBezTo>
                      <a:pt x="21" y="4243"/>
                      <a:pt x="11" y="4253"/>
                      <a:pt x="0" y="4264"/>
                    </a:cubicBezTo>
                    <a:cubicBezTo>
                      <a:pt x="11" y="4326"/>
                      <a:pt x="21" y="4378"/>
                      <a:pt x="32" y="4440"/>
                    </a:cubicBezTo>
                    <a:cubicBezTo>
                      <a:pt x="53" y="4534"/>
                      <a:pt x="83" y="4627"/>
                      <a:pt x="115" y="4721"/>
                    </a:cubicBezTo>
                    <a:cubicBezTo>
                      <a:pt x="166" y="4855"/>
                      <a:pt x="229" y="4990"/>
                      <a:pt x="311" y="5135"/>
                    </a:cubicBezTo>
                    <a:cubicBezTo>
                      <a:pt x="447" y="5384"/>
                      <a:pt x="633" y="5643"/>
                      <a:pt x="872" y="5903"/>
                    </a:cubicBezTo>
                    <a:cubicBezTo>
                      <a:pt x="1090" y="6141"/>
                      <a:pt x="1328" y="6349"/>
                      <a:pt x="1598" y="6525"/>
                    </a:cubicBezTo>
                    <a:cubicBezTo>
                      <a:pt x="1867" y="6712"/>
                      <a:pt x="2137" y="6847"/>
                      <a:pt x="2418" y="6930"/>
                    </a:cubicBezTo>
                    <a:cubicBezTo>
                      <a:pt x="2604" y="6992"/>
                      <a:pt x="2791" y="7023"/>
                      <a:pt x="2978" y="7023"/>
                    </a:cubicBezTo>
                    <a:cubicBezTo>
                      <a:pt x="3040" y="7023"/>
                      <a:pt x="3102" y="7023"/>
                      <a:pt x="3154" y="7013"/>
                    </a:cubicBezTo>
                    <a:cubicBezTo>
                      <a:pt x="3361" y="6992"/>
                      <a:pt x="3548" y="6920"/>
                      <a:pt x="3693" y="6805"/>
                    </a:cubicBezTo>
                    <a:cubicBezTo>
                      <a:pt x="3963" y="6608"/>
                      <a:pt x="4150" y="6276"/>
                      <a:pt x="4253" y="5809"/>
                    </a:cubicBezTo>
                    <a:cubicBezTo>
                      <a:pt x="4306" y="5623"/>
                      <a:pt x="4326" y="5415"/>
                      <a:pt x="4347" y="5145"/>
                    </a:cubicBezTo>
                    <a:cubicBezTo>
                      <a:pt x="4357" y="4949"/>
                      <a:pt x="4357" y="4721"/>
                      <a:pt x="4347" y="4472"/>
                    </a:cubicBezTo>
                    <a:cubicBezTo>
                      <a:pt x="4336" y="4108"/>
                      <a:pt x="4295" y="3714"/>
                      <a:pt x="4223" y="3248"/>
                    </a:cubicBezTo>
                    <a:cubicBezTo>
                      <a:pt x="4212" y="3185"/>
                      <a:pt x="4212" y="3123"/>
                      <a:pt x="4202" y="3061"/>
                    </a:cubicBezTo>
                    <a:cubicBezTo>
                      <a:pt x="4181" y="2978"/>
                      <a:pt x="4170" y="2884"/>
                      <a:pt x="4160" y="2801"/>
                    </a:cubicBezTo>
                    <a:cubicBezTo>
                      <a:pt x="4119" y="2521"/>
                      <a:pt x="4098" y="2231"/>
                      <a:pt x="4077" y="1941"/>
                    </a:cubicBezTo>
                    <a:lnTo>
                      <a:pt x="4067" y="1920"/>
                    </a:lnTo>
                    <a:cubicBezTo>
                      <a:pt x="4025" y="1318"/>
                      <a:pt x="3974" y="706"/>
                      <a:pt x="3818" y="125"/>
                    </a:cubicBezTo>
                    <a:cubicBezTo>
                      <a:pt x="3808" y="115"/>
                      <a:pt x="3808" y="104"/>
                      <a:pt x="3797" y="94"/>
                    </a:cubicBezTo>
                    <a:cubicBezTo>
                      <a:pt x="3797" y="83"/>
                      <a:pt x="3797" y="73"/>
                      <a:pt x="3787" y="53"/>
                    </a:cubicBezTo>
                    <a:cubicBezTo>
                      <a:pt x="3766" y="21"/>
                      <a:pt x="3735" y="0"/>
                      <a:pt x="36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61"/>
              <p:cNvSpPr/>
              <p:nvPr/>
            </p:nvSpPr>
            <p:spPr>
              <a:xfrm>
                <a:off x="10890809" y="1844854"/>
                <a:ext cx="139463" cy="369241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6619" extrusionOk="0">
                    <a:moveTo>
                      <a:pt x="2023" y="0"/>
                    </a:moveTo>
                    <a:cubicBezTo>
                      <a:pt x="1930" y="146"/>
                      <a:pt x="1826" y="280"/>
                      <a:pt x="1722" y="415"/>
                    </a:cubicBezTo>
                    <a:cubicBezTo>
                      <a:pt x="1566" y="623"/>
                      <a:pt x="1411" y="819"/>
                      <a:pt x="1255" y="1027"/>
                    </a:cubicBezTo>
                    <a:cubicBezTo>
                      <a:pt x="1079" y="1255"/>
                      <a:pt x="903" y="1494"/>
                      <a:pt x="737" y="1743"/>
                    </a:cubicBezTo>
                    <a:cubicBezTo>
                      <a:pt x="654" y="1867"/>
                      <a:pt x="581" y="1992"/>
                      <a:pt x="508" y="2126"/>
                    </a:cubicBezTo>
                    <a:cubicBezTo>
                      <a:pt x="436" y="2251"/>
                      <a:pt x="374" y="2386"/>
                      <a:pt x="322" y="2521"/>
                    </a:cubicBezTo>
                    <a:cubicBezTo>
                      <a:pt x="259" y="2666"/>
                      <a:pt x="197" y="2822"/>
                      <a:pt x="156" y="2977"/>
                    </a:cubicBezTo>
                    <a:cubicBezTo>
                      <a:pt x="135" y="3071"/>
                      <a:pt x="104" y="3154"/>
                      <a:pt x="83" y="3247"/>
                    </a:cubicBezTo>
                    <a:cubicBezTo>
                      <a:pt x="73" y="3340"/>
                      <a:pt x="52" y="3433"/>
                      <a:pt x="42" y="3527"/>
                    </a:cubicBezTo>
                    <a:lnTo>
                      <a:pt x="42" y="3516"/>
                    </a:lnTo>
                    <a:cubicBezTo>
                      <a:pt x="21" y="3714"/>
                      <a:pt x="0" y="3911"/>
                      <a:pt x="0" y="4108"/>
                    </a:cubicBezTo>
                    <a:cubicBezTo>
                      <a:pt x="0" y="4295"/>
                      <a:pt x="10" y="4481"/>
                      <a:pt x="21" y="4668"/>
                    </a:cubicBezTo>
                    <a:cubicBezTo>
                      <a:pt x="42" y="4865"/>
                      <a:pt x="52" y="5052"/>
                      <a:pt x="73" y="5249"/>
                    </a:cubicBezTo>
                    <a:lnTo>
                      <a:pt x="104" y="5529"/>
                    </a:lnTo>
                    <a:cubicBezTo>
                      <a:pt x="114" y="5612"/>
                      <a:pt x="114" y="5706"/>
                      <a:pt x="114" y="5788"/>
                    </a:cubicBezTo>
                    <a:cubicBezTo>
                      <a:pt x="125" y="5964"/>
                      <a:pt x="125" y="6141"/>
                      <a:pt x="114" y="6317"/>
                    </a:cubicBezTo>
                    <a:cubicBezTo>
                      <a:pt x="114" y="6328"/>
                      <a:pt x="104" y="6338"/>
                      <a:pt x="104" y="6349"/>
                    </a:cubicBezTo>
                    <a:cubicBezTo>
                      <a:pt x="259" y="6421"/>
                      <a:pt x="405" y="6483"/>
                      <a:pt x="561" y="6535"/>
                    </a:cubicBezTo>
                    <a:cubicBezTo>
                      <a:pt x="747" y="6587"/>
                      <a:pt x="934" y="6618"/>
                      <a:pt x="1121" y="6618"/>
                    </a:cubicBezTo>
                    <a:cubicBezTo>
                      <a:pt x="1172" y="6618"/>
                      <a:pt x="1234" y="6618"/>
                      <a:pt x="1297" y="6608"/>
                    </a:cubicBezTo>
                    <a:cubicBezTo>
                      <a:pt x="1504" y="6587"/>
                      <a:pt x="1691" y="6515"/>
                      <a:pt x="1836" y="6400"/>
                    </a:cubicBezTo>
                    <a:cubicBezTo>
                      <a:pt x="2117" y="6203"/>
                      <a:pt x="2293" y="5871"/>
                      <a:pt x="2407" y="5404"/>
                    </a:cubicBezTo>
                    <a:cubicBezTo>
                      <a:pt x="2449" y="5218"/>
                      <a:pt x="2469" y="5010"/>
                      <a:pt x="2490" y="4740"/>
                    </a:cubicBezTo>
                    <a:cubicBezTo>
                      <a:pt x="2500" y="4544"/>
                      <a:pt x="2500" y="4316"/>
                      <a:pt x="2500" y="4067"/>
                    </a:cubicBezTo>
                    <a:cubicBezTo>
                      <a:pt x="2479" y="3703"/>
                      <a:pt x="2438" y="3320"/>
                      <a:pt x="2376" y="2843"/>
                    </a:cubicBezTo>
                    <a:lnTo>
                      <a:pt x="2345" y="2656"/>
                    </a:lnTo>
                    <a:lnTo>
                      <a:pt x="2334" y="2614"/>
                    </a:lnTo>
                    <a:cubicBezTo>
                      <a:pt x="2324" y="2531"/>
                      <a:pt x="2313" y="2469"/>
                      <a:pt x="2303" y="2396"/>
                    </a:cubicBezTo>
                    <a:cubicBezTo>
                      <a:pt x="2262" y="2116"/>
                      <a:pt x="2241" y="1815"/>
                      <a:pt x="2220" y="1556"/>
                    </a:cubicBezTo>
                    <a:lnTo>
                      <a:pt x="2220" y="1536"/>
                    </a:lnTo>
                    <a:lnTo>
                      <a:pt x="2220" y="1515"/>
                    </a:lnTo>
                    <a:cubicBezTo>
                      <a:pt x="2179" y="1006"/>
                      <a:pt x="2137" y="498"/>
                      <a:pt x="2023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61"/>
              <p:cNvSpPr/>
              <p:nvPr/>
            </p:nvSpPr>
            <p:spPr>
              <a:xfrm>
                <a:off x="10552859" y="2645098"/>
                <a:ext cx="54446" cy="4831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66" extrusionOk="0">
                    <a:moveTo>
                      <a:pt x="467" y="1"/>
                    </a:moveTo>
                    <a:cubicBezTo>
                      <a:pt x="457" y="1"/>
                      <a:pt x="436" y="12"/>
                      <a:pt x="426" y="22"/>
                    </a:cubicBezTo>
                    <a:cubicBezTo>
                      <a:pt x="353" y="53"/>
                      <a:pt x="291" y="105"/>
                      <a:pt x="229" y="157"/>
                    </a:cubicBezTo>
                    <a:cubicBezTo>
                      <a:pt x="167" y="208"/>
                      <a:pt x="104" y="271"/>
                      <a:pt x="52" y="333"/>
                    </a:cubicBezTo>
                    <a:cubicBezTo>
                      <a:pt x="11" y="374"/>
                      <a:pt x="1" y="427"/>
                      <a:pt x="31" y="478"/>
                    </a:cubicBezTo>
                    <a:cubicBezTo>
                      <a:pt x="42" y="510"/>
                      <a:pt x="73" y="530"/>
                      <a:pt x="114" y="540"/>
                    </a:cubicBezTo>
                    <a:cubicBezTo>
                      <a:pt x="114" y="561"/>
                      <a:pt x="125" y="582"/>
                      <a:pt x="135" y="602"/>
                    </a:cubicBezTo>
                    <a:cubicBezTo>
                      <a:pt x="158" y="618"/>
                      <a:pt x="181" y="627"/>
                      <a:pt x="203" y="627"/>
                    </a:cubicBezTo>
                    <a:cubicBezTo>
                      <a:pt x="212" y="627"/>
                      <a:pt x="220" y="626"/>
                      <a:pt x="229" y="623"/>
                    </a:cubicBezTo>
                    <a:cubicBezTo>
                      <a:pt x="229" y="644"/>
                      <a:pt x="239" y="655"/>
                      <a:pt x="250" y="665"/>
                    </a:cubicBezTo>
                    <a:cubicBezTo>
                      <a:pt x="250" y="676"/>
                      <a:pt x="260" y="676"/>
                      <a:pt x="260" y="676"/>
                    </a:cubicBezTo>
                    <a:lnTo>
                      <a:pt x="167" y="768"/>
                    </a:lnTo>
                    <a:cubicBezTo>
                      <a:pt x="146" y="779"/>
                      <a:pt x="146" y="810"/>
                      <a:pt x="156" y="831"/>
                    </a:cubicBezTo>
                    <a:cubicBezTo>
                      <a:pt x="164" y="854"/>
                      <a:pt x="189" y="866"/>
                      <a:pt x="210" y="866"/>
                    </a:cubicBezTo>
                    <a:cubicBezTo>
                      <a:pt x="217" y="866"/>
                      <a:pt x="224" y="865"/>
                      <a:pt x="229" y="862"/>
                    </a:cubicBezTo>
                    <a:cubicBezTo>
                      <a:pt x="301" y="821"/>
                      <a:pt x="363" y="779"/>
                      <a:pt x="426" y="738"/>
                    </a:cubicBezTo>
                    <a:cubicBezTo>
                      <a:pt x="499" y="685"/>
                      <a:pt x="550" y="634"/>
                      <a:pt x="612" y="582"/>
                    </a:cubicBezTo>
                    <a:cubicBezTo>
                      <a:pt x="737" y="468"/>
                      <a:pt x="840" y="333"/>
                      <a:pt x="955" y="208"/>
                    </a:cubicBezTo>
                    <a:cubicBezTo>
                      <a:pt x="965" y="188"/>
                      <a:pt x="976" y="157"/>
                      <a:pt x="955" y="136"/>
                    </a:cubicBezTo>
                    <a:cubicBezTo>
                      <a:pt x="945" y="126"/>
                      <a:pt x="932" y="121"/>
                      <a:pt x="918" y="121"/>
                    </a:cubicBezTo>
                    <a:cubicBezTo>
                      <a:pt x="905" y="121"/>
                      <a:pt x="892" y="126"/>
                      <a:pt x="882" y="136"/>
                    </a:cubicBezTo>
                    <a:cubicBezTo>
                      <a:pt x="861" y="167"/>
                      <a:pt x="830" y="188"/>
                      <a:pt x="810" y="219"/>
                    </a:cubicBezTo>
                    <a:cubicBezTo>
                      <a:pt x="820" y="198"/>
                      <a:pt x="810" y="167"/>
                      <a:pt x="799" y="157"/>
                    </a:cubicBezTo>
                    <a:cubicBezTo>
                      <a:pt x="784" y="142"/>
                      <a:pt x="758" y="132"/>
                      <a:pt x="736" y="132"/>
                    </a:cubicBezTo>
                    <a:cubicBezTo>
                      <a:pt x="729" y="132"/>
                      <a:pt x="722" y="133"/>
                      <a:pt x="716" y="136"/>
                    </a:cubicBezTo>
                    <a:cubicBezTo>
                      <a:pt x="706" y="146"/>
                      <a:pt x="695" y="157"/>
                      <a:pt x="685" y="157"/>
                    </a:cubicBezTo>
                    <a:cubicBezTo>
                      <a:pt x="674" y="146"/>
                      <a:pt x="674" y="136"/>
                      <a:pt x="664" y="125"/>
                    </a:cubicBezTo>
                    <a:cubicBezTo>
                      <a:pt x="644" y="115"/>
                      <a:pt x="623" y="105"/>
                      <a:pt x="602" y="105"/>
                    </a:cubicBezTo>
                    <a:lnTo>
                      <a:pt x="582" y="105"/>
                    </a:lnTo>
                    <a:cubicBezTo>
                      <a:pt x="582" y="84"/>
                      <a:pt x="571" y="53"/>
                      <a:pt x="550" y="42"/>
                    </a:cubicBezTo>
                    <a:cubicBezTo>
                      <a:pt x="529" y="22"/>
                      <a:pt x="499" y="1"/>
                      <a:pt x="467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61"/>
              <p:cNvSpPr/>
              <p:nvPr/>
            </p:nvSpPr>
            <p:spPr>
              <a:xfrm>
                <a:off x="10462598" y="2355794"/>
                <a:ext cx="221634" cy="314070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5630" extrusionOk="0">
                    <a:moveTo>
                      <a:pt x="1121" y="4264"/>
                    </a:moveTo>
                    <a:cubicBezTo>
                      <a:pt x="1118" y="4268"/>
                      <a:pt x="1114" y="4272"/>
                      <a:pt x="1111" y="4276"/>
                    </a:cubicBezTo>
                    <a:lnTo>
                      <a:pt x="1111" y="4276"/>
                    </a:lnTo>
                    <a:cubicBezTo>
                      <a:pt x="1117" y="4273"/>
                      <a:pt x="1121" y="4270"/>
                      <a:pt x="1121" y="4264"/>
                    </a:cubicBezTo>
                    <a:close/>
                    <a:moveTo>
                      <a:pt x="3931" y="0"/>
                    </a:moveTo>
                    <a:cubicBezTo>
                      <a:pt x="3921" y="0"/>
                      <a:pt x="3911" y="11"/>
                      <a:pt x="3901" y="21"/>
                    </a:cubicBezTo>
                    <a:cubicBezTo>
                      <a:pt x="3797" y="156"/>
                      <a:pt x="3693" y="302"/>
                      <a:pt x="3599" y="447"/>
                    </a:cubicBezTo>
                    <a:cubicBezTo>
                      <a:pt x="3496" y="602"/>
                      <a:pt x="3392" y="747"/>
                      <a:pt x="3288" y="903"/>
                    </a:cubicBezTo>
                    <a:lnTo>
                      <a:pt x="3009" y="1339"/>
                    </a:lnTo>
                    <a:cubicBezTo>
                      <a:pt x="2915" y="1484"/>
                      <a:pt x="2811" y="1639"/>
                      <a:pt x="2718" y="1795"/>
                    </a:cubicBezTo>
                    <a:cubicBezTo>
                      <a:pt x="2521" y="2086"/>
                      <a:pt x="2324" y="2376"/>
                      <a:pt x="2117" y="2667"/>
                    </a:cubicBezTo>
                    <a:cubicBezTo>
                      <a:pt x="2013" y="2801"/>
                      <a:pt x="1909" y="2946"/>
                      <a:pt x="1805" y="3082"/>
                    </a:cubicBezTo>
                    <a:cubicBezTo>
                      <a:pt x="1702" y="3227"/>
                      <a:pt x="1587" y="3361"/>
                      <a:pt x="1473" y="3496"/>
                    </a:cubicBezTo>
                    <a:lnTo>
                      <a:pt x="1483" y="3496"/>
                    </a:lnTo>
                    <a:cubicBezTo>
                      <a:pt x="1349" y="3652"/>
                      <a:pt x="1214" y="3808"/>
                      <a:pt x="1068" y="3953"/>
                    </a:cubicBezTo>
                    <a:cubicBezTo>
                      <a:pt x="934" y="4108"/>
                      <a:pt x="789" y="4264"/>
                      <a:pt x="654" y="4430"/>
                    </a:cubicBezTo>
                    <a:cubicBezTo>
                      <a:pt x="519" y="4585"/>
                      <a:pt x="384" y="4751"/>
                      <a:pt x="270" y="4928"/>
                    </a:cubicBezTo>
                    <a:cubicBezTo>
                      <a:pt x="218" y="5021"/>
                      <a:pt x="166" y="5104"/>
                      <a:pt x="125" y="5208"/>
                    </a:cubicBezTo>
                    <a:cubicBezTo>
                      <a:pt x="83" y="5301"/>
                      <a:pt x="42" y="5394"/>
                      <a:pt x="10" y="5498"/>
                    </a:cubicBezTo>
                    <a:cubicBezTo>
                      <a:pt x="0" y="5540"/>
                      <a:pt x="10" y="5592"/>
                      <a:pt x="52" y="5613"/>
                    </a:cubicBezTo>
                    <a:cubicBezTo>
                      <a:pt x="67" y="5624"/>
                      <a:pt x="87" y="5630"/>
                      <a:pt x="107" y="5630"/>
                    </a:cubicBezTo>
                    <a:cubicBezTo>
                      <a:pt x="141" y="5630"/>
                      <a:pt x="174" y="5614"/>
                      <a:pt x="187" y="5581"/>
                    </a:cubicBezTo>
                    <a:cubicBezTo>
                      <a:pt x="259" y="5467"/>
                      <a:pt x="322" y="5353"/>
                      <a:pt x="395" y="5239"/>
                    </a:cubicBezTo>
                    <a:cubicBezTo>
                      <a:pt x="467" y="5125"/>
                      <a:pt x="550" y="5021"/>
                      <a:pt x="623" y="4907"/>
                    </a:cubicBezTo>
                    <a:cubicBezTo>
                      <a:pt x="775" y="4693"/>
                      <a:pt x="948" y="4480"/>
                      <a:pt x="1111" y="4276"/>
                    </a:cubicBezTo>
                    <a:lnTo>
                      <a:pt x="1111" y="4276"/>
                    </a:lnTo>
                    <a:cubicBezTo>
                      <a:pt x="1108" y="4278"/>
                      <a:pt x="1104" y="4281"/>
                      <a:pt x="1100" y="4285"/>
                    </a:cubicBezTo>
                    <a:cubicBezTo>
                      <a:pt x="1224" y="4150"/>
                      <a:pt x="1349" y="4004"/>
                      <a:pt x="1473" y="3870"/>
                    </a:cubicBezTo>
                    <a:cubicBezTo>
                      <a:pt x="1598" y="3714"/>
                      <a:pt x="1732" y="3559"/>
                      <a:pt x="1857" y="3393"/>
                    </a:cubicBezTo>
                    <a:cubicBezTo>
                      <a:pt x="1971" y="3237"/>
                      <a:pt x="2085" y="3071"/>
                      <a:pt x="2200" y="2916"/>
                    </a:cubicBezTo>
                    <a:cubicBezTo>
                      <a:pt x="2303" y="2750"/>
                      <a:pt x="2407" y="2584"/>
                      <a:pt x="2511" y="2407"/>
                    </a:cubicBezTo>
                    <a:cubicBezTo>
                      <a:pt x="2707" y="2075"/>
                      <a:pt x="2894" y="1733"/>
                      <a:pt x="3102" y="1390"/>
                    </a:cubicBezTo>
                    <a:cubicBezTo>
                      <a:pt x="3195" y="1224"/>
                      <a:pt x="3299" y="1058"/>
                      <a:pt x="3403" y="882"/>
                    </a:cubicBezTo>
                    <a:cubicBezTo>
                      <a:pt x="3507" y="716"/>
                      <a:pt x="3610" y="551"/>
                      <a:pt x="3724" y="385"/>
                    </a:cubicBezTo>
                    <a:cubicBezTo>
                      <a:pt x="3797" y="270"/>
                      <a:pt x="3880" y="166"/>
                      <a:pt x="3952" y="53"/>
                    </a:cubicBezTo>
                    <a:cubicBezTo>
                      <a:pt x="3973" y="42"/>
                      <a:pt x="3963" y="11"/>
                      <a:pt x="3942" y="11"/>
                    </a:cubicBezTo>
                    <a:cubicBezTo>
                      <a:pt x="3942" y="0"/>
                      <a:pt x="3931" y="0"/>
                      <a:pt x="3931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61"/>
              <p:cNvSpPr/>
              <p:nvPr/>
            </p:nvSpPr>
            <p:spPr>
              <a:xfrm>
                <a:off x="10470687" y="2624290"/>
                <a:ext cx="19134" cy="26331"/>
              </a:xfrm>
              <a:custGeom>
                <a:avLst/>
                <a:gdLst/>
                <a:ahLst/>
                <a:cxnLst/>
                <a:rect l="l" t="t" r="r" b="b"/>
                <a:pathLst>
                  <a:path w="343" h="472" extrusionOk="0">
                    <a:moveTo>
                      <a:pt x="312" y="0"/>
                    </a:moveTo>
                    <a:cubicBezTo>
                      <a:pt x="301" y="0"/>
                      <a:pt x="301" y="0"/>
                      <a:pt x="291" y="11"/>
                    </a:cubicBezTo>
                    <a:cubicBezTo>
                      <a:pt x="260" y="32"/>
                      <a:pt x="239" y="63"/>
                      <a:pt x="208" y="94"/>
                    </a:cubicBezTo>
                    <a:cubicBezTo>
                      <a:pt x="187" y="125"/>
                      <a:pt x="156" y="156"/>
                      <a:pt x="135" y="198"/>
                    </a:cubicBezTo>
                    <a:cubicBezTo>
                      <a:pt x="84" y="270"/>
                      <a:pt x="42" y="343"/>
                      <a:pt x="1" y="426"/>
                    </a:cubicBezTo>
                    <a:cubicBezTo>
                      <a:pt x="1" y="436"/>
                      <a:pt x="1" y="457"/>
                      <a:pt x="21" y="468"/>
                    </a:cubicBezTo>
                    <a:cubicBezTo>
                      <a:pt x="27" y="470"/>
                      <a:pt x="32" y="472"/>
                      <a:pt x="36" y="472"/>
                    </a:cubicBezTo>
                    <a:cubicBezTo>
                      <a:pt x="48" y="472"/>
                      <a:pt x="55" y="462"/>
                      <a:pt x="63" y="447"/>
                    </a:cubicBezTo>
                    <a:cubicBezTo>
                      <a:pt x="94" y="395"/>
                      <a:pt x="125" y="343"/>
                      <a:pt x="156" y="281"/>
                    </a:cubicBezTo>
                    <a:lnTo>
                      <a:pt x="218" y="187"/>
                    </a:lnTo>
                    <a:cubicBezTo>
                      <a:pt x="250" y="146"/>
                      <a:pt x="291" y="104"/>
                      <a:pt x="322" y="73"/>
                    </a:cubicBezTo>
                    <a:cubicBezTo>
                      <a:pt x="322" y="63"/>
                      <a:pt x="333" y="63"/>
                      <a:pt x="333" y="63"/>
                    </a:cubicBezTo>
                    <a:cubicBezTo>
                      <a:pt x="343" y="53"/>
                      <a:pt x="343" y="53"/>
                      <a:pt x="343" y="42"/>
                    </a:cubicBezTo>
                    <a:lnTo>
                      <a:pt x="343" y="11"/>
                    </a:lnTo>
                    <a:cubicBezTo>
                      <a:pt x="333" y="11"/>
                      <a:pt x="322" y="0"/>
                      <a:pt x="312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61"/>
              <p:cNvSpPr/>
              <p:nvPr/>
            </p:nvSpPr>
            <p:spPr>
              <a:xfrm>
                <a:off x="10467228" y="2625462"/>
                <a:ext cx="19748" cy="30347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44" extrusionOk="0">
                    <a:moveTo>
                      <a:pt x="312" y="0"/>
                    </a:moveTo>
                    <a:cubicBezTo>
                      <a:pt x="301" y="0"/>
                      <a:pt x="291" y="0"/>
                      <a:pt x="291" y="11"/>
                    </a:cubicBezTo>
                    <a:cubicBezTo>
                      <a:pt x="229" y="83"/>
                      <a:pt x="176" y="166"/>
                      <a:pt x="125" y="249"/>
                    </a:cubicBezTo>
                    <a:cubicBezTo>
                      <a:pt x="73" y="332"/>
                      <a:pt x="42" y="415"/>
                      <a:pt x="10" y="498"/>
                    </a:cubicBezTo>
                    <a:cubicBezTo>
                      <a:pt x="0" y="519"/>
                      <a:pt x="10" y="530"/>
                      <a:pt x="21" y="540"/>
                    </a:cubicBezTo>
                    <a:cubicBezTo>
                      <a:pt x="27" y="542"/>
                      <a:pt x="32" y="544"/>
                      <a:pt x="38" y="544"/>
                    </a:cubicBezTo>
                    <a:cubicBezTo>
                      <a:pt x="52" y="544"/>
                      <a:pt x="63" y="534"/>
                      <a:pt x="63" y="519"/>
                    </a:cubicBezTo>
                    <a:cubicBezTo>
                      <a:pt x="83" y="477"/>
                      <a:pt x="104" y="436"/>
                      <a:pt x="114" y="394"/>
                    </a:cubicBezTo>
                    <a:cubicBezTo>
                      <a:pt x="135" y="364"/>
                      <a:pt x="156" y="322"/>
                      <a:pt x="176" y="281"/>
                    </a:cubicBezTo>
                    <a:lnTo>
                      <a:pt x="176" y="291"/>
                    </a:lnTo>
                    <a:cubicBezTo>
                      <a:pt x="229" y="208"/>
                      <a:pt x="280" y="125"/>
                      <a:pt x="342" y="52"/>
                    </a:cubicBezTo>
                    <a:cubicBezTo>
                      <a:pt x="353" y="42"/>
                      <a:pt x="342" y="21"/>
                      <a:pt x="332" y="11"/>
                    </a:cubicBezTo>
                    <a:cubicBezTo>
                      <a:pt x="332" y="0"/>
                      <a:pt x="322" y="0"/>
                      <a:pt x="312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61"/>
              <p:cNvSpPr/>
              <p:nvPr/>
            </p:nvSpPr>
            <p:spPr>
              <a:xfrm>
                <a:off x="10466057" y="2626577"/>
                <a:ext cx="1913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66" extrusionOk="0">
                    <a:moveTo>
                      <a:pt x="301" y="1"/>
                    </a:moveTo>
                    <a:cubicBezTo>
                      <a:pt x="291" y="1"/>
                      <a:pt x="280" y="12"/>
                      <a:pt x="280" y="12"/>
                    </a:cubicBezTo>
                    <a:cubicBezTo>
                      <a:pt x="250" y="53"/>
                      <a:pt x="218" y="84"/>
                      <a:pt x="197" y="125"/>
                    </a:cubicBezTo>
                    <a:cubicBezTo>
                      <a:pt x="167" y="157"/>
                      <a:pt x="146" y="208"/>
                      <a:pt x="114" y="250"/>
                    </a:cubicBezTo>
                    <a:cubicBezTo>
                      <a:pt x="73" y="333"/>
                      <a:pt x="31" y="427"/>
                      <a:pt x="1" y="520"/>
                    </a:cubicBezTo>
                    <a:lnTo>
                      <a:pt x="1" y="540"/>
                    </a:lnTo>
                    <a:cubicBezTo>
                      <a:pt x="1" y="551"/>
                      <a:pt x="11" y="561"/>
                      <a:pt x="21" y="561"/>
                    </a:cubicBezTo>
                    <a:cubicBezTo>
                      <a:pt x="24" y="564"/>
                      <a:pt x="28" y="565"/>
                      <a:pt x="33" y="565"/>
                    </a:cubicBezTo>
                    <a:cubicBezTo>
                      <a:pt x="46" y="565"/>
                      <a:pt x="63" y="555"/>
                      <a:pt x="63" y="540"/>
                    </a:cubicBezTo>
                    <a:cubicBezTo>
                      <a:pt x="84" y="489"/>
                      <a:pt x="104" y="427"/>
                      <a:pt x="135" y="374"/>
                    </a:cubicBezTo>
                    <a:cubicBezTo>
                      <a:pt x="156" y="323"/>
                      <a:pt x="187" y="271"/>
                      <a:pt x="218" y="219"/>
                    </a:cubicBezTo>
                    <a:lnTo>
                      <a:pt x="208" y="219"/>
                    </a:lnTo>
                    <a:cubicBezTo>
                      <a:pt x="250" y="167"/>
                      <a:pt x="280" y="105"/>
                      <a:pt x="333" y="53"/>
                    </a:cubicBezTo>
                    <a:cubicBezTo>
                      <a:pt x="343" y="42"/>
                      <a:pt x="333" y="22"/>
                      <a:pt x="322" y="12"/>
                    </a:cubicBezTo>
                    <a:cubicBezTo>
                      <a:pt x="322" y="1"/>
                      <a:pt x="312" y="1"/>
                      <a:pt x="301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61"/>
              <p:cNvSpPr/>
              <p:nvPr/>
            </p:nvSpPr>
            <p:spPr>
              <a:xfrm>
                <a:off x="10469515" y="2626577"/>
                <a:ext cx="17461" cy="24378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37" extrusionOk="0">
                    <a:moveTo>
                      <a:pt x="281" y="1"/>
                    </a:moveTo>
                    <a:cubicBezTo>
                      <a:pt x="271" y="1"/>
                      <a:pt x="260" y="1"/>
                      <a:pt x="250" y="12"/>
                    </a:cubicBezTo>
                    <a:cubicBezTo>
                      <a:pt x="198" y="74"/>
                      <a:pt x="156" y="136"/>
                      <a:pt x="115" y="198"/>
                    </a:cubicBezTo>
                    <a:cubicBezTo>
                      <a:pt x="73" y="261"/>
                      <a:pt x="42" y="323"/>
                      <a:pt x="11" y="395"/>
                    </a:cubicBezTo>
                    <a:cubicBezTo>
                      <a:pt x="1" y="406"/>
                      <a:pt x="11" y="427"/>
                      <a:pt x="22" y="437"/>
                    </a:cubicBezTo>
                    <a:cubicBezTo>
                      <a:pt x="42" y="437"/>
                      <a:pt x="63" y="437"/>
                      <a:pt x="63" y="416"/>
                    </a:cubicBezTo>
                    <a:cubicBezTo>
                      <a:pt x="94" y="364"/>
                      <a:pt x="115" y="323"/>
                      <a:pt x="146" y="271"/>
                    </a:cubicBezTo>
                    <a:cubicBezTo>
                      <a:pt x="167" y="240"/>
                      <a:pt x="198" y="198"/>
                      <a:pt x="218" y="167"/>
                    </a:cubicBezTo>
                    <a:cubicBezTo>
                      <a:pt x="250" y="125"/>
                      <a:pt x="271" y="84"/>
                      <a:pt x="301" y="53"/>
                    </a:cubicBezTo>
                    <a:cubicBezTo>
                      <a:pt x="312" y="32"/>
                      <a:pt x="312" y="12"/>
                      <a:pt x="301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61"/>
              <p:cNvSpPr/>
              <p:nvPr/>
            </p:nvSpPr>
            <p:spPr>
              <a:xfrm>
                <a:off x="10466615" y="2625462"/>
                <a:ext cx="20362" cy="30347"/>
              </a:xfrm>
              <a:custGeom>
                <a:avLst/>
                <a:gdLst/>
                <a:ahLst/>
                <a:cxnLst/>
                <a:rect l="l" t="t" r="r" b="b"/>
                <a:pathLst>
                  <a:path w="365" h="544" extrusionOk="0">
                    <a:moveTo>
                      <a:pt x="323" y="0"/>
                    </a:moveTo>
                    <a:cubicBezTo>
                      <a:pt x="312" y="0"/>
                      <a:pt x="302" y="11"/>
                      <a:pt x="302" y="11"/>
                    </a:cubicBezTo>
                    <a:cubicBezTo>
                      <a:pt x="177" y="156"/>
                      <a:pt x="74" y="322"/>
                      <a:pt x="1" y="498"/>
                    </a:cubicBezTo>
                    <a:cubicBezTo>
                      <a:pt x="1" y="509"/>
                      <a:pt x="1" y="530"/>
                      <a:pt x="21" y="540"/>
                    </a:cubicBezTo>
                    <a:cubicBezTo>
                      <a:pt x="27" y="542"/>
                      <a:pt x="33" y="544"/>
                      <a:pt x="38" y="544"/>
                    </a:cubicBezTo>
                    <a:cubicBezTo>
                      <a:pt x="52" y="544"/>
                      <a:pt x="63" y="534"/>
                      <a:pt x="63" y="519"/>
                    </a:cubicBezTo>
                    <a:lnTo>
                      <a:pt x="125" y="394"/>
                    </a:lnTo>
                    <a:cubicBezTo>
                      <a:pt x="146" y="353"/>
                      <a:pt x="167" y="322"/>
                      <a:pt x="187" y="281"/>
                    </a:cubicBezTo>
                    <a:cubicBezTo>
                      <a:pt x="240" y="198"/>
                      <a:pt x="291" y="125"/>
                      <a:pt x="353" y="52"/>
                    </a:cubicBezTo>
                    <a:cubicBezTo>
                      <a:pt x="364" y="42"/>
                      <a:pt x="353" y="21"/>
                      <a:pt x="343" y="11"/>
                    </a:cubicBezTo>
                    <a:cubicBezTo>
                      <a:pt x="343" y="11"/>
                      <a:pt x="333" y="0"/>
                      <a:pt x="323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61"/>
              <p:cNvSpPr/>
              <p:nvPr/>
            </p:nvSpPr>
            <p:spPr>
              <a:xfrm>
                <a:off x="10465443" y="2627749"/>
                <a:ext cx="19190" cy="30403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5" extrusionOk="0">
                    <a:moveTo>
                      <a:pt x="312" y="1"/>
                    </a:moveTo>
                    <a:cubicBezTo>
                      <a:pt x="302" y="1"/>
                      <a:pt x="291" y="1"/>
                      <a:pt x="281" y="11"/>
                    </a:cubicBezTo>
                    <a:cubicBezTo>
                      <a:pt x="250" y="42"/>
                      <a:pt x="229" y="84"/>
                      <a:pt x="198" y="115"/>
                    </a:cubicBezTo>
                    <a:cubicBezTo>
                      <a:pt x="178" y="157"/>
                      <a:pt x="157" y="187"/>
                      <a:pt x="136" y="229"/>
                    </a:cubicBezTo>
                    <a:cubicBezTo>
                      <a:pt x="84" y="312"/>
                      <a:pt x="42" y="406"/>
                      <a:pt x="12" y="499"/>
                    </a:cubicBezTo>
                    <a:cubicBezTo>
                      <a:pt x="1" y="509"/>
                      <a:pt x="12" y="530"/>
                      <a:pt x="22" y="540"/>
                    </a:cubicBezTo>
                    <a:cubicBezTo>
                      <a:pt x="27" y="543"/>
                      <a:pt x="33" y="544"/>
                      <a:pt x="38" y="544"/>
                    </a:cubicBezTo>
                    <a:cubicBezTo>
                      <a:pt x="53" y="544"/>
                      <a:pt x="66" y="534"/>
                      <a:pt x="74" y="519"/>
                    </a:cubicBezTo>
                    <a:cubicBezTo>
                      <a:pt x="105" y="426"/>
                      <a:pt x="157" y="323"/>
                      <a:pt x="208" y="229"/>
                    </a:cubicBezTo>
                    <a:cubicBezTo>
                      <a:pt x="229" y="198"/>
                      <a:pt x="240" y="167"/>
                      <a:pt x="261" y="146"/>
                    </a:cubicBezTo>
                    <a:cubicBezTo>
                      <a:pt x="291" y="115"/>
                      <a:pt x="312" y="84"/>
                      <a:pt x="333" y="53"/>
                    </a:cubicBezTo>
                    <a:cubicBezTo>
                      <a:pt x="344" y="42"/>
                      <a:pt x="344" y="21"/>
                      <a:pt x="333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61"/>
              <p:cNvSpPr/>
              <p:nvPr/>
            </p:nvSpPr>
            <p:spPr>
              <a:xfrm>
                <a:off x="10466615" y="2628362"/>
                <a:ext cx="17405" cy="2722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88" extrusionOk="0">
                    <a:moveTo>
                      <a:pt x="270" y="0"/>
                    </a:moveTo>
                    <a:cubicBezTo>
                      <a:pt x="260" y="0"/>
                      <a:pt x="250" y="0"/>
                      <a:pt x="250" y="10"/>
                    </a:cubicBezTo>
                    <a:cubicBezTo>
                      <a:pt x="219" y="42"/>
                      <a:pt x="198" y="73"/>
                      <a:pt x="177" y="104"/>
                    </a:cubicBezTo>
                    <a:cubicBezTo>
                      <a:pt x="157" y="135"/>
                      <a:pt x="136" y="176"/>
                      <a:pt x="115" y="208"/>
                    </a:cubicBezTo>
                    <a:cubicBezTo>
                      <a:pt x="74" y="280"/>
                      <a:pt x="32" y="363"/>
                      <a:pt x="11" y="436"/>
                    </a:cubicBezTo>
                    <a:cubicBezTo>
                      <a:pt x="1" y="457"/>
                      <a:pt x="11" y="478"/>
                      <a:pt x="21" y="488"/>
                    </a:cubicBezTo>
                    <a:cubicBezTo>
                      <a:pt x="42" y="488"/>
                      <a:pt x="63" y="488"/>
                      <a:pt x="74" y="467"/>
                    </a:cubicBezTo>
                    <a:cubicBezTo>
                      <a:pt x="84" y="425"/>
                      <a:pt x="104" y="384"/>
                      <a:pt x="125" y="342"/>
                    </a:cubicBezTo>
                    <a:cubicBezTo>
                      <a:pt x="146" y="291"/>
                      <a:pt x="167" y="249"/>
                      <a:pt x="198" y="197"/>
                    </a:cubicBezTo>
                    <a:cubicBezTo>
                      <a:pt x="229" y="146"/>
                      <a:pt x="260" y="104"/>
                      <a:pt x="302" y="52"/>
                    </a:cubicBezTo>
                    <a:cubicBezTo>
                      <a:pt x="312" y="42"/>
                      <a:pt x="302" y="21"/>
                      <a:pt x="291" y="10"/>
                    </a:cubicBezTo>
                    <a:cubicBezTo>
                      <a:pt x="281" y="0"/>
                      <a:pt x="281" y="0"/>
                      <a:pt x="270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61"/>
              <p:cNvSpPr/>
              <p:nvPr/>
            </p:nvSpPr>
            <p:spPr>
              <a:xfrm>
                <a:off x="10465443" y="2628362"/>
                <a:ext cx="18576" cy="28618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13" extrusionOk="0">
                    <a:moveTo>
                      <a:pt x="219" y="187"/>
                    </a:moveTo>
                    <a:lnTo>
                      <a:pt x="219" y="187"/>
                    </a:lnTo>
                    <a:cubicBezTo>
                      <a:pt x="217" y="190"/>
                      <a:pt x="216" y="193"/>
                      <a:pt x="214" y="196"/>
                    </a:cubicBezTo>
                    <a:lnTo>
                      <a:pt x="214" y="196"/>
                    </a:lnTo>
                    <a:cubicBezTo>
                      <a:pt x="217" y="194"/>
                      <a:pt x="219" y="192"/>
                      <a:pt x="219" y="187"/>
                    </a:cubicBezTo>
                    <a:close/>
                    <a:moveTo>
                      <a:pt x="291" y="0"/>
                    </a:moveTo>
                    <a:cubicBezTo>
                      <a:pt x="281" y="0"/>
                      <a:pt x="271" y="0"/>
                      <a:pt x="271" y="10"/>
                    </a:cubicBezTo>
                    <a:cubicBezTo>
                      <a:pt x="240" y="42"/>
                      <a:pt x="208" y="83"/>
                      <a:pt x="188" y="114"/>
                    </a:cubicBezTo>
                    <a:cubicBezTo>
                      <a:pt x="157" y="156"/>
                      <a:pt x="136" y="187"/>
                      <a:pt x="115" y="218"/>
                    </a:cubicBezTo>
                    <a:cubicBezTo>
                      <a:pt x="74" y="301"/>
                      <a:pt x="42" y="384"/>
                      <a:pt x="1" y="467"/>
                    </a:cubicBezTo>
                    <a:cubicBezTo>
                      <a:pt x="1" y="488"/>
                      <a:pt x="1" y="508"/>
                      <a:pt x="22" y="508"/>
                    </a:cubicBezTo>
                    <a:cubicBezTo>
                      <a:pt x="28" y="512"/>
                      <a:pt x="34" y="513"/>
                      <a:pt x="39" y="513"/>
                    </a:cubicBezTo>
                    <a:cubicBezTo>
                      <a:pt x="53" y="513"/>
                      <a:pt x="63" y="505"/>
                      <a:pt x="63" y="498"/>
                    </a:cubicBezTo>
                    <a:cubicBezTo>
                      <a:pt x="114" y="397"/>
                      <a:pt x="155" y="297"/>
                      <a:pt x="214" y="196"/>
                    </a:cubicBezTo>
                    <a:lnTo>
                      <a:pt x="214" y="196"/>
                    </a:lnTo>
                    <a:cubicBezTo>
                      <a:pt x="211" y="197"/>
                      <a:pt x="208" y="197"/>
                      <a:pt x="208" y="197"/>
                    </a:cubicBezTo>
                    <a:cubicBezTo>
                      <a:pt x="229" y="176"/>
                      <a:pt x="240" y="146"/>
                      <a:pt x="261" y="125"/>
                    </a:cubicBezTo>
                    <a:cubicBezTo>
                      <a:pt x="281" y="93"/>
                      <a:pt x="302" y="73"/>
                      <a:pt x="323" y="52"/>
                    </a:cubicBezTo>
                    <a:cubicBezTo>
                      <a:pt x="333" y="42"/>
                      <a:pt x="323" y="21"/>
                      <a:pt x="312" y="10"/>
                    </a:cubicBezTo>
                    <a:cubicBezTo>
                      <a:pt x="302" y="0"/>
                      <a:pt x="302" y="0"/>
                      <a:pt x="291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61"/>
              <p:cNvSpPr/>
              <p:nvPr/>
            </p:nvSpPr>
            <p:spPr>
              <a:xfrm>
                <a:off x="10463769" y="2628920"/>
                <a:ext cx="19134" cy="30403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5" extrusionOk="0">
                    <a:moveTo>
                      <a:pt x="311" y="0"/>
                    </a:moveTo>
                    <a:cubicBezTo>
                      <a:pt x="301" y="0"/>
                      <a:pt x="291" y="11"/>
                      <a:pt x="280" y="21"/>
                    </a:cubicBezTo>
                    <a:cubicBezTo>
                      <a:pt x="249" y="53"/>
                      <a:pt x="228" y="83"/>
                      <a:pt x="197" y="125"/>
                    </a:cubicBezTo>
                    <a:cubicBezTo>
                      <a:pt x="166" y="156"/>
                      <a:pt x="145" y="198"/>
                      <a:pt x="125" y="239"/>
                    </a:cubicBezTo>
                    <a:cubicBezTo>
                      <a:pt x="72" y="322"/>
                      <a:pt x="42" y="415"/>
                      <a:pt x="0" y="498"/>
                    </a:cubicBezTo>
                    <a:cubicBezTo>
                      <a:pt x="0" y="519"/>
                      <a:pt x="0" y="540"/>
                      <a:pt x="21" y="540"/>
                    </a:cubicBezTo>
                    <a:cubicBezTo>
                      <a:pt x="27" y="543"/>
                      <a:pt x="33" y="544"/>
                      <a:pt x="39" y="544"/>
                    </a:cubicBezTo>
                    <a:cubicBezTo>
                      <a:pt x="52" y="544"/>
                      <a:pt x="62" y="537"/>
                      <a:pt x="62" y="530"/>
                    </a:cubicBezTo>
                    <a:cubicBezTo>
                      <a:pt x="83" y="478"/>
                      <a:pt x="104" y="436"/>
                      <a:pt x="125" y="385"/>
                    </a:cubicBezTo>
                    <a:cubicBezTo>
                      <a:pt x="145" y="332"/>
                      <a:pt x="176" y="281"/>
                      <a:pt x="208" y="229"/>
                    </a:cubicBezTo>
                    <a:cubicBezTo>
                      <a:pt x="218" y="198"/>
                      <a:pt x="238" y="177"/>
                      <a:pt x="259" y="146"/>
                    </a:cubicBezTo>
                    <a:cubicBezTo>
                      <a:pt x="280" y="115"/>
                      <a:pt x="311" y="83"/>
                      <a:pt x="332" y="63"/>
                    </a:cubicBezTo>
                    <a:cubicBezTo>
                      <a:pt x="342" y="42"/>
                      <a:pt x="342" y="21"/>
                      <a:pt x="332" y="11"/>
                    </a:cubicBezTo>
                    <a:cubicBezTo>
                      <a:pt x="321" y="11"/>
                      <a:pt x="311" y="0"/>
                      <a:pt x="311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61"/>
              <p:cNvSpPr/>
              <p:nvPr/>
            </p:nvSpPr>
            <p:spPr>
              <a:xfrm>
                <a:off x="10461984" y="2623119"/>
                <a:ext cx="24378" cy="3966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711" extrusionOk="0">
                    <a:moveTo>
                      <a:pt x="406" y="1"/>
                    </a:moveTo>
                    <a:cubicBezTo>
                      <a:pt x="395" y="1"/>
                      <a:pt x="385" y="11"/>
                      <a:pt x="374" y="21"/>
                    </a:cubicBezTo>
                    <a:cubicBezTo>
                      <a:pt x="333" y="63"/>
                      <a:pt x="302" y="104"/>
                      <a:pt x="270" y="157"/>
                    </a:cubicBezTo>
                    <a:cubicBezTo>
                      <a:pt x="229" y="208"/>
                      <a:pt x="198" y="260"/>
                      <a:pt x="167" y="323"/>
                    </a:cubicBezTo>
                    <a:cubicBezTo>
                      <a:pt x="104" y="426"/>
                      <a:pt x="53" y="551"/>
                      <a:pt x="11" y="665"/>
                    </a:cubicBezTo>
                    <a:cubicBezTo>
                      <a:pt x="1" y="685"/>
                      <a:pt x="11" y="696"/>
                      <a:pt x="32" y="706"/>
                    </a:cubicBezTo>
                    <a:cubicBezTo>
                      <a:pt x="35" y="709"/>
                      <a:pt x="38" y="710"/>
                      <a:pt x="42" y="710"/>
                    </a:cubicBezTo>
                    <a:cubicBezTo>
                      <a:pt x="53" y="710"/>
                      <a:pt x="66" y="700"/>
                      <a:pt x="74" y="685"/>
                    </a:cubicBezTo>
                    <a:cubicBezTo>
                      <a:pt x="125" y="551"/>
                      <a:pt x="187" y="416"/>
                      <a:pt x="260" y="281"/>
                    </a:cubicBezTo>
                    <a:cubicBezTo>
                      <a:pt x="281" y="250"/>
                      <a:pt x="302" y="219"/>
                      <a:pt x="333" y="177"/>
                    </a:cubicBezTo>
                    <a:cubicBezTo>
                      <a:pt x="364" y="136"/>
                      <a:pt x="395" y="94"/>
                      <a:pt x="426" y="63"/>
                    </a:cubicBezTo>
                    <a:cubicBezTo>
                      <a:pt x="436" y="42"/>
                      <a:pt x="436" y="21"/>
                      <a:pt x="426" y="11"/>
                    </a:cubicBezTo>
                    <a:cubicBezTo>
                      <a:pt x="416" y="11"/>
                      <a:pt x="416" y="1"/>
                      <a:pt x="406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61"/>
              <p:cNvSpPr/>
              <p:nvPr/>
            </p:nvSpPr>
            <p:spPr>
              <a:xfrm>
                <a:off x="10463156" y="2627191"/>
                <a:ext cx="20864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59" extrusionOk="0">
                    <a:moveTo>
                      <a:pt x="332" y="1"/>
                    </a:moveTo>
                    <a:cubicBezTo>
                      <a:pt x="322" y="1"/>
                      <a:pt x="312" y="1"/>
                      <a:pt x="312" y="11"/>
                    </a:cubicBezTo>
                    <a:cubicBezTo>
                      <a:pt x="270" y="52"/>
                      <a:pt x="239" y="94"/>
                      <a:pt x="219" y="146"/>
                    </a:cubicBezTo>
                    <a:cubicBezTo>
                      <a:pt x="187" y="187"/>
                      <a:pt x="156" y="239"/>
                      <a:pt x="136" y="291"/>
                    </a:cubicBezTo>
                    <a:cubicBezTo>
                      <a:pt x="83" y="395"/>
                      <a:pt x="42" y="509"/>
                      <a:pt x="11" y="612"/>
                    </a:cubicBezTo>
                    <a:cubicBezTo>
                      <a:pt x="0" y="623"/>
                      <a:pt x="0" y="633"/>
                      <a:pt x="0" y="633"/>
                    </a:cubicBezTo>
                    <a:cubicBezTo>
                      <a:pt x="11" y="644"/>
                      <a:pt x="11" y="654"/>
                      <a:pt x="21" y="654"/>
                    </a:cubicBezTo>
                    <a:cubicBezTo>
                      <a:pt x="27" y="657"/>
                      <a:pt x="33" y="658"/>
                      <a:pt x="39" y="658"/>
                    </a:cubicBezTo>
                    <a:cubicBezTo>
                      <a:pt x="52" y="658"/>
                      <a:pt x="63" y="651"/>
                      <a:pt x="63" y="644"/>
                    </a:cubicBezTo>
                    <a:cubicBezTo>
                      <a:pt x="94" y="571"/>
                      <a:pt x="115" y="499"/>
                      <a:pt x="146" y="426"/>
                    </a:cubicBezTo>
                    <a:cubicBezTo>
                      <a:pt x="177" y="343"/>
                      <a:pt x="219" y="270"/>
                      <a:pt x="260" y="197"/>
                    </a:cubicBezTo>
                    <a:cubicBezTo>
                      <a:pt x="291" y="146"/>
                      <a:pt x="322" y="104"/>
                      <a:pt x="353" y="52"/>
                    </a:cubicBezTo>
                    <a:cubicBezTo>
                      <a:pt x="374" y="42"/>
                      <a:pt x="364" y="21"/>
                      <a:pt x="353" y="11"/>
                    </a:cubicBezTo>
                    <a:cubicBezTo>
                      <a:pt x="343" y="1"/>
                      <a:pt x="343" y="1"/>
                      <a:pt x="332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61"/>
              <p:cNvSpPr/>
              <p:nvPr/>
            </p:nvSpPr>
            <p:spPr>
              <a:xfrm>
                <a:off x="10946929" y="1649827"/>
                <a:ext cx="243669" cy="325840"/>
              </a:xfrm>
              <a:custGeom>
                <a:avLst/>
                <a:gdLst/>
                <a:ahLst/>
                <a:cxnLst/>
                <a:rect l="l" t="t" r="r" b="b"/>
                <a:pathLst>
                  <a:path w="4368" h="5841" extrusionOk="0">
                    <a:moveTo>
                      <a:pt x="3278" y="0"/>
                    </a:moveTo>
                    <a:cubicBezTo>
                      <a:pt x="3227" y="0"/>
                      <a:pt x="3185" y="52"/>
                      <a:pt x="3185" y="104"/>
                    </a:cubicBezTo>
                    <a:lnTo>
                      <a:pt x="3185" y="145"/>
                    </a:lnTo>
                    <a:lnTo>
                      <a:pt x="3174" y="177"/>
                    </a:lnTo>
                    <a:cubicBezTo>
                      <a:pt x="3123" y="115"/>
                      <a:pt x="3040" y="73"/>
                      <a:pt x="2957" y="42"/>
                    </a:cubicBezTo>
                    <a:cubicBezTo>
                      <a:pt x="2905" y="21"/>
                      <a:pt x="2842" y="11"/>
                      <a:pt x="2770" y="11"/>
                    </a:cubicBezTo>
                    <a:cubicBezTo>
                      <a:pt x="2739" y="11"/>
                      <a:pt x="2697" y="11"/>
                      <a:pt x="2656" y="21"/>
                    </a:cubicBezTo>
                    <a:cubicBezTo>
                      <a:pt x="2563" y="32"/>
                      <a:pt x="2469" y="62"/>
                      <a:pt x="2365" y="115"/>
                    </a:cubicBezTo>
                    <a:cubicBezTo>
                      <a:pt x="2272" y="156"/>
                      <a:pt x="2179" y="218"/>
                      <a:pt x="2075" y="291"/>
                    </a:cubicBezTo>
                    <a:cubicBezTo>
                      <a:pt x="1982" y="364"/>
                      <a:pt x="1888" y="447"/>
                      <a:pt x="1805" y="540"/>
                    </a:cubicBezTo>
                    <a:cubicBezTo>
                      <a:pt x="1722" y="623"/>
                      <a:pt x="1650" y="716"/>
                      <a:pt x="1567" y="830"/>
                    </a:cubicBezTo>
                    <a:cubicBezTo>
                      <a:pt x="1505" y="913"/>
                      <a:pt x="1443" y="1007"/>
                      <a:pt x="1390" y="1111"/>
                    </a:cubicBezTo>
                    <a:lnTo>
                      <a:pt x="1370" y="1152"/>
                    </a:lnTo>
                    <a:cubicBezTo>
                      <a:pt x="1370" y="1141"/>
                      <a:pt x="1360" y="1141"/>
                      <a:pt x="1349" y="1141"/>
                    </a:cubicBezTo>
                    <a:lnTo>
                      <a:pt x="1318" y="1141"/>
                    </a:lnTo>
                    <a:cubicBezTo>
                      <a:pt x="1287" y="1152"/>
                      <a:pt x="1266" y="1173"/>
                      <a:pt x="1256" y="1194"/>
                    </a:cubicBezTo>
                    <a:cubicBezTo>
                      <a:pt x="1245" y="1224"/>
                      <a:pt x="1235" y="1245"/>
                      <a:pt x="1245" y="1266"/>
                    </a:cubicBezTo>
                    <a:cubicBezTo>
                      <a:pt x="1266" y="1318"/>
                      <a:pt x="1277" y="1359"/>
                      <a:pt x="1287" y="1411"/>
                    </a:cubicBezTo>
                    <a:cubicBezTo>
                      <a:pt x="1277" y="1452"/>
                      <a:pt x="1277" y="1473"/>
                      <a:pt x="1297" y="1494"/>
                    </a:cubicBezTo>
                    <a:cubicBezTo>
                      <a:pt x="1297" y="1505"/>
                      <a:pt x="1297" y="1505"/>
                      <a:pt x="1307" y="1505"/>
                    </a:cubicBezTo>
                    <a:lnTo>
                      <a:pt x="1307" y="1525"/>
                    </a:lnTo>
                    <a:lnTo>
                      <a:pt x="1307" y="1535"/>
                    </a:lnTo>
                    <a:cubicBezTo>
                      <a:pt x="1318" y="1650"/>
                      <a:pt x="1318" y="1764"/>
                      <a:pt x="1307" y="1878"/>
                    </a:cubicBezTo>
                    <a:cubicBezTo>
                      <a:pt x="1287" y="2023"/>
                      <a:pt x="1245" y="2169"/>
                      <a:pt x="1183" y="2314"/>
                    </a:cubicBezTo>
                    <a:cubicBezTo>
                      <a:pt x="1048" y="2625"/>
                      <a:pt x="862" y="2915"/>
                      <a:pt x="675" y="3185"/>
                    </a:cubicBezTo>
                    <a:cubicBezTo>
                      <a:pt x="592" y="3299"/>
                      <a:pt x="519" y="3403"/>
                      <a:pt x="447" y="3517"/>
                    </a:cubicBezTo>
                    <a:cubicBezTo>
                      <a:pt x="239" y="3849"/>
                      <a:pt x="0" y="4285"/>
                      <a:pt x="62" y="4751"/>
                    </a:cubicBezTo>
                    <a:cubicBezTo>
                      <a:pt x="83" y="4969"/>
                      <a:pt x="166" y="5198"/>
                      <a:pt x="301" y="5394"/>
                    </a:cubicBezTo>
                    <a:cubicBezTo>
                      <a:pt x="415" y="5560"/>
                      <a:pt x="550" y="5675"/>
                      <a:pt x="696" y="5747"/>
                    </a:cubicBezTo>
                    <a:cubicBezTo>
                      <a:pt x="809" y="5809"/>
                      <a:pt x="945" y="5841"/>
                      <a:pt x="1079" y="5841"/>
                    </a:cubicBezTo>
                    <a:lnTo>
                      <a:pt x="1152" y="5841"/>
                    </a:lnTo>
                    <a:cubicBezTo>
                      <a:pt x="1318" y="5830"/>
                      <a:pt x="1473" y="5778"/>
                      <a:pt x="1660" y="5695"/>
                    </a:cubicBezTo>
                    <a:cubicBezTo>
                      <a:pt x="1816" y="5622"/>
                      <a:pt x="1971" y="5519"/>
                      <a:pt x="2148" y="5384"/>
                    </a:cubicBezTo>
                    <a:cubicBezTo>
                      <a:pt x="2314" y="5260"/>
                      <a:pt x="2480" y="5115"/>
                      <a:pt x="2656" y="4938"/>
                    </a:cubicBezTo>
                    <a:cubicBezTo>
                      <a:pt x="2946" y="4647"/>
                      <a:pt x="3247" y="4305"/>
                      <a:pt x="3548" y="3891"/>
                    </a:cubicBezTo>
                    <a:cubicBezTo>
                      <a:pt x="3735" y="3642"/>
                      <a:pt x="3891" y="3403"/>
                      <a:pt x="4036" y="3164"/>
                    </a:cubicBezTo>
                    <a:cubicBezTo>
                      <a:pt x="4098" y="3061"/>
                      <a:pt x="4149" y="2957"/>
                      <a:pt x="4202" y="2874"/>
                    </a:cubicBezTo>
                    <a:cubicBezTo>
                      <a:pt x="4223" y="2832"/>
                      <a:pt x="4243" y="2791"/>
                      <a:pt x="4253" y="2749"/>
                    </a:cubicBezTo>
                    <a:cubicBezTo>
                      <a:pt x="4295" y="2666"/>
                      <a:pt x="4326" y="2593"/>
                      <a:pt x="4357" y="2501"/>
                    </a:cubicBezTo>
                    <a:cubicBezTo>
                      <a:pt x="4368" y="2459"/>
                      <a:pt x="4336" y="2407"/>
                      <a:pt x="4305" y="2386"/>
                    </a:cubicBezTo>
                    <a:cubicBezTo>
                      <a:pt x="4285" y="2355"/>
                      <a:pt x="4264" y="2335"/>
                      <a:pt x="4243" y="2324"/>
                    </a:cubicBezTo>
                    <a:lnTo>
                      <a:pt x="4223" y="2324"/>
                    </a:lnTo>
                    <a:cubicBezTo>
                      <a:pt x="4149" y="2293"/>
                      <a:pt x="4087" y="2252"/>
                      <a:pt x="4025" y="2210"/>
                    </a:cubicBezTo>
                    <a:cubicBezTo>
                      <a:pt x="3953" y="2158"/>
                      <a:pt x="3891" y="2086"/>
                      <a:pt x="3838" y="2023"/>
                    </a:cubicBezTo>
                    <a:cubicBezTo>
                      <a:pt x="3755" y="1909"/>
                      <a:pt x="3693" y="1795"/>
                      <a:pt x="3631" y="1650"/>
                    </a:cubicBezTo>
                    <a:cubicBezTo>
                      <a:pt x="3527" y="1422"/>
                      <a:pt x="3465" y="1152"/>
                      <a:pt x="3423" y="830"/>
                    </a:cubicBezTo>
                    <a:lnTo>
                      <a:pt x="3423" y="862"/>
                    </a:lnTo>
                    <a:cubicBezTo>
                      <a:pt x="3413" y="768"/>
                      <a:pt x="3403" y="685"/>
                      <a:pt x="3393" y="592"/>
                    </a:cubicBezTo>
                    <a:cubicBezTo>
                      <a:pt x="3403" y="571"/>
                      <a:pt x="3403" y="550"/>
                      <a:pt x="3393" y="540"/>
                    </a:cubicBezTo>
                    <a:lnTo>
                      <a:pt x="3393" y="519"/>
                    </a:lnTo>
                    <a:cubicBezTo>
                      <a:pt x="3382" y="384"/>
                      <a:pt x="3382" y="249"/>
                      <a:pt x="3382" y="104"/>
                    </a:cubicBezTo>
                    <a:cubicBezTo>
                      <a:pt x="3382" y="73"/>
                      <a:pt x="3372" y="52"/>
                      <a:pt x="3351" y="32"/>
                    </a:cubicBezTo>
                    <a:cubicBezTo>
                      <a:pt x="3330" y="11"/>
                      <a:pt x="3310" y="0"/>
                      <a:pt x="3278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61"/>
              <p:cNvSpPr/>
              <p:nvPr/>
            </p:nvSpPr>
            <p:spPr>
              <a:xfrm>
                <a:off x="11015825" y="1649827"/>
                <a:ext cx="122727" cy="108837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951" extrusionOk="0">
                    <a:moveTo>
                      <a:pt x="2043" y="0"/>
                    </a:moveTo>
                    <a:cubicBezTo>
                      <a:pt x="1992" y="0"/>
                      <a:pt x="1939" y="42"/>
                      <a:pt x="1939" y="104"/>
                    </a:cubicBezTo>
                    <a:lnTo>
                      <a:pt x="1939" y="145"/>
                    </a:lnTo>
                    <a:lnTo>
                      <a:pt x="1939" y="177"/>
                    </a:lnTo>
                    <a:cubicBezTo>
                      <a:pt x="1888" y="115"/>
                      <a:pt x="1815" y="73"/>
                      <a:pt x="1722" y="42"/>
                    </a:cubicBezTo>
                    <a:cubicBezTo>
                      <a:pt x="1670" y="21"/>
                      <a:pt x="1607" y="11"/>
                      <a:pt x="1535" y="11"/>
                    </a:cubicBezTo>
                    <a:cubicBezTo>
                      <a:pt x="1504" y="11"/>
                      <a:pt x="1462" y="11"/>
                      <a:pt x="1421" y="21"/>
                    </a:cubicBezTo>
                    <a:cubicBezTo>
                      <a:pt x="1328" y="32"/>
                      <a:pt x="1234" y="62"/>
                      <a:pt x="1130" y="115"/>
                    </a:cubicBezTo>
                    <a:cubicBezTo>
                      <a:pt x="1037" y="156"/>
                      <a:pt x="944" y="218"/>
                      <a:pt x="840" y="291"/>
                    </a:cubicBezTo>
                    <a:cubicBezTo>
                      <a:pt x="747" y="364"/>
                      <a:pt x="653" y="447"/>
                      <a:pt x="570" y="540"/>
                    </a:cubicBezTo>
                    <a:cubicBezTo>
                      <a:pt x="487" y="623"/>
                      <a:pt x="404" y="716"/>
                      <a:pt x="332" y="820"/>
                    </a:cubicBezTo>
                    <a:cubicBezTo>
                      <a:pt x="259" y="913"/>
                      <a:pt x="208" y="1007"/>
                      <a:pt x="155" y="1111"/>
                    </a:cubicBezTo>
                    <a:lnTo>
                      <a:pt x="135" y="1152"/>
                    </a:lnTo>
                    <a:cubicBezTo>
                      <a:pt x="135" y="1141"/>
                      <a:pt x="125" y="1141"/>
                      <a:pt x="114" y="1141"/>
                    </a:cubicBezTo>
                    <a:lnTo>
                      <a:pt x="83" y="1141"/>
                    </a:lnTo>
                    <a:cubicBezTo>
                      <a:pt x="52" y="1152"/>
                      <a:pt x="31" y="1173"/>
                      <a:pt x="21" y="1194"/>
                    </a:cubicBezTo>
                    <a:cubicBezTo>
                      <a:pt x="0" y="1224"/>
                      <a:pt x="0" y="1245"/>
                      <a:pt x="10" y="1266"/>
                    </a:cubicBezTo>
                    <a:cubicBezTo>
                      <a:pt x="21" y="1318"/>
                      <a:pt x="42" y="1369"/>
                      <a:pt x="52" y="1411"/>
                    </a:cubicBezTo>
                    <a:cubicBezTo>
                      <a:pt x="42" y="1452"/>
                      <a:pt x="42" y="1473"/>
                      <a:pt x="52" y="1494"/>
                    </a:cubicBezTo>
                    <a:lnTo>
                      <a:pt x="62" y="1505"/>
                    </a:lnTo>
                    <a:lnTo>
                      <a:pt x="72" y="1535"/>
                    </a:lnTo>
                    <a:cubicBezTo>
                      <a:pt x="83" y="1650"/>
                      <a:pt x="83" y="1774"/>
                      <a:pt x="62" y="1878"/>
                    </a:cubicBezTo>
                    <a:cubicBezTo>
                      <a:pt x="62" y="1909"/>
                      <a:pt x="62" y="1930"/>
                      <a:pt x="52" y="1950"/>
                    </a:cubicBezTo>
                    <a:cubicBezTo>
                      <a:pt x="321" y="1930"/>
                      <a:pt x="581" y="1888"/>
                      <a:pt x="840" y="1805"/>
                    </a:cubicBezTo>
                    <a:lnTo>
                      <a:pt x="830" y="1805"/>
                    </a:lnTo>
                    <a:cubicBezTo>
                      <a:pt x="1089" y="1733"/>
                      <a:pt x="1328" y="1618"/>
                      <a:pt x="1556" y="1484"/>
                    </a:cubicBezTo>
                    <a:lnTo>
                      <a:pt x="1556" y="1473"/>
                    </a:lnTo>
                    <a:cubicBezTo>
                      <a:pt x="1639" y="1422"/>
                      <a:pt x="1722" y="1369"/>
                      <a:pt x="1794" y="1307"/>
                    </a:cubicBezTo>
                    <a:cubicBezTo>
                      <a:pt x="1867" y="1245"/>
                      <a:pt x="1939" y="1183"/>
                      <a:pt x="2002" y="1111"/>
                    </a:cubicBezTo>
                    <a:cubicBezTo>
                      <a:pt x="2054" y="1058"/>
                      <a:pt x="2105" y="996"/>
                      <a:pt x="2147" y="945"/>
                    </a:cubicBezTo>
                    <a:cubicBezTo>
                      <a:pt x="2158" y="913"/>
                      <a:pt x="2178" y="892"/>
                      <a:pt x="2199" y="872"/>
                    </a:cubicBezTo>
                    <a:cubicBezTo>
                      <a:pt x="2188" y="862"/>
                      <a:pt x="2188" y="851"/>
                      <a:pt x="2188" y="830"/>
                    </a:cubicBezTo>
                    <a:lnTo>
                      <a:pt x="2188" y="862"/>
                    </a:lnTo>
                    <a:cubicBezTo>
                      <a:pt x="2188" y="809"/>
                      <a:pt x="2178" y="758"/>
                      <a:pt x="2178" y="706"/>
                    </a:cubicBezTo>
                    <a:lnTo>
                      <a:pt x="2168" y="592"/>
                    </a:lnTo>
                    <a:lnTo>
                      <a:pt x="2168" y="540"/>
                    </a:lnTo>
                    <a:lnTo>
                      <a:pt x="2158" y="519"/>
                    </a:lnTo>
                    <a:cubicBezTo>
                      <a:pt x="2147" y="384"/>
                      <a:pt x="2147" y="239"/>
                      <a:pt x="2147" y="104"/>
                    </a:cubicBezTo>
                    <a:cubicBezTo>
                      <a:pt x="2147" y="73"/>
                      <a:pt x="2137" y="52"/>
                      <a:pt x="2116" y="32"/>
                    </a:cubicBezTo>
                    <a:cubicBezTo>
                      <a:pt x="2095" y="11"/>
                      <a:pt x="2075" y="0"/>
                      <a:pt x="2043" y="0"/>
                    </a:cubicBezTo>
                    <a:close/>
                  </a:path>
                </a:pathLst>
              </a:custGeom>
              <a:solidFill>
                <a:srgbClr val="E39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61"/>
              <p:cNvSpPr/>
              <p:nvPr/>
            </p:nvSpPr>
            <p:spPr>
              <a:xfrm>
                <a:off x="10692323" y="1551422"/>
                <a:ext cx="99018" cy="117539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107" extrusionOk="0">
                    <a:moveTo>
                      <a:pt x="581" y="1"/>
                    </a:moveTo>
                    <a:cubicBezTo>
                      <a:pt x="540" y="1"/>
                      <a:pt x="498" y="1"/>
                      <a:pt x="447" y="22"/>
                    </a:cubicBezTo>
                    <a:cubicBezTo>
                      <a:pt x="394" y="32"/>
                      <a:pt x="343" y="63"/>
                      <a:pt x="301" y="104"/>
                    </a:cubicBezTo>
                    <a:cubicBezTo>
                      <a:pt x="249" y="136"/>
                      <a:pt x="208" y="187"/>
                      <a:pt x="166" y="240"/>
                    </a:cubicBezTo>
                    <a:cubicBezTo>
                      <a:pt x="94" y="353"/>
                      <a:pt x="42" y="489"/>
                      <a:pt x="21" y="634"/>
                    </a:cubicBezTo>
                    <a:cubicBezTo>
                      <a:pt x="0" y="779"/>
                      <a:pt x="11" y="934"/>
                      <a:pt x="52" y="1100"/>
                    </a:cubicBezTo>
                    <a:cubicBezTo>
                      <a:pt x="73" y="1173"/>
                      <a:pt x="104" y="1256"/>
                      <a:pt x="145" y="1349"/>
                    </a:cubicBezTo>
                    <a:cubicBezTo>
                      <a:pt x="187" y="1432"/>
                      <a:pt x="239" y="1515"/>
                      <a:pt x="291" y="1588"/>
                    </a:cubicBezTo>
                    <a:cubicBezTo>
                      <a:pt x="332" y="1650"/>
                      <a:pt x="394" y="1713"/>
                      <a:pt x="457" y="1775"/>
                    </a:cubicBezTo>
                    <a:cubicBezTo>
                      <a:pt x="519" y="1826"/>
                      <a:pt x="581" y="1879"/>
                      <a:pt x="675" y="1941"/>
                    </a:cubicBezTo>
                    <a:cubicBezTo>
                      <a:pt x="809" y="2024"/>
                      <a:pt x="965" y="2075"/>
                      <a:pt x="1141" y="2096"/>
                    </a:cubicBezTo>
                    <a:cubicBezTo>
                      <a:pt x="1183" y="2107"/>
                      <a:pt x="1235" y="2107"/>
                      <a:pt x="1286" y="2107"/>
                    </a:cubicBezTo>
                    <a:cubicBezTo>
                      <a:pt x="1422" y="2107"/>
                      <a:pt x="1556" y="2086"/>
                      <a:pt x="1701" y="2045"/>
                    </a:cubicBezTo>
                    <a:cubicBezTo>
                      <a:pt x="1722" y="2034"/>
                      <a:pt x="1743" y="2013"/>
                      <a:pt x="1754" y="1992"/>
                    </a:cubicBezTo>
                    <a:cubicBezTo>
                      <a:pt x="1774" y="1972"/>
                      <a:pt x="1774" y="1941"/>
                      <a:pt x="1764" y="1909"/>
                    </a:cubicBezTo>
                    <a:cubicBezTo>
                      <a:pt x="1754" y="1879"/>
                      <a:pt x="1712" y="1847"/>
                      <a:pt x="1671" y="1847"/>
                    </a:cubicBezTo>
                    <a:cubicBezTo>
                      <a:pt x="1660" y="1847"/>
                      <a:pt x="1639" y="1847"/>
                      <a:pt x="1629" y="1858"/>
                    </a:cubicBezTo>
                    <a:cubicBezTo>
                      <a:pt x="1588" y="1474"/>
                      <a:pt x="1525" y="1153"/>
                      <a:pt x="1422" y="872"/>
                    </a:cubicBezTo>
                    <a:cubicBezTo>
                      <a:pt x="1359" y="706"/>
                      <a:pt x="1276" y="551"/>
                      <a:pt x="1183" y="416"/>
                    </a:cubicBezTo>
                    <a:cubicBezTo>
                      <a:pt x="1079" y="250"/>
                      <a:pt x="954" y="136"/>
                      <a:pt x="820" y="63"/>
                    </a:cubicBezTo>
                    <a:cubicBezTo>
                      <a:pt x="768" y="32"/>
                      <a:pt x="705" y="12"/>
                      <a:pt x="643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61"/>
              <p:cNvSpPr/>
              <p:nvPr/>
            </p:nvSpPr>
            <p:spPr>
              <a:xfrm>
                <a:off x="10707330" y="1582104"/>
                <a:ext cx="42899" cy="2091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75" extrusionOk="0">
                    <a:moveTo>
                      <a:pt x="157" y="1"/>
                    </a:moveTo>
                    <a:cubicBezTo>
                      <a:pt x="115" y="1"/>
                      <a:pt x="74" y="11"/>
                      <a:pt x="42" y="22"/>
                    </a:cubicBezTo>
                    <a:cubicBezTo>
                      <a:pt x="12" y="32"/>
                      <a:pt x="1" y="63"/>
                      <a:pt x="12" y="84"/>
                    </a:cubicBezTo>
                    <a:cubicBezTo>
                      <a:pt x="12" y="94"/>
                      <a:pt x="22" y="105"/>
                      <a:pt x="32" y="115"/>
                    </a:cubicBezTo>
                    <a:lnTo>
                      <a:pt x="74" y="115"/>
                    </a:lnTo>
                    <a:lnTo>
                      <a:pt x="84" y="105"/>
                    </a:lnTo>
                    <a:cubicBezTo>
                      <a:pt x="115" y="105"/>
                      <a:pt x="136" y="105"/>
                      <a:pt x="157" y="94"/>
                    </a:cubicBezTo>
                    <a:lnTo>
                      <a:pt x="229" y="94"/>
                    </a:lnTo>
                    <a:cubicBezTo>
                      <a:pt x="271" y="105"/>
                      <a:pt x="312" y="105"/>
                      <a:pt x="353" y="125"/>
                    </a:cubicBezTo>
                    <a:cubicBezTo>
                      <a:pt x="406" y="135"/>
                      <a:pt x="447" y="156"/>
                      <a:pt x="489" y="188"/>
                    </a:cubicBezTo>
                    <a:cubicBezTo>
                      <a:pt x="539" y="228"/>
                      <a:pt x="590" y="268"/>
                      <a:pt x="631" y="309"/>
                    </a:cubicBezTo>
                    <a:lnTo>
                      <a:pt x="631" y="309"/>
                    </a:lnTo>
                    <a:cubicBezTo>
                      <a:pt x="647" y="325"/>
                      <a:pt x="656" y="336"/>
                      <a:pt x="665" y="354"/>
                    </a:cubicBezTo>
                    <a:cubicBezTo>
                      <a:pt x="675" y="364"/>
                      <a:pt x="685" y="374"/>
                      <a:pt x="706" y="374"/>
                    </a:cubicBezTo>
                    <a:cubicBezTo>
                      <a:pt x="717" y="374"/>
                      <a:pt x="727" y="374"/>
                      <a:pt x="738" y="364"/>
                    </a:cubicBezTo>
                    <a:cubicBezTo>
                      <a:pt x="768" y="354"/>
                      <a:pt x="768" y="312"/>
                      <a:pt x="758" y="291"/>
                    </a:cubicBezTo>
                    <a:cubicBezTo>
                      <a:pt x="717" y="239"/>
                      <a:pt x="675" y="188"/>
                      <a:pt x="623" y="146"/>
                    </a:cubicBezTo>
                    <a:cubicBezTo>
                      <a:pt x="572" y="105"/>
                      <a:pt x="510" y="63"/>
                      <a:pt x="447" y="42"/>
                    </a:cubicBezTo>
                    <a:cubicBezTo>
                      <a:pt x="385" y="11"/>
                      <a:pt x="312" y="1"/>
                      <a:pt x="250" y="1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61"/>
              <p:cNvSpPr/>
              <p:nvPr/>
            </p:nvSpPr>
            <p:spPr>
              <a:xfrm>
                <a:off x="10705043" y="1255758"/>
                <a:ext cx="553220" cy="497714"/>
              </a:xfrm>
              <a:custGeom>
                <a:avLst/>
                <a:gdLst/>
                <a:ahLst/>
                <a:cxnLst/>
                <a:rect l="l" t="t" r="r" b="b"/>
                <a:pathLst>
                  <a:path w="9917" h="8922" extrusionOk="0">
                    <a:moveTo>
                      <a:pt x="4917" y="1"/>
                    </a:moveTo>
                    <a:cubicBezTo>
                      <a:pt x="4647" y="1"/>
                      <a:pt x="4378" y="31"/>
                      <a:pt x="4067" y="93"/>
                    </a:cubicBezTo>
                    <a:cubicBezTo>
                      <a:pt x="3745" y="167"/>
                      <a:pt x="3423" y="270"/>
                      <a:pt x="3071" y="425"/>
                    </a:cubicBezTo>
                    <a:cubicBezTo>
                      <a:pt x="2760" y="561"/>
                      <a:pt x="2438" y="727"/>
                      <a:pt x="2106" y="923"/>
                    </a:cubicBezTo>
                    <a:cubicBezTo>
                      <a:pt x="1370" y="1380"/>
                      <a:pt x="706" y="1919"/>
                      <a:pt x="156" y="2386"/>
                    </a:cubicBezTo>
                    <a:cubicBezTo>
                      <a:pt x="136" y="2407"/>
                      <a:pt x="125" y="2417"/>
                      <a:pt x="115" y="2449"/>
                    </a:cubicBezTo>
                    <a:lnTo>
                      <a:pt x="115" y="2469"/>
                    </a:lnTo>
                    <a:cubicBezTo>
                      <a:pt x="104" y="2479"/>
                      <a:pt x="94" y="2490"/>
                      <a:pt x="94" y="2511"/>
                    </a:cubicBezTo>
                    <a:cubicBezTo>
                      <a:pt x="21" y="3019"/>
                      <a:pt x="0" y="3548"/>
                      <a:pt x="42" y="4088"/>
                    </a:cubicBezTo>
                    <a:cubicBezTo>
                      <a:pt x="83" y="4637"/>
                      <a:pt x="187" y="5176"/>
                      <a:pt x="343" y="5695"/>
                    </a:cubicBezTo>
                    <a:cubicBezTo>
                      <a:pt x="592" y="6494"/>
                      <a:pt x="1090" y="7583"/>
                      <a:pt x="2096" y="8278"/>
                    </a:cubicBezTo>
                    <a:cubicBezTo>
                      <a:pt x="2314" y="8423"/>
                      <a:pt x="2552" y="8558"/>
                      <a:pt x="2801" y="8652"/>
                    </a:cubicBezTo>
                    <a:cubicBezTo>
                      <a:pt x="3050" y="8755"/>
                      <a:pt x="3320" y="8828"/>
                      <a:pt x="3600" y="8869"/>
                    </a:cubicBezTo>
                    <a:cubicBezTo>
                      <a:pt x="3828" y="8911"/>
                      <a:pt x="4067" y="8921"/>
                      <a:pt x="4295" y="8921"/>
                    </a:cubicBezTo>
                    <a:cubicBezTo>
                      <a:pt x="4617" y="8921"/>
                      <a:pt x="4949" y="8890"/>
                      <a:pt x="5281" y="8828"/>
                    </a:cubicBezTo>
                    <a:cubicBezTo>
                      <a:pt x="5851" y="8714"/>
                      <a:pt x="6401" y="8506"/>
                      <a:pt x="6888" y="8205"/>
                    </a:cubicBezTo>
                    <a:cubicBezTo>
                      <a:pt x="7386" y="7915"/>
                      <a:pt x="7822" y="7521"/>
                      <a:pt x="8133" y="7085"/>
                    </a:cubicBezTo>
                    <a:cubicBezTo>
                      <a:pt x="8330" y="6815"/>
                      <a:pt x="8476" y="6515"/>
                      <a:pt x="8579" y="6204"/>
                    </a:cubicBezTo>
                    <a:cubicBezTo>
                      <a:pt x="8641" y="6038"/>
                      <a:pt x="8683" y="5861"/>
                      <a:pt x="8714" y="5685"/>
                    </a:cubicBezTo>
                    <a:cubicBezTo>
                      <a:pt x="8755" y="5457"/>
                      <a:pt x="8766" y="5218"/>
                      <a:pt x="8766" y="5063"/>
                    </a:cubicBezTo>
                    <a:cubicBezTo>
                      <a:pt x="8983" y="5052"/>
                      <a:pt x="9170" y="5000"/>
                      <a:pt x="9336" y="4917"/>
                    </a:cubicBezTo>
                    <a:cubicBezTo>
                      <a:pt x="9502" y="4844"/>
                      <a:pt x="9637" y="4731"/>
                      <a:pt x="9730" y="4585"/>
                    </a:cubicBezTo>
                    <a:cubicBezTo>
                      <a:pt x="9824" y="4461"/>
                      <a:pt x="9875" y="4305"/>
                      <a:pt x="9896" y="4139"/>
                    </a:cubicBezTo>
                    <a:cubicBezTo>
                      <a:pt x="9917" y="3984"/>
                      <a:pt x="9907" y="3818"/>
                      <a:pt x="9855" y="3652"/>
                    </a:cubicBezTo>
                    <a:cubicBezTo>
                      <a:pt x="9813" y="3496"/>
                      <a:pt x="9751" y="3351"/>
                      <a:pt x="9658" y="3205"/>
                    </a:cubicBezTo>
                    <a:cubicBezTo>
                      <a:pt x="9575" y="3081"/>
                      <a:pt x="9461" y="2967"/>
                      <a:pt x="9336" y="2873"/>
                    </a:cubicBezTo>
                    <a:cubicBezTo>
                      <a:pt x="9202" y="2790"/>
                      <a:pt x="9046" y="2728"/>
                      <a:pt x="8900" y="2718"/>
                    </a:cubicBezTo>
                    <a:cubicBezTo>
                      <a:pt x="8870" y="2707"/>
                      <a:pt x="8849" y="2707"/>
                      <a:pt x="8817" y="2707"/>
                    </a:cubicBezTo>
                    <a:cubicBezTo>
                      <a:pt x="8683" y="2707"/>
                      <a:pt x="8538" y="2749"/>
                      <a:pt x="8413" y="2811"/>
                    </a:cubicBezTo>
                    <a:cubicBezTo>
                      <a:pt x="8320" y="2853"/>
                      <a:pt x="8227" y="2915"/>
                      <a:pt x="8133" y="2998"/>
                    </a:cubicBezTo>
                    <a:cubicBezTo>
                      <a:pt x="8123" y="2884"/>
                      <a:pt x="8091" y="2770"/>
                      <a:pt x="8040" y="2583"/>
                    </a:cubicBezTo>
                    <a:cubicBezTo>
                      <a:pt x="7998" y="2438"/>
                      <a:pt x="7957" y="2293"/>
                      <a:pt x="7905" y="2147"/>
                    </a:cubicBezTo>
                    <a:cubicBezTo>
                      <a:pt x="7801" y="1857"/>
                      <a:pt x="7666" y="1587"/>
                      <a:pt x="7510" y="1349"/>
                    </a:cubicBezTo>
                    <a:cubicBezTo>
                      <a:pt x="7355" y="1100"/>
                      <a:pt x="7158" y="882"/>
                      <a:pt x="6940" y="695"/>
                    </a:cubicBezTo>
                    <a:cubicBezTo>
                      <a:pt x="6712" y="498"/>
                      <a:pt x="6442" y="342"/>
                      <a:pt x="6141" y="229"/>
                    </a:cubicBezTo>
                    <a:cubicBezTo>
                      <a:pt x="5975" y="167"/>
                      <a:pt x="5799" y="114"/>
                      <a:pt x="5623" y="73"/>
                    </a:cubicBezTo>
                    <a:cubicBezTo>
                      <a:pt x="5467" y="42"/>
                      <a:pt x="5301" y="21"/>
                      <a:pt x="5104" y="11"/>
                    </a:cubicBezTo>
                    <a:cubicBezTo>
                      <a:pt x="5042" y="1"/>
                      <a:pt x="4979" y="1"/>
                      <a:pt x="4917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61"/>
              <p:cNvSpPr/>
              <p:nvPr/>
            </p:nvSpPr>
            <p:spPr>
              <a:xfrm>
                <a:off x="10705043" y="1255758"/>
                <a:ext cx="452026" cy="230894"/>
              </a:xfrm>
              <a:custGeom>
                <a:avLst/>
                <a:gdLst/>
                <a:ahLst/>
                <a:cxnLst/>
                <a:rect l="l" t="t" r="r" b="b"/>
                <a:pathLst>
                  <a:path w="8103" h="4139" extrusionOk="0">
                    <a:moveTo>
                      <a:pt x="4917" y="1"/>
                    </a:moveTo>
                    <a:cubicBezTo>
                      <a:pt x="4647" y="1"/>
                      <a:pt x="4378" y="31"/>
                      <a:pt x="4067" y="93"/>
                    </a:cubicBezTo>
                    <a:cubicBezTo>
                      <a:pt x="3745" y="156"/>
                      <a:pt x="3423" y="270"/>
                      <a:pt x="3071" y="425"/>
                    </a:cubicBezTo>
                    <a:cubicBezTo>
                      <a:pt x="2760" y="561"/>
                      <a:pt x="2438" y="716"/>
                      <a:pt x="2106" y="923"/>
                    </a:cubicBezTo>
                    <a:cubicBezTo>
                      <a:pt x="1370" y="1370"/>
                      <a:pt x="706" y="1909"/>
                      <a:pt x="156" y="2386"/>
                    </a:cubicBezTo>
                    <a:cubicBezTo>
                      <a:pt x="136" y="2396"/>
                      <a:pt x="115" y="2417"/>
                      <a:pt x="115" y="2449"/>
                    </a:cubicBezTo>
                    <a:lnTo>
                      <a:pt x="115" y="2469"/>
                    </a:lnTo>
                    <a:cubicBezTo>
                      <a:pt x="104" y="2469"/>
                      <a:pt x="94" y="2490"/>
                      <a:pt x="94" y="2511"/>
                    </a:cubicBezTo>
                    <a:cubicBezTo>
                      <a:pt x="21" y="3009"/>
                      <a:pt x="0" y="3537"/>
                      <a:pt x="32" y="4067"/>
                    </a:cubicBezTo>
                    <a:cubicBezTo>
                      <a:pt x="385" y="4118"/>
                      <a:pt x="737" y="4139"/>
                      <a:pt x="1100" y="4139"/>
                    </a:cubicBezTo>
                    <a:cubicBezTo>
                      <a:pt x="1795" y="4139"/>
                      <a:pt x="2490" y="4046"/>
                      <a:pt x="3165" y="3859"/>
                    </a:cubicBezTo>
                    <a:cubicBezTo>
                      <a:pt x="3476" y="3776"/>
                      <a:pt x="3776" y="3673"/>
                      <a:pt x="4077" y="3548"/>
                    </a:cubicBezTo>
                    <a:cubicBezTo>
                      <a:pt x="4378" y="3434"/>
                      <a:pt x="4658" y="3288"/>
                      <a:pt x="4938" y="3133"/>
                    </a:cubicBezTo>
                    <a:lnTo>
                      <a:pt x="4949" y="3133"/>
                    </a:lnTo>
                    <a:cubicBezTo>
                      <a:pt x="5177" y="2998"/>
                      <a:pt x="5405" y="2843"/>
                      <a:pt x="5623" y="2687"/>
                    </a:cubicBezTo>
                    <a:cubicBezTo>
                      <a:pt x="5841" y="2521"/>
                      <a:pt x="6048" y="2345"/>
                      <a:pt x="6235" y="2147"/>
                    </a:cubicBezTo>
                    <a:cubicBezTo>
                      <a:pt x="6318" y="2064"/>
                      <a:pt x="6401" y="1981"/>
                      <a:pt x="6484" y="1888"/>
                    </a:cubicBezTo>
                    <a:cubicBezTo>
                      <a:pt x="6494" y="1878"/>
                      <a:pt x="6505" y="1878"/>
                      <a:pt x="6505" y="1878"/>
                    </a:cubicBezTo>
                    <a:cubicBezTo>
                      <a:pt x="6515" y="1878"/>
                      <a:pt x="6525" y="1878"/>
                      <a:pt x="6525" y="1888"/>
                    </a:cubicBezTo>
                    <a:cubicBezTo>
                      <a:pt x="6535" y="1888"/>
                      <a:pt x="6546" y="1909"/>
                      <a:pt x="6546" y="1919"/>
                    </a:cubicBezTo>
                    <a:cubicBezTo>
                      <a:pt x="6556" y="1981"/>
                      <a:pt x="6577" y="2044"/>
                      <a:pt x="6598" y="2096"/>
                    </a:cubicBezTo>
                    <a:lnTo>
                      <a:pt x="6588" y="2085"/>
                    </a:lnTo>
                    <a:lnTo>
                      <a:pt x="6588" y="2085"/>
                    </a:lnTo>
                    <a:cubicBezTo>
                      <a:pt x="6639" y="2220"/>
                      <a:pt x="6691" y="2345"/>
                      <a:pt x="6754" y="2469"/>
                    </a:cubicBezTo>
                    <a:cubicBezTo>
                      <a:pt x="6816" y="2604"/>
                      <a:pt x="6888" y="2728"/>
                      <a:pt x="6971" y="2843"/>
                    </a:cubicBezTo>
                    <a:cubicBezTo>
                      <a:pt x="7065" y="2977"/>
                      <a:pt x="7169" y="3112"/>
                      <a:pt x="7293" y="3216"/>
                    </a:cubicBezTo>
                    <a:cubicBezTo>
                      <a:pt x="7344" y="3268"/>
                      <a:pt x="7417" y="3309"/>
                      <a:pt x="7480" y="3351"/>
                    </a:cubicBezTo>
                    <a:lnTo>
                      <a:pt x="7490" y="3351"/>
                    </a:lnTo>
                    <a:cubicBezTo>
                      <a:pt x="7542" y="3371"/>
                      <a:pt x="7593" y="3392"/>
                      <a:pt x="7646" y="3403"/>
                    </a:cubicBezTo>
                    <a:lnTo>
                      <a:pt x="7635" y="3403"/>
                    </a:lnTo>
                    <a:cubicBezTo>
                      <a:pt x="7676" y="3413"/>
                      <a:pt x="7718" y="3413"/>
                      <a:pt x="7749" y="3413"/>
                    </a:cubicBezTo>
                    <a:lnTo>
                      <a:pt x="7759" y="3413"/>
                    </a:lnTo>
                    <a:cubicBezTo>
                      <a:pt x="7780" y="3413"/>
                      <a:pt x="7801" y="3403"/>
                      <a:pt x="7832" y="3392"/>
                    </a:cubicBezTo>
                    <a:cubicBezTo>
                      <a:pt x="7853" y="3392"/>
                      <a:pt x="7874" y="3371"/>
                      <a:pt x="7895" y="3361"/>
                    </a:cubicBezTo>
                    <a:cubicBezTo>
                      <a:pt x="7912" y="3352"/>
                      <a:pt x="7929" y="3337"/>
                      <a:pt x="7946" y="3320"/>
                    </a:cubicBezTo>
                    <a:lnTo>
                      <a:pt x="7946" y="3320"/>
                    </a:lnTo>
                    <a:cubicBezTo>
                      <a:pt x="7946" y="3320"/>
                      <a:pt x="7946" y="3320"/>
                      <a:pt x="7946" y="3320"/>
                    </a:cubicBezTo>
                    <a:cubicBezTo>
                      <a:pt x="7947" y="3319"/>
                      <a:pt x="7948" y="3318"/>
                      <a:pt x="7949" y="3317"/>
                    </a:cubicBezTo>
                    <a:lnTo>
                      <a:pt x="7949" y="3317"/>
                    </a:lnTo>
                    <a:cubicBezTo>
                      <a:pt x="7951" y="3315"/>
                      <a:pt x="7954" y="3312"/>
                      <a:pt x="7957" y="3309"/>
                    </a:cubicBezTo>
                    <a:lnTo>
                      <a:pt x="7957" y="3309"/>
                    </a:lnTo>
                    <a:cubicBezTo>
                      <a:pt x="7957" y="3309"/>
                      <a:pt x="7957" y="3309"/>
                      <a:pt x="7956" y="3309"/>
                    </a:cubicBezTo>
                    <a:lnTo>
                      <a:pt x="7956" y="3309"/>
                    </a:lnTo>
                    <a:cubicBezTo>
                      <a:pt x="7982" y="3281"/>
                      <a:pt x="7999" y="3254"/>
                      <a:pt x="8008" y="3226"/>
                    </a:cubicBezTo>
                    <a:cubicBezTo>
                      <a:pt x="8040" y="3164"/>
                      <a:pt x="8061" y="3102"/>
                      <a:pt x="8071" y="3029"/>
                    </a:cubicBezTo>
                    <a:cubicBezTo>
                      <a:pt x="8091" y="2956"/>
                      <a:pt x="8102" y="2894"/>
                      <a:pt x="8102" y="2822"/>
                    </a:cubicBezTo>
                    <a:cubicBezTo>
                      <a:pt x="8091" y="2760"/>
                      <a:pt x="8071" y="2677"/>
                      <a:pt x="8040" y="2583"/>
                    </a:cubicBezTo>
                    <a:cubicBezTo>
                      <a:pt x="8008" y="2438"/>
                      <a:pt x="7957" y="2293"/>
                      <a:pt x="7905" y="2147"/>
                    </a:cubicBezTo>
                    <a:cubicBezTo>
                      <a:pt x="7801" y="1857"/>
                      <a:pt x="7666" y="1587"/>
                      <a:pt x="7521" y="1349"/>
                    </a:cubicBezTo>
                    <a:cubicBezTo>
                      <a:pt x="7355" y="1100"/>
                      <a:pt x="7169" y="872"/>
                      <a:pt x="6940" y="685"/>
                    </a:cubicBezTo>
                    <a:cubicBezTo>
                      <a:pt x="6712" y="488"/>
                      <a:pt x="6442" y="332"/>
                      <a:pt x="6141" y="218"/>
                    </a:cubicBezTo>
                    <a:cubicBezTo>
                      <a:pt x="5986" y="156"/>
                      <a:pt x="5809" y="114"/>
                      <a:pt x="5633" y="73"/>
                    </a:cubicBezTo>
                    <a:cubicBezTo>
                      <a:pt x="5467" y="31"/>
                      <a:pt x="5291" y="11"/>
                      <a:pt x="5104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61"/>
              <p:cNvSpPr/>
              <p:nvPr/>
            </p:nvSpPr>
            <p:spPr>
              <a:xfrm>
                <a:off x="10993789" y="1465791"/>
                <a:ext cx="264477" cy="283611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5084" extrusionOk="0">
                    <a:moveTo>
                      <a:pt x="4710" y="1"/>
                    </a:moveTo>
                    <a:cubicBezTo>
                      <a:pt x="4710" y="21"/>
                      <a:pt x="4699" y="53"/>
                      <a:pt x="4699" y="84"/>
                    </a:cubicBezTo>
                    <a:cubicBezTo>
                      <a:pt x="4690" y="136"/>
                      <a:pt x="4679" y="187"/>
                      <a:pt x="4658" y="240"/>
                    </a:cubicBezTo>
                    <a:cubicBezTo>
                      <a:pt x="4637" y="291"/>
                      <a:pt x="4616" y="343"/>
                      <a:pt x="4596" y="385"/>
                    </a:cubicBezTo>
                    <a:cubicBezTo>
                      <a:pt x="4544" y="489"/>
                      <a:pt x="4471" y="581"/>
                      <a:pt x="4388" y="664"/>
                    </a:cubicBezTo>
                    <a:cubicBezTo>
                      <a:pt x="4316" y="747"/>
                      <a:pt x="4222" y="820"/>
                      <a:pt x="4119" y="883"/>
                    </a:cubicBezTo>
                    <a:cubicBezTo>
                      <a:pt x="4015" y="945"/>
                      <a:pt x="3890" y="996"/>
                      <a:pt x="3777" y="1038"/>
                    </a:cubicBezTo>
                    <a:cubicBezTo>
                      <a:pt x="3714" y="1059"/>
                      <a:pt x="3641" y="1069"/>
                      <a:pt x="3579" y="1079"/>
                    </a:cubicBezTo>
                    <a:cubicBezTo>
                      <a:pt x="3507" y="1100"/>
                      <a:pt x="3445" y="1111"/>
                      <a:pt x="3372" y="1111"/>
                    </a:cubicBezTo>
                    <a:cubicBezTo>
                      <a:pt x="3392" y="1225"/>
                      <a:pt x="3392" y="1339"/>
                      <a:pt x="3392" y="1453"/>
                    </a:cubicBezTo>
                    <a:cubicBezTo>
                      <a:pt x="3383" y="1588"/>
                      <a:pt x="3372" y="1722"/>
                      <a:pt x="3351" y="1847"/>
                    </a:cubicBezTo>
                    <a:cubicBezTo>
                      <a:pt x="3330" y="1961"/>
                      <a:pt x="3300" y="2075"/>
                      <a:pt x="3268" y="2190"/>
                    </a:cubicBezTo>
                    <a:cubicBezTo>
                      <a:pt x="3237" y="2293"/>
                      <a:pt x="3196" y="2397"/>
                      <a:pt x="3154" y="2501"/>
                    </a:cubicBezTo>
                    <a:cubicBezTo>
                      <a:pt x="2978" y="2926"/>
                      <a:pt x="2719" y="3320"/>
                      <a:pt x="2417" y="3663"/>
                    </a:cubicBezTo>
                    <a:cubicBezTo>
                      <a:pt x="2179" y="3932"/>
                      <a:pt x="1919" y="4171"/>
                      <a:pt x="1640" y="4368"/>
                    </a:cubicBezTo>
                    <a:cubicBezTo>
                      <a:pt x="1495" y="4482"/>
                      <a:pt x="1329" y="4575"/>
                      <a:pt x="1173" y="4668"/>
                    </a:cubicBezTo>
                    <a:cubicBezTo>
                      <a:pt x="1007" y="4751"/>
                      <a:pt x="841" y="4824"/>
                      <a:pt x="665" y="4887"/>
                    </a:cubicBezTo>
                    <a:cubicBezTo>
                      <a:pt x="499" y="4949"/>
                      <a:pt x="333" y="5000"/>
                      <a:pt x="156" y="5042"/>
                    </a:cubicBezTo>
                    <a:cubicBezTo>
                      <a:pt x="115" y="5058"/>
                      <a:pt x="74" y="5068"/>
                      <a:pt x="33" y="5077"/>
                    </a:cubicBezTo>
                    <a:lnTo>
                      <a:pt x="33" y="5077"/>
                    </a:lnTo>
                    <a:cubicBezTo>
                      <a:pt x="60" y="5073"/>
                      <a:pt x="82" y="5070"/>
                      <a:pt x="105" y="5063"/>
                    </a:cubicBezTo>
                    <a:cubicBezTo>
                      <a:pt x="686" y="4949"/>
                      <a:pt x="1225" y="4741"/>
                      <a:pt x="1712" y="4440"/>
                    </a:cubicBezTo>
                    <a:cubicBezTo>
                      <a:pt x="2221" y="4150"/>
                      <a:pt x="2646" y="3756"/>
                      <a:pt x="2957" y="3320"/>
                    </a:cubicBezTo>
                    <a:cubicBezTo>
                      <a:pt x="3154" y="3050"/>
                      <a:pt x="3309" y="2750"/>
                      <a:pt x="3413" y="2439"/>
                    </a:cubicBezTo>
                    <a:cubicBezTo>
                      <a:pt x="3465" y="2273"/>
                      <a:pt x="3507" y="2096"/>
                      <a:pt x="3538" y="1920"/>
                    </a:cubicBezTo>
                    <a:cubicBezTo>
                      <a:pt x="3579" y="1692"/>
                      <a:pt x="3590" y="1453"/>
                      <a:pt x="3600" y="1298"/>
                    </a:cubicBezTo>
                    <a:cubicBezTo>
                      <a:pt x="3807" y="1287"/>
                      <a:pt x="3994" y="1245"/>
                      <a:pt x="4171" y="1162"/>
                    </a:cubicBezTo>
                    <a:cubicBezTo>
                      <a:pt x="4326" y="1079"/>
                      <a:pt x="4471" y="966"/>
                      <a:pt x="4565" y="820"/>
                    </a:cubicBezTo>
                    <a:cubicBezTo>
                      <a:pt x="4648" y="696"/>
                      <a:pt x="4699" y="540"/>
                      <a:pt x="4720" y="374"/>
                    </a:cubicBezTo>
                    <a:cubicBezTo>
                      <a:pt x="4741" y="250"/>
                      <a:pt x="4731" y="125"/>
                      <a:pt x="4710" y="1"/>
                    </a:cubicBezTo>
                    <a:close/>
                    <a:moveTo>
                      <a:pt x="33" y="5077"/>
                    </a:moveTo>
                    <a:cubicBezTo>
                      <a:pt x="23" y="5079"/>
                      <a:pt x="12" y="5081"/>
                      <a:pt x="1" y="5083"/>
                    </a:cubicBezTo>
                    <a:cubicBezTo>
                      <a:pt x="12" y="5081"/>
                      <a:pt x="23" y="5079"/>
                      <a:pt x="33" y="5077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61"/>
              <p:cNvSpPr/>
              <p:nvPr/>
            </p:nvSpPr>
            <p:spPr>
              <a:xfrm>
                <a:off x="10981070" y="1430534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61"/>
              <p:cNvSpPr/>
              <p:nvPr/>
            </p:nvSpPr>
            <p:spPr>
              <a:xfrm>
                <a:off x="10981070" y="1430534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61"/>
              <p:cNvSpPr/>
              <p:nvPr/>
            </p:nvSpPr>
            <p:spPr>
              <a:xfrm>
                <a:off x="10980457" y="1430534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61"/>
              <p:cNvSpPr/>
              <p:nvPr/>
            </p:nvSpPr>
            <p:spPr>
              <a:xfrm>
                <a:off x="10881549" y="1471035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61"/>
              <p:cNvSpPr/>
              <p:nvPr/>
            </p:nvSpPr>
            <p:spPr>
              <a:xfrm>
                <a:off x="11183014" y="1439181"/>
                <a:ext cx="28450" cy="72632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02" extrusionOk="0">
                    <a:moveTo>
                      <a:pt x="42" y="0"/>
                    </a:moveTo>
                    <a:cubicBezTo>
                      <a:pt x="32" y="0"/>
                      <a:pt x="21" y="11"/>
                      <a:pt x="11" y="32"/>
                    </a:cubicBezTo>
                    <a:cubicBezTo>
                      <a:pt x="0" y="53"/>
                      <a:pt x="11" y="94"/>
                      <a:pt x="42" y="104"/>
                    </a:cubicBezTo>
                    <a:cubicBezTo>
                      <a:pt x="73" y="115"/>
                      <a:pt x="94" y="125"/>
                      <a:pt x="125" y="146"/>
                    </a:cubicBezTo>
                    <a:cubicBezTo>
                      <a:pt x="153" y="164"/>
                      <a:pt x="180" y="182"/>
                      <a:pt x="200" y="208"/>
                    </a:cubicBezTo>
                    <a:lnTo>
                      <a:pt x="200" y="208"/>
                    </a:lnTo>
                    <a:cubicBezTo>
                      <a:pt x="199" y="208"/>
                      <a:pt x="198" y="208"/>
                      <a:pt x="198" y="208"/>
                    </a:cubicBezTo>
                    <a:lnTo>
                      <a:pt x="198" y="208"/>
                    </a:lnTo>
                    <a:cubicBezTo>
                      <a:pt x="201" y="211"/>
                      <a:pt x="204" y="214"/>
                      <a:pt x="207" y="218"/>
                    </a:cubicBezTo>
                    <a:lnTo>
                      <a:pt x="207" y="218"/>
                    </a:lnTo>
                    <a:cubicBezTo>
                      <a:pt x="208" y="218"/>
                      <a:pt x="208" y="218"/>
                      <a:pt x="208" y="219"/>
                    </a:cubicBezTo>
                    <a:cubicBezTo>
                      <a:pt x="208" y="219"/>
                      <a:pt x="208" y="218"/>
                      <a:pt x="208" y="218"/>
                    </a:cubicBezTo>
                    <a:lnTo>
                      <a:pt x="208" y="218"/>
                    </a:lnTo>
                    <a:cubicBezTo>
                      <a:pt x="235" y="248"/>
                      <a:pt x="262" y="285"/>
                      <a:pt x="281" y="322"/>
                    </a:cubicBezTo>
                    <a:cubicBezTo>
                      <a:pt x="312" y="385"/>
                      <a:pt x="343" y="457"/>
                      <a:pt x="353" y="530"/>
                    </a:cubicBezTo>
                    <a:cubicBezTo>
                      <a:pt x="374" y="634"/>
                      <a:pt x="385" y="747"/>
                      <a:pt x="374" y="862"/>
                    </a:cubicBezTo>
                    <a:lnTo>
                      <a:pt x="385" y="851"/>
                    </a:lnTo>
                    <a:lnTo>
                      <a:pt x="385" y="851"/>
                    </a:lnTo>
                    <a:cubicBezTo>
                      <a:pt x="374" y="955"/>
                      <a:pt x="353" y="1058"/>
                      <a:pt x="322" y="1162"/>
                    </a:cubicBezTo>
                    <a:cubicBezTo>
                      <a:pt x="312" y="1173"/>
                      <a:pt x="312" y="1194"/>
                      <a:pt x="302" y="1214"/>
                    </a:cubicBezTo>
                    <a:cubicBezTo>
                      <a:pt x="291" y="1245"/>
                      <a:pt x="302" y="1277"/>
                      <a:pt x="332" y="1297"/>
                    </a:cubicBezTo>
                    <a:cubicBezTo>
                      <a:pt x="338" y="1300"/>
                      <a:pt x="344" y="1301"/>
                      <a:pt x="351" y="1301"/>
                    </a:cubicBezTo>
                    <a:cubicBezTo>
                      <a:pt x="372" y="1301"/>
                      <a:pt x="397" y="1290"/>
                      <a:pt x="405" y="1266"/>
                    </a:cubicBezTo>
                    <a:cubicBezTo>
                      <a:pt x="457" y="1162"/>
                      <a:pt x="478" y="1058"/>
                      <a:pt x="488" y="945"/>
                    </a:cubicBezTo>
                    <a:cubicBezTo>
                      <a:pt x="509" y="820"/>
                      <a:pt x="509" y="685"/>
                      <a:pt x="488" y="561"/>
                    </a:cubicBezTo>
                    <a:cubicBezTo>
                      <a:pt x="468" y="436"/>
                      <a:pt x="426" y="322"/>
                      <a:pt x="353" y="219"/>
                    </a:cubicBezTo>
                    <a:cubicBezTo>
                      <a:pt x="291" y="115"/>
                      <a:pt x="198" y="42"/>
                      <a:pt x="94" y="0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61"/>
              <p:cNvSpPr/>
              <p:nvPr/>
            </p:nvSpPr>
            <p:spPr>
              <a:xfrm>
                <a:off x="11183014" y="1424119"/>
                <a:ext cx="38826" cy="21477"/>
              </a:xfrm>
              <a:custGeom>
                <a:avLst/>
                <a:gdLst/>
                <a:ahLst/>
                <a:cxnLst/>
                <a:rect l="l" t="t" r="r" b="b"/>
                <a:pathLst>
                  <a:path w="696" h="385" extrusionOk="0">
                    <a:moveTo>
                      <a:pt x="405" y="1"/>
                    </a:moveTo>
                    <a:cubicBezTo>
                      <a:pt x="364" y="11"/>
                      <a:pt x="322" y="11"/>
                      <a:pt x="281" y="21"/>
                    </a:cubicBezTo>
                    <a:lnTo>
                      <a:pt x="187" y="53"/>
                    </a:lnTo>
                    <a:lnTo>
                      <a:pt x="94" y="115"/>
                    </a:lnTo>
                    <a:cubicBezTo>
                      <a:pt x="63" y="146"/>
                      <a:pt x="42" y="167"/>
                      <a:pt x="21" y="208"/>
                    </a:cubicBezTo>
                    <a:cubicBezTo>
                      <a:pt x="21" y="219"/>
                      <a:pt x="11" y="240"/>
                      <a:pt x="11" y="260"/>
                    </a:cubicBezTo>
                    <a:cubicBezTo>
                      <a:pt x="0" y="281"/>
                      <a:pt x="0" y="302"/>
                      <a:pt x="0" y="312"/>
                    </a:cubicBezTo>
                    <a:cubicBezTo>
                      <a:pt x="0" y="343"/>
                      <a:pt x="32" y="374"/>
                      <a:pt x="63" y="385"/>
                    </a:cubicBezTo>
                    <a:cubicBezTo>
                      <a:pt x="83" y="385"/>
                      <a:pt x="104" y="374"/>
                      <a:pt x="115" y="364"/>
                    </a:cubicBezTo>
                    <a:cubicBezTo>
                      <a:pt x="136" y="353"/>
                      <a:pt x="136" y="343"/>
                      <a:pt x="146" y="323"/>
                    </a:cubicBezTo>
                    <a:lnTo>
                      <a:pt x="146" y="302"/>
                    </a:lnTo>
                    <a:cubicBezTo>
                      <a:pt x="156" y="291"/>
                      <a:pt x="166" y="270"/>
                      <a:pt x="166" y="260"/>
                    </a:cubicBezTo>
                    <a:cubicBezTo>
                      <a:pt x="187" y="240"/>
                      <a:pt x="198" y="219"/>
                      <a:pt x="219" y="208"/>
                    </a:cubicBezTo>
                    <a:cubicBezTo>
                      <a:pt x="239" y="187"/>
                      <a:pt x="270" y="167"/>
                      <a:pt x="291" y="146"/>
                    </a:cubicBezTo>
                    <a:cubicBezTo>
                      <a:pt x="332" y="136"/>
                      <a:pt x="364" y="125"/>
                      <a:pt x="405" y="115"/>
                    </a:cubicBezTo>
                    <a:cubicBezTo>
                      <a:pt x="447" y="104"/>
                      <a:pt x="478" y="104"/>
                      <a:pt x="519" y="104"/>
                    </a:cubicBezTo>
                    <a:cubicBezTo>
                      <a:pt x="540" y="104"/>
                      <a:pt x="561" y="104"/>
                      <a:pt x="592" y="115"/>
                    </a:cubicBezTo>
                    <a:cubicBezTo>
                      <a:pt x="602" y="115"/>
                      <a:pt x="613" y="125"/>
                      <a:pt x="623" y="136"/>
                    </a:cubicBezTo>
                    <a:lnTo>
                      <a:pt x="634" y="136"/>
                    </a:lnTo>
                    <a:cubicBezTo>
                      <a:pt x="644" y="141"/>
                      <a:pt x="654" y="143"/>
                      <a:pt x="663" y="143"/>
                    </a:cubicBezTo>
                    <a:cubicBezTo>
                      <a:pt x="672" y="143"/>
                      <a:pt x="680" y="141"/>
                      <a:pt x="685" y="136"/>
                    </a:cubicBezTo>
                    <a:cubicBezTo>
                      <a:pt x="696" y="115"/>
                      <a:pt x="696" y="94"/>
                      <a:pt x="675" y="84"/>
                    </a:cubicBezTo>
                    <a:cubicBezTo>
                      <a:pt x="634" y="42"/>
                      <a:pt x="571" y="21"/>
                      <a:pt x="509" y="11"/>
                    </a:cubicBezTo>
                    <a:cubicBezTo>
                      <a:pt x="478" y="11"/>
                      <a:pt x="447" y="1"/>
                      <a:pt x="415" y="1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61"/>
              <p:cNvSpPr/>
              <p:nvPr/>
            </p:nvSpPr>
            <p:spPr>
              <a:xfrm>
                <a:off x="10681334" y="1198466"/>
                <a:ext cx="496542" cy="260460"/>
              </a:xfrm>
              <a:custGeom>
                <a:avLst/>
                <a:gdLst/>
                <a:ahLst/>
                <a:cxnLst/>
                <a:rect l="l" t="t" r="r" b="b"/>
                <a:pathLst>
                  <a:path w="8901" h="4669" extrusionOk="0">
                    <a:moveTo>
                      <a:pt x="5457" y="0"/>
                    </a:moveTo>
                    <a:cubicBezTo>
                      <a:pt x="5311" y="0"/>
                      <a:pt x="5145" y="11"/>
                      <a:pt x="4959" y="21"/>
                    </a:cubicBezTo>
                    <a:cubicBezTo>
                      <a:pt x="4326" y="104"/>
                      <a:pt x="3641" y="301"/>
                      <a:pt x="2946" y="633"/>
                    </a:cubicBezTo>
                    <a:cubicBezTo>
                      <a:pt x="2645" y="768"/>
                      <a:pt x="2345" y="945"/>
                      <a:pt x="2044" y="1131"/>
                    </a:cubicBezTo>
                    <a:cubicBezTo>
                      <a:pt x="1712" y="1328"/>
                      <a:pt x="1463" y="1515"/>
                      <a:pt x="1224" y="1701"/>
                    </a:cubicBezTo>
                    <a:cubicBezTo>
                      <a:pt x="819" y="2054"/>
                      <a:pt x="508" y="2438"/>
                      <a:pt x="301" y="2853"/>
                    </a:cubicBezTo>
                    <a:cubicBezTo>
                      <a:pt x="187" y="3071"/>
                      <a:pt x="104" y="3299"/>
                      <a:pt x="52" y="3548"/>
                    </a:cubicBezTo>
                    <a:cubicBezTo>
                      <a:pt x="10" y="3693"/>
                      <a:pt x="0" y="3849"/>
                      <a:pt x="0" y="3994"/>
                    </a:cubicBezTo>
                    <a:cubicBezTo>
                      <a:pt x="0" y="4139"/>
                      <a:pt x="21" y="4285"/>
                      <a:pt x="63" y="4440"/>
                    </a:cubicBezTo>
                    <a:cubicBezTo>
                      <a:pt x="73" y="4471"/>
                      <a:pt x="83" y="4481"/>
                      <a:pt x="104" y="4502"/>
                    </a:cubicBezTo>
                    <a:lnTo>
                      <a:pt x="114" y="4513"/>
                    </a:lnTo>
                    <a:cubicBezTo>
                      <a:pt x="125" y="4534"/>
                      <a:pt x="146" y="4564"/>
                      <a:pt x="176" y="4564"/>
                    </a:cubicBezTo>
                    <a:cubicBezTo>
                      <a:pt x="488" y="4637"/>
                      <a:pt x="819" y="4668"/>
                      <a:pt x="1151" y="4668"/>
                    </a:cubicBezTo>
                    <a:lnTo>
                      <a:pt x="1193" y="4668"/>
                    </a:lnTo>
                    <a:cubicBezTo>
                      <a:pt x="1494" y="4668"/>
                      <a:pt x="1836" y="4637"/>
                      <a:pt x="2189" y="4585"/>
                    </a:cubicBezTo>
                    <a:cubicBezTo>
                      <a:pt x="2863" y="4481"/>
                      <a:pt x="3548" y="4285"/>
                      <a:pt x="4212" y="3983"/>
                    </a:cubicBezTo>
                    <a:cubicBezTo>
                      <a:pt x="4668" y="3787"/>
                      <a:pt x="5104" y="3538"/>
                      <a:pt x="5487" y="3257"/>
                    </a:cubicBezTo>
                    <a:cubicBezTo>
                      <a:pt x="5529" y="3247"/>
                      <a:pt x="5560" y="3216"/>
                      <a:pt x="5570" y="3164"/>
                    </a:cubicBezTo>
                    <a:cubicBezTo>
                      <a:pt x="5602" y="2946"/>
                      <a:pt x="5591" y="2718"/>
                      <a:pt x="5550" y="2510"/>
                    </a:cubicBezTo>
                    <a:cubicBezTo>
                      <a:pt x="5519" y="2376"/>
                      <a:pt x="5477" y="2252"/>
                      <a:pt x="5425" y="2127"/>
                    </a:cubicBezTo>
                    <a:lnTo>
                      <a:pt x="5425" y="2127"/>
                    </a:lnTo>
                    <a:cubicBezTo>
                      <a:pt x="5508" y="2199"/>
                      <a:pt x="5560" y="2252"/>
                      <a:pt x="5602" y="2282"/>
                    </a:cubicBezTo>
                    <a:cubicBezTo>
                      <a:pt x="5716" y="2397"/>
                      <a:pt x="5819" y="2531"/>
                      <a:pt x="5923" y="2687"/>
                    </a:cubicBezTo>
                    <a:lnTo>
                      <a:pt x="6017" y="2874"/>
                    </a:lnTo>
                    <a:cubicBezTo>
                      <a:pt x="6027" y="2905"/>
                      <a:pt x="6058" y="2925"/>
                      <a:pt x="6079" y="2925"/>
                    </a:cubicBezTo>
                    <a:cubicBezTo>
                      <a:pt x="6100" y="2946"/>
                      <a:pt x="6121" y="2957"/>
                      <a:pt x="6151" y="2957"/>
                    </a:cubicBezTo>
                    <a:cubicBezTo>
                      <a:pt x="6162" y="2957"/>
                      <a:pt x="6162" y="2957"/>
                      <a:pt x="6172" y="2946"/>
                    </a:cubicBezTo>
                    <a:cubicBezTo>
                      <a:pt x="6421" y="2884"/>
                      <a:pt x="6784" y="2749"/>
                      <a:pt x="7054" y="2459"/>
                    </a:cubicBezTo>
                    <a:lnTo>
                      <a:pt x="7085" y="2573"/>
                    </a:lnTo>
                    <a:lnTo>
                      <a:pt x="7096" y="2604"/>
                    </a:lnTo>
                    <a:cubicBezTo>
                      <a:pt x="7116" y="2656"/>
                      <a:pt x="7137" y="2697"/>
                      <a:pt x="7158" y="2749"/>
                    </a:cubicBezTo>
                    <a:cubicBezTo>
                      <a:pt x="7251" y="2988"/>
                      <a:pt x="7334" y="3195"/>
                      <a:pt x="7428" y="3382"/>
                    </a:cubicBezTo>
                    <a:cubicBezTo>
                      <a:pt x="7552" y="3631"/>
                      <a:pt x="7656" y="3828"/>
                      <a:pt x="7780" y="3983"/>
                    </a:cubicBezTo>
                    <a:cubicBezTo>
                      <a:pt x="7873" y="4108"/>
                      <a:pt x="8018" y="4274"/>
                      <a:pt x="8226" y="4347"/>
                    </a:cubicBezTo>
                    <a:cubicBezTo>
                      <a:pt x="8278" y="4368"/>
                      <a:pt x="8330" y="4378"/>
                      <a:pt x="8382" y="4378"/>
                    </a:cubicBezTo>
                    <a:cubicBezTo>
                      <a:pt x="8516" y="4378"/>
                      <a:pt x="8662" y="4305"/>
                      <a:pt x="8755" y="4202"/>
                    </a:cubicBezTo>
                    <a:cubicBezTo>
                      <a:pt x="8818" y="4119"/>
                      <a:pt x="8869" y="3994"/>
                      <a:pt x="8880" y="3849"/>
                    </a:cubicBezTo>
                    <a:cubicBezTo>
                      <a:pt x="8901" y="3734"/>
                      <a:pt x="8890" y="3610"/>
                      <a:pt x="8880" y="3444"/>
                    </a:cubicBezTo>
                    <a:cubicBezTo>
                      <a:pt x="8869" y="3340"/>
                      <a:pt x="8848" y="3227"/>
                      <a:pt x="8827" y="3133"/>
                    </a:cubicBezTo>
                    <a:lnTo>
                      <a:pt x="8818" y="3112"/>
                    </a:lnTo>
                    <a:lnTo>
                      <a:pt x="8818" y="3102"/>
                    </a:lnTo>
                    <a:cubicBezTo>
                      <a:pt x="8776" y="2895"/>
                      <a:pt x="8745" y="2759"/>
                      <a:pt x="8714" y="2635"/>
                    </a:cubicBezTo>
                    <a:cubicBezTo>
                      <a:pt x="8631" y="2314"/>
                      <a:pt x="8506" y="2003"/>
                      <a:pt x="8350" y="1701"/>
                    </a:cubicBezTo>
                    <a:cubicBezTo>
                      <a:pt x="8195" y="1411"/>
                      <a:pt x="7998" y="1141"/>
                      <a:pt x="7769" y="903"/>
                    </a:cubicBezTo>
                    <a:cubicBezTo>
                      <a:pt x="7531" y="664"/>
                      <a:pt x="7251" y="467"/>
                      <a:pt x="6950" y="322"/>
                    </a:cubicBezTo>
                    <a:cubicBezTo>
                      <a:pt x="6504" y="104"/>
                      <a:pt x="6006" y="0"/>
                      <a:pt x="5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61"/>
              <p:cNvSpPr/>
              <p:nvPr/>
            </p:nvSpPr>
            <p:spPr>
              <a:xfrm>
                <a:off x="10676703" y="1269035"/>
                <a:ext cx="76425" cy="169029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3030" extrusionOk="0">
                    <a:moveTo>
                      <a:pt x="561" y="1183"/>
                    </a:moveTo>
                    <a:cubicBezTo>
                      <a:pt x="559" y="1186"/>
                      <a:pt x="558" y="1189"/>
                      <a:pt x="557" y="1192"/>
                    </a:cubicBezTo>
                    <a:lnTo>
                      <a:pt x="557" y="1192"/>
                    </a:lnTo>
                    <a:cubicBezTo>
                      <a:pt x="561" y="1188"/>
                      <a:pt x="561" y="1183"/>
                      <a:pt x="561" y="1183"/>
                    </a:cubicBezTo>
                    <a:close/>
                    <a:moveTo>
                      <a:pt x="1317" y="1"/>
                    </a:moveTo>
                    <a:cubicBezTo>
                      <a:pt x="1317" y="1"/>
                      <a:pt x="1307" y="1"/>
                      <a:pt x="1297" y="11"/>
                    </a:cubicBezTo>
                    <a:cubicBezTo>
                      <a:pt x="1204" y="94"/>
                      <a:pt x="1110" y="187"/>
                      <a:pt x="1027" y="281"/>
                    </a:cubicBezTo>
                    <a:cubicBezTo>
                      <a:pt x="934" y="385"/>
                      <a:pt x="861" y="489"/>
                      <a:pt x="778" y="592"/>
                    </a:cubicBezTo>
                    <a:cubicBezTo>
                      <a:pt x="695" y="696"/>
                      <a:pt x="623" y="810"/>
                      <a:pt x="550" y="924"/>
                    </a:cubicBezTo>
                    <a:cubicBezTo>
                      <a:pt x="467" y="1038"/>
                      <a:pt x="395" y="1162"/>
                      <a:pt x="332" y="1287"/>
                    </a:cubicBezTo>
                    <a:cubicBezTo>
                      <a:pt x="270" y="1411"/>
                      <a:pt x="218" y="1536"/>
                      <a:pt x="176" y="1660"/>
                    </a:cubicBezTo>
                    <a:cubicBezTo>
                      <a:pt x="125" y="1796"/>
                      <a:pt x="93" y="1920"/>
                      <a:pt x="63" y="2055"/>
                    </a:cubicBezTo>
                    <a:cubicBezTo>
                      <a:pt x="10" y="2324"/>
                      <a:pt x="0" y="2605"/>
                      <a:pt x="42" y="2874"/>
                    </a:cubicBezTo>
                    <a:lnTo>
                      <a:pt x="42" y="2916"/>
                    </a:lnTo>
                    <a:cubicBezTo>
                      <a:pt x="52" y="2947"/>
                      <a:pt x="63" y="2967"/>
                      <a:pt x="83" y="2988"/>
                    </a:cubicBezTo>
                    <a:cubicBezTo>
                      <a:pt x="114" y="3020"/>
                      <a:pt x="156" y="3030"/>
                      <a:pt x="197" y="3030"/>
                    </a:cubicBezTo>
                    <a:cubicBezTo>
                      <a:pt x="229" y="3030"/>
                      <a:pt x="270" y="3020"/>
                      <a:pt x="301" y="2988"/>
                    </a:cubicBezTo>
                    <a:cubicBezTo>
                      <a:pt x="342" y="2947"/>
                      <a:pt x="353" y="2895"/>
                      <a:pt x="342" y="2833"/>
                    </a:cubicBezTo>
                    <a:cubicBezTo>
                      <a:pt x="332" y="2791"/>
                      <a:pt x="322" y="2739"/>
                      <a:pt x="312" y="2688"/>
                    </a:cubicBezTo>
                    <a:cubicBezTo>
                      <a:pt x="291" y="2469"/>
                      <a:pt x="291" y="2252"/>
                      <a:pt x="322" y="2034"/>
                    </a:cubicBezTo>
                    <a:cubicBezTo>
                      <a:pt x="363" y="1746"/>
                      <a:pt x="444" y="1459"/>
                      <a:pt x="557" y="1192"/>
                    </a:cubicBezTo>
                    <a:lnTo>
                      <a:pt x="557" y="1192"/>
                    </a:lnTo>
                    <a:cubicBezTo>
                      <a:pt x="556" y="1193"/>
                      <a:pt x="553" y="1194"/>
                      <a:pt x="550" y="1194"/>
                    </a:cubicBezTo>
                    <a:cubicBezTo>
                      <a:pt x="612" y="1070"/>
                      <a:pt x="674" y="934"/>
                      <a:pt x="747" y="810"/>
                    </a:cubicBezTo>
                    <a:cubicBezTo>
                      <a:pt x="820" y="696"/>
                      <a:pt x="902" y="572"/>
                      <a:pt x="985" y="468"/>
                    </a:cubicBezTo>
                    <a:cubicBezTo>
                      <a:pt x="1089" y="323"/>
                      <a:pt x="1214" y="187"/>
                      <a:pt x="1349" y="63"/>
                    </a:cubicBezTo>
                    <a:cubicBezTo>
                      <a:pt x="1370" y="32"/>
                      <a:pt x="1349" y="1"/>
                      <a:pt x="1317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61"/>
              <p:cNvSpPr/>
              <p:nvPr/>
            </p:nvSpPr>
            <p:spPr>
              <a:xfrm>
                <a:off x="10716032" y="1311878"/>
                <a:ext cx="34810" cy="127357"/>
              </a:xfrm>
              <a:custGeom>
                <a:avLst/>
                <a:gdLst/>
                <a:ahLst/>
                <a:cxnLst/>
                <a:rect l="l" t="t" r="r" b="b"/>
                <a:pathLst>
                  <a:path w="624" h="2283" extrusionOk="0">
                    <a:moveTo>
                      <a:pt x="550" y="0"/>
                    </a:moveTo>
                    <a:cubicBezTo>
                      <a:pt x="529" y="0"/>
                      <a:pt x="509" y="11"/>
                      <a:pt x="499" y="32"/>
                    </a:cubicBezTo>
                    <a:cubicBezTo>
                      <a:pt x="446" y="104"/>
                      <a:pt x="405" y="177"/>
                      <a:pt x="363" y="249"/>
                    </a:cubicBezTo>
                    <a:cubicBezTo>
                      <a:pt x="322" y="332"/>
                      <a:pt x="280" y="415"/>
                      <a:pt x="250" y="498"/>
                    </a:cubicBezTo>
                    <a:cubicBezTo>
                      <a:pt x="208" y="592"/>
                      <a:pt x="177" y="675"/>
                      <a:pt x="146" y="768"/>
                    </a:cubicBezTo>
                    <a:cubicBezTo>
                      <a:pt x="115" y="862"/>
                      <a:pt x="84" y="965"/>
                      <a:pt x="63" y="1069"/>
                    </a:cubicBezTo>
                    <a:cubicBezTo>
                      <a:pt x="22" y="1256"/>
                      <a:pt x="1" y="1453"/>
                      <a:pt x="22" y="1650"/>
                    </a:cubicBezTo>
                    <a:cubicBezTo>
                      <a:pt x="22" y="1754"/>
                      <a:pt x="32" y="1847"/>
                      <a:pt x="63" y="1940"/>
                    </a:cubicBezTo>
                    <a:cubicBezTo>
                      <a:pt x="84" y="2033"/>
                      <a:pt x="115" y="2127"/>
                      <a:pt x="167" y="2210"/>
                    </a:cubicBezTo>
                    <a:cubicBezTo>
                      <a:pt x="187" y="2258"/>
                      <a:pt x="234" y="2283"/>
                      <a:pt x="282" y="2283"/>
                    </a:cubicBezTo>
                    <a:cubicBezTo>
                      <a:pt x="307" y="2283"/>
                      <a:pt x="332" y="2276"/>
                      <a:pt x="354" y="2262"/>
                    </a:cubicBezTo>
                    <a:cubicBezTo>
                      <a:pt x="384" y="2241"/>
                      <a:pt x="405" y="2220"/>
                      <a:pt x="416" y="2179"/>
                    </a:cubicBezTo>
                    <a:cubicBezTo>
                      <a:pt x="426" y="2148"/>
                      <a:pt x="416" y="2116"/>
                      <a:pt x="395" y="2075"/>
                    </a:cubicBezTo>
                    <a:cubicBezTo>
                      <a:pt x="384" y="2054"/>
                      <a:pt x="374" y="2033"/>
                      <a:pt x="363" y="2003"/>
                    </a:cubicBezTo>
                    <a:cubicBezTo>
                      <a:pt x="312" y="1888"/>
                      <a:pt x="280" y="1764"/>
                      <a:pt x="260" y="1629"/>
                    </a:cubicBezTo>
                    <a:cubicBezTo>
                      <a:pt x="229" y="1453"/>
                      <a:pt x="239" y="1266"/>
                      <a:pt x="260" y="1090"/>
                    </a:cubicBezTo>
                    <a:lnTo>
                      <a:pt x="260" y="1079"/>
                    </a:lnTo>
                    <a:cubicBezTo>
                      <a:pt x="280" y="975"/>
                      <a:pt x="301" y="862"/>
                      <a:pt x="333" y="758"/>
                    </a:cubicBezTo>
                    <a:cubicBezTo>
                      <a:pt x="363" y="643"/>
                      <a:pt x="395" y="530"/>
                      <a:pt x="436" y="426"/>
                    </a:cubicBezTo>
                    <a:cubicBezTo>
                      <a:pt x="488" y="312"/>
                      <a:pt x="540" y="198"/>
                      <a:pt x="602" y="94"/>
                    </a:cubicBezTo>
                    <a:cubicBezTo>
                      <a:pt x="623" y="63"/>
                      <a:pt x="612" y="21"/>
                      <a:pt x="582" y="11"/>
                    </a:cubicBezTo>
                    <a:cubicBezTo>
                      <a:pt x="571" y="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61"/>
              <p:cNvSpPr/>
              <p:nvPr/>
            </p:nvSpPr>
            <p:spPr>
              <a:xfrm>
                <a:off x="10939398" y="1281196"/>
                <a:ext cx="27223" cy="9985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790" extrusionOk="0">
                    <a:moveTo>
                      <a:pt x="42" y="156"/>
                    </a:moveTo>
                    <a:cubicBezTo>
                      <a:pt x="42" y="161"/>
                      <a:pt x="44" y="163"/>
                      <a:pt x="46" y="165"/>
                    </a:cubicBezTo>
                    <a:lnTo>
                      <a:pt x="46" y="165"/>
                    </a:lnTo>
                    <a:cubicBezTo>
                      <a:pt x="45" y="162"/>
                      <a:pt x="44" y="159"/>
                      <a:pt x="42" y="156"/>
                    </a:cubicBezTo>
                    <a:close/>
                    <a:moveTo>
                      <a:pt x="52" y="1"/>
                    </a:moveTo>
                    <a:cubicBezTo>
                      <a:pt x="42" y="1"/>
                      <a:pt x="42" y="11"/>
                      <a:pt x="32" y="11"/>
                    </a:cubicBezTo>
                    <a:cubicBezTo>
                      <a:pt x="1" y="22"/>
                      <a:pt x="1" y="52"/>
                      <a:pt x="11" y="84"/>
                    </a:cubicBezTo>
                    <a:cubicBezTo>
                      <a:pt x="22" y="115"/>
                      <a:pt x="32" y="146"/>
                      <a:pt x="52" y="167"/>
                    </a:cubicBezTo>
                    <a:cubicBezTo>
                      <a:pt x="52" y="167"/>
                      <a:pt x="49" y="167"/>
                      <a:pt x="46" y="165"/>
                    </a:cubicBezTo>
                    <a:lnTo>
                      <a:pt x="46" y="165"/>
                    </a:lnTo>
                    <a:cubicBezTo>
                      <a:pt x="158" y="432"/>
                      <a:pt x="229" y="709"/>
                      <a:pt x="271" y="986"/>
                    </a:cubicBezTo>
                    <a:lnTo>
                      <a:pt x="271" y="965"/>
                    </a:lnTo>
                    <a:cubicBezTo>
                      <a:pt x="280" y="1080"/>
                      <a:pt x="291" y="1193"/>
                      <a:pt x="291" y="1297"/>
                    </a:cubicBezTo>
                    <a:cubicBezTo>
                      <a:pt x="291" y="1412"/>
                      <a:pt x="280" y="1525"/>
                      <a:pt x="271" y="1640"/>
                    </a:cubicBezTo>
                    <a:lnTo>
                      <a:pt x="271" y="1661"/>
                    </a:lnTo>
                    <a:cubicBezTo>
                      <a:pt x="271" y="1671"/>
                      <a:pt x="271" y="1681"/>
                      <a:pt x="260" y="1681"/>
                    </a:cubicBezTo>
                    <a:cubicBezTo>
                      <a:pt x="260" y="1702"/>
                      <a:pt x="271" y="1723"/>
                      <a:pt x="280" y="1733"/>
                    </a:cubicBezTo>
                    <a:cubicBezTo>
                      <a:pt x="291" y="1764"/>
                      <a:pt x="312" y="1774"/>
                      <a:pt x="343" y="1785"/>
                    </a:cubicBezTo>
                    <a:cubicBezTo>
                      <a:pt x="349" y="1788"/>
                      <a:pt x="356" y="1789"/>
                      <a:pt x="363" y="1789"/>
                    </a:cubicBezTo>
                    <a:cubicBezTo>
                      <a:pt x="381" y="1789"/>
                      <a:pt x="401" y="1782"/>
                      <a:pt x="416" y="1774"/>
                    </a:cubicBezTo>
                    <a:cubicBezTo>
                      <a:pt x="457" y="1754"/>
                      <a:pt x="467" y="1723"/>
                      <a:pt x="467" y="1681"/>
                    </a:cubicBezTo>
                    <a:cubicBezTo>
                      <a:pt x="488" y="1401"/>
                      <a:pt x="467" y="1110"/>
                      <a:pt x="395" y="831"/>
                    </a:cubicBezTo>
                    <a:cubicBezTo>
                      <a:pt x="363" y="686"/>
                      <a:pt x="322" y="550"/>
                      <a:pt x="271" y="416"/>
                    </a:cubicBezTo>
                    <a:cubicBezTo>
                      <a:pt x="218" y="291"/>
                      <a:pt x="167" y="156"/>
                      <a:pt x="105" y="32"/>
                    </a:cubicBezTo>
                    <a:cubicBezTo>
                      <a:pt x="94" y="11"/>
                      <a:pt x="73" y="1"/>
                      <a:pt x="52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61"/>
              <p:cNvSpPr/>
              <p:nvPr/>
            </p:nvSpPr>
            <p:spPr>
              <a:xfrm>
                <a:off x="10939956" y="1243597"/>
                <a:ext cx="27837" cy="45911"/>
              </a:xfrm>
              <a:custGeom>
                <a:avLst/>
                <a:gdLst/>
                <a:ahLst/>
                <a:cxnLst/>
                <a:rect l="l" t="t" r="r" b="b"/>
                <a:pathLst>
                  <a:path w="499" h="823" extrusionOk="0">
                    <a:moveTo>
                      <a:pt x="42" y="0"/>
                    </a:moveTo>
                    <a:cubicBezTo>
                      <a:pt x="32" y="0"/>
                      <a:pt x="22" y="0"/>
                      <a:pt x="12" y="11"/>
                    </a:cubicBezTo>
                    <a:cubicBezTo>
                      <a:pt x="1" y="21"/>
                      <a:pt x="1" y="32"/>
                      <a:pt x="1" y="42"/>
                    </a:cubicBezTo>
                    <a:cubicBezTo>
                      <a:pt x="1" y="53"/>
                      <a:pt x="12" y="53"/>
                      <a:pt x="12" y="63"/>
                    </a:cubicBezTo>
                    <a:cubicBezTo>
                      <a:pt x="32" y="83"/>
                      <a:pt x="53" y="104"/>
                      <a:pt x="63" y="136"/>
                    </a:cubicBezTo>
                    <a:lnTo>
                      <a:pt x="63" y="125"/>
                    </a:lnTo>
                    <a:cubicBezTo>
                      <a:pt x="115" y="187"/>
                      <a:pt x="157" y="260"/>
                      <a:pt x="198" y="322"/>
                    </a:cubicBezTo>
                    <a:cubicBezTo>
                      <a:pt x="250" y="394"/>
                      <a:pt x="281" y="457"/>
                      <a:pt x="312" y="530"/>
                    </a:cubicBezTo>
                    <a:cubicBezTo>
                      <a:pt x="333" y="571"/>
                      <a:pt x="344" y="613"/>
                      <a:pt x="353" y="654"/>
                    </a:cubicBezTo>
                    <a:cubicBezTo>
                      <a:pt x="374" y="696"/>
                      <a:pt x="385" y="737"/>
                      <a:pt x="385" y="779"/>
                    </a:cubicBezTo>
                    <a:cubicBezTo>
                      <a:pt x="393" y="804"/>
                      <a:pt x="416" y="823"/>
                      <a:pt x="441" y="823"/>
                    </a:cubicBezTo>
                    <a:cubicBezTo>
                      <a:pt x="447" y="823"/>
                      <a:pt x="452" y="822"/>
                      <a:pt x="457" y="820"/>
                    </a:cubicBezTo>
                    <a:cubicBezTo>
                      <a:pt x="478" y="809"/>
                      <a:pt x="499" y="779"/>
                      <a:pt x="489" y="758"/>
                    </a:cubicBezTo>
                    <a:cubicBezTo>
                      <a:pt x="478" y="685"/>
                      <a:pt x="447" y="613"/>
                      <a:pt x="426" y="550"/>
                    </a:cubicBezTo>
                    <a:cubicBezTo>
                      <a:pt x="395" y="488"/>
                      <a:pt x="353" y="426"/>
                      <a:pt x="323" y="353"/>
                    </a:cubicBezTo>
                    <a:cubicBezTo>
                      <a:pt x="250" y="239"/>
                      <a:pt x="157" y="125"/>
                      <a:pt x="63" y="11"/>
                    </a:cubicBezTo>
                    <a:cubicBezTo>
                      <a:pt x="63" y="0"/>
                      <a:pt x="53" y="0"/>
                      <a:pt x="42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61"/>
              <p:cNvSpPr/>
              <p:nvPr/>
            </p:nvSpPr>
            <p:spPr>
              <a:xfrm>
                <a:off x="11093925" y="1302060"/>
                <a:ext cx="49258" cy="11458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2054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11" y="208"/>
                      <a:pt x="21" y="374"/>
                      <a:pt x="42" y="540"/>
                    </a:cubicBezTo>
                    <a:cubicBezTo>
                      <a:pt x="73" y="727"/>
                      <a:pt x="115" y="913"/>
                      <a:pt x="177" y="1089"/>
                    </a:cubicBezTo>
                    <a:cubicBezTo>
                      <a:pt x="228" y="1266"/>
                      <a:pt x="311" y="1432"/>
                      <a:pt x="394" y="1587"/>
                    </a:cubicBezTo>
                    <a:cubicBezTo>
                      <a:pt x="436" y="1670"/>
                      <a:pt x="488" y="1743"/>
                      <a:pt x="539" y="1815"/>
                    </a:cubicBezTo>
                    <a:cubicBezTo>
                      <a:pt x="592" y="1888"/>
                      <a:pt x="643" y="1960"/>
                      <a:pt x="705" y="2023"/>
                    </a:cubicBezTo>
                    <a:cubicBezTo>
                      <a:pt x="726" y="2043"/>
                      <a:pt x="755" y="2054"/>
                      <a:pt x="782" y="2054"/>
                    </a:cubicBezTo>
                    <a:cubicBezTo>
                      <a:pt x="809" y="2054"/>
                      <a:pt x="835" y="2043"/>
                      <a:pt x="851" y="2023"/>
                    </a:cubicBezTo>
                    <a:cubicBezTo>
                      <a:pt x="871" y="2002"/>
                      <a:pt x="882" y="1981"/>
                      <a:pt x="882" y="1951"/>
                    </a:cubicBezTo>
                    <a:cubicBezTo>
                      <a:pt x="882" y="1930"/>
                      <a:pt x="871" y="1898"/>
                      <a:pt x="851" y="1877"/>
                    </a:cubicBezTo>
                    <a:cubicBezTo>
                      <a:pt x="809" y="1836"/>
                      <a:pt x="758" y="1795"/>
                      <a:pt x="716" y="1753"/>
                    </a:cubicBezTo>
                    <a:cubicBezTo>
                      <a:pt x="675" y="1712"/>
                      <a:pt x="633" y="1660"/>
                      <a:pt x="602" y="1619"/>
                    </a:cubicBezTo>
                    <a:lnTo>
                      <a:pt x="602" y="1629"/>
                    </a:lnTo>
                    <a:cubicBezTo>
                      <a:pt x="602" y="1619"/>
                      <a:pt x="602" y="1619"/>
                      <a:pt x="592" y="1608"/>
                    </a:cubicBezTo>
                    <a:cubicBezTo>
                      <a:pt x="488" y="1463"/>
                      <a:pt x="394" y="1297"/>
                      <a:pt x="332" y="1131"/>
                    </a:cubicBezTo>
                    <a:lnTo>
                      <a:pt x="332" y="1141"/>
                    </a:lnTo>
                    <a:cubicBezTo>
                      <a:pt x="218" y="882"/>
                      <a:pt x="156" y="602"/>
                      <a:pt x="115" y="322"/>
                    </a:cubicBezTo>
                    <a:lnTo>
                      <a:pt x="115" y="332"/>
                    </a:lnTo>
                    <a:cubicBezTo>
                      <a:pt x="104" y="239"/>
                      <a:pt x="94" y="135"/>
                      <a:pt x="83" y="42"/>
                    </a:cubicBezTo>
                    <a:cubicBezTo>
                      <a:pt x="83" y="21"/>
                      <a:pt x="73" y="0"/>
                      <a:pt x="42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61"/>
              <p:cNvSpPr/>
              <p:nvPr/>
            </p:nvSpPr>
            <p:spPr>
              <a:xfrm>
                <a:off x="11169737" y="1278295"/>
                <a:ext cx="181748" cy="481201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8626" extrusionOk="0">
                    <a:moveTo>
                      <a:pt x="52" y="1"/>
                    </a:moveTo>
                    <a:cubicBezTo>
                      <a:pt x="31" y="1"/>
                      <a:pt x="0" y="32"/>
                      <a:pt x="31" y="63"/>
                    </a:cubicBezTo>
                    <a:cubicBezTo>
                      <a:pt x="404" y="436"/>
                      <a:pt x="768" y="841"/>
                      <a:pt x="1089" y="1256"/>
                    </a:cubicBezTo>
                    <a:lnTo>
                      <a:pt x="1079" y="1245"/>
                    </a:lnTo>
                    <a:lnTo>
                      <a:pt x="1079" y="1245"/>
                    </a:lnTo>
                    <a:cubicBezTo>
                      <a:pt x="1338" y="1588"/>
                      <a:pt x="1587" y="1930"/>
                      <a:pt x="1794" y="2294"/>
                    </a:cubicBezTo>
                    <a:cubicBezTo>
                      <a:pt x="2013" y="2646"/>
                      <a:pt x="2199" y="3020"/>
                      <a:pt x="2355" y="3393"/>
                    </a:cubicBezTo>
                    <a:cubicBezTo>
                      <a:pt x="2365" y="3403"/>
                      <a:pt x="2365" y="3403"/>
                      <a:pt x="2365" y="3414"/>
                    </a:cubicBezTo>
                    <a:cubicBezTo>
                      <a:pt x="2594" y="3953"/>
                      <a:pt x="2760" y="4523"/>
                      <a:pt x="2843" y="5104"/>
                    </a:cubicBezTo>
                    <a:cubicBezTo>
                      <a:pt x="2873" y="5332"/>
                      <a:pt x="2894" y="5561"/>
                      <a:pt x="2894" y="5789"/>
                    </a:cubicBezTo>
                    <a:cubicBezTo>
                      <a:pt x="2894" y="6017"/>
                      <a:pt x="2873" y="6235"/>
                      <a:pt x="2852" y="6464"/>
                    </a:cubicBezTo>
                    <a:cubicBezTo>
                      <a:pt x="2790" y="6899"/>
                      <a:pt x="2666" y="7335"/>
                      <a:pt x="2500" y="7739"/>
                    </a:cubicBezTo>
                    <a:cubicBezTo>
                      <a:pt x="2417" y="7946"/>
                      <a:pt x="2313" y="8144"/>
                      <a:pt x="2199" y="8331"/>
                    </a:cubicBezTo>
                    <a:cubicBezTo>
                      <a:pt x="2147" y="8424"/>
                      <a:pt x="2179" y="8548"/>
                      <a:pt x="2272" y="8600"/>
                    </a:cubicBezTo>
                    <a:cubicBezTo>
                      <a:pt x="2302" y="8617"/>
                      <a:pt x="2336" y="8625"/>
                      <a:pt x="2369" y="8625"/>
                    </a:cubicBezTo>
                    <a:cubicBezTo>
                      <a:pt x="2439" y="8625"/>
                      <a:pt x="2507" y="8591"/>
                      <a:pt x="2541" y="8527"/>
                    </a:cubicBezTo>
                    <a:cubicBezTo>
                      <a:pt x="2739" y="8206"/>
                      <a:pt x="2884" y="7843"/>
                      <a:pt x="2998" y="7480"/>
                    </a:cubicBezTo>
                    <a:cubicBezTo>
                      <a:pt x="3112" y="7137"/>
                      <a:pt x="3174" y="6785"/>
                      <a:pt x="3205" y="6422"/>
                    </a:cubicBezTo>
                    <a:cubicBezTo>
                      <a:pt x="3257" y="5737"/>
                      <a:pt x="3154" y="5032"/>
                      <a:pt x="2956" y="4378"/>
                    </a:cubicBezTo>
                    <a:cubicBezTo>
                      <a:pt x="2760" y="3693"/>
                      <a:pt x="2448" y="3061"/>
                      <a:pt x="2075" y="2460"/>
                    </a:cubicBezTo>
                    <a:cubicBezTo>
                      <a:pt x="1888" y="2148"/>
                      <a:pt x="1681" y="1858"/>
                      <a:pt x="1462" y="1567"/>
                    </a:cubicBezTo>
                    <a:cubicBezTo>
                      <a:pt x="1255" y="1287"/>
                      <a:pt x="1027" y="1017"/>
                      <a:pt x="789" y="748"/>
                    </a:cubicBezTo>
                    <a:cubicBezTo>
                      <a:pt x="560" y="499"/>
                      <a:pt x="321" y="250"/>
                      <a:pt x="72" y="11"/>
                    </a:cubicBezTo>
                    <a:cubicBezTo>
                      <a:pt x="72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61"/>
              <p:cNvSpPr/>
              <p:nvPr/>
            </p:nvSpPr>
            <p:spPr>
              <a:xfrm>
                <a:off x="11255368" y="1543333"/>
                <a:ext cx="48645" cy="21499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3854" extrusionOk="0">
                    <a:moveTo>
                      <a:pt x="778" y="1"/>
                    </a:moveTo>
                    <a:cubicBezTo>
                      <a:pt x="747" y="1"/>
                      <a:pt x="727" y="21"/>
                      <a:pt x="727" y="53"/>
                    </a:cubicBezTo>
                    <a:cubicBezTo>
                      <a:pt x="747" y="240"/>
                      <a:pt x="747" y="436"/>
                      <a:pt x="737" y="623"/>
                    </a:cubicBezTo>
                    <a:cubicBezTo>
                      <a:pt x="737" y="810"/>
                      <a:pt x="716" y="986"/>
                      <a:pt x="695" y="1162"/>
                    </a:cubicBezTo>
                    <a:cubicBezTo>
                      <a:pt x="633" y="1577"/>
                      <a:pt x="529" y="1982"/>
                      <a:pt x="415" y="2376"/>
                    </a:cubicBezTo>
                    <a:cubicBezTo>
                      <a:pt x="363" y="2584"/>
                      <a:pt x="301" y="2791"/>
                      <a:pt x="229" y="2988"/>
                    </a:cubicBezTo>
                    <a:cubicBezTo>
                      <a:pt x="197" y="3092"/>
                      <a:pt x="166" y="3195"/>
                      <a:pt x="135" y="3289"/>
                    </a:cubicBezTo>
                    <a:cubicBezTo>
                      <a:pt x="104" y="3403"/>
                      <a:pt x="63" y="3517"/>
                      <a:pt x="31" y="3621"/>
                    </a:cubicBezTo>
                    <a:cubicBezTo>
                      <a:pt x="1" y="3714"/>
                      <a:pt x="63" y="3818"/>
                      <a:pt x="156" y="3849"/>
                    </a:cubicBezTo>
                    <a:cubicBezTo>
                      <a:pt x="169" y="3852"/>
                      <a:pt x="183" y="3854"/>
                      <a:pt x="197" y="3854"/>
                    </a:cubicBezTo>
                    <a:cubicBezTo>
                      <a:pt x="275" y="3854"/>
                      <a:pt x="347" y="3804"/>
                      <a:pt x="374" y="3725"/>
                    </a:cubicBezTo>
                    <a:cubicBezTo>
                      <a:pt x="415" y="3569"/>
                      <a:pt x="446" y="3414"/>
                      <a:pt x="488" y="3268"/>
                    </a:cubicBezTo>
                    <a:cubicBezTo>
                      <a:pt x="529" y="3112"/>
                      <a:pt x="561" y="2967"/>
                      <a:pt x="602" y="2822"/>
                    </a:cubicBezTo>
                    <a:cubicBezTo>
                      <a:pt x="674" y="2522"/>
                      <a:pt x="737" y="2220"/>
                      <a:pt x="789" y="1920"/>
                    </a:cubicBezTo>
                    <a:cubicBezTo>
                      <a:pt x="830" y="1619"/>
                      <a:pt x="861" y="1318"/>
                      <a:pt x="872" y="1007"/>
                    </a:cubicBezTo>
                    <a:lnTo>
                      <a:pt x="872" y="551"/>
                    </a:lnTo>
                    <a:cubicBezTo>
                      <a:pt x="861" y="385"/>
                      <a:pt x="840" y="219"/>
                      <a:pt x="820" y="53"/>
                    </a:cubicBezTo>
                    <a:cubicBezTo>
                      <a:pt x="820" y="21"/>
                      <a:pt x="799" y="1"/>
                      <a:pt x="778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61"/>
              <p:cNvSpPr/>
              <p:nvPr/>
            </p:nvSpPr>
            <p:spPr>
              <a:xfrm>
                <a:off x="10601449" y="1604697"/>
                <a:ext cx="122783" cy="290472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5207" extrusionOk="0">
                    <a:moveTo>
                      <a:pt x="499" y="0"/>
                    </a:moveTo>
                    <a:cubicBezTo>
                      <a:pt x="478" y="0"/>
                      <a:pt x="457" y="11"/>
                      <a:pt x="457" y="32"/>
                    </a:cubicBezTo>
                    <a:cubicBezTo>
                      <a:pt x="229" y="613"/>
                      <a:pt x="52" y="1214"/>
                      <a:pt x="11" y="1837"/>
                    </a:cubicBezTo>
                    <a:cubicBezTo>
                      <a:pt x="1" y="2106"/>
                      <a:pt x="11" y="2376"/>
                      <a:pt x="52" y="2646"/>
                    </a:cubicBezTo>
                    <a:cubicBezTo>
                      <a:pt x="94" y="2905"/>
                      <a:pt x="167" y="3153"/>
                      <a:pt x="271" y="3392"/>
                    </a:cubicBezTo>
                    <a:cubicBezTo>
                      <a:pt x="426" y="3745"/>
                      <a:pt x="644" y="4046"/>
                      <a:pt x="893" y="4326"/>
                    </a:cubicBezTo>
                    <a:cubicBezTo>
                      <a:pt x="1027" y="4481"/>
                      <a:pt x="1183" y="4626"/>
                      <a:pt x="1339" y="4762"/>
                    </a:cubicBezTo>
                    <a:lnTo>
                      <a:pt x="1619" y="4979"/>
                    </a:lnTo>
                    <a:cubicBezTo>
                      <a:pt x="1712" y="5052"/>
                      <a:pt x="1806" y="5114"/>
                      <a:pt x="1910" y="5177"/>
                    </a:cubicBezTo>
                    <a:cubicBezTo>
                      <a:pt x="1937" y="5197"/>
                      <a:pt x="1970" y="5207"/>
                      <a:pt x="2002" y="5207"/>
                    </a:cubicBezTo>
                    <a:cubicBezTo>
                      <a:pt x="2067" y="5207"/>
                      <a:pt x="2134" y="5170"/>
                      <a:pt x="2169" y="5114"/>
                    </a:cubicBezTo>
                    <a:cubicBezTo>
                      <a:pt x="2189" y="5073"/>
                      <a:pt x="2200" y="5021"/>
                      <a:pt x="2189" y="4969"/>
                    </a:cubicBezTo>
                    <a:cubicBezTo>
                      <a:pt x="2169" y="4917"/>
                      <a:pt x="2138" y="4886"/>
                      <a:pt x="2096" y="4855"/>
                    </a:cubicBezTo>
                    <a:cubicBezTo>
                      <a:pt x="1940" y="4751"/>
                      <a:pt x="1785" y="4637"/>
                      <a:pt x="1629" y="4523"/>
                    </a:cubicBezTo>
                    <a:cubicBezTo>
                      <a:pt x="1463" y="4398"/>
                      <a:pt x="1308" y="4274"/>
                      <a:pt x="1163" y="4129"/>
                    </a:cubicBezTo>
                    <a:cubicBezTo>
                      <a:pt x="1038" y="4004"/>
                      <a:pt x="914" y="3870"/>
                      <a:pt x="799" y="3724"/>
                    </a:cubicBezTo>
                    <a:cubicBezTo>
                      <a:pt x="633" y="3506"/>
                      <a:pt x="488" y="3278"/>
                      <a:pt x="384" y="3029"/>
                    </a:cubicBezTo>
                    <a:cubicBezTo>
                      <a:pt x="291" y="2791"/>
                      <a:pt x="218" y="2552"/>
                      <a:pt x="188" y="2303"/>
                    </a:cubicBezTo>
                    <a:cubicBezTo>
                      <a:pt x="146" y="1982"/>
                      <a:pt x="146" y="1660"/>
                      <a:pt x="188" y="1349"/>
                    </a:cubicBezTo>
                    <a:lnTo>
                      <a:pt x="188" y="1359"/>
                    </a:lnTo>
                    <a:cubicBezTo>
                      <a:pt x="250" y="913"/>
                      <a:pt x="374" y="477"/>
                      <a:pt x="530" y="52"/>
                    </a:cubicBezTo>
                    <a:cubicBezTo>
                      <a:pt x="540" y="32"/>
                      <a:pt x="530" y="11"/>
                      <a:pt x="509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61"/>
              <p:cNvSpPr/>
              <p:nvPr/>
            </p:nvSpPr>
            <p:spPr>
              <a:xfrm>
                <a:off x="11057441" y="3587205"/>
                <a:ext cx="188721" cy="241940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4337" extrusionOk="0">
                    <a:moveTo>
                      <a:pt x="1754" y="0"/>
                    </a:moveTo>
                    <a:cubicBezTo>
                      <a:pt x="1671" y="0"/>
                      <a:pt x="1588" y="0"/>
                      <a:pt x="1505" y="21"/>
                    </a:cubicBezTo>
                    <a:cubicBezTo>
                      <a:pt x="1266" y="52"/>
                      <a:pt x="1027" y="125"/>
                      <a:pt x="799" y="249"/>
                    </a:cubicBezTo>
                    <a:cubicBezTo>
                      <a:pt x="571" y="374"/>
                      <a:pt x="384" y="530"/>
                      <a:pt x="260" y="706"/>
                    </a:cubicBezTo>
                    <a:cubicBezTo>
                      <a:pt x="218" y="747"/>
                      <a:pt x="188" y="799"/>
                      <a:pt x="156" y="851"/>
                    </a:cubicBezTo>
                    <a:cubicBezTo>
                      <a:pt x="125" y="913"/>
                      <a:pt x="105" y="975"/>
                      <a:pt x="84" y="1028"/>
                    </a:cubicBezTo>
                    <a:cubicBezTo>
                      <a:pt x="63" y="1111"/>
                      <a:pt x="42" y="1203"/>
                      <a:pt x="42" y="1297"/>
                    </a:cubicBezTo>
                    <a:cubicBezTo>
                      <a:pt x="32" y="1307"/>
                      <a:pt x="32" y="1318"/>
                      <a:pt x="22" y="1328"/>
                    </a:cubicBezTo>
                    <a:cubicBezTo>
                      <a:pt x="11" y="1349"/>
                      <a:pt x="1" y="1380"/>
                      <a:pt x="22" y="1401"/>
                    </a:cubicBezTo>
                    <a:cubicBezTo>
                      <a:pt x="156" y="1701"/>
                      <a:pt x="301" y="2013"/>
                      <a:pt x="437" y="2314"/>
                    </a:cubicBezTo>
                    <a:lnTo>
                      <a:pt x="457" y="2345"/>
                    </a:lnTo>
                    <a:cubicBezTo>
                      <a:pt x="706" y="2874"/>
                      <a:pt x="965" y="3403"/>
                      <a:pt x="1183" y="3942"/>
                    </a:cubicBezTo>
                    <a:cubicBezTo>
                      <a:pt x="1193" y="3963"/>
                      <a:pt x="1193" y="3963"/>
                      <a:pt x="1204" y="3974"/>
                    </a:cubicBezTo>
                    <a:cubicBezTo>
                      <a:pt x="1193" y="4015"/>
                      <a:pt x="1204" y="4046"/>
                      <a:pt x="1235" y="4066"/>
                    </a:cubicBezTo>
                    <a:cubicBezTo>
                      <a:pt x="1359" y="4160"/>
                      <a:pt x="1505" y="4232"/>
                      <a:pt x="1671" y="4285"/>
                    </a:cubicBezTo>
                    <a:cubicBezTo>
                      <a:pt x="1733" y="4295"/>
                      <a:pt x="1806" y="4305"/>
                      <a:pt x="1868" y="4315"/>
                    </a:cubicBezTo>
                    <a:cubicBezTo>
                      <a:pt x="1951" y="4326"/>
                      <a:pt x="2023" y="4336"/>
                      <a:pt x="2096" y="4336"/>
                    </a:cubicBezTo>
                    <a:cubicBezTo>
                      <a:pt x="2262" y="4336"/>
                      <a:pt x="2438" y="4305"/>
                      <a:pt x="2604" y="4264"/>
                    </a:cubicBezTo>
                    <a:cubicBezTo>
                      <a:pt x="2770" y="4212"/>
                      <a:pt x="2998" y="4108"/>
                      <a:pt x="3175" y="3900"/>
                    </a:cubicBezTo>
                    <a:cubicBezTo>
                      <a:pt x="3237" y="3808"/>
                      <a:pt x="3300" y="3714"/>
                      <a:pt x="3330" y="3589"/>
                    </a:cubicBezTo>
                    <a:cubicBezTo>
                      <a:pt x="3362" y="3496"/>
                      <a:pt x="3372" y="3393"/>
                      <a:pt x="3362" y="3289"/>
                    </a:cubicBezTo>
                    <a:cubicBezTo>
                      <a:pt x="3362" y="3278"/>
                      <a:pt x="3372" y="3278"/>
                      <a:pt x="3372" y="3268"/>
                    </a:cubicBezTo>
                    <a:cubicBezTo>
                      <a:pt x="3383" y="3247"/>
                      <a:pt x="3383" y="3227"/>
                      <a:pt x="3383" y="3195"/>
                    </a:cubicBezTo>
                    <a:cubicBezTo>
                      <a:pt x="3185" y="2397"/>
                      <a:pt x="2957" y="1463"/>
                      <a:pt x="2687" y="530"/>
                    </a:cubicBezTo>
                    <a:cubicBezTo>
                      <a:pt x="2698" y="509"/>
                      <a:pt x="2687" y="488"/>
                      <a:pt x="2677" y="467"/>
                    </a:cubicBezTo>
                    <a:lnTo>
                      <a:pt x="2636" y="343"/>
                    </a:lnTo>
                    <a:lnTo>
                      <a:pt x="2615" y="249"/>
                    </a:lnTo>
                    <a:lnTo>
                      <a:pt x="2583" y="145"/>
                    </a:lnTo>
                    <a:cubicBezTo>
                      <a:pt x="2573" y="115"/>
                      <a:pt x="2542" y="94"/>
                      <a:pt x="2511" y="83"/>
                    </a:cubicBezTo>
                    <a:lnTo>
                      <a:pt x="2449" y="83"/>
                    </a:lnTo>
                    <a:cubicBezTo>
                      <a:pt x="2417" y="104"/>
                      <a:pt x="2387" y="135"/>
                      <a:pt x="2387" y="166"/>
                    </a:cubicBezTo>
                    <a:cubicBezTo>
                      <a:pt x="2334" y="125"/>
                      <a:pt x="2262" y="94"/>
                      <a:pt x="2179" y="62"/>
                    </a:cubicBezTo>
                    <a:cubicBezTo>
                      <a:pt x="2148" y="52"/>
                      <a:pt x="2127" y="52"/>
                      <a:pt x="2096" y="42"/>
                    </a:cubicBezTo>
                    <a:cubicBezTo>
                      <a:pt x="1993" y="11"/>
                      <a:pt x="1878" y="0"/>
                      <a:pt x="1754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61"/>
              <p:cNvSpPr/>
              <p:nvPr/>
            </p:nvSpPr>
            <p:spPr>
              <a:xfrm>
                <a:off x="10946372" y="3719138"/>
                <a:ext cx="326956" cy="2107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3777" extrusionOk="0">
                    <a:moveTo>
                      <a:pt x="2935" y="0"/>
                    </a:moveTo>
                    <a:cubicBezTo>
                      <a:pt x="2801" y="0"/>
                      <a:pt x="2666" y="11"/>
                      <a:pt x="2521" y="32"/>
                    </a:cubicBezTo>
                    <a:cubicBezTo>
                      <a:pt x="2375" y="53"/>
                      <a:pt x="2230" y="94"/>
                      <a:pt x="2126" y="156"/>
                    </a:cubicBezTo>
                    <a:cubicBezTo>
                      <a:pt x="2054" y="187"/>
                      <a:pt x="2002" y="219"/>
                      <a:pt x="1960" y="260"/>
                    </a:cubicBezTo>
                    <a:cubicBezTo>
                      <a:pt x="1919" y="301"/>
                      <a:pt x="1877" y="353"/>
                      <a:pt x="1836" y="426"/>
                    </a:cubicBezTo>
                    <a:cubicBezTo>
                      <a:pt x="1815" y="457"/>
                      <a:pt x="1805" y="509"/>
                      <a:pt x="1794" y="571"/>
                    </a:cubicBezTo>
                    <a:cubicBezTo>
                      <a:pt x="1794" y="613"/>
                      <a:pt x="1794" y="654"/>
                      <a:pt x="1805" y="706"/>
                    </a:cubicBezTo>
                    <a:cubicBezTo>
                      <a:pt x="1836" y="820"/>
                      <a:pt x="1898" y="924"/>
                      <a:pt x="1950" y="1028"/>
                    </a:cubicBezTo>
                    <a:cubicBezTo>
                      <a:pt x="2013" y="1121"/>
                      <a:pt x="2075" y="1214"/>
                      <a:pt x="2147" y="1318"/>
                    </a:cubicBezTo>
                    <a:lnTo>
                      <a:pt x="2189" y="1370"/>
                    </a:lnTo>
                    <a:lnTo>
                      <a:pt x="2251" y="1463"/>
                    </a:lnTo>
                    <a:cubicBezTo>
                      <a:pt x="2158" y="1473"/>
                      <a:pt x="2054" y="1494"/>
                      <a:pt x="1898" y="1535"/>
                    </a:cubicBezTo>
                    <a:cubicBezTo>
                      <a:pt x="1691" y="1588"/>
                      <a:pt x="1473" y="1660"/>
                      <a:pt x="1245" y="1754"/>
                    </a:cubicBezTo>
                    <a:cubicBezTo>
                      <a:pt x="1017" y="1847"/>
                      <a:pt x="809" y="1950"/>
                      <a:pt x="633" y="2065"/>
                    </a:cubicBezTo>
                    <a:cubicBezTo>
                      <a:pt x="415" y="2199"/>
                      <a:pt x="270" y="2335"/>
                      <a:pt x="155" y="2480"/>
                    </a:cubicBezTo>
                    <a:cubicBezTo>
                      <a:pt x="104" y="2552"/>
                      <a:pt x="63" y="2635"/>
                      <a:pt x="31" y="2718"/>
                    </a:cubicBezTo>
                    <a:cubicBezTo>
                      <a:pt x="10" y="2791"/>
                      <a:pt x="0" y="2884"/>
                      <a:pt x="10" y="2978"/>
                    </a:cubicBezTo>
                    <a:cubicBezTo>
                      <a:pt x="21" y="3061"/>
                      <a:pt x="63" y="3144"/>
                      <a:pt x="114" y="3227"/>
                    </a:cubicBezTo>
                    <a:cubicBezTo>
                      <a:pt x="176" y="3320"/>
                      <a:pt x="249" y="3413"/>
                      <a:pt x="363" y="3496"/>
                    </a:cubicBezTo>
                    <a:cubicBezTo>
                      <a:pt x="384" y="3506"/>
                      <a:pt x="394" y="3527"/>
                      <a:pt x="415" y="3538"/>
                    </a:cubicBezTo>
                    <a:lnTo>
                      <a:pt x="519" y="3589"/>
                    </a:lnTo>
                    <a:cubicBezTo>
                      <a:pt x="591" y="3610"/>
                      <a:pt x="664" y="3642"/>
                      <a:pt x="747" y="3662"/>
                    </a:cubicBezTo>
                    <a:cubicBezTo>
                      <a:pt x="892" y="3693"/>
                      <a:pt x="1048" y="3725"/>
                      <a:pt x="1193" y="3745"/>
                    </a:cubicBezTo>
                    <a:cubicBezTo>
                      <a:pt x="1328" y="3755"/>
                      <a:pt x="1473" y="3766"/>
                      <a:pt x="1618" y="3776"/>
                    </a:cubicBezTo>
                    <a:cubicBezTo>
                      <a:pt x="1753" y="3776"/>
                      <a:pt x="1898" y="3776"/>
                      <a:pt x="2043" y="3766"/>
                    </a:cubicBezTo>
                    <a:cubicBezTo>
                      <a:pt x="2292" y="3755"/>
                      <a:pt x="2562" y="3725"/>
                      <a:pt x="2822" y="3683"/>
                    </a:cubicBezTo>
                    <a:cubicBezTo>
                      <a:pt x="3693" y="3559"/>
                      <a:pt x="4564" y="3310"/>
                      <a:pt x="5394" y="2946"/>
                    </a:cubicBezTo>
                    <a:cubicBezTo>
                      <a:pt x="5508" y="2905"/>
                      <a:pt x="5622" y="2853"/>
                      <a:pt x="5726" y="2801"/>
                    </a:cubicBezTo>
                    <a:cubicBezTo>
                      <a:pt x="5747" y="2780"/>
                      <a:pt x="5757" y="2759"/>
                      <a:pt x="5757" y="2739"/>
                    </a:cubicBezTo>
                    <a:cubicBezTo>
                      <a:pt x="5840" y="2365"/>
                      <a:pt x="5861" y="2044"/>
                      <a:pt x="5840" y="1743"/>
                    </a:cubicBezTo>
                    <a:cubicBezTo>
                      <a:pt x="5819" y="1567"/>
                      <a:pt x="5788" y="1401"/>
                      <a:pt x="5736" y="1245"/>
                    </a:cubicBezTo>
                    <a:cubicBezTo>
                      <a:pt x="5685" y="1090"/>
                      <a:pt x="5602" y="945"/>
                      <a:pt x="5498" y="809"/>
                    </a:cubicBezTo>
                    <a:cubicBezTo>
                      <a:pt x="5487" y="799"/>
                      <a:pt x="5477" y="789"/>
                      <a:pt x="5466" y="789"/>
                    </a:cubicBezTo>
                    <a:cubicBezTo>
                      <a:pt x="5446" y="779"/>
                      <a:pt x="5436" y="779"/>
                      <a:pt x="5415" y="779"/>
                    </a:cubicBezTo>
                    <a:cubicBezTo>
                      <a:pt x="5383" y="779"/>
                      <a:pt x="5353" y="789"/>
                      <a:pt x="5332" y="809"/>
                    </a:cubicBezTo>
                    <a:cubicBezTo>
                      <a:pt x="5280" y="862"/>
                      <a:pt x="5228" y="913"/>
                      <a:pt x="5166" y="965"/>
                    </a:cubicBezTo>
                    <a:cubicBezTo>
                      <a:pt x="5031" y="1069"/>
                      <a:pt x="4886" y="1162"/>
                      <a:pt x="4720" y="1245"/>
                    </a:cubicBezTo>
                    <a:cubicBezTo>
                      <a:pt x="4554" y="1318"/>
                      <a:pt x="4378" y="1370"/>
                      <a:pt x="4212" y="1401"/>
                    </a:cubicBezTo>
                    <a:cubicBezTo>
                      <a:pt x="4113" y="1416"/>
                      <a:pt x="4014" y="1426"/>
                      <a:pt x="3919" y="1426"/>
                    </a:cubicBezTo>
                    <a:cubicBezTo>
                      <a:pt x="3885" y="1426"/>
                      <a:pt x="3851" y="1424"/>
                      <a:pt x="3818" y="1422"/>
                    </a:cubicBezTo>
                    <a:cubicBezTo>
                      <a:pt x="3735" y="1411"/>
                      <a:pt x="3662" y="1401"/>
                      <a:pt x="3589" y="1380"/>
                    </a:cubicBezTo>
                    <a:cubicBezTo>
                      <a:pt x="3652" y="1173"/>
                      <a:pt x="3724" y="913"/>
                      <a:pt x="3714" y="643"/>
                    </a:cubicBezTo>
                    <a:cubicBezTo>
                      <a:pt x="3714" y="519"/>
                      <a:pt x="3682" y="405"/>
                      <a:pt x="3620" y="301"/>
                    </a:cubicBezTo>
                    <a:cubicBezTo>
                      <a:pt x="3558" y="208"/>
                      <a:pt x="3465" y="125"/>
                      <a:pt x="3340" y="73"/>
                    </a:cubicBezTo>
                    <a:cubicBezTo>
                      <a:pt x="3278" y="42"/>
                      <a:pt x="3205" y="32"/>
                      <a:pt x="3133" y="21"/>
                    </a:cubicBezTo>
                    <a:cubicBezTo>
                      <a:pt x="3071" y="11"/>
                      <a:pt x="2998" y="0"/>
                      <a:pt x="2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61"/>
              <p:cNvSpPr/>
              <p:nvPr/>
            </p:nvSpPr>
            <p:spPr>
              <a:xfrm>
                <a:off x="11269259" y="384817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A9B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61"/>
              <p:cNvSpPr/>
              <p:nvPr/>
            </p:nvSpPr>
            <p:spPr>
              <a:xfrm>
                <a:off x="10946372" y="3829650"/>
                <a:ext cx="324669" cy="10019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1796" extrusionOk="0">
                    <a:moveTo>
                      <a:pt x="778" y="1"/>
                    </a:moveTo>
                    <a:cubicBezTo>
                      <a:pt x="716" y="32"/>
                      <a:pt x="674" y="52"/>
                      <a:pt x="623" y="84"/>
                    </a:cubicBezTo>
                    <a:cubicBezTo>
                      <a:pt x="415" y="218"/>
                      <a:pt x="270" y="354"/>
                      <a:pt x="155" y="499"/>
                    </a:cubicBezTo>
                    <a:cubicBezTo>
                      <a:pt x="104" y="571"/>
                      <a:pt x="63" y="644"/>
                      <a:pt x="31" y="737"/>
                    </a:cubicBezTo>
                    <a:cubicBezTo>
                      <a:pt x="0" y="810"/>
                      <a:pt x="0" y="903"/>
                      <a:pt x="10" y="997"/>
                    </a:cubicBezTo>
                    <a:cubicBezTo>
                      <a:pt x="21" y="1080"/>
                      <a:pt x="52" y="1163"/>
                      <a:pt x="114" y="1256"/>
                    </a:cubicBezTo>
                    <a:cubicBezTo>
                      <a:pt x="166" y="1349"/>
                      <a:pt x="249" y="1432"/>
                      <a:pt x="363" y="1515"/>
                    </a:cubicBezTo>
                    <a:cubicBezTo>
                      <a:pt x="374" y="1525"/>
                      <a:pt x="394" y="1546"/>
                      <a:pt x="415" y="1557"/>
                    </a:cubicBezTo>
                    <a:lnTo>
                      <a:pt x="519" y="1608"/>
                    </a:lnTo>
                    <a:cubicBezTo>
                      <a:pt x="591" y="1640"/>
                      <a:pt x="664" y="1661"/>
                      <a:pt x="747" y="1681"/>
                    </a:cubicBezTo>
                    <a:cubicBezTo>
                      <a:pt x="892" y="1712"/>
                      <a:pt x="1048" y="1744"/>
                      <a:pt x="1193" y="1764"/>
                    </a:cubicBezTo>
                    <a:cubicBezTo>
                      <a:pt x="1328" y="1785"/>
                      <a:pt x="1473" y="1795"/>
                      <a:pt x="1618" y="1795"/>
                    </a:cubicBezTo>
                    <a:cubicBezTo>
                      <a:pt x="1753" y="1795"/>
                      <a:pt x="1898" y="1795"/>
                      <a:pt x="2043" y="1785"/>
                    </a:cubicBezTo>
                    <a:cubicBezTo>
                      <a:pt x="2292" y="1774"/>
                      <a:pt x="2562" y="1744"/>
                      <a:pt x="2822" y="1712"/>
                    </a:cubicBezTo>
                    <a:cubicBezTo>
                      <a:pt x="3693" y="1578"/>
                      <a:pt x="4564" y="1339"/>
                      <a:pt x="5394" y="976"/>
                    </a:cubicBezTo>
                    <a:lnTo>
                      <a:pt x="5736" y="820"/>
                    </a:lnTo>
                    <a:lnTo>
                      <a:pt x="5768" y="758"/>
                    </a:lnTo>
                    <a:cubicBezTo>
                      <a:pt x="5788" y="623"/>
                      <a:pt x="5809" y="499"/>
                      <a:pt x="5819" y="384"/>
                    </a:cubicBezTo>
                    <a:lnTo>
                      <a:pt x="5819" y="384"/>
                    </a:lnTo>
                    <a:cubicBezTo>
                      <a:pt x="5270" y="665"/>
                      <a:pt x="4647" y="893"/>
                      <a:pt x="3818" y="1110"/>
                    </a:cubicBezTo>
                    <a:cubicBezTo>
                      <a:pt x="3496" y="1193"/>
                      <a:pt x="3081" y="1287"/>
                      <a:pt x="2677" y="1349"/>
                    </a:cubicBezTo>
                    <a:cubicBezTo>
                      <a:pt x="2458" y="1391"/>
                      <a:pt x="2262" y="1412"/>
                      <a:pt x="2075" y="1412"/>
                    </a:cubicBezTo>
                    <a:cubicBezTo>
                      <a:pt x="1976" y="1417"/>
                      <a:pt x="1880" y="1419"/>
                      <a:pt x="1785" y="1419"/>
                    </a:cubicBezTo>
                    <a:cubicBezTo>
                      <a:pt x="1691" y="1419"/>
                      <a:pt x="1597" y="1417"/>
                      <a:pt x="1504" y="1412"/>
                    </a:cubicBezTo>
                    <a:lnTo>
                      <a:pt x="1494" y="1412"/>
                    </a:lnTo>
                    <a:cubicBezTo>
                      <a:pt x="1473" y="1401"/>
                      <a:pt x="1462" y="1391"/>
                      <a:pt x="1462" y="1380"/>
                    </a:cubicBezTo>
                    <a:lnTo>
                      <a:pt x="1462" y="1370"/>
                    </a:lnTo>
                    <a:lnTo>
                      <a:pt x="1462" y="1349"/>
                    </a:lnTo>
                    <a:cubicBezTo>
                      <a:pt x="1462" y="1256"/>
                      <a:pt x="1453" y="1163"/>
                      <a:pt x="1442" y="1080"/>
                    </a:cubicBezTo>
                    <a:cubicBezTo>
                      <a:pt x="1432" y="1007"/>
                      <a:pt x="1411" y="935"/>
                      <a:pt x="1390" y="852"/>
                    </a:cubicBezTo>
                    <a:cubicBezTo>
                      <a:pt x="1370" y="778"/>
                      <a:pt x="1349" y="706"/>
                      <a:pt x="1317" y="644"/>
                    </a:cubicBezTo>
                    <a:cubicBezTo>
                      <a:pt x="1297" y="582"/>
                      <a:pt x="1266" y="520"/>
                      <a:pt x="1234" y="467"/>
                    </a:cubicBezTo>
                    <a:cubicBezTo>
                      <a:pt x="1204" y="426"/>
                      <a:pt x="1172" y="374"/>
                      <a:pt x="1131" y="322"/>
                    </a:cubicBezTo>
                    <a:cubicBezTo>
                      <a:pt x="1079" y="260"/>
                      <a:pt x="1038" y="218"/>
                      <a:pt x="996" y="177"/>
                    </a:cubicBezTo>
                    <a:cubicBezTo>
                      <a:pt x="944" y="125"/>
                      <a:pt x="902" y="94"/>
                      <a:pt x="851" y="52"/>
                    </a:cubicBezTo>
                    <a:cubicBezTo>
                      <a:pt x="830" y="32"/>
                      <a:pt x="799" y="22"/>
                      <a:pt x="778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61"/>
              <p:cNvSpPr/>
              <p:nvPr/>
            </p:nvSpPr>
            <p:spPr>
              <a:xfrm>
                <a:off x="11016940" y="3808060"/>
                <a:ext cx="32467" cy="3698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63" extrusionOk="0">
                    <a:moveTo>
                      <a:pt x="126" y="0"/>
                    </a:moveTo>
                    <a:cubicBezTo>
                      <a:pt x="92" y="0"/>
                      <a:pt x="56" y="13"/>
                      <a:pt x="32" y="45"/>
                    </a:cubicBezTo>
                    <a:cubicBezTo>
                      <a:pt x="1" y="97"/>
                      <a:pt x="11" y="160"/>
                      <a:pt x="63" y="190"/>
                    </a:cubicBezTo>
                    <a:cubicBezTo>
                      <a:pt x="94" y="211"/>
                      <a:pt x="115" y="222"/>
                      <a:pt x="146" y="243"/>
                    </a:cubicBezTo>
                    <a:cubicBezTo>
                      <a:pt x="197" y="294"/>
                      <a:pt x="239" y="336"/>
                      <a:pt x="271" y="388"/>
                    </a:cubicBezTo>
                    <a:cubicBezTo>
                      <a:pt x="312" y="450"/>
                      <a:pt x="343" y="502"/>
                      <a:pt x="363" y="564"/>
                    </a:cubicBezTo>
                    <a:cubicBezTo>
                      <a:pt x="374" y="564"/>
                      <a:pt x="374" y="575"/>
                      <a:pt x="374" y="585"/>
                    </a:cubicBezTo>
                    <a:cubicBezTo>
                      <a:pt x="384" y="605"/>
                      <a:pt x="395" y="626"/>
                      <a:pt x="416" y="647"/>
                    </a:cubicBezTo>
                    <a:cubicBezTo>
                      <a:pt x="426" y="647"/>
                      <a:pt x="426" y="647"/>
                      <a:pt x="436" y="658"/>
                    </a:cubicBezTo>
                    <a:cubicBezTo>
                      <a:pt x="450" y="658"/>
                      <a:pt x="464" y="662"/>
                      <a:pt x="478" y="662"/>
                    </a:cubicBezTo>
                    <a:cubicBezTo>
                      <a:pt x="485" y="662"/>
                      <a:pt x="492" y="661"/>
                      <a:pt x="499" y="658"/>
                    </a:cubicBezTo>
                    <a:cubicBezTo>
                      <a:pt x="519" y="647"/>
                      <a:pt x="550" y="637"/>
                      <a:pt x="561" y="616"/>
                    </a:cubicBezTo>
                    <a:cubicBezTo>
                      <a:pt x="571" y="595"/>
                      <a:pt x="582" y="564"/>
                      <a:pt x="571" y="533"/>
                    </a:cubicBezTo>
                    <a:cubicBezTo>
                      <a:pt x="550" y="481"/>
                      <a:pt x="540" y="439"/>
                      <a:pt x="519" y="398"/>
                    </a:cubicBezTo>
                    <a:cubicBezTo>
                      <a:pt x="488" y="336"/>
                      <a:pt x="457" y="294"/>
                      <a:pt x="426" y="243"/>
                    </a:cubicBezTo>
                    <a:cubicBezTo>
                      <a:pt x="363" y="160"/>
                      <a:pt x="280" y="87"/>
                      <a:pt x="167" y="15"/>
                    </a:cubicBezTo>
                    <a:lnTo>
                      <a:pt x="156" y="4"/>
                    </a:lnTo>
                    <a:cubicBezTo>
                      <a:pt x="146" y="1"/>
                      <a:pt x="136" y="0"/>
                      <a:pt x="126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61"/>
              <p:cNvSpPr/>
              <p:nvPr/>
            </p:nvSpPr>
            <p:spPr>
              <a:xfrm>
                <a:off x="11042992" y="3799804"/>
                <a:ext cx="24936" cy="3151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65" extrusionOk="0">
                    <a:moveTo>
                      <a:pt x="112" y="1"/>
                    </a:moveTo>
                    <a:cubicBezTo>
                      <a:pt x="86" y="1"/>
                      <a:pt x="62" y="8"/>
                      <a:pt x="42" y="27"/>
                    </a:cubicBezTo>
                    <a:cubicBezTo>
                      <a:pt x="0" y="69"/>
                      <a:pt x="0" y="131"/>
                      <a:pt x="42" y="172"/>
                    </a:cubicBezTo>
                    <a:cubicBezTo>
                      <a:pt x="62" y="204"/>
                      <a:pt x="94" y="235"/>
                      <a:pt x="115" y="266"/>
                    </a:cubicBezTo>
                    <a:cubicBezTo>
                      <a:pt x="166" y="349"/>
                      <a:pt x="208" y="421"/>
                      <a:pt x="249" y="515"/>
                    </a:cubicBezTo>
                    <a:cubicBezTo>
                      <a:pt x="249" y="536"/>
                      <a:pt x="281" y="546"/>
                      <a:pt x="291" y="557"/>
                    </a:cubicBezTo>
                    <a:cubicBezTo>
                      <a:pt x="311" y="562"/>
                      <a:pt x="327" y="564"/>
                      <a:pt x="341" y="564"/>
                    </a:cubicBezTo>
                    <a:cubicBezTo>
                      <a:pt x="356" y="564"/>
                      <a:pt x="369" y="562"/>
                      <a:pt x="384" y="557"/>
                    </a:cubicBezTo>
                    <a:cubicBezTo>
                      <a:pt x="405" y="546"/>
                      <a:pt x="426" y="515"/>
                      <a:pt x="436" y="494"/>
                    </a:cubicBezTo>
                    <a:cubicBezTo>
                      <a:pt x="447" y="463"/>
                      <a:pt x="436" y="442"/>
                      <a:pt x="426" y="421"/>
                    </a:cubicBezTo>
                    <a:cubicBezTo>
                      <a:pt x="364" y="276"/>
                      <a:pt x="291" y="152"/>
                      <a:pt x="187" y="38"/>
                    </a:cubicBezTo>
                    <a:cubicBezTo>
                      <a:pt x="177" y="17"/>
                      <a:pt x="166" y="17"/>
                      <a:pt x="156" y="6"/>
                    </a:cubicBezTo>
                    <a:cubicBezTo>
                      <a:pt x="141" y="3"/>
                      <a:pt x="126" y="1"/>
                      <a:pt x="112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61"/>
              <p:cNvSpPr/>
              <p:nvPr/>
            </p:nvSpPr>
            <p:spPr>
              <a:xfrm>
                <a:off x="11059170" y="3790655"/>
                <a:ext cx="31295" cy="31407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3" extrusionOk="0">
                    <a:moveTo>
                      <a:pt x="126" y="1"/>
                    </a:moveTo>
                    <a:cubicBezTo>
                      <a:pt x="92" y="1"/>
                      <a:pt x="56" y="14"/>
                      <a:pt x="32" y="46"/>
                    </a:cubicBezTo>
                    <a:cubicBezTo>
                      <a:pt x="1" y="98"/>
                      <a:pt x="21" y="150"/>
                      <a:pt x="63" y="191"/>
                    </a:cubicBezTo>
                    <a:cubicBezTo>
                      <a:pt x="94" y="202"/>
                      <a:pt x="115" y="223"/>
                      <a:pt x="136" y="244"/>
                    </a:cubicBezTo>
                    <a:cubicBezTo>
                      <a:pt x="208" y="306"/>
                      <a:pt x="270" y="378"/>
                      <a:pt x="333" y="451"/>
                    </a:cubicBezTo>
                    <a:cubicBezTo>
                      <a:pt x="343" y="472"/>
                      <a:pt x="353" y="482"/>
                      <a:pt x="364" y="502"/>
                    </a:cubicBezTo>
                    <a:cubicBezTo>
                      <a:pt x="385" y="523"/>
                      <a:pt x="395" y="544"/>
                      <a:pt x="416" y="555"/>
                    </a:cubicBezTo>
                    <a:cubicBezTo>
                      <a:pt x="431" y="560"/>
                      <a:pt x="447" y="562"/>
                      <a:pt x="462" y="562"/>
                    </a:cubicBezTo>
                    <a:cubicBezTo>
                      <a:pt x="478" y="562"/>
                      <a:pt x="494" y="560"/>
                      <a:pt x="509" y="555"/>
                    </a:cubicBezTo>
                    <a:cubicBezTo>
                      <a:pt x="530" y="534"/>
                      <a:pt x="551" y="513"/>
                      <a:pt x="561" y="482"/>
                    </a:cubicBezTo>
                    <a:cubicBezTo>
                      <a:pt x="561" y="461"/>
                      <a:pt x="561" y="430"/>
                      <a:pt x="551" y="409"/>
                    </a:cubicBezTo>
                    <a:cubicBezTo>
                      <a:pt x="499" y="336"/>
                      <a:pt x="447" y="264"/>
                      <a:pt x="385" y="191"/>
                    </a:cubicBezTo>
                    <a:cubicBezTo>
                      <a:pt x="323" y="129"/>
                      <a:pt x="260" y="78"/>
                      <a:pt x="177" y="15"/>
                    </a:cubicBezTo>
                    <a:cubicBezTo>
                      <a:pt x="167" y="15"/>
                      <a:pt x="167" y="15"/>
                      <a:pt x="157" y="5"/>
                    </a:cubicBezTo>
                    <a:cubicBezTo>
                      <a:pt x="147" y="2"/>
                      <a:pt x="137" y="1"/>
                      <a:pt x="126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61"/>
              <p:cNvSpPr/>
              <p:nvPr/>
            </p:nvSpPr>
            <p:spPr>
              <a:xfrm>
                <a:off x="10801106" y="2457101"/>
                <a:ext cx="561364" cy="1217508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21825" extrusionOk="0">
                    <a:moveTo>
                      <a:pt x="6650" y="0"/>
                    </a:moveTo>
                    <a:cubicBezTo>
                      <a:pt x="6442" y="0"/>
                      <a:pt x="6235" y="21"/>
                      <a:pt x="6027" y="42"/>
                    </a:cubicBezTo>
                    <a:cubicBezTo>
                      <a:pt x="5778" y="72"/>
                      <a:pt x="5519" y="134"/>
                      <a:pt x="5260" y="207"/>
                    </a:cubicBezTo>
                    <a:cubicBezTo>
                      <a:pt x="5052" y="259"/>
                      <a:pt x="4834" y="342"/>
                      <a:pt x="4596" y="436"/>
                    </a:cubicBezTo>
                    <a:cubicBezTo>
                      <a:pt x="4585" y="415"/>
                      <a:pt x="4554" y="404"/>
                      <a:pt x="4523" y="404"/>
                    </a:cubicBezTo>
                    <a:cubicBezTo>
                      <a:pt x="4502" y="404"/>
                      <a:pt x="4471" y="415"/>
                      <a:pt x="4451" y="436"/>
                    </a:cubicBezTo>
                    <a:cubicBezTo>
                      <a:pt x="3548" y="1462"/>
                      <a:pt x="2895" y="2292"/>
                      <a:pt x="2324" y="3101"/>
                    </a:cubicBezTo>
                    <a:cubicBezTo>
                      <a:pt x="1598" y="4129"/>
                      <a:pt x="1058" y="5093"/>
                      <a:pt x="664" y="6068"/>
                    </a:cubicBezTo>
                    <a:cubicBezTo>
                      <a:pt x="457" y="6587"/>
                      <a:pt x="291" y="7126"/>
                      <a:pt x="177" y="7665"/>
                    </a:cubicBezTo>
                    <a:cubicBezTo>
                      <a:pt x="62" y="8215"/>
                      <a:pt x="0" y="8776"/>
                      <a:pt x="0" y="9325"/>
                    </a:cubicBezTo>
                    <a:cubicBezTo>
                      <a:pt x="0" y="9605"/>
                      <a:pt x="11" y="9896"/>
                      <a:pt x="42" y="10186"/>
                    </a:cubicBezTo>
                    <a:cubicBezTo>
                      <a:pt x="73" y="10508"/>
                      <a:pt x="136" y="10809"/>
                      <a:pt x="187" y="11088"/>
                    </a:cubicBezTo>
                    <a:cubicBezTo>
                      <a:pt x="301" y="11690"/>
                      <a:pt x="457" y="12333"/>
                      <a:pt x="643" y="12987"/>
                    </a:cubicBezTo>
                    <a:cubicBezTo>
                      <a:pt x="975" y="14170"/>
                      <a:pt x="1401" y="15383"/>
                      <a:pt x="1950" y="16669"/>
                    </a:cubicBezTo>
                    <a:cubicBezTo>
                      <a:pt x="2189" y="17250"/>
                      <a:pt x="2459" y="17852"/>
                      <a:pt x="2750" y="18453"/>
                    </a:cubicBezTo>
                    <a:cubicBezTo>
                      <a:pt x="2915" y="18796"/>
                      <a:pt x="3050" y="19076"/>
                      <a:pt x="3185" y="19325"/>
                    </a:cubicBezTo>
                    <a:cubicBezTo>
                      <a:pt x="3340" y="19647"/>
                      <a:pt x="3517" y="19958"/>
                      <a:pt x="3662" y="20228"/>
                    </a:cubicBezTo>
                    <a:lnTo>
                      <a:pt x="3859" y="20569"/>
                    </a:lnTo>
                    <a:lnTo>
                      <a:pt x="3870" y="20590"/>
                    </a:lnTo>
                    <a:cubicBezTo>
                      <a:pt x="4057" y="20922"/>
                      <a:pt x="4232" y="21244"/>
                      <a:pt x="4409" y="21576"/>
                    </a:cubicBezTo>
                    <a:cubicBezTo>
                      <a:pt x="4419" y="21597"/>
                      <a:pt x="4430" y="21607"/>
                      <a:pt x="4451" y="21617"/>
                    </a:cubicBezTo>
                    <a:cubicBezTo>
                      <a:pt x="4461" y="21627"/>
                      <a:pt x="4471" y="21648"/>
                      <a:pt x="4502" y="21659"/>
                    </a:cubicBezTo>
                    <a:cubicBezTo>
                      <a:pt x="4689" y="21752"/>
                      <a:pt x="4917" y="21804"/>
                      <a:pt x="5198" y="21814"/>
                    </a:cubicBezTo>
                    <a:cubicBezTo>
                      <a:pt x="5249" y="21825"/>
                      <a:pt x="5301" y="21825"/>
                      <a:pt x="5353" y="21825"/>
                    </a:cubicBezTo>
                    <a:cubicBezTo>
                      <a:pt x="5560" y="21825"/>
                      <a:pt x="5788" y="21793"/>
                      <a:pt x="6007" y="21752"/>
                    </a:cubicBezTo>
                    <a:cubicBezTo>
                      <a:pt x="6297" y="21690"/>
                      <a:pt x="6556" y="21597"/>
                      <a:pt x="6774" y="21472"/>
                    </a:cubicBezTo>
                    <a:cubicBezTo>
                      <a:pt x="6888" y="21399"/>
                      <a:pt x="7002" y="21327"/>
                      <a:pt x="7095" y="21244"/>
                    </a:cubicBezTo>
                    <a:cubicBezTo>
                      <a:pt x="7127" y="21203"/>
                      <a:pt x="7168" y="21150"/>
                      <a:pt x="7199" y="21109"/>
                    </a:cubicBezTo>
                    <a:cubicBezTo>
                      <a:pt x="7251" y="21037"/>
                      <a:pt x="7303" y="20974"/>
                      <a:pt x="7355" y="20901"/>
                    </a:cubicBezTo>
                    <a:cubicBezTo>
                      <a:pt x="7365" y="20881"/>
                      <a:pt x="7365" y="20871"/>
                      <a:pt x="7376" y="20860"/>
                    </a:cubicBezTo>
                    <a:cubicBezTo>
                      <a:pt x="7085" y="19667"/>
                      <a:pt x="6754" y="18246"/>
                      <a:pt x="6432" y="16804"/>
                    </a:cubicBezTo>
                    <a:cubicBezTo>
                      <a:pt x="6349" y="16472"/>
                      <a:pt x="6276" y="16130"/>
                      <a:pt x="6203" y="15788"/>
                    </a:cubicBezTo>
                    <a:lnTo>
                      <a:pt x="6162" y="15560"/>
                    </a:lnTo>
                    <a:lnTo>
                      <a:pt x="6152" y="15518"/>
                    </a:lnTo>
                    <a:cubicBezTo>
                      <a:pt x="6110" y="15341"/>
                      <a:pt x="6069" y="15145"/>
                      <a:pt x="6027" y="14958"/>
                    </a:cubicBezTo>
                    <a:cubicBezTo>
                      <a:pt x="5954" y="14657"/>
                      <a:pt x="5871" y="14346"/>
                      <a:pt x="5788" y="14087"/>
                    </a:cubicBezTo>
                    <a:lnTo>
                      <a:pt x="5788" y="14055"/>
                    </a:lnTo>
                    <a:cubicBezTo>
                      <a:pt x="5737" y="13868"/>
                      <a:pt x="5685" y="13672"/>
                      <a:pt x="5633" y="13485"/>
                    </a:cubicBezTo>
                    <a:cubicBezTo>
                      <a:pt x="5519" y="13049"/>
                      <a:pt x="5394" y="12541"/>
                      <a:pt x="5322" y="12012"/>
                    </a:cubicBezTo>
                    <a:cubicBezTo>
                      <a:pt x="5260" y="11535"/>
                      <a:pt x="5249" y="11141"/>
                      <a:pt x="5301" y="10777"/>
                    </a:cubicBezTo>
                    <a:lnTo>
                      <a:pt x="5301" y="10777"/>
                    </a:lnTo>
                    <a:lnTo>
                      <a:pt x="5291" y="10798"/>
                    </a:lnTo>
                    <a:cubicBezTo>
                      <a:pt x="5332" y="10570"/>
                      <a:pt x="5384" y="10373"/>
                      <a:pt x="5456" y="10196"/>
                    </a:cubicBezTo>
                    <a:cubicBezTo>
                      <a:pt x="5560" y="9968"/>
                      <a:pt x="5705" y="9730"/>
                      <a:pt x="5903" y="9470"/>
                    </a:cubicBezTo>
                    <a:lnTo>
                      <a:pt x="5903" y="9470"/>
                    </a:lnTo>
                    <a:lnTo>
                      <a:pt x="5892" y="9481"/>
                    </a:lnTo>
                    <a:lnTo>
                      <a:pt x="5903" y="9460"/>
                    </a:lnTo>
                    <a:cubicBezTo>
                      <a:pt x="6131" y="9180"/>
                      <a:pt x="6390" y="8910"/>
                      <a:pt x="6629" y="8640"/>
                    </a:cubicBezTo>
                    <a:lnTo>
                      <a:pt x="6650" y="8630"/>
                    </a:lnTo>
                    <a:cubicBezTo>
                      <a:pt x="6763" y="8506"/>
                      <a:pt x="6888" y="8371"/>
                      <a:pt x="7002" y="8246"/>
                    </a:cubicBezTo>
                    <a:cubicBezTo>
                      <a:pt x="7127" y="8112"/>
                      <a:pt x="7241" y="7976"/>
                      <a:pt x="7344" y="7842"/>
                    </a:cubicBezTo>
                    <a:lnTo>
                      <a:pt x="7469" y="7697"/>
                    </a:lnTo>
                    <a:cubicBezTo>
                      <a:pt x="7542" y="7603"/>
                      <a:pt x="7604" y="7520"/>
                      <a:pt x="7676" y="7437"/>
                    </a:cubicBezTo>
                    <a:lnTo>
                      <a:pt x="7739" y="7365"/>
                    </a:lnTo>
                    <a:lnTo>
                      <a:pt x="7925" y="7137"/>
                    </a:lnTo>
                    <a:cubicBezTo>
                      <a:pt x="8216" y="6794"/>
                      <a:pt x="8548" y="6390"/>
                      <a:pt x="8870" y="5943"/>
                    </a:cubicBezTo>
                    <a:cubicBezTo>
                      <a:pt x="9202" y="5477"/>
                      <a:pt x="9460" y="5051"/>
                      <a:pt x="9647" y="4647"/>
                    </a:cubicBezTo>
                    <a:cubicBezTo>
                      <a:pt x="9762" y="4419"/>
                      <a:pt x="9845" y="4191"/>
                      <a:pt x="9907" y="3972"/>
                    </a:cubicBezTo>
                    <a:cubicBezTo>
                      <a:pt x="9979" y="3765"/>
                      <a:pt x="10021" y="3537"/>
                      <a:pt x="10041" y="3299"/>
                    </a:cubicBezTo>
                    <a:cubicBezTo>
                      <a:pt x="10062" y="3080"/>
                      <a:pt x="10062" y="2852"/>
                      <a:pt x="10021" y="2614"/>
                    </a:cubicBezTo>
                    <a:cubicBezTo>
                      <a:pt x="9990" y="2396"/>
                      <a:pt x="9928" y="2178"/>
                      <a:pt x="9824" y="1950"/>
                    </a:cubicBezTo>
                    <a:cubicBezTo>
                      <a:pt x="9730" y="1732"/>
                      <a:pt x="9596" y="1514"/>
                      <a:pt x="9409" y="1286"/>
                    </a:cubicBezTo>
                    <a:cubicBezTo>
                      <a:pt x="9253" y="1079"/>
                      <a:pt x="9066" y="892"/>
                      <a:pt x="8859" y="726"/>
                    </a:cubicBezTo>
                    <a:cubicBezTo>
                      <a:pt x="8475" y="436"/>
                      <a:pt x="8040" y="217"/>
                      <a:pt x="7552" y="104"/>
                    </a:cubicBezTo>
                    <a:cubicBezTo>
                      <a:pt x="7261" y="42"/>
                      <a:pt x="6961" y="0"/>
                      <a:pt x="66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61"/>
              <p:cNvSpPr/>
              <p:nvPr/>
            </p:nvSpPr>
            <p:spPr>
              <a:xfrm>
                <a:off x="11093925" y="2580331"/>
                <a:ext cx="27781" cy="33304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97" extrusionOk="0">
                    <a:moveTo>
                      <a:pt x="363" y="0"/>
                    </a:moveTo>
                    <a:cubicBezTo>
                      <a:pt x="332" y="11"/>
                      <a:pt x="311" y="32"/>
                      <a:pt x="301" y="52"/>
                    </a:cubicBezTo>
                    <a:cubicBezTo>
                      <a:pt x="207" y="177"/>
                      <a:pt x="115" y="311"/>
                      <a:pt x="32" y="447"/>
                    </a:cubicBezTo>
                    <a:cubicBezTo>
                      <a:pt x="0" y="488"/>
                      <a:pt x="21" y="560"/>
                      <a:pt x="62" y="581"/>
                    </a:cubicBezTo>
                    <a:cubicBezTo>
                      <a:pt x="80" y="592"/>
                      <a:pt x="97" y="596"/>
                      <a:pt x="114" y="596"/>
                    </a:cubicBezTo>
                    <a:cubicBezTo>
                      <a:pt x="147" y="596"/>
                      <a:pt x="177" y="578"/>
                      <a:pt x="198" y="550"/>
                    </a:cubicBezTo>
                    <a:cubicBezTo>
                      <a:pt x="290" y="415"/>
                      <a:pt x="384" y="281"/>
                      <a:pt x="467" y="145"/>
                    </a:cubicBezTo>
                    <a:cubicBezTo>
                      <a:pt x="498" y="104"/>
                      <a:pt x="477" y="42"/>
                      <a:pt x="436" y="11"/>
                    </a:cubicBezTo>
                    <a:cubicBezTo>
                      <a:pt x="426" y="0"/>
                      <a:pt x="405" y="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61"/>
              <p:cNvSpPr/>
              <p:nvPr/>
            </p:nvSpPr>
            <p:spPr>
              <a:xfrm>
                <a:off x="11064972" y="2640468"/>
                <a:ext cx="23207" cy="29008"/>
              </a:xfrm>
              <a:custGeom>
                <a:avLst/>
                <a:gdLst/>
                <a:ahLst/>
                <a:cxnLst/>
                <a:rect l="l" t="t" r="r" b="b"/>
                <a:pathLst>
                  <a:path w="416" h="520" extrusionOk="0">
                    <a:moveTo>
                      <a:pt x="302" y="1"/>
                    </a:moveTo>
                    <a:cubicBezTo>
                      <a:pt x="270" y="1"/>
                      <a:pt x="239" y="22"/>
                      <a:pt x="219" y="53"/>
                    </a:cubicBezTo>
                    <a:lnTo>
                      <a:pt x="32" y="364"/>
                    </a:lnTo>
                    <a:cubicBezTo>
                      <a:pt x="0" y="416"/>
                      <a:pt x="21" y="478"/>
                      <a:pt x="73" y="510"/>
                    </a:cubicBezTo>
                    <a:cubicBezTo>
                      <a:pt x="86" y="516"/>
                      <a:pt x="102" y="520"/>
                      <a:pt x="117" y="520"/>
                    </a:cubicBezTo>
                    <a:cubicBezTo>
                      <a:pt x="151" y="520"/>
                      <a:pt x="187" y="503"/>
                      <a:pt x="208" y="468"/>
                    </a:cubicBezTo>
                    <a:cubicBezTo>
                      <a:pt x="270" y="364"/>
                      <a:pt x="332" y="261"/>
                      <a:pt x="385" y="157"/>
                    </a:cubicBezTo>
                    <a:cubicBezTo>
                      <a:pt x="415" y="105"/>
                      <a:pt x="395" y="42"/>
                      <a:pt x="353" y="22"/>
                    </a:cubicBezTo>
                    <a:cubicBezTo>
                      <a:pt x="332" y="12"/>
                      <a:pt x="322" y="1"/>
                      <a:pt x="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61"/>
              <p:cNvSpPr/>
              <p:nvPr/>
            </p:nvSpPr>
            <p:spPr>
              <a:xfrm>
                <a:off x="11032003" y="2701832"/>
                <a:ext cx="26665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478" h="623" extrusionOk="0">
                    <a:moveTo>
                      <a:pt x="363" y="0"/>
                    </a:moveTo>
                    <a:cubicBezTo>
                      <a:pt x="353" y="0"/>
                      <a:pt x="342" y="0"/>
                      <a:pt x="332" y="11"/>
                    </a:cubicBezTo>
                    <a:cubicBezTo>
                      <a:pt x="312" y="11"/>
                      <a:pt x="291" y="32"/>
                      <a:pt x="280" y="53"/>
                    </a:cubicBezTo>
                    <a:cubicBezTo>
                      <a:pt x="187" y="187"/>
                      <a:pt x="93" y="332"/>
                      <a:pt x="21" y="478"/>
                    </a:cubicBezTo>
                    <a:cubicBezTo>
                      <a:pt x="1" y="519"/>
                      <a:pt x="10" y="581"/>
                      <a:pt x="63" y="613"/>
                    </a:cubicBezTo>
                    <a:cubicBezTo>
                      <a:pt x="76" y="619"/>
                      <a:pt x="92" y="623"/>
                      <a:pt x="108" y="623"/>
                    </a:cubicBezTo>
                    <a:cubicBezTo>
                      <a:pt x="145" y="623"/>
                      <a:pt x="183" y="607"/>
                      <a:pt x="197" y="571"/>
                    </a:cubicBezTo>
                    <a:cubicBezTo>
                      <a:pt x="270" y="426"/>
                      <a:pt x="353" y="291"/>
                      <a:pt x="446" y="156"/>
                    </a:cubicBezTo>
                    <a:cubicBezTo>
                      <a:pt x="478" y="104"/>
                      <a:pt x="457" y="42"/>
                      <a:pt x="415" y="21"/>
                    </a:cubicBezTo>
                    <a:cubicBezTo>
                      <a:pt x="395" y="11"/>
                      <a:pt x="384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61"/>
              <p:cNvSpPr/>
              <p:nvPr/>
            </p:nvSpPr>
            <p:spPr>
              <a:xfrm>
                <a:off x="11009409" y="2764312"/>
                <a:ext cx="19748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605" extrusionOk="0">
                    <a:moveTo>
                      <a:pt x="240" y="1"/>
                    </a:moveTo>
                    <a:cubicBezTo>
                      <a:pt x="198" y="1"/>
                      <a:pt x="167" y="32"/>
                      <a:pt x="146" y="74"/>
                    </a:cubicBezTo>
                    <a:lnTo>
                      <a:pt x="21" y="478"/>
                    </a:lnTo>
                    <a:cubicBezTo>
                      <a:pt x="1" y="530"/>
                      <a:pt x="42" y="592"/>
                      <a:pt x="84" y="602"/>
                    </a:cubicBezTo>
                    <a:cubicBezTo>
                      <a:pt x="92" y="604"/>
                      <a:pt x="100" y="604"/>
                      <a:pt x="108" y="604"/>
                    </a:cubicBezTo>
                    <a:cubicBezTo>
                      <a:pt x="159" y="604"/>
                      <a:pt x="199" y="575"/>
                      <a:pt x="208" y="530"/>
                    </a:cubicBezTo>
                    <a:cubicBezTo>
                      <a:pt x="250" y="395"/>
                      <a:pt x="291" y="260"/>
                      <a:pt x="343" y="125"/>
                    </a:cubicBezTo>
                    <a:cubicBezTo>
                      <a:pt x="353" y="74"/>
                      <a:pt x="323" y="21"/>
                      <a:pt x="270" y="11"/>
                    </a:cubicBezTo>
                    <a:cubicBezTo>
                      <a:pt x="260" y="1"/>
                      <a:pt x="250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61"/>
              <p:cNvSpPr/>
              <p:nvPr/>
            </p:nvSpPr>
            <p:spPr>
              <a:xfrm>
                <a:off x="10995519" y="2837837"/>
                <a:ext cx="14560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68" extrusionOk="0">
                    <a:moveTo>
                      <a:pt x="157" y="1"/>
                    </a:moveTo>
                    <a:cubicBezTo>
                      <a:pt x="136" y="1"/>
                      <a:pt x="125" y="10"/>
                      <a:pt x="104" y="21"/>
                    </a:cubicBezTo>
                    <a:cubicBezTo>
                      <a:pt x="84" y="31"/>
                      <a:pt x="63" y="52"/>
                      <a:pt x="63" y="73"/>
                    </a:cubicBezTo>
                    <a:lnTo>
                      <a:pt x="1" y="446"/>
                    </a:lnTo>
                    <a:cubicBezTo>
                      <a:pt x="1" y="467"/>
                      <a:pt x="1" y="498"/>
                      <a:pt x="11" y="519"/>
                    </a:cubicBezTo>
                    <a:cubicBezTo>
                      <a:pt x="21" y="540"/>
                      <a:pt x="42" y="561"/>
                      <a:pt x="74" y="561"/>
                    </a:cubicBezTo>
                    <a:cubicBezTo>
                      <a:pt x="82" y="565"/>
                      <a:pt x="92" y="567"/>
                      <a:pt x="103" y="567"/>
                    </a:cubicBezTo>
                    <a:cubicBezTo>
                      <a:pt x="118" y="567"/>
                      <a:pt x="134" y="562"/>
                      <a:pt x="146" y="550"/>
                    </a:cubicBezTo>
                    <a:cubicBezTo>
                      <a:pt x="167" y="540"/>
                      <a:pt x="187" y="519"/>
                      <a:pt x="198" y="498"/>
                    </a:cubicBezTo>
                    <a:cubicBezTo>
                      <a:pt x="219" y="374"/>
                      <a:pt x="229" y="249"/>
                      <a:pt x="250" y="125"/>
                    </a:cubicBezTo>
                    <a:cubicBezTo>
                      <a:pt x="260" y="104"/>
                      <a:pt x="260" y="73"/>
                      <a:pt x="240" y="52"/>
                    </a:cubicBezTo>
                    <a:cubicBezTo>
                      <a:pt x="229" y="31"/>
                      <a:pt x="208" y="10"/>
                      <a:pt x="187" y="10"/>
                    </a:cubicBezTo>
                    <a:cubicBezTo>
                      <a:pt x="177" y="1"/>
                      <a:pt x="167" y="1"/>
                      <a:pt x="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61"/>
              <p:cNvSpPr/>
              <p:nvPr/>
            </p:nvSpPr>
            <p:spPr>
              <a:xfrm>
                <a:off x="10984529" y="2911921"/>
                <a:ext cx="16289" cy="36483"/>
              </a:xfrm>
              <a:custGeom>
                <a:avLst/>
                <a:gdLst/>
                <a:ahLst/>
                <a:cxnLst/>
                <a:rect l="l" t="t" r="r" b="b"/>
                <a:pathLst>
                  <a:path w="292" h="654" extrusionOk="0">
                    <a:moveTo>
                      <a:pt x="177" y="0"/>
                    </a:moveTo>
                    <a:cubicBezTo>
                      <a:pt x="135" y="0"/>
                      <a:pt x="94" y="31"/>
                      <a:pt x="84" y="72"/>
                    </a:cubicBezTo>
                    <a:cubicBezTo>
                      <a:pt x="52" y="238"/>
                      <a:pt x="32" y="394"/>
                      <a:pt x="11" y="560"/>
                    </a:cubicBezTo>
                    <a:cubicBezTo>
                      <a:pt x="1" y="581"/>
                      <a:pt x="22" y="612"/>
                      <a:pt x="42" y="623"/>
                    </a:cubicBezTo>
                    <a:cubicBezTo>
                      <a:pt x="52" y="643"/>
                      <a:pt x="84" y="653"/>
                      <a:pt x="105" y="653"/>
                    </a:cubicBezTo>
                    <a:cubicBezTo>
                      <a:pt x="135" y="653"/>
                      <a:pt x="156" y="643"/>
                      <a:pt x="177" y="623"/>
                    </a:cubicBezTo>
                    <a:cubicBezTo>
                      <a:pt x="198" y="602"/>
                      <a:pt x="208" y="581"/>
                      <a:pt x="208" y="560"/>
                    </a:cubicBezTo>
                    <a:lnTo>
                      <a:pt x="217" y="499"/>
                    </a:lnTo>
                    <a:lnTo>
                      <a:pt x="217" y="499"/>
                    </a:lnTo>
                    <a:cubicBezTo>
                      <a:pt x="215" y="501"/>
                      <a:pt x="213" y="503"/>
                      <a:pt x="208" y="508"/>
                    </a:cubicBezTo>
                    <a:cubicBezTo>
                      <a:pt x="215" y="502"/>
                      <a:pt x="217" y="496"/>
                      <a:pt x="218" y="491"/>
                    </a:cubicBezTo>
                    <a:lnTo>
                      <a:pt x="218" y="491"/>
                    </a:lnTo>
                    <a:lnTo>
                      <a:pt x="217" y="499"/>
                    </a:lnTo>
                    <a:lnTo>
                      <a:pt x="217" y="499"/>
                    </a:lnTo>
                    <a:cubicBezTo>
                      <a:pt x="218" y="496"/>
                      <a:pt x="218" y="493"/>
                      <a:pt x="218" y="487"/>
                    </a:cubicBezTo>
                    <a:lnTo>
                      <a:pt x="218" y="487"/>
                    </a:lnTo>
                    <a:cubicBezTo>
                      <a:pt x="218" y="487"/>
                      <a:pt x="218" y="489"/>
                      <a:pt x="218" y="491"/>
                    </a:cubicBezTo>
                    <a:lnTo>
                      <a:pt x="218" y="491"/>
                    </a:lnTo>
                    <a:lnTo>
                      <a:pt x="218" y="487"/>
                    </a:lnTo>
                    <a:lnTo>
                      <a:pt x="218" y="477"/>
                    </a:lnTo>
                    <a:cubicBezTo>
                      <a:pt x="229" y="363"/>
                      <a:pt x="250" y="249"/>
                      <a:pt x="281" y="125"/>
                    </a:cubicBezTo>
                    <a:cubicBezTo>
                      <a:pt x="291" y="72"/>
                      <a:pt x="260" y="21"/>
                      <a:pt x="208" y="10"/>
                    </a:cubicBezTo>
                    <a:cubicBezTo>
                      <a:pt x="198" y="0"/>
                      <a:pt x="188" y="0"/>
                      <a:pt x="1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61"/>
              <p:cNvSpPr/>
              <p:nvPr/>
            </p:nvSpPr>
            <p:spPr>
              <a:xfrm>
                <a:off x="10986258" y="2996938"/>
                <a:ext cx="12775" cy="37711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76" extrusionOk="0">
                    <a:moveTo>
                      <a:pt x="125" y="1"/>
                    </a:moveTo>
                    <a:cubicBezTo>
                      <a:pt x="104" y="1"/>
                      <a:pt x="74" y="11"/>
                      <a:pt x="53" y="21"/>
                    </a:cubicBezTo>
                    <a:cubicBezTo>
                      <a:pt x="32" y="42"/>
                      <a:pt x="32" y="74"/>
                      <a:pt x="32" y="94"/>
                    </a:cubicBezTo>
                    <a:cubicBezTo>
                      <a:pt x="11" y="260"/>
                      <a:pt x="1" y="416"/>
                      <a:pt x="1" y="582"/>
                    </a:cubicBezTo>
                    <a:cubicBezTo>
                      <a:pt x="1" y="634"/>
                      <a:pt x="42" y="675"/>
                      <a:pt x="94" y="675"/>
                    </a:cubicBezTo>
                    <a:cubicBezTo>
                      <a:pt x="157" y="675"/>
                      <a:pt x="198" y="634"/>
                      <a:pt x="198" y="582"/>
                    </a:cubicBezTo>
                    <a:cubicBezTo>
                      <a:pt x="198" y="416"/>
                      <a:pt x="208" y="260"/>
                      <a:pt x="229" y="94"/>
                    </a:cubicBezTo>
                    <a:cubicBezTo>
                      <a:pt x="229" y="74"/>
                      <a:pt x="208" y="42"/>
                      <a:pt x="198" y="21"/>
                    </a:cubicBezTo>
                    <a:cubicBezTo>
                      <a:pt x="177" y="11"/>
                      <a:pt x="157" y="1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61"/>
              <p:cNvSpPr/>
              <p:nvPr/>
            </p:nvSpPr>
            <p:spPr>
              <a:xfrm>
                <a:off x="10992674" y="3083740"/>
                <a:ext cx="15062" cy="4529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812" extrusionOk="0">
                    <a:moveTo>
                      <a:pt x="104" y="1"/>
                    </a:moveTo>
                    <a:cubicBezTo>
                      <a:pt x="52" y="1"/>
                      <a:pt x="0" y="53"/>
                      <a:pt x="0" y="104"/>
                    </a:cubicBezTo>
                    <a:cubicBezTo>
                      <a:pt x="10" y="312"/>
                      <a:pt x="31" y="530"/>
                      <a:pt x="72" y="738"/>
                    </a:cubicBezTo>
                    <a:cubicBezTo>
                      <a:pt x="82" y="782"/>
                      <a:pt x="130" y="812"/>
                      <a:pt x="176" y="812"/>
                    </a:cubicBezTo>
                    <a:cubicBezTo>
                      <a:pt x="183" y="812"/>
                      <a:pt x="190" y="811"/>
                      <a:pt x="197" y="810"/>
                    </a:cubicBezTo>
                    <a:cubicBezTo>
                      <a:pt x="218" y="800"/>
                      <a:pt x="238" y="789"/>
                      <a:pt x="259" y="758"/>
                    </a:cubicBezTo>
                    <a:cubicBezTo>
                      <a:pt x="270" y="738"/>
                      <a:pt x="270" y="717"/>
                      <a:pt x="270" y="685"/>
                    </a:cubicBezTo>
                    <a:cubicBezTo>
                      <a:pt x="249" y="623"/>
                      <a:pt x="238" y="561"/>
                      <a:pt x="228" y="499"/>
                    </a:cubicBezTo>
                    <a:lnTo>
                      <a:pt x="228" y="499"/>
                    </a:lnTo>
                    <a:lnTo>
                      <a:pt x="238" y="509"/>
                    </a:lnTo>
                    <a:cubicBezTo>
                      <a:pt x="238" y="509"/>
                      <a:pt x="238" y="499"/>
                      <a:pt x="228" y="499"/>
                    </a:cubicBezTo>
                    <a:lnTo>
                      <a:pt x="228" y="489"/>
                    </a:lnTo>
                    <a:cubicBezTo>
                      <a:pt x="218" y="364"/>
                      <a:pt x="208" y="229"/>
                      <a:pt x="197" y="104"/>
                    </a:cubicBezTo>
                    <a:cubicBezTo>
                      <a:pt x="197" y="53"/>
                      <a:pt x="155" y="1"/>
                      <a:pt x="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61"/>
              <p:cNvSpPr/>
              <p:nvPr/>
            </p:nvSpPr>
            <p:spPr>
              <a:xfrm>
                <a:off x="11010581" y="3180975"/>
                <a:ext cx="19190" cy="40946"/>
              </a:xfrm>
              <a:custGeom>
                <a:avLst/>
                <a:gdLst/>
                <a:ahLst/>
                <a:cxnLst/>
                <a:rect l="l" t="t" r="r" b="b"/>
                <a:pathLst>
                  <a:path w="344" h="734" extrusionOk="0">
                    <a:moveTo>
                      <a:pt x="104" y="0"/>
                    </a:moveTo>
                    <a:cubicBezTo>
                      <a:pt x="94" y="0"/>
                      <a:pt x="83" y="0"/>
                      <a:pt x="73" y="11"/>
                    </a:cubicBezTo>
                    <a:cubicBezTo>
                      <a:pt x="53" y="11"/>
                      <a:pt x="32" y="32"/>
                      <a:pt x="11" y="53"/>
                    </a:cubicBezTo>
                    <a:cubicBezTo>
                      <a:pt x="0" y="73"/>
                      <a:pt x="0" y="104"/>
                      <a:pt x="0" y="125"/>
                    </a:cubicBezTo>
                    <a:cubicBezTo>
                      <a:pt x="32" y="312"/>
                      <a:pt x="83" y="488"/>
                      <a:pt x="146" y="664"/>
                    </a:cubicBezTo>
                    <a:cubicBezTo>
                      <a:pt x="156" y="685"/>
                      <a:pt x="166" y="706"/>
                      <a:pt x="187" y="716"/>
                    </a:cubicBezTo>
                    <a:cubicBezTo>
                      <a:pt x="205" y="729"/>
                      <a:pt x="220" y="734"/>
                      <a:pt x="235" y="734"/>
                    </a:cubicBezTo>
                    <a:cubicBezTo>
                      <a:pt x="246" y="734"/>
                      <a:pt x="257" y="731"/>
                      <a:pt x="270" y="726"/>
                    </a:cubicBezTo>
                    <a:cubicBezTo>
                      <a:pt x="291" y="726"/>
                      <a:pt x="311" y="706"/>
                      <a:pt x="332" y="685"/>
                    </a:cubicBezTo>
                    <a:cubicBezTo>
                      <a:pt x="343" y="664"/>
                      <a:pt x="343" y="633"/>
                      <a:pt x="343" y="613"/>
                    </a:cubicBezTo>
                    <a:cubicBezTo>
                      <a:pt x="270" y="436"/>
                      <a:pt x="229" y="260"/>
                      <a:pt x="198" y="73"/>
                    </a:cubicBezTo>
                    <a:cubicBezTo>
                      <a:pt x="187" y="53"/>
                      <a:pt x="166" y="32"/>
                      <a:pt x="146" y="21"/>
                    </a:cubicBezTo>
                    <a:cubicBezTo>
                      <a:pt x="136" y="11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61"/>
              <p:cNvSpPr/>
              <p:nvPr/>
            </p:nvSpPr>
            <p:spPr>
              <a:xfrm>
                <a:off x="11035461" y="3281110"/>
                <a:ext cx="20306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739" extrusionOk="0">
                    <a:moveTo>
                      <a:pt x="84" y="0"/>
                    </a:moveTo>
                    <a:cubicBezTo>
                      <a:pt x="31" y="21"/>
                      <a:pt x="1" y="72"/>
                      <a:pt x="21" y="125"/>
                    </a:cubicBezTo>
                    <a:cubicBezTo>
                      <a:pt x="63" y="311"/>
                      <a:pt x="104" y="487"/>
                      <a:pt x="156" y="664"/>
                    </a:cubicBezTo>
                    <a:cubicBezTo>
                      <a:pt x="165" y="709"/>
                      <a:pt x="205" y="738"/>
                      <a:pt x="250" y="738"/>
                    </a:cubicBezTo>
                    <a:cubicBezTo>
                      <a:pt x="257" y="738"/>
                      <a:pt x="264" y="738"/>
                      <a:pt x="270" y="736"/>
                    </a:cubicBezTo>
                    <a:cubicBezTo>
                      <a:pt x="322" y="716"/>
                      <a:pt x="363" y="664"/>
                      <a:pt x="343" y="612"/>
                    </a:cubicBezTo>
                    <a:cubicBezTo>
                      <a:pt x="291" y="436"/>
                      <a:pt x="250" y="259"/>
                      <a:pt x="208" y="72"/>
                    </a:cubicBezTo>
                    <a:cubicBezTo>
                      <a:pt x="197" y="31"/>
                      <a:pt x="156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61"/>
              <p:cNvSpPr/>
              <p:nvPr/>
            </p:nvSpPr>
            <p:spPr>
              <a:xfrm>
                <a:off x="11062071" y="3380631"/>
                <a:ext cx="19748" cy="35089"/>
              </a:xfrm>
              <a:custGeom>
                <a:avLst/>
                <a:gdLst/>
                <a:ahLst/>
                <a:cxnLst/>
                <a:rect l="l" t="t" r="r" b="b"/>
                <a:pathLst>
                  <a:path w="354" h="629" extrusionOk="0">
                    <a:moveTo>
                      <a:pt x="84" y="0"/>
                    </a:moveTo>
                    <a:cubicBezTo>
                      <a:pt x="32" y="10"/>
                      <a:pt x="1" y="73"/>
                      <a:pt x="11" y="125"/>
                    </a:cubicBezTo>
                    <a:cubicBezTo>
                      <a:pt x="52" y="270"/>
                      <a:pt x="94" y="415"/>
                      <a:pt x="146" y="550"/>
                    </a:cubicBezTo>
                    <a:cubicBezTo>
                      <a:pt x="163" y="593"/>
                      <a:pt x="201" y="628"/>
                      <a:pt x="243" y="628"/>
                    </a:cubicBezTo>
                    <a:cubicBezTo>
                      <a:pt x="252" y="628"/>
                      <a:pt x="261" y="627"/>
                      <a:pt x="271" y="623"/>
                    </a:cubicBezTo>
                    <a:cubicBezTo>
                      <a:pt x="322" y="612"/>
                      <a:pt x="354" y="550"/>
                      <a:pt x="343" y="498"/>
                    </a:cubicBezTo>
                    <a:cubicBezTo>
                      <a:pt x="291" y="363"/>
                      <a:pt x="250" y="218"/>
                      <a:pt x="208" y="73"/>
                    </a:cubicBezTo>
                    <a:cubicBezTo>
                      <a:pt x="198" y="31"/>
                      <a:pt x="156" y="0"/>
                      <a:pt x="1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61"/>
              <p:cNvSpPr/>
              <p:nvPr/>
            </p:nvSpPr>
            <p:spPr>
              <a:xfrm>
                <a:off x="11086951" y="3472064"/>
                <a:ext cx="2203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395" h="640" extrusionOk="0">
                    <a:moveTo>
                      <a:pt x="84" y="0"/>
                    </a:moveTo>
                    <a:cubicBezTo>
                      <a:pt x="32" y="10"/>
                      <a:pt x="1" y="73"/>
                      <a:pt x="11" y="125"/>
                    </a:cubicBezTo>
                    <a:cubicBezTo>
                      <a:pt x="74" y="270"/>
                      <a:pt x="125" y="415"/>
                      <a:pt x="177" y="570"/>
                    </a:cubicBezTo>
                    <a:cubicBezTo>
                      <a:pt x="187" y="591"/>
                      <a:pt x="198" y="612"/>
                      <a:pt x="229" y="623"/>
                    </a:cubicBezTo>
                    <a:cubicBezTo>
                      <a:pt x="241" y="635"/>
                      <a:pt x="256" y="640"/>
                      <a:pt x="272" y="640"/>
                    </a:cubicBezTo>
                    <a:cubicBezTo>
                      <a:pt x="282" y="640"/>
                      <a:pt x="293" y="637"/>
                      <a:pt x="302" y="633"/>
                    </a:cubicBezTo>
                    <a:cubicBezTo>
                      <a:pt x="353" y="623"/>
                      <a:pt x="395" y="561"/>
                      <a:pt x="374" y="508"/>
                    </a:cubicBezTo>
                    <a:cubicBezTo>
                      <a:pt x="312" y="363"/>
                      <a:pt x="260" y="218"/>
                      <a:pt x="208" y="73"/>
                    </a:cubicBezTo>
                    <a:cubicBezTo>
                      <a:pt x="198" y="42"/>
                      <a:pt x="187" y="21"/>
                      <a:pt x="167" y="10"/>
                    </a:cubicBezTo>
                    <a:cubicBezTo>
                      <a:pt x="146" y="0"/>
                      <a:pt x="125" y="0"/>
                      <a:pt x="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61"/>
              <p:cNvSpPr/>
              <p:nvPr/>
            </p:nvSpPr>
            <p:spPr>
              <a:xfrm>
                <a:off x="11115346" y="3557081"/>
                <a:ext cx="22035" cy="36204"/>
              </a:xfrm>
              <a:custGeom>
                <a:avLst/>
                <a:gdLst/>
                <a:ahLst/>
                <a:cxnLst/>
                <a:rect l="l" t="t" r="r" b="b"/>
                <a:pathLst>
                  <a:path w="395" h="649" extrusionOk="0">
                    <a:moveTo>
                      <a:pt x="83" y="1"/>
                    </a:moveTo>
                    <a:cubicBezTo>
                      <a:pt x="52" y="12"/>
                      <a:pt x="31" y="32"/>
                      <a:pt x="21" y="53"/>
                    </a:cubicBezTo>
                    <a:cubicBezTo>
                      <a:pt x="10" y="74"/>
                      <a:pt x="0" y="105"/>
                      <a:pt x="10" y="125"/>
                    </a:cubicBezTo>
                    <a:cubicBezTo>
                      <a:pt x="72" y="281"/>
                      <a:pt x="135" y="447"/>
                      <a:pt x="208" y="602"/>
                    </a:cubicBezTo>
                    <a:cubicBezTo>
                      <a:pt x="218" y="623"/>
                      <a:pt x="249" y="644"/>
                      <a:pt x="270" y="644"/>
                    </a:cubicBezTo>
                    <a:cubicBezTo>
                      <a:pt x="276" y="647"/>
                      <a:pt x="283" y="648"/>
                      <a:pt x="290" y="648"/>
                    </a:cubicBezTo>
                    <a:cubicBezTo>
                      <a:pt x="308" y="648"/>
                      <a:pt x="328" y="641"/>
                      <a:pt x="342" y="634"/>
                    </a:cubicBezTo>
                    <a:cubicBezTo>
                      <a:pt x="363" y="623"/>
                      <a:pt x="384" y="602"/>
                      <a:pt x="384" y="572"/>
                    </a:cubicBezTo>
                    <a:cubicBezTo>
                      <a:pt x="394" y="551"/>
                      <a:pt x="394" y="530"/>
                      <a:pt x="374" y="499"/>
                    </a:cubicBezTo>
                    <a:cubicBezTo>
                      <a:pt x="366" y="485"/>
                      <a:pt x="364" y="471"/>
                      <a:pt x="360" y="454"/>
                    </a:cubicBezTo>
                    <a:lnTo>
                      <a:pt x="360" y="454"/>
                    </a:lnTo>
                    <a:cubicBezTo>
                      <a:pt x="361" y="455"/>
                      <a:pt x="362" y="456"/>
                      <a:pt x="363" y="457"/>
                    </a:cubicBezTo>
                    <a:cubicBezTo>
                      <a:pt x="362" y="455"/>
                      <a:pt x="360" y="452"/>
                      <a:pt x="359" y="449"/>
                    </a:cubicBezTo>
                    <a:lnTo>
                      <a:pt x="359" y="449"/>
                    </a:lnTo>
                    <a:cubicBezTo>
                      <a:pt x="358" y="442"/>
                      <a:pt x="356" y="435"/>
                      <a:pt x="353" y="427"/>
                    </a:cubicBezTo>
                    <a:lnTo>
                      <a:pt x="353" y="427"/>
                    </a:lnTo>
                    <a:cubicBezTo>
                      <a:pt x="353" y="430"/>
                      <a:pt x="353" y="433"/>
                      <a:pt x="353" y="436"/>
                    </a:cubicBezTo>
                    <a:lnTo>
                      <a:pt x="353" y="436"/>
                    </a:lnTo>
                    <a:cubicBezTo>
                      <a:pt x="295" y="310"/>
                      <a:pt x="247" y="192"/>
                      <a:pt x="208" y="74"/>
                    </a:cubicBezTo>
                    <a:cubicBezTo>
                      <a:pt x="197" y="53"/>
                      <a:pt x="187" y="32"/>
                      <a:pt x="155" y="12"/>
                    </a:cubicBezTo>
                    <a:cubicBezTo>
                      <a:pt x="145" y="12"/>
                      <a:pt x="125" y="1"/>
                      <a:pt x="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61"/>
              <p:cNvSpPr/>
              <p:nvPr/>
            </p:nvSpPr>
            <p:spPr>
              <a:xfrm>
                <a:off x="11140785" y="3612086"/>
                <a:ext cx="17405" cy="2912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522" extrusionOk="0">
                    <a:moveTo>
                      <a:pt x="84" y="1"/>
                    </a:moveTo>
                    <a:cubicBezTo>
                      <a:pt x="31" y="11"/>
                      <a:pt x="1" y="73"/>
                      <a:pt x="21" y="125"/>
                    </a:cubicBezTo>
                    <a:cubicBezTo>
                      <a:pt x="42" y="229"/>
                      <a:pt x="73" y="343"/>
                      <a:pt x="104" y="446"/>
                    </a:cubicBezTo>
                    <a:cubicBezTo>
                      <a:pt x="113" y="492"/>
                      <a:pt x="162" y="521"/>
                      <a:pt x="209" y="521"/>
                    </a:cubicBezTo>
                    <a:cubicBezTo>
                      <a:pt x="215" y="521"/>
                      <a:pt x="222" y="521"/>
                      <a:pt x="229" y="519"/>
                    </a:cubicBezTo>
                    <a:cubicBezTo>
                      <a:pt x="280" y="499"/>
                      <a:pt x="312" y="446"/>
                      <a:pt x="291" y="395"/>
                    </a:cubicBezTo>
                    <a:cubicBezTo>
                      <a:pt x="260" y="280"/>
                      <a:pt x="239" y="177"/>
                      <a:pt x="208" y="73"/>
                    </a:cubicBezTo>
                    <a:cubicBezTo>
                      <a:pt x="197" y="21"/>
                      <a:pt x="156" y="1"/>
                      <a:pt x="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61"/>
              <p:cNvSpPr/>
              <p:nvPr/>
            </p:nvSpPr>
            <p:spPr>
              <a:xfrm>
                <a:off x="11585787" y="3532814"/>
                <a:ext cx="211816" cy="237867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4264" extrusionOk="0">
                    <a:moveTo>
                      <a:pt x="2106" y="0"/>
                    </a:moveTo>
                    <a:cubicBezTo>
                      <a:pt x="2085" y="0"/>
                      <a:pt x="2065" y="0"/>
                      <a:pt x="2054" y="11"/>
                    </a:cubicBezTo>
                    <a:cubicBezTo>
                      <a:pt x="2023" y="42"/>
                      <a:pt x="2003" y="73"/>
                      <a:pt x="2012" y="115"/>
                    </a:cubicBezTo>
                    <a:cubicBezTo>
                      <a:pt x="1940" y="83"/>
                      <a:pt x="1857" y="73"/>
                      <a:pt x="1774" y="62"/>
                    </a:cubicBezTo>
                    <a:lnTo>
                      <a:pt x="1691" y="62"/>
                    </a:lnTo>
                    <a:cubicBezTo>
                      <a:pt x="1515" y="62"/>
                      <a:pt x="1318" y="104"/>
                      <a:pt x="1110" y="187"/>
                    </a:cubicBezTo>
                    <a:cubicBezTo>
                      <a:pt x="892" y="291"/>
                      <a:pt x="685" y="426"/>
                      <a:pt x="488" y="602"/>
                    </a:cubicBezTo>
                    <a:cubicBezTo>
                      <a:pt x="311" y="768"/>
                      <a:pt x="166" y="965"/>
                      <a:pt x="94" y="1173"/>
                    </a:cubicBezTo>
                    <a:cubicBezTo>
                      <a:pt x="62" y="1224"/>
                      <a:pt x="52" y="1286"/>
                      <a:pt x="32" y="1339"/>
                    </a:cubicBezTo>
                    <a:cubicBezTo>
                      <a:pt x="21" y="1411"/>
                      <a:pt x="11" y="1484"/>
                      <a:pt x="11" y="1535"/>
                    </a:cubicBezTo>
                    <a:cubicBezTo>
                      <a:pt x="0" y="1618"/>
                      <a:pt x="11" y="1712"/>
                      <a:pt x="32" y="1805"/>
                    </a:cubicBezTo>
                    <a:cubicBezTo>
                      <a:pt x="32" y="1805"/>
                      <a:pt x="21" y="1826"/>
                      <a:pt x="21" y="1837"/>
                    </a:cubicBezTo>
                    <a:cubicBezTo>
                      <a:pt x="21" y="1857"/>
                      <a:pt x="21" y="1888"/>
                      <a:pt x="42" y="1909"/>
                    </a:cubicBezTo>
                    <a:cubicBezTo>
                      <a:pt x="249" y="2169"/>
                      <a:pt x="467" y="2417"/>
                      <a:pt x="675" y="2676"/>
                    </a:cubicBezTo>
                    <a:cubicBezTo>
                      <a:pt x="1058" y="3123"/>
                      <a:pt x="1452" y="3589"/>
                      <a:pt x="1816" y="4066"/>
                    </a:cubicBezTo>
                    <a:lnTo>
                      <a:pt x="1837" y="4087"/>
                    </a:lnTo>
                    <a:cubicBezTo>
                      <a:pt x="1847" y="4129"/>
                      <a:pt x="1867" y="4160"/>
                      <a:pt x="1899" y="4170"/>
                    </a:cubicBezTo>
                    <a:cubicBezTo>
                      <a:pt x="2044" y="4232"/>
                      <a:pt x="2199" y="4264"/>
                      <a:pt x="2376" y="4264"/>
                    </a:cubicBezTo>
                    <a:cubicBezTo>
                      <a:pt x="2438" y="4264"/>
                      <a:pt x="2510" y="4264"/>
                      <a:pt x="2573" y="4253"/>
                    </a:cubicBezTo>
                    <a:cubicBezTo>
                      <a:pt x="2812" y="4222"/>
                      <a:pt x="3050" y="4139"/>
                      <a:pt x="3257" y="4004"/>
                    </a:cubicBezTo>
                    <a:cubicBezTo>
                      <a:pt x="3413" y="3911"/>
                      <a:pt x="3610" y="3755"/>
                      <a:pt x="3724" y="3506"/>
                    </a:cubicBezTo>
                    <a:cubicBezTo>
                      <a:pt x="3766" y="3413"/>
                      <a:pt x="3797" y="3299"/>
                      <a:pt x="3797" y="3174"/>
                    </a:cubicBezTo>
                    <a:cubicBezTo>
                      <a:pt x="3797" y="3081"/>
                      <a:pt x="3787" y="2978"/>
                      <a:pt x="3745" y="2874"/>
                    </a:cubicBezTo>
                    <a:cubicBezTo>
                      <a:pt x="3755" y="2863"/>
                      <a:pt x="3755" y="2863"/>
                      <a:pt x="3755" y="2853"/>
                    </a:cubicBezTo>
                    <a:cubicBezTo>
                      <a:pt x="3755" y="2832"/>
                      <a:pt x="3755" y="2812"/>
                      <a:pt x="3734" y="2780"/>
                    </a:cubicBezTo>
                    <a:cubicBezTo>
                      <a:pt x="3382" y="2116"/>
                      <a:pt x="2905" y="1245"/>
                      <a:pt x="2397" y="384"/>
                    </a:cubicBezTo>
                    <a:cubicBezTo>
                      <a:pt x="2386" y="364"/>
                      <a:pt x="2386" y="343"/>
                      <a:pt x="2365" y="322"/>
                    </a:cubicBezTo>
                    <a:cubicBezTo>
                      <a:pt x="2303" y="228"/>
                      <a:pt x="2251" y="135"/>
                      <a:pt x="2189" y="42"/>
                    </a:cubicBezTo>
                    <a:cubicBezTo>
                      <a:pt x="2178" y="11"/>
                      <a:pt x="2148" y="0"/>
                      <a:pt x="2106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61"/>
              <p:cNvSpPr/>
              <p:nvPr/>
            </p:nvSpPr>
            <p:spPr>
              <a:xfrm>
                <a:off x="11564365" y="3678638"/>
                <a:ext cx="295158" cy="251758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4513" extrusionOk="0">
                    <a:moveTo>
                      <a:pt x="4243" y="0"/>
                    </a:moveTo>
                    <a:cubicBezTo>
                      <a:pt x="4222" y="0"/>
                      <a:pt x="4212" y="0"/>
                      <a:pt x="4191" y="11"/>
                    </a:cubicBezTo>
                    <a:cubicBezTo>
                      <a:pt x="4160" y="21"/>
                      <a:pt x="4139" y="42"/>
                      <a:pt x="4129" y="73"/>
                    </a:cubicBezTo>
                    <a:cubicBezTo>
                      <a:pt x="4108" y="135"/>
                      <a:pt x="4077" y="208"/>
                      <a:pt x="4046" y="270"/>
                    </a:cubicBezTo>
                    <a:cubicBezTo>
                      <a:pt x="3963" y="426"/>
                      <a:pt x="3859" y="571"/>
                      <a:pt x="3735" y="706"/>
                    </a:cubicBezTo>
                    <a:cubicBezTo>
                      <a:pt x="3611" y="841"/>
                      <a:pt x="3475" y="954"/>
                      <a:pt x="3330" y="1048"/>
                    </a:cubicBezTo>
                    <a:cubicBezTo>
                      <a:pt x="3216" y="1120"/>
                      <a:pt x="3102" y="1183"/>
                      <a:pt x="2977" y="1224"/>
                    </a:cubicBezTo>
                    <a:cubicBezTo>
                      <a:pt x="2905" y="1245"/>
                      <a:pt x="2822" y="1266"/>
                      <a:pt x="2749" y="1276"/>
                    </a:cubicBezTo>
                    <a:cubicBezTo>
                      <a:pt x="2728" y="1058"/>
                      <a:pt x="2698" y="789"/>
                      <a:pt x="2583" y="550"/>
                    </a:cubicBezTo>
                    <a:cubicBezTo>
                      <a:pt x="2532" y="436"/>
                      <a:pt x="2449" y="343"/>
                      <a:pt x="2355" y="270"/>
                    </a:cubicBezTo>
                    <a:cubicBezTo>
                      <a:pt x="2262" y="208"/>
                      <a:pt x="2148" y="177"/>
                      <a:pt x="2013" y="177"/>
                    </a:cubicBezTo>
                    <a:cubicBezTo>
                      <a:pt x="1940" y="177"/>
                      <a:pt x="1868" y="187"/>
                      <a:pt x="1806" y="198"/>
                    </a:cubicBezTo>
                    <a:cubicBezTo>
                      <a:pt x="1733" y="218"/>
                      <a:pt x="1670" y="239"/>
                      <a:pt x="1608" y="270"/>
                    </a:cubicBezTo>
                    <a:cubicBezTo>
                      <a:pt x="1484" y="311"/>
                      <a:pt x="1359" y="374"/>
                      <a:pt x="1245" y="447"/>
                    </a:cubicBezTo>
                    <a:cubicBezTo>
                      <a:pt x="1110" y="530"/>
                      <a:pt x="1006" y="623"/>
                      <a:pt x="923" y="716"/>
                    </a:cubicBezTo>
                    <a:cubicBezTo>
                      <a:pt x="872" y="779"/>
                      <a:pt x="841" y="830"/>
                      <a:pt x="820" y="882"/>
                    </a:cubicBezTo>
                    <a:cubicBezTo>
                      <a:pt x="789" y="945"/>
                      <a:pt x="768" y="1007"/>
                      <a:pt x="768" y="1079"/>
                    </a:cubicBezTo>
                    <a:cubicBezTo>
                      <a:pt x="768" y="1120"/>
                      <a:pt x="768" y="1173"/>
                      <a:pt x="789" y="1235"/>
                    </a:cubicBezTo>
                    <a:cubicBezTo>
                      <a:pt x="799" y="1266"/>
                      <a:pt x="820" y="1307"/>
                      <a:pt x="851" y="1349"/>
                    </a:cubicBezTo>
                    <a:cubicBezTo>
                      <a:pt x="923" y="1452"/>
                      <a:pt x="1017" y="1525"/>
                      <a:pt x="1110" y="1588"/>
                    </a:cubicBezTo>
                    <a:cubicBezTo>
                      <a:pt x="1204" y="1660"/>
                      <a:pt x="1297" y="1712"/>
                      <a:pt x="1401" y="1784"/>
                    </a:cubicBezTo>
                    <a:lnTo>
                      <a:pt x="1453" y="1816"/>
                    </a:lnTo>
                    <a:cubicBezTo>
                      <a:pt x="1484" y="1837"/>
                      <a:pt x="1525" y="1857"/>
                      <a:pt x="1557" y="1878"/>
                    </a:cubicBezTo>
                    <a:cubicBezTo>
                      <a:pt x="1474" y="1920"/>
                      <a:pt x="1380" y="1982"/>
                      <a:pt x="1255" y="2086"/>
                    </a:cubicBezTo>
                    <a:cubicBezTo>
                      <a:pt x="1089" y="2210"/>
                      <a:pt x="914" y="2365"/>
                      <a:pt x="748" y="2531"/>
                    </a:cubicBezTo>
                    <a:cubicBezTo>
                      <a:pt x="571" y="2718"/>
                      <a:pt x="416" y="2895"/>
                      <a:pt x="301" y="3071"/>
                    </a:cubicBezTo>
                    <a:cubicBezTo>
                      <a:pt x="156" y="3278"/>
                      <a:pt x="73" y="3455"/>
                      <a:pt x="21" y="3631"/>
                    </a:cubicBezTo>
                    <a:cubicBezTo>
                      <a:pt x="1" y="3724"/>
                      <a:pt x="1" y="3807"/>
                      <a:pt x="1" y="3900"/>
                    </a:cubicBezTo>
                    <a:cubicBezTo>
                      <a:pt x="11" y="3983"/>
                      <a:pt x="42" y="4066"/>
                      <a:pt x="94" y="4149"/>
                    </a:cubicBezTo>
                    <a:cubicBezTo>
                      <a:pt x="135" y="4222"/>
                      <a:pt x="197" y="4285"/>
                      <a:pt x="280" y="4347"/>
                    </a:cubicBezTo>
                    <a:cubicBezTo>
                      <a:pt x="374" y="4398"/>
                      <a:pt x="478" y="4451"/>
                      <a:pt x="612" y="4492"/>
                    </a:cubicBezTo>
                    <a:cubicBezTo>
                      <a:pt x="633" y="4492"/>
                      <a:pt x="654" y="4502"/>
                      <a:pt x="685" y="4502"/>
                    </a:cubicBezTo>
                    <a:lnTo>
                      <a:pt x="799" y="4513"/>
                    </a:lnTo>
                    <a:cubicBezTo>
                      <a:pt x="872" y="4502"/>
                      <a:pt x="955" y="4502"/>
                      <a:pt x="1027" y="4481"/>
                    </a:cubicBezTo>
                    <a:cubicBezTo>
                      <a:pt x="1183" y="4461"/>
                      <a:pt x="1328" y="4430"/>
                      <a:pt x="1474" y="4388"/>
                    </a:cubicBezTo>
                    <a:cubicBezTo>
                      <a:pt x="1608" y="4347"/>
                      <a:pt x="1743" y="4305"/>
                      <a:pt x="1878" y="4253"/>
                    </a:cubicBezTo>
                    <a:cubicBezTo>
                      <a:pt x="2002" y="4202"/>
                      <a:pt x="2138" y="4139"/>
                      <a:pt x="2262" y="4077"/>
                    </a:cubicBezTo>
                    <a:cubicBezTo>
                      <a:pt x="2490" y="3963"/>
                      <a:pt x="2728" y="3838"/>
                      <a:pt x="2957" y="3693"/>
                    </a:cubicBezTo>
                    <a:cubicBezTo>
                      <a:pt x="3703" y="3237"/>
                      <a:pt x="4399" y="2676"/>
                      <a:pt x="5031" y="2013"/>
                    </a:cubicBezTo>
                    <a:cubicBezTo>
                      <a:pt x="5114" y="1930"/>
                      <a:pt x="5197" y="1837"/>
                      <a:pt x="5280" y="1743"/>
                    </a:cubicBezTo>
                    <a:cubicBezTo>
                      <a:pt x="5280" y="1712"/>
                      <a:pt x="5291" y="1691"/>
                      <a:pt x="5280" y="1671"/>
                    </a:cubicBezTo>
                    <a:cubicBezTo>
                      <a:pt x="5208" y="1297"/>
                      <a:pt x="5104" y="996"/>
                      <a:pt x="4959" y="726"/>
                    </a:cubicBezTo>
                    <a:cubicBezTo>
                      <a:pt x="4876" y="571"/>
                      <a:pt x="4782" y="436"/>
                      <a:pt x="4679" y="311"/>
                    </a:cubicBezTo>
                    <a:cubicBezTo>
                      <a:pt x="4565" y="187"/>
                      <a:pt x="4430" y="83"/>
                      <a:pt x="42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61"/>
              <p:cNvSpPr/>
              <p:nvPr/>
            </p:nvSpPr>
            <p:spPr>
              <a:xfrm>
                <a:off x="11850769" y="374982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A9B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61"/>
              <p:cNvSpPr/>
              <p:nvPr/>
            </p:nvSpPr>
            <p:spPr>
              <a:xfrm>
                <a:off x="11563752" y="3751550"/>
                <a:ext cx="295772" cy="178847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3206" extrusionOk="0">
                    <a:moveTo>
                      <a:pt x="5208" y="0"/>
                    </a:moveTo>
                    <a:cubicBezTo>
                      <a:pt x="4804" y="477"/>
                      <a:pt x="4327" y="924"/>
                      <a:pt x="3642" y="1452"/>
                    </a:cubicBezTo>
                    <a:cubicBezTo>
                      <a:pt x="3383" y="1650"/>
                      <a:pt x="3041" y="1909"/>
                      <a:pt x="2688" y="2127"/>
                    </a:cubicBezTo>
                    <a:cubicBezTo>
                      <a:pt x="2501" y="2241"/>
                      <a:pt x="2324" y="2335"/>
                      <a:pt x="2159" y="2417"/>
                    </a:cubicBezTo>
                    <a:cubicBezTo>
                      <a:pt x="1983" y="2500"/>
                      <a:pt x="1817" y="2573"/>
                      <a:pt x="1640" y="2635"/>
                    </a:cubicBezTo>
                    <a:cubicBezTo>
                      <a:pt x="1630" y="2635"/>
                      <a:pt x="1630" y="2646"/>
                      <a:pt x="1619" y="2646"/>
                    </a:cubicBezTo>
                    <a:cubicBezTo>
                      <a:pt x="1598" y="2646"/>
                      <a:pt x="1588" y="2635"/>
                      <a:pt x="1588" y="2625"/>
                    </a:cubicBezTo>
                    <a:lnTo>
                      <a:pt x="1578" y="2614"/>
                    </a:lnTo>
                    <a:lnTo>
                      <a:pt x="1568" y="2604"/>
                    </a:lnTo>
                    <a:cubicBezTo>
                      <a:pt x="1536" y="2510"/>
                      <a:pt x="1485" y="2427"/>
                      <a:pt x="1443" y="2355"/>
                    </a:cubicBezTo>
                    <a:cubicBezTo>
                      <a:pt x="1402" y="2293"/>
                      <a:pt x="1360" y="2231"/>
                      <a:pt x="1308" y="2169"/>
                    </a:cubicBezTo>
                    <a:cubicBezTo>
                      <a:pt x="1266" y="2106"/>
                      <a:pt x="1215" y="2054"/>
                      <a:pt x="1163" y="2003"/>
                    </a:cubicBezTo>
                    <a:cubicBezTo>
                      <a:pt x="1111" y="1961"/>
                      <a:pt x="1059" y="1909"/>
                      <a:pt x="1017" y="1878"/>
                    </a:cubicBezTo>
                    <a:cubicBezTo>
                      <a:pt x="966" y="1847"/>
                      <a:pt x="925" y="1816"/>
                      <a:pt x="862" y="1784"/>
                    </a:cubicBezTo>
                    <a:cubicBezTo>
                      <a:pt x="800" y="1743"/>
                      <a:pt x="738" y="1722"/>
                      <a:pt x="676" y="1701"/>
                    </a:cubicBezTo>
                    <a:cubicBezTo>
                      <a:pt x="623" y="1681"/>
                      <a:pt x="561" y="1660"/>
                      <a:pt x="499" y="1650"/>
                    </a:cubicBezTo>
                    <a:cubicBezTo>
                      <a:pt x="468" y="1639"/>
                      <a:pt x="437" y="1629"/>
                      <a:pt x="406" y="1629"/>
                    </a:cubicBezTo>
                    <a:cubicBezTo>
                      <a:pt x="374" y="1671"/>
                      <a:pt x="333" y="1722"/>
                      <a:pt x="312" y="1764"/>
                    </a:cubicBezTo>
                    <a:cubicBezTo>
                      <a:pt x="167" y="1971"/>
                      <a:pt x="84" y="2148"/>
                      <a:pt x="32" y="2324"/>
                    </a:cubicBezTo>
                    <a:cubicBezTo>
                      <a:pt x="12" y="2417"/>
                      <a:pt x="1" y="2500"/>
                      <a:pt x="12" y="2593"/>
                    </a:cubicBezTo>
                    <a:cubicBezTo>
                      <a:pt x="22" y="2676"/>
                      <a:pt x="53" y="2759"/>
                      <a:pt x="95" y="2842"/>
                    </a:cubicBezTo>
                    <a:cubicBezTo>
                      <a:pt x="136" y="2915"/>
                      <a:pt x="208" y="2978"/>
                      <a:pt x="291" y="3040"/>
                    </a:cubicBezTo>
                    <a:cubicBezTo>
                      <a:pt x="385" y="3102"/>
                      <a:pt x="489" y="3144"/>
                      <a:pt x="623" y="3185"/>
                    </a:cubicBezTo>
                    <a:cubicBezTo>
                      <a:pt x="644" y="3185"/>
                      <a:pt x="665" y="3195"/>
                      <a:pt x="696" y="3195"/>
                    </a:cubicBezTo>
                    <a:lnTo>
                      <a:pt x="810" y="3206"/>
                    </a:lnTo>
                    <a:cubicBezTo>
                      <a:pt x="883" y="3206"/>
                      <a:pt x="966" y="3195"/>
                      <a:pt x="1038" y="3185"/>
                    </a:cubicBezTo>
                    <a:cubicBezTo>
                      <a:pt x="1194" y="3154"/>
                      <a:pt x="1339" y="3123"/>
                      <a:pt x="1485" y="3081"/>
                    </a:cubicBezTo>
                    <a:cubicBezTo>
                      <a:pt x="1619" y="3050"/>
                      <a:pt x="1764" y="2998"/>
                      <a:pt x="1889" y="2946"/>
                    </a:cubicBezTo>
                    <a:cubicBezTo>
                      <a:pt x="2013" y="2895"/>
                      <a:pt x="2138" y="2832"/>
                      <a:pt x="2273" y="2770"/>
                    </a:cubicBezTo>
                    <a:cubicBezTo>
                      <a:pt x="2501" y="2656"/>
                      <a:pt x="2739" y="2531"/>
                      <a:pt x="2968" y="2397"/>
                    </a:cubicBezTo>
                    <a:cubicBezTo>
                      <a:pt x="3714" y="1930"/>
                      <a:pt x="4420" y="1369"/>
                      <a:pt x="5042" y="706"/>
                    </a:cubicBezTo>
                    <a:cubicBezTo>
                      <a:pt x="5125" y="623"/>
                      <a:pt x="5208" y="530"/>
                      <a:pt x="5291" y="436"/>
                    </a:cubicBezTo>
                    <a:cubicBezTo>
                      <a:pt x="5302" y="405"/>
                      <a:pt x="5302" y="384"/>
                      <a:pt x="5302" y="364"/>
                    </a:cubicBezTo>
                    <a:cubicBezTo>
                      <a:pt x="5270" y="239"/>
                      <a:pt x="5240" y="115"/>
                      <a:pt x="5208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61"/>
              <p:cNvSpPr/>
              <p:nvPr/>
            </p:nvSpPr>
            <p:spPr>
              <a:xfrm>
                <a:off x="11605424" y="3808841"/>
                <a:ext cx="39998" cy="2666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478" extrusionOk="0">
                    <a:moveTo>
                      <a:pt x="105" y="1"/>
                    </a:moveTo>
                    <a:cubicBezTo>
                      <a:pt x="63" y="1"/>
                      <a:pt x="22" y="31"/>
                      <a:pt x="12" y="83"/>
                    </a:cubicBezTo>
                    <a:cubicBezTo>
                      <a:pt x="1" y="135"/>
                      <a:pt x="42" y="187"/>
                      <a:pt x="95" y="197"/>
                    </a:cubicBezTo>
                    <a:cubicBezTo>
                      <a:pt x="125" y="208"/>
                      <a:pt x="157" y="208"/>
                      <a:pt x="187" y="218"/>
                    </a:cubicBezTo>
                    <a:cubicBezTo>
                      <a:pt x="250" y="239"/>
                      <a:pt x="312" y="270"/>
                      <a:pt x="364" y="301"/>
                    </a:cubicBezTo>
                    <a:cubicBezTo>
                      <a:pt x="426" y="332"/>
                      <a:pt x="478" y="374"/>
                      <a:pt x="519" y="425"/>
                    </a:cubicBezTo>
                    <a:cubicBezTo>
                      <a:pt x="530" y="425"/>
                      <a:pt x="530" y="436"/>
                      <a:pt x="530" y="436"/>
                    </a:cubicBezTo>
                    <a:cubicBezTo>
                      <a:pt x="551" y="457"/>
                      <a:pt x="572" y="478"/>
                      <a:pt x="602" y="478"/>
                    </a:cubicBezTo>
                    <a:lnTo>
                      <a:pt x="613" y="478"/>
                    </a:lnTo>
                    <a:cubicBezTo>
                      <a:pt x="634" y="478"/>
                      <a:pt x="665" y="478"/>
                      <a:pt x="675" y="457"/>
                    </a:cubicBezTo>
                    <a:cubicBezTo>
                      <a:pt x="696" y="446"/>
                      <a:pt x="717" y="425"/>
                      <a:pt x="717" y="395"/>
                    </a:cubicBezTo>
                    <a:cubicBezTo>
                      <a:pt x="717" y="374"/>
                      <a:pt x="717" y="342"/>
                      <a:pt x="696" y="322"/>
                    </a:cubicBezTo>
                    <a:cubicBezTo>
                      <a:pt x="665" y="280"/>
                      <a:pt x="623" y="239"/>
                      <a:pt x="592" y="208"/>
                    </a:cubicBezTo>
                    <a:cubicBezTo>
                      <a:pt x="540" y="166"/>
                      <a:pt x="489" y="135"/>
                      <a:pt x="447" y="114"/>
                    </a:cubicBezTo>
                    <a:cubicBezTo>
                      <a:pt x="364" y="63"/>
                      <a:pt x="250" y="21"/>
                      <a:pt x="125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61"/>
              <p:cNvSpPr/>
              <p:nvPr/>
            </p:nvSpPr>
            <p:spPr>
              <a:xfrm>
                <a:off x="11625730" y="3790879"/>
                <a:ext cx="31295" cy="2493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7" extrusionOk="0">
                    <a:moveTo>
                      <a:pt x="114" y="1"/>
                    </a:moveTo>
                    <a:cubicBezTo>
                      <a:pt x="72" y="1"/>
                      <a:pt x="42" y="21"/>
                      <a:pt x="21" y="63"/>
                    </a:cubicBezTo>
                    <a:cubicBezTo>
                      <a:pt x="0" y="115"/>
                      <a:pt x="21" y="166"/>
                      <a:pt x="72" y="198"/>
                    </a:cubicBezTo>
                    <a:cubicBezTo>
                      <a:pt x="104" y="208"/>
                      <a:pt x="145" y="229"/>
                      <a:pt x="176" y="249"/>
                    </a:cubicBezTo>
                    <a:cubicBezTo>
                      <a:pt x="259" y="302"/>
                      <a:pt x="332" y="364"/>
                      <a:pt x="394" y="426"/>
                    </a:cubicBezTo>
                    <a:cubicBezTo>
                      <a:pt x="415" y="447"/>
                      <a:pt x="436" y="447"/>
                      <a:pt x="457" y="447"/>
                    </a:cubicBezTo>
                    <a:cubicBezTo>
                      <a:pt x="498" y="447"/>
                      <a:pt x="519" y="436"/>
                      <a:pt x="540" y="415"/>
                    </a:cubicBezTo>
                    <a:cubicBezTo>
                      <a:pt x="560" y="395"/>
                      <a:pt x="560" y="364"/>
                      <a:pt x="560" y="343"/>
                    </a:cubicBezTo>
                    <a:cubicBezTo>
                      <a:pt x="560" y="312"/>
                      <a:pt x="540" y="291"/>
                      <a:pt x="529" y="270"/>
                    </a:cubicBezTo>
                    <a:cubicBezTo>
                      <a:pt x="415" y="166"/>
                      <a:pt x="291" y="74"/>
                      <a:pt x="155" y="11"/>
                    </a:cubicBezTo>
                    <a:cubicBezTo>
                      <a:pt x="145" y="1"/>
                      <a:pt x="125" y="1"/>
                      <a:pt x="114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61"/>
              <p:cNvSpPr/>
              <p:nvPr/>
            </p:nvSpPr>
            <p:spPr>
              <a:xfrm>
                <a:off x="11637835" y="3775816"/>
                <a:ext cx="37097" cy="2264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6" extrusionOk="0">
                    <a:moveTo>
                      <a:pt x="104" y="1"/>
                    </a:moveTo>
                    <a:cubicBezTo>
                      <a:pt x="63" y="1"/>
                      <a:pt x="11" y="42"/>
                      <a:pt x="1" y="84"/>
                    </a:cubicBezTo>
                    <a:cubicBezTo>
                      <a:pt x="1" y="146"/>
                      <a:pt x="32" y="198"/>
                      <a:pt x="94" y="208"/>
                    </a:cubicBezTo>
                    <a:cubicBezTo>
                      <a:pt x="115" y="208"/>
                      <a:pt x="146" y="219"/>
                      <a:pt x="177" y="229"/>
                    </a:cubicBezTo>
                    <a:cubicBezTo>
                      <a:pt x="270" y="261"/>
                      <a:pt x="353" y="291"/>
                      <a:pt x="436" y="344"/>
                    </a:cubicBezTo>
                    <a:cubicBezTo>
                      <a:pt x="457" y="354"/>
                      <a:pt x="478" y="364"/>
                      <a:pt x="489" y="385"/>
                    </a:cubicBezTo>
                    <a:cubicBezTo>
                      <a:pt x="509" y="395"/>
                      <a:pt x="540" y="406"/>
                      <a:pt x="561" y="406"/>
                    </a:cubicBezTo>
                    <a:cubicBezTo>
                      <a:pt x="592" y="406"/>
                      <a:pt x="613" y="385"/>
                      <a:pt x="634" y="364"/>
                    </a:cubicBezTo>
                    <a:cubicBezTo>
                      <a:pt x="655" y="344"/>
                      <a:pt x="665" y="312"/>
                      <a:pt x="655" y="281"/>
                    </a:cubicBezTo>
                    <a:cubicBezTo>
                      <a:pt x="655" y="261"/>
                      <a:pt x="644" y="240"/>
                      <a:pt x="623" y="219"/>
                    </a:cubicBezTo>
                    <a:cubicBezTo>
                      <a:pt x="540" y="167"/>
                      <a:pt x="468" y="125"/>
                      <a:pt x="385" y="84"/>
                    </a:cubicBezTo>
                    <a:cubicBezTo>
                      <a:pt x="312" y="53"/>
                      <a:pt x="219" y="22"/>
                      <a:pt x="125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61"/>
              <p:cNvSpPr/>
              <p:nvPr/>
            </p:nvSpPr>
            <p:spPr>
              <a:xfrm>
                <a:off x="11106644" y="2435623"/>
                <a:ext cx="612854" cy="1210646"/>
              </a:xfrm>
              <a:custGeom>
                <a:avLst/>
                <a:gdLst/>
                <a:ahLst/>
                <a:cxnLst/>
                <a:rect l="l" t="t" r="r" b="b"/>
                <a:pathLst>
                  <a:path w="10986" h="21702" extrusionOk="0">
                    <a:moveTo>
                      <a:pt x="7666" y="1"/>
                    </a:moveTo>
                    <a:cubicBezTo>
                      <a:pt x="7604" y="1"/>
                      <a:pt x="7563" y="42"/>
                      <a:pt x="7563" y="105"/>
                    </a:cubicBezTo>
                    <a:cubicBezTo>
                      <a:pt x="7552" y="323"/>
                      <a:pt x="7542" y="551"/>
                      <a:pt x="7521" y="768"/>
                    </a:cubicBezTo>
                    <a:cubicBezTo>
                      <a:pt x="7521" y="758"/>
                      <a:pt x="7510" y="748"/>
                      <a:pt x="7490" y="748"/>
                    </a:cubicBezTo>
                    <a:cubicBezTo>
                      <a:pt x="6950" y="551"/>
                      <a:pt x="6318" y="457"/>
                      <a:pt x="5633" y="447"/>
                    </a:cubicBezTo>
                    <a:lnTo>
                      <a:pt x="5602" y="447"/>
                    </a:lnTo>
                    <a:cubicBezTo>
                      <a:pt x="4969" y="447"/>
                      <a:pt x="4315" y="540"/>
                      <a:pt x="3652" y="696"/>
                    </a:cubicBezTo>
                    <a:cubicBezTo>
                      <a:pt x="3144" y="821"/>
                      <a:pt x="2656" y="997"/>
                      <a:pt x="2189" y="1204"/>
                    </a:cubicBezTo>
                    <a:cubicBezTo>
                      <a:pt x="1826" y="1370"/>
                      <a:pt x="1484" y="1557"/>
                      <a:pt x="1173" y="1764"/>
                    </a:cubicBezTo>
                    <a:lnTo>
                      <a:pt x="1266" y="1402"/>
                    </a:lnTo>
                    <a:lnTo>
                      <a:pt x="1277" y="1329"/>
                    </a:lnTo>
                    <a:cubicBezTo>
                      <a:pt x="1286" y="1277"/>
                      <a:pt x="1256" y="1215"/>
                      <a:pt x="1203" y="1204"/>
                    </a:cubicBezTo>
                    <a:lnTo>
                      <a:pt x="1183" y="1204"/>
                    </a:lnTo>
                    <a:cubicBezTo>
                      <a:pt x="1131" y="1204"/>
                      <a:pt x="1090" y="1236"/>
                      <a:pt x="1079" y="1277"/>
                    </a:cubicBezTo>
                    <a:cubicBezTo>
                      <a:pt x="1028" y="1495"/>
                      <a:pt x="975" y="1723"/>
                      <a:pt x="924" y="1941"/>
                    </a:cubicBezTo>
                    <a:cubicBezTo>
                      <a:pt x="913" y="1951"/>
                      <a:pt x="892" y="1972"/>
                      <a:pt x="892" y="1992"/>
                    </a:cubicBezTo>
                    <a:cubicBezTo>
                      <a:pt x="882" y="2024"/>
                      <a:pt x="882" y="2055"/>
                      <a:pt x="903" y="2075"/>
                    </a:cubicBezTo>
                    <a:cubicBezTo>
                      <a:pt x="696" y="2968"/>
                      <a:pt x="550" y="3725"/>
                      <a:pt x="415" y="4461"/>
                    </a:cubicBezTo>
                    <a:cubicBezTo>
                      <a:pt x="198" y="5727"/>
                      <a:pt x="83" y="6847"/>
                      <a:pt x="42" y="7874"/>
                    </a:cubicBezTo>
                    <a:cubicBezTo>
                      <a:pt x="0" y="9098"/>
                      <a:pt x="104" y="10156"/>
                      <a:pt x="332" y="11100"/>
                    </a:cubicBezTo>
                    <a:cubicBezTo>
                      <a:pt x="571" y="12054"/>
                      <a:pt x="1017" y="13040"/>
                      <a:pt x="1660" y="14015"/>
                    </a:cubicBezTo>
                    <a:cubicBezTo>
                      <a:pt x="2293" y="14980"/>
                      <a:pt x="3040" y="15841"/>
                      <a:pt x="3693" y="16546"/>
                    </a:cubicBezTo>
                    <a:cubicBezTo>
                      <a:pt x="3983" y="16857"/>
                      <a:pt x="4274" y="17169"/>
                      <a:pt x="4606" y="17521"/>
                    </a:cubicBezTo>
                    <a:lnTo>
                      <a:pt x="4647" y="17563"/>
                    </a:lnTo>
                    <a:lnTo>
                      <a:pt x="4803" y="17739"/>
                    </a:lnTo>
                    <a:cubicBezTo>
                      <a:pt x="4949" y="17884"/>
                      <a:pt x="5094" y="18040"/>
                      <a:pt x="5239" y="18195"/>
                    </a:cubicBezTo>
                    <a:lnTo>
                      <a:pt x="5270" y="18227"/>
                    </a:lnTo>
                    <a:cubicBezTo>
                      <a:pt x="5519" y="18496"/>
                      <a:pt x="5768" y="18755"/>
                      <a:pt x="6017" y="19015"/>
                    </a:cubicBezTo>
                    <a:cubicBezTo>
                      <a:pt x="6380" y="19388"/>
                      <a:pt x="6753" y="19772"/>
                      <a:pt x="7137" y="20156"/>
                    </a:cubicBezTo>
                    <a:cubicBezTo>
                      <a:pt x="7573" y="20592"/>
                      <a:pt x="8123" y="21141"/>
                      <a:pt x="8621" y="21671"/>
                    </a:cubicBezTo>
                    <a:cubicBezTo>
                      <a:pt x="8641" y="21681"/>
                      <a:pt x="8662" y="21701"/>
                      <a:pt x="8693" y="21701"/>
                    </a:cubicBezTo>
                    <a:cubicBezTo>
                      <a:pt x="8704" y="21701"/>
                      <a:pt x="8714" y="21691"/>
                      <a:pt x="8714" y="21691"/>
                    </a:cubicBezTo>
                    <a:lnTo>
                      <a:pt x="8734" y="21691"/>
                    </a:lnTo>
                    <a:cubicBezTo>
                      <a:pt x="9181" y="21608"/>
                      <a:pt x="9637" y="21411"/>
                      <a:pt x="10041" y="21110"/>
                    </a:cubicBezTo>
                    <a:cubicBezTo>
                      <a:pt x="10239" y="20975"/>
                      <a:pt x="10426" y="20809"/>
                      <a:pt x="10592" y="20622"/>
                    </a:cubicBezTo>
                    <a:cubicBezTo>
                      <a:pt x="10747" y="20447"/>
                      <a:pt x="10882" y="20249"/>
                      <a:pt x="10975" y="20032"/>
                    </a:cubicBezTo>
                    <a:cubicBezTo>
                      <a:pt x="10986" y="20021"/>
                      <a:pt x="10986" y="20011"/>
                      <a:pt x="10986" y="20000"/>
                    </a:cubicBezTo>
                    <a:cubicBezTo>
                      <a:pt x="10975" y="19969"/>
                      <a:pt x="10954" y="19938"/>
                      <a:pt x="10933" y="19907"/>
                    </a:cubicBezTo>
                    <a:cubicBezTo>
                      <a:pt x="10674" y="19398"/>
                      <a:pt x="10373" y="18891"/>
                      <a:pt x="10114" y="18444"/>
                    </a:cubicBezTo>
                    <a:lnTo>
                      <a:pt x="10094" y="18413"/>
                    </a:lnTo>
                    <a:lnTo>
                      <a:pt x="10000" y="18268"/>
                    </a:lnTo>
                    <a:cubicBezTo>
                      <a:pt x="9886" y="18061"/>
                      <a:pt x="9751" y="17833"/>
                      <a:pt x="9606" y="17614"/>
                    </a:cubicBezTo>
                    <a:cubicBezTo>
                      <a:pt x="9492" y="17428"/>
                      <a:pt x="9367" y="17241"/>
                      <a:pt x="9202" y="17003"/>
                    </a:cubicBezTo>
                    <a:lnTo>
                      <a:pt x="8641" y="16224"/>
                    </a:lnTo>
                    <a:cubicBezTo>
                      <a:pt x="8247" y="15654"/>
                      <a:pt x="7821" y="15062"/>
                      <a:pt x="7448" y="14461"/>
                    </a:cubicBezTo>
                    <a:cubicBezTo>
                      <a:pt x="7137" y="13953"/>
                      <a:pt x="6899" y="13497"/>
                      <a:pt x="6712" y="13061"/>
                    </a:cubicBezTo>
                    <a:cubicBezTo>
                      <a:pt x="6494" y="12542"/>
                      <a:pt x="6359" y="12054"/>
                      <a:pt x="6297" y="11577"/>
                    </a:cubicBezTo>
                    <a:cubicBezTo>
                      <a:pt x="6276" y="11463"/>
                      <a:pt x="6266" y="11339"/>
                      <a:pt x="6266" y="11204"/>
                    </a:cubicBezTo>
                    <a:cubicBezTo>
                      <a:pt x="6256" y="11058"/>
                      <a:pt x="6256" y="10924"/>
                      <a:pt x="6256" y="10800"/>
                    </a:cubicBezTo>
                    <a:cubicBezTo>
                      <a:pt x="6266" y="10509"/>
                      <a:pt x="6297" y="10198"/>
                      <a:pt x="6339" y="9834"/>
                    </a:cubicBezTo>
                    <a:lnTo>
                      <a:pt x="6339" y="9825"/>
                    </a:lnTo>
                    <a:cubicBezTo>
                      <a:pt x="6442" y="9078"/>
                      <a:pt x="6618" y="8341"/>
                      <a:pt x="6784" y="7625"/>
                    </a:cubicBezTo>
                    <a:lnTo>
                      <a:pt x="6795" y="7563"/>
                    </a:lnTo>
                    <a:cubicBezTo>
                      <a:pt x="6899" y="7117"/>
                      <a:pt x="7002" y="6650"/>
                      <a:pt x="7085" y="6194"/>
                    </a:cubicBezTo>
                    <a:cubicBezTo>
                      <a:pt x="7199" y="5623"/>
                      <a:pt x="7303" y="5001"/>
                      <a:pt x="7397" y="4285"/>
                    </a:cubicBezTo>
                    <a:cubicBezTo>
                      <a:pt x="7480" y="3684"/>
                      <a:pt x="7552" y="3050"/>
                      <a:pt x="7614" y="2387"/>
                    </a:cubicBezTo>
                    <a:cubicBezTo>
                      <a:pt x="7676" y="1671"/>
                      <a:pt x="7729" y="924"/>
                      <a:pt x="7770" y="105"/>
                    </a:cubicBezTo>
                    <a:cubicBezTo>
                      <a:pt x="7770" y="74"/>
                      <a:pt x="7759" y="53"/>
                      <a:pt x="7739" y="32"/>
                    </a:cubicBezTo>
                    <a:cubicBezTo>
                      <a:pt x="7718" y="12"/>
                      <a:pt x="7687" y="1"/>
                      <a:pt x="7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61"/>
              <p:cNvSpPr/>
              <p:nvPr/>
            </p:nvSpPr>
            <p:spPr>
              <a:xfrm>
                <a:off x="11150045" y="2435065"/>
                <a:ext cx="569453" cy="1140580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20446" extrusionOk="0">
                    <a:moveTo>
                      <a:pt x="6888" y="1"/>
                    </a:moveTo>
                    <a:cubicBezTo>
                      <a:pt x="6826" y="1"/>
                      <a:pt x="6785" y="52"/>
                      <a:pt x="6774" y="115"/>
                    </a:cubicBezTo>
                    <a:lnTo>
                      <a:pt x="6743" y="768"/>
                    </a:lnTo>
                    <a:cubicBezTo>
                      <a:pt x="6743" y="768"/>
                      <a:pt x="6732" y="758"/>
                      <a:pt x="6712" y="748"/>
                    </a:cubicBezTo>
                    <a:cubicBezTo>
                      <a:pt x="6172" y="561"/>
                      <a:pt x="5540" y="457"/>
                      <a:pt x="4855" y="457"/>
                    </a:cubicBezTo>
                    <a:lnTo>
                      <a:pt x="4824" y="457"/>
                    </a:lnTo>
                    <a:cubicBezTo>
                      <a:pt x="4191" y="457"/>
                      <a:pt x="3537" y="540"/>
                      <a:pt x="2864" y="706"/>
                    </a:cubicBezTo>
                    <a:cubicBezTo>
                      <a:pt x="2366" y="831"/>
                      <a:pt x="1878" y="997"/>
                      <a:pt x="1411" y="1214"/>
                    </a:cubicBezTo>
                    <a:cubicBezTo>
                      <a:pt x="1048" y="1380"/>
                      <a:pt x="706" y="1567"/>
                      <a:pt x="395" y="1774"/>
                    </a:cubicBezTo>
                    <a:lnTo>
                      <a:pt x="488" y="1412"/>
                    </a:lnTo>
                    <a:lnTo>
                      <a:pt x="499" y="1339"/>
                    </a:lnTo>
                    <a:cubicBezTo>
                      <a:pt x="519" y="1287"/>
                      <a:pt x="488" y="1225"/>
                      <a:pt x="425" y="1214"/>
                    </a:cubicBezTo>
                    <a:cubicBezTo>
                      <a:pt x="416" y="1204"/>
                      <a:pt x="405" y="1204"/>
                      <a:pt x="405" y="1204"/>
                    </a:cubicBezTo>
                    <a:cubicBezTo>
                      <a:pt x="353" y="1204"/>
                      <a:pt x="312" y="1235"/>
                      <a:pt x="301" y="1287"/>
                    </a:cubicBezTo>
                    <a:cubicBezTo>
                      <a:pt x="250" y="1505"/>
                      <a:pt x="197" y="1733"/>
                      <a:pt x="146" y="1951"/>
                    </a:cubicBezTo>
                    <a:cubicBezTo>
                      <a:pt x="125" y="1972"/>
                      <a:pt x="114" y="1982"/>
                      <a:pt x="114" y="2002"/>
                    </a:cubicBezTo>
                    <a:cubicBezTo>
                      <a:pt x="104" y="2034"/>
                      <a:pt x="104" y="2065"/>
                      <a:pt x="114" y="2085"/>
                    </a:cubicBezTo>
                    <a:cubicBezTo>
                      <a:pt x="73" y="2272"/>
                      <a:pt x="42" y="2449"/>
                      <a:pt x="1" y="2625"/>
                    </a:cubicBezTo>
                    <a:cubicBezTo>
                      <a:pt x="104" y="2677"/>
                      <a:pt x="218" y="2729"/>
                      <a:pt x="333" y="2770"/>
                    </a:cubicBezTo>
                    <a:cubicBezTo>
                      <a:pt x="882" y="2978"/>
                      <a:pt x="1453" y="3102"/>
                      <a:pt x="2034" y="3164"/>
                    </a:cubicBezTo>
                    <a:lnTo>
                      <a:pt x="2023" y="3164"/>
                    </a:lnTo>
                    <a:cubicBezTo>
                      <a:pt x="2291" y="3196"/>
                      <a:pt x="2563" y="3212"/>
                      <a:pt x="2835" y="3212"/>
                    </a:cubicBezTo>
                    <a:cubicBezTo>
                      <a:pt x="3185" y="3212"/>
                      <a:pt x="3536" y="3186"/>
                      <a:pt x="3880" y="3134"/>
                    </a:cubicBezTo>
                    <a:cubicBezTo>
                      <a:pt x="4347" y="3060"/>
                      <a:pt x="4814" y="2947"/>
                      <a:pt x="5249" y="2760"/>
                    </a:cubicBezTo>
                    <a:lnTo>
                      <a:pt x="5239" y="2760"/>
                    </a:lnTo>
                    <a:cubicBezTo>
                      <a:pt x="5405" y="2687"/>
                      <a:pt x="5561" y="2615"/>
                      <a:pt x="5716" y="2521"/>
                    </a:cubicBezTo>
                    <a:cubicBezTo>
                      <a:pt x="5851" y="2438"/>
                      <a:pt x="5996" y="2345"/>
                      <a:pt x="6121" y="2241"/>
                    </a:cubicBezTo>
                    <a:cubicBezTo>
                      <a:pt x="6131" y="2241"/>
                      <a:pt x="6131" y="2241"/>
                      <a:pt x="6131" y="2231"/>
                    </a:cubicBezTo>
                    <a:cubicBezTo>
                      <a:pt x="6141" y="2231"/>
                      <a:pt x="6141" y="2221"/>
                      <a:pt x="6151" y="2221"/>
                    </a:cubicBezTo>
                    <a:cubicBezTo>
                      <a:pt x="6162" y="2221"/>
                      <a:pt x="6172" y="2231"/>
                      <a:pt x="6172" y="2231"/>
                    </a:cubicBezTo>
                    <a:lnTo>
                      <a:pt x="6183" y="2231"/>
                    </a:lnTo>
                    <a:cubicBezTo>
                      <a:pt x="6193" y="2231"/>
                      <a:pt x="6204" y="2231"/>
                      <a:pt x="6214" y="2241"/>
                    </a:cubicBezTo>
                    <a:cubicBezTo>
                      <a:pt x="6214" y="2241"/>
                      <a:pt x="6224" y="2251"/>
                      <a:pt x="6214" y="2262"/>
                    </a:cubicBezTo>
                    <a:cubicBezTo>
                      <a:pt x="6151" y="2812"/>
                      <a:pt x="6058" y="3362"/>
                      <a:pt x="5955" y="3911"/>
                    </a:cubicBezTo>
                    <a:cubicBezTo>
                      <a:pt x="5840" y="4461"/>
                      <a:pt x="5716" y="5011"/>
                      <a:pt x="5591" y="5561"/>
                    </a:cubicBezTo>
                    <a:cubicBezTo>
                      <a:pt x="5342" y="6650"/>
                      <a:pt x="5083" y="7739"/>
                      <a:pt x="4938" y="8849"/>
                    </a:cubicBezTo>
                    <a:lnTo>
                      <a:pt x="4938" y="8859"/>
                    </a:lnTo>
                    <a:cubicBezTo>
                      <a:pt x="4907" y="9067"/>
                      <a:pt x="4886" y="9274"/>
                      <a:pt x="4865" y="9492"/>
                    </a:cubicBezTo>
                    <a:cubicBezTo>
                      <a:pt x="4844" y="9679"/>
                      <a:pt x="4834" y="9876"/>
                      <a:pt x="4824" y="10063"/>
                    </a:cubicBezTo>
                    <a:cubicBezTo>
                      <a:pt x="4824" y="10239"/>
                      <a:pt x="4824" y="10425"/>
                      <a:pt x="4834" y="10602"/>
                    </a:cubicBezTo>
                    <a:cubicBezTo>
                      <a:pt x="4834" y="10768"/>
                      <a:pt x="4855" y="10934"/>
                      <a:pt x="4876" y="11100"/>
                    </a:cubicBezTo>
                    <a:cubicBezTo>
                      <a:pt x="4927" y="11463"/>
                      <a:pt x="5000" y="11815"/>
                      <a:pt x="5104" y="12168"/>
                    </a:cubicBezTo>
                    <a:cubicBezTo>
                      <a:pt x="5208" y="12511"/>
                      <a:pt x="5322" y="12843"/>
                      <a:pt x="5467" y="13175"/>
                    </a:cubicBezTo>
                    <a:lnTo>
                      <a:pt x="5457" y="13164"/>
                    </a:lnTo>
                    <a:lnTo>
                      <a:pt x="5457" y="13164"/>
                    </a:lnTo>
                    <a:cubicBezTo>
                      <a:pt x="5861" y="14097"/>
                      <a:pt x="6380" y="14969"/>
                      <a:pt x="6940" y="15809"/>
                    </a:cubicBezTo>
                    <a:cubicBezTo>
                      <a:pt x="7220" y="16234"/>
                      <a:pt x="7500" y="16649"/>
                      <a:pt x="7790" y="17064"/>
                    </a:cubicBezTo>
                    <a:cubicBezTo>
                      <a:pt x="8071" y="17469"/>
                      <a:pt x="8350" y="17873"/>
                      <a:pt x="8620" y="18288"/>
                    </a:cubicBezTo>
                    <a:cubicBezTo>
                      <a:pt x="8693" y="18413"/>
                      <a:pt x="8765" y="18527"/>
                      <a:pt x="8848" y="18652"/>
                    </a:cubicBezTo>
                    <a:cubicBezTo>
                      <a:pt x="8921" y="18765"/>
                      <a:pt x="9004" y="18890"/>
                      <a:pt x="9087" y="19014"/>
                    </a:cubicBezTo>
                    <a:cubicBezTo>
                      <a:pt x="9243" y="19274"/>
                      <a:pt x="9409" y="19533"/>
                      <a:pt x="9575" y="19793"/>
                    </a:cubicBezTo>
                    <a:cubicBezTo>
                      <a:pt x="9710" y="20010"/>
                      <a:pt x="9834" y="20228"/>
                      <a:pt x="9969" y="20446"/>
                    </a:cubicBezTo>
                    <a:cubicBezTo>
                      <a:pt x="10062" y="20321"/>
                      <a:pt x="10135" y="20187"/>
                      <a:pt x="10208" y="20042"/>
                    </a:cubicBezTo>
                    <a:lnTo>
                      <a:pt x="10208" y="20010"/>
                    </a:lnTo>
                    <a:cubicBezTo>
                      <a:pt x="10197" y="19979"/>
                      <a:pt x="10176" y="19948"/>
                      <a:pt x="10155" y="19917"/>
                    </a:cubicBezTo>
                    <a:lnTo>
                      <a:pt x="10155" y="19906"/>
                    </a:lnTo>
                    <a:cubicBezTo>
                      <a:pt x="9886" y="19388"/>
                      <a:pt x="9585" y="18869"/>
                      <a:pt x="9336" y="18454"/>
                    </a:cubicBezTo>
                    <a:lnTo>
                      <a:pt x="9316" y="18423"/>
                    </a:lnTo>
                    <a:lnTo>
                      <a:pt x="9233" y="18278"/>
                    </a:lnTo>
                    <a:cubicBezTo>
                      <a:pt x="9097" y="18039"/>
                      <a:pt x="8973" y="17832"/>
                      <a:pt x="8828" y="17624"/>
                    </a:cubicBezTo>
                    <a:cubicBezTo>
                      <a:pt x="8724" y="17448"/>
                      <a:pt x="8599" y="17262"/>
                      <a:pt x="8424" y="17013"/>
                    </a:cubicBezTo>
                    <a:cubicBezTo>
                      <a:pt x="8247" y="16753"/>
                      <a:pt x="8060" y="16494"/>
                      <a:pt x="7873" y="16224"/>
                    </a:cubicBezTo>
                    <a:cubicBezTo>
                      <a:pt x="7458" y="15653"/>
                      <a:pt x="7054" y="15072"/>
                      <a:pt x="6670" y="14471"/>
                    </a:cubicBezTo>
                    <a:cubicBezTo>
                      <a:pt x="6370" y="13963"/>
                      <a:pt x="6121" y="13507"/>
                      <a:pt x="5934" y="13071"/>
                    </a:cubicBezTo>
                    <a:cubicBezTo>
                      <a:pt x="5727" y="12552"/>
                      <a:pt x="5591" y="12064"/>
                      <a:pt x="5519" y="11587"/>
                    </a:cubicBezTo>
                    <a:cubicBezTo>
                      <a:pt x="5508" y="11473"/>
                      <a:pt x="5498" y="11359"/>
                      <a:pt x="5488" y="11214"/>
                    </a:cubicBezTo>
                    <a:cubicBezTo>
                      <a:pt x="5478" y="11068"/>
                      <a:pt x="5478" y="10934"/>
                      <a:pt x="5488" y="10810"/>
                    </a:cubicBezTo>
                    <a:cubicBezTo>
                      <a:pt x="5488" y="10519"/>
                      <a:pt x="5519" y="10208"/>
                      <a:pt x="5561" y="9844"/>
                    </a:cubicBezTo>
                    <a:lnTo>
                      <a:pt x="5571" y="9835"/>
                    </a:lnTo>
                    <a:cubicBezTo>
                      <a:pt x="5674" y="9088"/>
                      <a:pt x="5840" y="8351"/>
                      <a:pt x="6006" y="7635"/>
                    </a:cubicBezTo>
                    <a:lnTo>
                      <a:pt x="6017" y="7573"/>
                    </a:lnTo>
                    <a:lnTo>
                      <a:pt x="6017" y="7552"/>
                    </a:lnTo>
                    <a:cubicBezTo>
                      <a:pt x="6121" y="7138"/>
                      <a:pt x="6224" y="6660"/>
                      <a:pt x="6317" y="6204"/>
                    </a:cubicBezTo>
                    <a:cubicBezTo>
                      <a:pt x="6421" y="5633"/>
                      <a:pt x="6525" y="5011"/>
                      <a:pt x="6619" y="4295"/>
                    </a:cubicBezTo>
                    <a:cubicBezTo>
                      <a:pt x="6702" y="3694"/>
                      <a:pt x="6774" y="3051"/>
                      <a:pt x="6836" y="2397"/>
                    </a:cubicBezTo>
                    <a:cubicBezTo>
                      <a:pt x="6898" y="1691"/>
                      <a:pt x="6951" y="944"/>
                      <a:pt x="6992" y="115"/>
                    </a:cubicBezTo>
                    <a:cubicBezTo>
                      <a:pt x="6992" y="84"/>
                      <a:pt x="6981" y="63"/>
                      <a:pt x="6961" y="42"/>
                    </a:cubicBezTo>
                    <a:cubicBezTo>
                      <a:pt x="6940" y="11"/>
                      <a:pt x="6909" y="1"/>
                      <a:pt x="6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61"/>
              <p:cNvSpPr/>
              <p:nvPr/>
            </p:nvSpPr>
            <p:spPr>
              <a:xfrm>
                <a:off x="11425515" y="2928656"/>
                <a:ext cx="56" cy="669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0" y="11"/>
                    </a:moveTo>
                    <a:lnTo>
                      <a:pt x="0" y="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64C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61"/>
              <p:cNvSpPr/>
              <p:nvPr/>
            </p:nvSpPr>
            <p:spPr>
              <a:xfrm>
                <a:off x="11491454" y="2560081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364C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61"/>
              <p:cNvSpPr/>
              <p:nvPr/>
            </p:nvSpPr>
            <p:spPr>
              <a:xfrm>
                <a:off x="11441693" y="2563540"/>
                <a:ext cx="18576" cy="36874"/>
              </a:xfrm>
              <a:custGeom>
                <a:avLst/>
                <a:gdLst/>
                <a:ahLst/>
                <a:cxnLst/>
                <a:rect l="l" t="t" r="r" b="b"/>
                <a:pathLst>
                  <a:path w="333" h="661" extrusionOk="0">
                    <a:moveTo>
                      <a:pt x="218" y="1"/>
                    </a:moveTo>
                    <a:cubicBezTo>
                      <a:pt x="177" y="1"/>
                      <a:pt x="135" y="31"/>
                      <a:pt x="125" y="73"/>
                    </a:cubicBezTo>
                    <a:cubicBezTo>
                      <a:pt x="84" y="229"/>
                      <a:pt x="52" y="384"/>
                      <a:pt x="11" y="529"/>
                    </a:cubicBezTo>
                    <a:cubicBezTo>
                      <a:pt x="1" y="592"/>
                      <a:pt x="21" y="644"/>
                      <a:pt x="84" y="654"/>
                    </a:cubicBezTo>
                    <a:cubicBezTo>
                      <a:pt x="95" y="658"/>
                      <a:pt x="106" y="660"/>
                      <a:pt x="116" y="660"/>
                    </a:cubicBezTo>
                    <a:cubicBezTo>
                      <a:pt x="156" y="660"/>
                      <a:pt x="189" y="633"/>
                      <a:pt x="197" y="592"/>
                    </a:cubicBezTo>
                    <a:lnTo>
                      <a:pt x="322" y="125"/>
                    </a:lnTo>
                    <a:cubicBezTo>
                      <a:pt x="333" y="73"/>
                      <a:pt x="301" y="21"/>
                      <a:pt x="2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61"/>
              <p:cNvSpPr/>
              <p:nvPr/>
            </p:nvSpPr>
            <p:spPr>
              <a:xfrm>
                <a:off x="11428974" y="2624904"/>
                <a:ext cx="17405" cy="3486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25" extrusionOk="0">
                    <a:moveTo>
                      <a:pt x="208" y="0"/>
                    </a:moveTo>
                    <a:cubicBezTo>
                      <a:pt x="197" y="0"/>
                      <a:pt x="176" y="10"/>
                      <a:pt x="166" y="21"/>
                    </a:cubicBezTo>
                    <a:cubicBezTo>
                      <a:pt x="146" y="31"/>
                      <a:pt x="125" y="52"/>
                      <a:pt x="114" y="72"/>
                    </a:cubicBezTo>
                    <a:cubicBezTo>
                      <a:pt x="93" y="218"/>
                      <a:pt x="63" y="363"/>
                      <a:pt x="21" y="498"/>
                    </a:cubicBezTo>
                    <a:cubicBezTo>
                      <a:pt x="0" y="550"/>
                      <a:pt x="31" y="602"/>
                      <a:pt x="83" y="623"/>
                    </a:cubicBezTo>
                    <a:cubicBezTo>
                      <a:pt x="91" y="624"/>
                      <a:pt x="99" y="624"/>
                      <a:pt x="106" y="624"/>
                    </a:cubicBezTo>
                    <a:cubicBezTo>
                      <a:pt x="158" y="624"/>
                      <a:pt x="198" y="595"/>
                      <a:pt x="208" y="550"/>
                    </a:cubicBezTo>
                    <a:cubicBezTo>
                      <a:pt x="249" y="415"/>
                      <a:pt x="280" y="270"/>
                      <a:pt x="312" y="125"/>
                    </a:cubicBezTo>
                    <a:cubicBezTo>
                      <a:pt x="312" y="104"/>
                      <a:pt x="312" y="72"/>
                      <a:pt x="301" y="52"/>
                    </a:cubicBezTo>
                    <a:cubicBezTo>
                      <a:pt x="280" y="31"/>
                      <a:pt x="259" y="10"/>
                      <a:pt x="239" y="10"/>
                    </a:cubicBezTo>
                    <a:cubicBezTo>
                      <a:pt x="229" y="0"/>
                      <a:pt x="218" y="0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61"/>
              <p:cNvSpPr/>
              <p:nvPr/>
            </p:nvSpPr>
            <p:spPr>
              <a:xfrm>
                <a:off x="11415641" y="2693185"/>
                <a:ext cx="1740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588" extrusionOk="0">
                    <a:moveTo>
                      <a:pt x="198" y="0"/>
                    </a:moveTo>
                    <a:cubicBezTo>
                      <a:pt x="156" y="0"/>
                      <a:pt x="115" y="21"/>
                      <a:pt x="104" y="72"/>
                    </a:cubicBezTo>
                    <a:cubicBezTo>
                      <a:pt x="73" y="197"/>
                      <a:pt x="42" y="332"/>
                      <a:pt x="11" y="467"/>
                    </a:cubicBezTo>
                    <a:cubicBezTo>
                      <a:pt x="0" y="519"/>
                      <a:pt x="32" y="570"/>
                      <a:pt x="83" y="581"/>
                    </a:cubicBezTo>
                    <a:cubicBezTo>
                      <a:pt x="95" y="586"/>
                      <a:pt x="106" y="588"/>
                      <a:pt x="117" y="588"/>
                    </a:cubicBezTo>
                    <a:cubicBezTo>
                      <a:pt x="160" y="588"/>
                      <a:pt x="200" y="559"/>
                      <a:pt x="208" y="519"/>
                    </a:cubicBezTo>
                    <a:cubicBezTo>
                      <a:pt x="229" y="384"/>
                      <a:pt x="260" y="249"/>
                      <a:pt x="291" y="125"/>
                    </a:cubicBezTo>
                    <a:cubicBezTo>
                      <a:pt x="312" y="72"/>
                      <a:pt x="281" y="1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61"/>
              <p:cNvSpPr/>
              <p:nvPr/>
            </p:nvSpPr>
            <p:spPr>
              <a:xfrm>
                <a:off x="11404651" y="2758008"/>
                <a:ext cx="15676" cy="3414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612" extrusionOk="0">
                    <a:moveTo>
                      <a:pt x="177" y="0"/>
                    </a:moveTo>
                    <a:cubicBezTo>
                      <a:pt x="135" y="0"/>
                      <a:pt x="84" y="31"/>
                      <a:pt x="84" y="72"/>
                    </a:cubicBezTo>
                    <a:cubicBezTo>
                      <a:pt x="52" y="207"/>
                      <a:pt x="31" y="353"/>
                      <a:pt x="11" y="487"/>
                    </a:cubicBezTo>
                    <a:cubicBezTo>
                      <a:pt x="1" y="519"/>
                      <a:pt x="1" y="539"/>
                      <a:pt x="21" y="560"/>
                    </a:cubicBezTo>
                    <a:cubicBezTo>
                      <a:pt x="31" y="591"/>
                      <a:pt x="52" y="602"/>
                      <a:pt x="84" y="612"/>
                    </a:cubicBezTo>
                    <a:cubicBezTo>
                      <a:pt x="104" y="612"/>
                      <a:pt x="135" y="612"/>
                      <a:pt x="156" y="602"/>
                    </a:cubicBezTo>
                    <a:cubicBezTo>
                      <a:pt x="177" y="591"/>
                      <a:pt x="197" y="560"/>
                      <a:pt x="197" y="539"/>
                    </a:cubicBezTo>
                    <a:cubicBezTo>
                      <a:pt x="218" y="404"/>
                      <a:pt x="250" y="259"/>
                      <a:pt x="270" y="124"/>
                    </a:cubicBezTo>
                    <a:cubicBezTo>
                      <a:pt x="280" y="104"/>
                      <a:pt x="280" y="72"/>
                      <a:pt x="260" y="51"/>
                    </a:cubicBezTo>
                    <a:cubicBezTo>
                      <a:pt x="250" y="31"/>
                      <a:pt x="229" y="10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61"/>
              <p:cNvSpPr/>
              <p:nvPr/>
            </p:nvSpPr>
            <p:spPr>
              <a:xfrm>
                <a:off x="11394777" y="2823333"/>
                <a:ext cx="17461" cy="40277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22" extrusionOk="0">
                    <a:moveTo>
                      <a:pt x="198" y="1"/>
                    </a:moveTo>
                    <a:cubicBezTo>
                      <a:pt x="157" y="1"/>
                      <a:pt x="116" y="32"/>
                      <a:pt x="105" y="74"/>
                    </a:cubicBezTo>
                    <a:cubicBezTo>
                      <a:pt x="63" y="250"/>
                      <a:pt x="33" y="426"/>
                      <a:pt x="1" y="592"/>
                    </a:cubicBezTo>
                    <a:cubicBezTo>
                      <a:pt x="1" y="623"/>
                      <a:pt x="1" y="644"/>
                      <a:pt x="12" y="675"/>
                    </a:cubicBezTo>
                    <a:cubicBezTo>
                      <a:pt x="33" y="696"/>
                      <a:pt x="53" y="706"/>
                      <a:pt x="74" y="717"/>
                    </a:cubicBezTo>
                    <a:cubicBezTo>
                      <a:pt x="83" y="720"/>
                      <a:pt x="91" y="721"/>
                      <a:pt x="99" y="721"/>
                    </a:cubicBezTo>
                    <a:cubicBezTo>
                      <a:pt x="118" y="721"/>
                      <a:pt x="135" y="714"/>
                      <a:pt x="157" y="706"/>
                    </a:cubicBezTo>
                    <a:cubicBezTo>
                      <a:pt x="167" y="696"/>
                      <a:pt x="198" y="675"/>
                      <a:pt x="198" y="644"/>
                    </a:cubicBezTo>
                    <a:cubicBezTo>
                      <a:pt x="229" y="478"/>
                      <a:pt x="261" y="302"/>
                      <a:pt x="302" y="125"/>
                    </a:cubicBezTo>
                    <a:cubicBezTo>
                      <a:pt x="312" y="74"/>
                      <a:pt x="281" y="22"/>
                      <a:pt x="229" y="12"/>
                    </a:cubicBezTo>
                    <a:cubicBezTo>
                      <a:pt x="219" y="1"/>
                      <a:pt x="208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61"/>
              <p:cNvSpPr/>
              <p:nvPr/>
            </p:nvSpPr>
            <p:spPr>
              <a:xfrm>
                <a:off x="11387302" y="2895687"/>
                <a:ext cx="14504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592" extrusionOk="0">
                    <a:moveTo>
                      <a:pt x="156" y="1"/>
                    </a:moveTo>
                    <a:cubicBezTo>
                      <a:pt x="114" y="1"/>
                      <a:pt x="73" y="32"/>
                      <a:pt x="63" y="73"/>
                    </a:cubicBezTo>
                    <a:cubicBezTo>
                      <a:pt x="31" y="208"/>
                      <a:pt x="11" y="353"/>
                      <a:pt x="1" y="488"/>
                    </a:cubicBezTo>
                    <a:cubicBezTo>
                      <a:pt x="1" y="540"/>
                      <a:pt x="52" y="592"/>
                      <a:pt x="104" y="592"/>
                    </a:cubicBezTo>
                    <a:cubicBezTo>
                      <a:pt x="156" y="592"/>
                      <a:pt x="197" y="540"/>
                      <a:pt x="197" y="488"/>
                    </a:cubicBezTo>
                    <a:cubicBezTo>
                      <a:pt x="208" y="436"/>
                      <a:pt x="208" y="384"/>
                      <a:pt x="218" y="333"/>
                    </a:cubicBezTo>
                    <a:lnTo>
                      <a:pt x="218" y="322"/>
                    </a:lnTo>
                    <a:cubicBezTo>
                      <a:pt x="229" y="260"/>
                      <a:pt x="239" y="197"/>
                      <a:pt x="250" y="125"/>
                    </a:cubicBezTo>
                    <a:cubicBezTo>
                      <a:pt x="259" y="73"/>
                      <a:pt x="239" y="22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61"/>
              <p:cNvSpPr/>
              <p:nvPr/>
            </p:nvSpPr>
            <p:spPr>
              <a:xfrm>
                <a:off x="11385572" y="2959896"/>
                <a:ext cx="12217" cy="35926"/>
              </a:xfrm>
              <a:custGeom>
                <a:avLst/>
                <a:gdLst/>
                <a:ahLst/>
                <a:cxnLst/>
                <a:rect l="l" t="t" r="r" b="b"/>
                <a:pathLst>
                  <a:path w="219" h="644" extrusionOk="0">
                    <a:moveTo>
                      <a:pt x="115" y="1"/>
                    </a:moveTo>
                    <a:cubicBezTo>
                      <a:pt x="62" y="1"/>
                      <a:pt x="21" y="53"/>
                      <a:pt x="11" y="105"/>
                    </a:cubicBezTo>
                    <a:cubicBezTo>
                      <a:pt x="0" y="250"/>
                      <a:pt x="0" y="395"/>
                      <a:pt x="0" y="540"/>
                    </a:cubicBezTo>
                    <a:cubicBezTo>
                      <a:pt x="0" y="602"/>
                      <a:pt x="42" y="644"/>
                      <a:pt x="104" y="644"/>
                    </a:cubicBezTo>
                    <a:cubicBezTo>
                      <a:pt x="156" y="644"/>
                      <a:pt x="198" y="602"/>
                      <a:pt x="198" y="540"/>
                    </a:cubicBezTo>
                    <a:cubicBezTo>
                      <a:pt x="198" y="395"/>
                      <a:pt x="207" y="250"/>
                      <a:pt x="218" y="105"/>
                    </a:cubicBezTo>
                    <a:cubicBezTo>
                      <a:pt x="218" y="53"/>
                      <a:pt x="166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61"/>
              <p:cNvSpPr/>
              <p:nvPr/>
            </p:nvSpPr>
            <p:spPr>
              <a:xfrm>
                <a:off x="11390203" y="3035765"/>
                <a:ext cx="15062" cy="3564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639" extrusionOk="0">
                    <a:moveTo>
                      <a:pt x="104" y="0"/>
                    </a:moveTo>
                    <a:cubicBezTo>
                      <a:pt x="52" y="0"/>
                      <a:pt x="0" y="42"/>
                      <a:pt x="11" y="104"/>
                    </a:cubicBezTo>
                    <a:cubicBezTo>
                      <a:pt x="21" y="259"/>
                      <a:pt x="42" y="415"/>
                      <a:pt x="73" y="570"/>
                    </a:cubicBezTo>
                    <a:cubicBezTo>
                      <a:pt x="81" y="611"/>
                      <a:pt x="121" y="639"/>
                      <a:pt x="163" y="639"/>
                    </a:cubicBezTo>
                    <a:cubicBezTo>
                      <a:pt x="175" y="639"/>
                      <a:pt x="186" y="637"/>
                      <a:pt x="198" y="632"/>
                    </a:cubicBezTo>
                    <a:cubicBezTo>
                      <a:pt x="249" y="622"/>
                      <a:pt x="270" y="570"/>
                      <a:pt x="260" y="508"/>
                    </a:cubicBezTo>
                    <a:cubicBezTo>
                      <a:pt x="249" y="446"/>
                      <a:pt x="239" y="374"/>
                      <a:pt x="228" y="300"/>
                    </a:cubicBezTo>
                    <a:cubicBezTo>
                      <a:pt x="218" y="238"/>
                      <a:pt x="207" y="166"/>
                      <a:pt x="207" y="104"/>
                    </a:cubicBezTo>
                    <a:cubicBezTo>
                      <a:pt x="207" y="42"/>
                      <a:pt x="166" y="0"/>
                      <a:pt x="1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61"/>
              <p:cNvSpPr/>
              <p:nvPr/>
            </p:nvSpPr>
            <p:spPr>
              <a:xfrm>
                <a:off x="11406994" y="3109234"/>
                <a:ext cx="17963" cy="35089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29" extrusionOk="0">
                    <a:moveTo>
                      <a:pt x="72" y="0"/>
                    </a:moveTo>
                    <a:cubicBezTo>
                      <a:pt x="52" y="0"/>
                      <a:pt x="21" y="21"/>
                      <a:pt x="10" y="42"/>
                    </a:cubicBezTo>
                    <a:cubicBezTo>
                      <a:pt x="0" y="73"/>
                      <a:pt x="0" y="94"/>
                      <a:pt x="0" y="125"/>
                    </a:cubicBezTo>
                    <a:cubicBezTo>
                      <a:pt x="31" y="270"/>
                      <a:pt x="62" y="415"/>
                      <a:pt x="114" y="560"/>
                    </a:cubicBezTo>
                    <a:cubicBezTo>
                      <a:pt x="122" y="601"/>
                      <a:pt x="156" y="629"/>
                      <a:pt x="200" y="629"/>
                    </a:cubicBezTo>
                    <a:cubicBezTo>
                      <a:pt x="212" y="629"/>
                      <a:pt x="225" y="627"/>
                      <a:pt x="238" y="622"/>
                    </a:cubicBezTo>
                    <a:cubicBezTo>
                      <a:pt x="291" y="612"/>
                      <a:pt x="321" y="560"/>
                      <a:pt x="301" y="509"/>
                    </a:cubicBezTo>
                    <a:cubicBezTo>
                      <a:pt x="259" y="364"/>
                      <a:pt x="218" y="218"/>
                      <a:pt x="197" y="62"/>
                    </a:cubicBezTo>
                    <a:cubicBezTo>
                      <a:pt x="187" y="21"/>
                      <a:pt x="145" y="0"/>
                      <a:pt x="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61"/>
              <p:cNvSpPr/>
              <p:nvPr/>
            </p:nvSpPr>
            <p:spPr>
              <a:xfrm>
                <a:off x="11430145" y="3175787"/>
                <a:ext cx="22593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592" extrusionOk="0">
                    <a:moveTo>
                      <a:pt x="83" y="0"/>
                    </a:moveTo>
                    <a:cubicBezTo>
                      <a:pt x="62" y="10"/>
                      <a:pt x="31" y="21"/>
                      <a:pt x="21" y="52"/>
                    </a:cubicBezTo>
                    <a:cubicBezTo>
                      <a:pt x="10" y="73"/>
                      <a:pt x="0" y="104"/>
                      <a:pt x="10" y="125"/>
                    </a:cubicBezTo>
                    <a:cubicBezTo>
                      <a:pt x="62" y="270"/>
                      <a:pt x="135" y="405"/>
                      <a:pt x="208" y="540"/>
                    </a:cubicBezTo>
                    <a:cubicBezTo>
                      <a:pt x="222" y="575"/>
                      <a:pt x="256" y="591"/>
                      <a:pt x="292" y="591"/>
                    </a:cubicBezTo>
                    <a:cubicBezTo>
                      <a:pt x="309" y="591"/>
                      <a:pt x="326" y="588"/>
                      <a:pt x="342" y="581"/>
                    </a:cubicBezTo>
                    <a:cubicBezTo>
                      <a:pt x="384" y="550"/>
                      <a:pt x="404" y="487"/>
                      <a:pt x="374" y="446"/>
                    </a:cubicBezTo>
                    <a:cubicBezTo>
                      <a:pt x="321" y="353"/>
                      <a:pt x="280" y="259"/>
                      <a:pt x="238" y="156"/>
                    </a:cubicBezTo>
                    <a:cubicBezTo>
                      <a:pt x="228" y="135"/>
                      <a:pt x="218" y="104"/>
                      <a:pt x="208" y="73"/>
                    </a:cubicBezTo>
                    <a:cubicBezTo>
                      <a:pt x="197" y="42"/>
                      <a:pt x="187" y="31"/>
                      <a:pt x="155" y="10"/>
                    </a:cubicBezTo>
                    <a:cubicBezTo>
                      <a:pt x="145" y="0"/>
                      <a:pt x="125" y="0"/>
                      <a:pt x="104" y="0"/>
                    </a:cubicBezTo>
                    <a:close/>
                  </a:path>
                </a:pathLst>
              </a:custGeom>
              <a:solidFill>
                <a:srgbClr val="4C6B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61"/>
              <p:cNvSpPr/>
              <p:nvPr/>
            </p:nvSpPr>
            <p:spPr>
              <a:xfrm>
                <a:off x="11462557" y="3238266"/>
                <a:ext cx="27223" cy="35591"/>
              </a:xfrm>
              <a:custGeom>
                <a:avLst/>
                <a:gdLst/>
                <a:ahLst/>
                <a:cxnLst/>
                <a:rect l="l" t="t" r="r" b="b"/>
                <a:pathLst>
                  <a:path w="488" h="638" extrusionOk="0">
                    <a:moveTo>
                      <a:pt x="114" y="1"/>
                    </a:moveTo>
                    <a:cubicBezTo>
                      <a:pt x="93" y="1"/>
                      <a:pt x="72" y="1"/>
                      <a:pt x="62" y="11"/>
                    </a:cubicBezTo>
                    <a:cubicBezTo>
                      <a:pt x="10" y="42"/>
                      <a:pt x="0" y="104"/>
                      <a:pt x="21" y="146"/>
                    </a:cubicBezTo>
                    <a:cubicBezTo>
                      <a:pt x="104" y="301"/>
                      <a:pt x="187" y="446"/>
                      <a:pt x="291" y="592"/>
                    </a:cubicBezTo>
                    <a:cubicBezTo>
                      <a:pt x="311" y="619"/>
                      <a:pt x="341" y="638"/>
                      <a:pt x="374" y="638"/>
                    </a:cubicBezTo>
                    <a:cubicBezTo>
                      <a:pt x="391" y="638"/>
                      <a:pt x="408" y="633"/>
                      <a:pt x="425" y="623"/>
                    </a:cubicBezTo>
                    <a:cubicBezTo>
                      <a:pt x="466" y="602"/>
                      <a:pt x="487" y="540"/>
                      <a:pt x="456" y="488"/>
                    </a:cubicBezTo>
                    <a:cubicBezTo>
                      <a:pt x="363" y="343"/>
                      <a:pt x="280" y="197"/>
                      <a:pt x="197" y="52"/>
                    </a:cubicBezTo>
                    <a:cubicBezTo>
                      <a:pt x="176" y="21"/>
                      <a:pt x="145" y="1"/>
                      <a:pt x="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61"/>
              <p:cNvSpPr/>
              <p:nvPr/>
            </p:nvSpPr>
            <p:spPr>
              <a:xfrm>
                <a:off x="11506516" y="3307719"/>
                <a:ext cx="24378" cy="2956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530" extrusionOk="0">
                    <a:moveTo>
                      <a:pt x="104" y="0"/>
                    </a:moveTo>
                    <a:cubicBezTo>
                      <a:pt x="93" y="0"/>
                      <a:pt x="73" y="0"/>
                      <a:pt x="63" y="10"/>
                    </a:cubicBezTo>
                    <a:cubicBezTo>
                      <a:pt x="10" y="42"/>
                      <a:pt x="0" y="104"/>
                      <a:pt x="21" y="146"/>
                    </a:cubicBezTo>
                    <a:cubicBezTo>
                      <a:pt x="93" y="259"/>
                      <a:pt x="166" y="374"/>
                      <a:pt x="249" y="478"/>
                    </a:cubicBezTo>
                    <a:cubicBezTo>
                      <a:pt x="259" y="498"/>
                      <a:pt x="280" y="519"/>
                      <a:pt x="301" y="529"/>
                    </a:cubicBezTo>
                    <a:cubicBezTo>
                      <a:pt x="332" y="529"/>
                      <a:pt x="353" y="529"/>
                      <a:pt x="384" y="519"/>
                    </a:cubicBezTo>
                    <a:cubicBezTo>
                      <a:pt x="405" y="498"/>
                      <a:pt x="415" y="478"/>
                      <a:pt x="425" y="457"/>
                    </a:cubicBezTo>
                    <a:cubicBezTo>
                      <a:pt x="436" y="436"/>
                      <a:pt x="436" y="395"/>
                      <a:pt x="415" y="384"/>
                    </a:cubicBezTo>
                    <a:cubicBezTo>
                      <a:pt x="332" y="270"/>
                      <a:pt x="259" y="166"/>
                      <a:pt x="197" y="52"/>
                    </a:cubicBezTo>
                    <a:cubicBezTo>
                      <a:pt x="176" y="10"/>
                      <a:pt x="146" y="0"/>
                      <a:pt x="104" y="0"/>
                    </a:cubicBezTo>
                    <a:close/>
                  </a:path>
                </a:pathLst>
              </a:custGeom>
              <a:solidFill>
                <a:srgbClr val="4C6B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61"/>
              <p:cNvSpPr/>
              <p:nvPr/>
            </p:nvSpPr>
            <p:spPr>
              <a:xfrm>
                <a:off x="11544729" y="3365569"/>
                <a:ext cx="26665" cy="32244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78" extrusionOk="0">
                    <a:moveTo>
                      <a:pt x="114" y="1"/>
                    </a:moveTo>
                    <a:cubicBezTo>
                      <a:pt x="93" y="1"/>
                      <a:pt x="72" y="1"/>
                      <a:pt x="62" y="11"/>
                    </a:cubicBezTo>
                    <a:cubicBezTo>
                      <a:pt x="10" y="42"/>
                      <a:pt x="0" y="104"/>
                      <a:pt x="21" y="146"/>
                    </a:cubicBezTo>
                    <a:cubicBezTo>
                      <a:pt x="104" y="280"/>
                      <a:pt x="187" y="405"/>
                      <a:pt x="270" y="529"/>
                    </a:cubicBezTo>
                    <a:cubicBezTo>
                      <a:pt x="290" y="550"/>
                      <a:pt x="300" y="571"/>
                      <a:pt x="332" y="571"/>
                    </a:cubicBezTo>
                    <a:cubicBezTo>
                      <a:pt x="341" y="575"/>
                      <a:pt x="351" y="578"/>
                      <a:pt x="362" y="578"/>
                    </a:cubicBezTo>
                    <a:cubicBezTo>
                      <a:pt x="377" y="578"/>
                      <a:pt x="392" y="573"/>
                      <a:pt x="404" y="561"/>
                    </a:cubicBezTo>
                    <a:cubicBezTo>
                      <a:pt x="446" y="540"/>
                      <a:pt x="477" y="478"/>
                      <a:pt x="446" y="426"/>
                    </a:cubicBezTo>
                    <a:cubicBezTo>
                      <a:pt x="353" y="301"/>
                      <a:pt x="270" y="177"/>
                      <a:pt x="197" y="52"/>
                    </a:cubicBezTo>
                    <a:cubicBezTo>
                      <a:pt x="176" y="21"/>
                      <a:pt x="145" y="1"/>
                      <a:pt x="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61"/>
              <p:cNvSpPr/>
              <p:nvPr/>
            </p:nvSpPr>
            <p:spPr>
              <a:xfrm>
                <a:off x="11585787" y="3427491"/>
                <a:ext cx="25494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535" extrusionOk="0">
                    <a:moveTo>
                      <a:pt x="94" y="0"/>
                    </a:moveTo>
                    <a:cubicBezTo>
                      <a:pt x="73" y="0"/>
                      <a:pt x="42" y="11"/>
                      <a:pt x="32" y="32"/>
                    </a:cubicBezTo>
                    <a:cubicBezTo>
                      <a:pt x="11" y="53"/>
                      <a:pt x="0" y="73"/>
                      <a:pt x="0" y="104"/>
                    </a:cubicBezTo>
                    <a:cubicBezTo>
                      <a:pt x="0" y="136"/>
                      <a:pt x="11" y="156"/>
                      <a:pt x="32" y="177"/>
                    </a:cubicBezTo>
                    <a:cubicBezTo>
                      <a:pt x="52" y="208"/>
                      <a:pt x="73" y="239"/>
                      <a:pt x="104" y="260"/>
                    </a:cubicBezTo>
                    <a:cubicBezTo>
                      <a:pt x="156" y="332"/>
                      <a:pt x="208" y="415"/>
                      <a:pt x="260" y="488"/>
                    </a:cubicBezTo>
                    <a:cubicBezTo>
                      <a:pt x="280" y="516"/>
                      <a:pt x="310" y="534"/>
                      <a:pt x="343" y="534"/>
                    </a:cubicBezTo>
                    <a:cubicBezTo>
                      <a:pt x="360" y="534"/>
                      <a:pt x="377" y="529"/>
                      <a:pt x="394" y="519"/>
                    </a:cubicBezTo>
                    <a:cubicBezTo>
                      <a:pt x="436" y="498"/>
                      <a:pt x="457" y="426"/>
                      <a:pt x="426" y="384"/>
                    </a:cubicBezTo>
                    <a:cubicBezTo>
                      <a:pt x="343" y="260"/>
                      <a:pt x="260" y="145"/>
                      <a:pt x="166" y="32"/>
                    </a:cubicBezTo>
                    <a:cubicBezTo>
                      <a:pt x="156" y="11"/>
                      <a:pt x="125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61"/>
              <p:cNvSpPr/>
              <p:nvPr/>
            </p:nvSpPr>
            <p:spPr>
              <a:xfrm>
                <a:off x="11626288" y="3488242"/>
                <a:ext cx="24322" cy="27837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99" extrusionOk="0">
                    <a:moveTo>
                      <a:pt x="104" y="1"/>
                    </a:moveTo>
                    <a:cubicBezTo>
                      <a:pt x="83" y="1"/>
                      <a:pt x="62" y="1"/>
                      <a:pt x="52" y="11"/>
                    </a:cubicBezTo>
                    <a:cubicBezTo>
                      <a:pt x="32" y="22"/>
                      <a:pt x="11" y="42"/>
                      <a:pt x="0" y="73"/>
                    </a:cubicBezTo>
                    <a:cubicBezTo>
                      <a:pt x="0" y="94"/>
                      <a:pt x="0" y="125"/>
                      <a:pt x="11" y="146"/>
                    </a:cubicBezTo>
                    <a:cubicBezTo>
                      <a:pt x="94" y="260"/>
                      <a:pt x="177" y="363"/>
                      <a:pt x="270" y="467"/>
                    </a:cubicBezTo>
                    <a:cubicBezTo>
                      <a:pt x="281" y="488"/>
                      <a:pt x="311" y="499"/>
                      <a:pt x="332" y="499"/>
                    </a:cubicBezTo>
                    <a:cubicBezTo>
                      <a:pt x="364" y="499"/>
                      <a:pt x="384" y="488"/>
                      <a:pt x="405" y="467"/>
                    </a:cubicBezTo>
                    <a:cubicBezTo>
                      <a:pt x="426" y="457"/>
                      <a:pt x="436" y="426"/>
                      <a:pt x="436" y="405"/>
                    </a:cubicBezTo>
                    <a:cubicBezTo>
                      <a:pt x="436" y="374"/>
                      <a:pt x="426" y="354"/>
                      <a:pt x="405" y="333"/>
                    </a:cubicBezTo>
                    <a:cubicBezTo>
                      <a:pt x="364" y="271"/>
                      <a:pt x="311" y="208"/>
                      <a:pt x="270" y="156"/>
                    </a:cubicBezTo>
                    <a:cubicBezTo>
                      <a:pt x="239" y="115"/>
                      <a:pt x="218" y="84"/>
                      <a:pt x="187" y="42"/>
                    </a:cubicBezTo>
                    <a:cubicBezTo>
                      <a:pt x="166" y="22"/>
                      <a:pt x="156" y="11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61"/>
              <p:cNvSpPr/>
              <p:nvPr/>
            </p:nvSpPr>
            <p:spPr>
              <a:xfrm>
                <a:off x="11665059" y="3547263"/>
                <a:ext cx="22593" cy="25773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2" extrusionOk="0">
                    <a:moveTo>
                      <a:pt x="94" y="1"/>
                    </a:moveTo>
                    <a:cubicBezTo>
                      <a:pt x="73" y="1"/>
                      <a:pt x="42" y="11"/>
                      <a:pt x="31" y="32"/>
                    </a:cubicBezTo>
                    <a:cubicBezTo>
                      <a:pt x="11" y="52"/>
                      <a:pt x="1" y="73"/>
                      <a:pt x="1" y="105"/>
                    </a:cubicBezTo>
                    <a:cubicBezTo>
                      <a:pt x="1" y="135"/>
                      <a:pt x="11" y="156"/>
                      <a:pt x="31" y="177"/>
                    </a:cubicBezTo>
                    <a:cubicBezTo>
                      <a:pt x="84" y="239"/>
                      <a:pt x="146" y="312"/>
                      <a:pt x="197" y="384"/>
                    </a:cubicBezTo>
                    <a:cubicBezTo>
                      <a:pt x="208" y="395"/>
                      <a:pt x="208" y="405"/>
                      <a:pt x="218" y="416"/>
                    </a:cubicBezTo>
                    <a:cubicBezTo>
                      <a:pt x="229" y="437"/>
                      <a:pt x="250" y="447"/>
                      <a:pt x="280" y="457"/>
                    </a:cubicBezTo>
                    <a:cubicBezTo>
                      <a:pt x="286" y="460"/>
                      <a:pt x="293" y="461"/>
                      <a:pt x="301" y="461"/>
                    </a:cubicBezTo>
                    <a:cubicBezTo>
                      <a:pt x="318" y="461"/>
                      <a:pt x="339" y="454"/>
                      <a:pt x="353" y="447"/>
                    </a:cubicBezTo>
                    <a:cubicBezTo>
                      <a:pt x="374" y="437"/>
                      <a:pt x="395" y="416"/>
                      <a:pt x="395" y="384"/>
                    </a:cubicBezTo>
                    <a:cubicBezTo>
                      <a:pt x="405" y="364"/>
                      <a:pt x="405" y="333"/>
                      <a:pt x="384" y="312"/>
                    </a:cubicBezTo>
                    <a:lnTo>
                      <a:pt x="167" y="32"/>
                    </a:lnTo>
                    <a:cubicBezTo>
                      <a:pt x="156" y="11"/>
                      <a:pt x="125" y="1"/>
                      <a:pt x="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61"/>
              <p:cNvSpPr/>
              <p:nvPr/>
            </p:nvSpPr>
            <p:spPr>
              <a:xfrm>
                <a:off x="10903528" y="1765527"/>
                <a:ext cx="644707" cy="804420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14420" extrusionOk="0">
                    <a:moveTo>
                      <a:pt x="4855" y="1"/>
                    </a:moveTo>
                    <a:cubicBezTo>
                      <a:pt x="4803" y="1"/>
                      <a:pt x="4772" y="32"/>
                      <a:pt x="4752" y="74"/>
                    </a:cubicBezTo>
                    <a:cubicBezTo>
                      <a:pt x="4710" y="198"/>
                      <a:pt x="4658" y="333"/>
                      <a:pt x="4596" y="457"/>
                    </a:cubicBezTo>
                    <a:lnTo>
                      <a:pt x="4606" y="436"/>
                    </a:lnTo>
                    <a:lnTo>
                      <a:pt x="4606" y="436"/>
                    </a:lnTo>
                    <a:cubicBezTo>
                      <a:pt x="4357" y="955"/>
                      <a:pt x="3994" y="1412"/>
                      <a:pt x="3714" y="1754"/>
                    </a:cubicBezTo>
                    <a:cubicBezTo>
                      <a:pt x="3413" y="2107"/>
                      <a:pt x="3143" y="2366"/>
                      <a:pt x="2874" y="2563"/>
                    </a:cubicBezTo>
                    <a:cubicBezTo>
                      <a:pt x="2708" y="2677"/>
                      <a:pt x="2552" y="2760"/>
                      <a:pt x="2386" y="2822"/>
                    </a:cubicBezTo>
                    <a:cubicBezTo>
                      <a:pt x="2262" y="2875"/>
                      <a:pt x="2138" y="2905"/>
                      <a:pt x="2023" y="2916"/>
                    </a:cubicBezTo>
                    <a:lnTo>
                      <a:pt x="1909" y="2916"/>
                    </a:lnTo>
                    <a:cubicBezTo>
                      <a:pt x="1847" y="2916"/>
                      <a:pt x="1785" y="2916"/>
                      <a:pt x="1733" y="2905"/>
                    </a:cubicBezTo>
                    <a:cubicBezTo>
                      <a:pt x="1670" y="2895"/>
                      <a:pt x="1619" y="2875"/>
                      <a:pt x="1567" y="2854"/>
                    </a:cubicBezTo>
                    <a:cubicBezTo>
                      <a:pt x="1515" y="2833"/>
                      <a:pt x="1484" y="2802"/>
                      <a:pt x="1453" y="2781"/>
                    </a:cubicBezTo>
                    <a:cubicBezTo>
                      <a:pt x="1421" y="2750"/>
                      <a:pt x="1401" y="2719"/>
                      <a:pt x="1370" y="2688"/>
                    </a:cubicBezTo>
                    <a:cubicBezTo>
                      <a:pt x="1349" y="2646"/>
                      <a:pt x="1318" y="2605"/>
                      <a:pt x="1297" y="2553"/>
                    </a:cubicBezTo>
                    <a:cubicBezTo>
                      <a:pt x="1276" y="2480"/>
                      <a:pt x="1255" y="2397"/>
                      <a:pt x="1245" y="2314"/>
                    </a:cubicBezTo>
                    <a:cubicBezTo>
                      <a:pt x="1235" y="2138"/>
                      <a:pt x="1245" y="1951"/>
                      <a:pt x="1287" y="1713"/>
                    </a:cubicBezTo>
                    <a:cubicBezTo>
                      <a:pt x="1318" y="1568"/>
                      <a:pt x="1349" y="1402"/>
                      <a:pt x="1411" y="1204"/>
                    </a:cubicBezTo>
                    <a:cubicBezTo>
                      <a:pt x="1411" y="1183"/>
                      <a:pt x="1411" y="1163"/>
                      <a:pt x="1401" y="1142"/>
                    </a:cubicBezTo>
                    <a:cubicBezTo>
                      <a:pt x="1359" y="1194"/>
                      <a:pt x="1328" y="1246"/>
                      <a:pt x="1287" y="1308"/>
                    </a:cubicBezTo>
                    <a:cubicBezTo>
                      <a:pt x="1235" y="1391"/>
                      <a:pt x="1172" y="1474"/>
                      <a:pt x="1131" y="1557"/>
                    </a:cubicBezTo>
                    <a:lnTo>
                      <a:pt x="1121" y="1557"/>
                    </a:lnTo>
                    <a:cubicBezTo>
                      <a:pt x="1038" y="1723"/>
                      <a:pt x="955" y="1899"/>
                      <a:pt x="872" y="2065"/>
                    </a:cubicBezTo>
                    <a:cubicBezTo>
                      <a:pt x="706" y="2553"/>
                      <a:pt x="529" y="3041"/>
                      <a:pt x="374" y="3538"/>
                    </a:cubicBezTo>
                    <a:cubicBezTo>
                      <a:pt x="239" y="3995"/>
                      <a:pt x="146" y="4378"/>
                      <a:pt x="84" y="4731"/>
                    </a:cubicBezTo>
                    <a:cubicBezTo>
                      <a:pt x="21" y="5094"/>
                      <a:pt x="1" y="5416"/>
                      <a:pt x="11" y="5738"/>
                    </a:cubicBezTo>
                    <a:cubicBezTo>
                      <a:pt x="31" y="6038"/>
                      <a:pt x="73" y="6339"/>
                      <a:pt x="156" y="6619"/>
                    </a:cubicBezTo>
                    <a:cubicBezTo>
                      <a:pt x="239" y="6889"/>
                      <a:pt x="353" y="7158"/>
                      <a:pt x="499" y="7428"/>
                    </a:cubicBezTo>
                    <a:cubicBezTo>
                      <a:pt x="623" y="7677"/>
                      <a:pt x="799" y="7926"/>
                      <a:pt x="1006" y="8206"/>
                    </a:cubicBezTo>
                    <a:cubicBezTo>
                      <a:pt x="1100" y="8320"/>
                      <a:pt x="1204" y="8444"/>
                      <a:pt x="1328" y="8590"/>
                    </a:cubicBezTo>
                    <a:cubicBezTo>
                      <a:pt x="1380" y="8663"/>
                      <a:pt x="1442" y="8735"/>
                      <a:pt x="1515" y="8797"/>
                    </a:cubicBezTo>
                    <a:lnTo>
                      <a:pt x="1670" y="8984"/>
                    </a:lnTo>
                    <a:cubicBezTo>
                      <a:pt x="1774" y="9098"/>
                      <a:pt x="1878" y="9233"/>
                      <a:pt x="1972" y="9368"/>
                    </a:cubicBezTo>
                    <a:lnTo>
                      <a:pt x="1961" y="9347"/>
                    </a:lnTo>
                    <a:lnTo>
                      <a:pt x="1961" y="9347"/>
                    </a:lnTo>
                    <a:cubicBezTo>
                      <a:pt x="2210" y="9689"/>
                      <a:pt x="2407" y="10042"/>
                      <a:pt x="2542" y="10395"/>
                    </a:cubicBezTo>
                    <a:lnTo>
                      <a:pt x="2552" y="10415"/>
                    </a:lnTo>
                    <a:cubicBezTo>
                      <a:pt x="2645" y="10675"/>
                      <a:pt x="2718" y="10955"/>
                      <a:pt x="2749" y="11214"/>
                    </a:cubicBezTo>
                    <a:lnTo>
                      <a:pt x="2749" y="11235"/>
                    </a:lnTo>
                    <a:cubicBezTo>
                      <a:pt x="2770" y="11463"/>
                      <a:pt x="2760" y="11702"/>
                      <a:pt x="2728" y="11920"/>
                    </a:cubicBezTo>
                    <a:cubicBezTo>
                      <a:pt x="2687" y="12127"/>
                      <a:pt x="2625" y="12314"/>
                      <a:pt x="2552" y="12501"/>
                    </a:cubicBezTo>
                    <a:cubicBezTo>
                      <a:pt x="2469" y="12646"/>
                      <a:pt x="2376" y="12791"/>
                      <a:pt x="2283" y="12926"/>
                    </a:cubicBezTo>
                    <a:lnTo>
                      <a:pt x="2272" y="12946"/>
                    </a:lnTo>
                    <a:cubicBezTo>
                      <a:pt x="2241" y="12988"/>
                      <a:pt x="2251" y="13050"/>
                      <a:pt x="2293" y="13082"/>
                    </a:cubicBezTo>
                    <a:cubicBezTo>
                      <a:pt x="2293" y="13092"/>
                      <a:pt x="2304" y="13102"/>
                      <a:pt x="2313" y="13102"/>
                    </a:cubicBezTo>
                    <a:cubicBezTo>
                      <a:pt x="2708" y="13476"/>
                      <a:pt x="3237" y="13766"/>
                      <a:pt x="3932" y="13994"/>
                    </a:cubicBezTo>
                    <a:cubicBezTo>
                      <a:pt x="4482" y="14160"/>
                      <a:pt x="5104" y="14285"/>
                      <a:pt x="5820" y="14357"/>
                    </a:cubicBezTo>
                    <a:cubicBezTo>
                      <a:pt x="6151" y="14389"/>
                      <a:pt x="6453" y="14409"/>
                      <a:pt x="6753" y="14409"/>
                    </a:cubicBezTo>
                    <a:cubicBezTo>
                      <a:pt x="6805" y="14419"/>
                      <a:pt x="6868" y="14419"/>
                      <a:pt x="6930" y="14419"/>
                    </a:cubicBezTo>
                    <a:cubicBezTo>
                      <a:pt x="7251" y="14419"/>
                      <a:pt x="7573" y="14399"/>
                      <a:pt x="7894" y="14357"/>
                    </a:cubicBezTo>
                    <a:cubicBezTo>
                      <a:pt x="8673" y="14264"/>
                      <a:pt x="9399" y="14057"/>
                      <a:pt x="10073" y="13735"/>
                    </a:cubicBezTo>
                    <a:cubicBezTo>
                      <a:pt x="10312" y="13621"/>
                      <a:pt x="10540" y="13497"/>
                      <a:pt x="10757" y="13361"/>
                    </a:cubicBezTo>
                    <a:cubicBezTo>
                      <a:pt x="11017" y="13206"/>
                      <a:pt x="11234" y="13040"/>
                      <a:pt x="11432" y="12874"/>
                    </a:cubicBezTo>
                    <a:cubicBezTo>
                      <a:pt x="11453" y="12853"/>
                      <a:pt x="11462" y="12843"/>
                      <a:pt x="11473" y="12812"/>
                    </a:cubicBezTo>
                    <a:cubicBezTo>
                      <a:pt x="11483" y="12791"/>
                      <a:pt x="11494" y="12780"/>
                      <a:pt x="11494" y="12760"/>
                    </a:cubicBezTo>
                    <a:cubicBezTo>
                      <a:pt x="11536" y="12303"/>
                      <a:pt x="11556" y="11878"/>
                      <a:pt x="11556" y="11463"/>
                    </a:cubicBezTo>
                    <a:cubicBezTo>
                      <a:pt x="11556" y="11079"/>
                      <a:pt x="11545" y="10696"/>
                      <a:pt x="11515" y="10270"/>
                    </a:cubicBezTo>
                    <a:cubicBezTo>
                      <a:pt x="11462" y="9493"/>
                      <a:pt x="11349" y="8725"/>
                      <a:pt x="11183" y="7988"/>
                    </a:cubicBezTo>
                    <a:cubicBezTo>
                      <a:pt x="10840" y="6464"/>
                      <a:pt x="10270" y="5032"/>
                      <a:pt x="9471" y="3746"/>
                    </a:cubicBezTo>
                    <a:cubicBezTo>
                      <a:pt x="9316" y="3497"/>
                      <a:pt x="9139" y="3237"/>
                      <a:pt x="8931" y="2937"/>
                    </a:cubicBezTo>
                    <a:cubicBezTo>
                      <a:pt x="8735" y="2656"/>
                      <a:pt x="8548" y="2407"/>
                      <a:pt x="8361" y="2179"/>
                    </a:cubicBezTo>
                    <a:cubicBezTo>
                      <a:pt x="7915" y="1619"/>
                      <a:pt x="7469" y="1173"/>
                      <a:pt x="7002" y="821"/>
                    </a:cubicBezTo>
                    <a:cubicBezTo>
                      <a:pt x="6691" y="582"/>
                      <a:pt x="6359" y="395"/>
                      <a:pt x="6027" y="250"/>
                    </a:cubicBezTo>
                    <a:cubicBezTo>
                      <a:pt x="5664" y="105"/>
                      <a:pt x="5291" y="12"/>
                      <a:pt x="48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61"/>
              <p:cNvSpPr/>
              <p:nvPr/>
            </p:nvSpPr>
            <p:spPr>
              <a:xfrm>
                <a:off x="10966008" y="1852329"/>
                <a:ext cx="614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" y="1"/>
                    </a:moveTo>
                    <a:lnTo>
                      <a:pt x="1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61"/>
              <p:cNvSpPr/>
              <p:nvPr/>
            </p:nvSpPr>
            <p:spPr>
              <a:xfrm>
                <a:off x="11272104" y="1944375"/>
                <a:ext cx="276694" cy="625573"/>
              </a:xfrm>
              <a:custGeom>
                <a:avLst/>
                <a:gdLst/>
                <a:ahLst/>
                <a:cxnLst/>
                <a:rect l="l" t="t" r="r" b="b"/>
                <a:pathLst>
                  <a:path w="4960" h="11214" extrusionOk="0">
                    <a:moveTo>
                      <a:pt x="2511" y="0"/>
                    </a:moveTo>
                    <a:cubicBezTo>
                      <a:pt x="2709" y="498"/>
                      <a:pt x="2864" y="1006"/>
                      <a:pt x="2988" y="1515"/>
                    </a:cubicBezTo>
                    <a:cubicBezTo>
                      <a:pt x="3071" y="1847"/>
                      <a:pt x="3144" y="2179"/>
                      <a:pt x="3217" y="2511"/>
                    </a:cubicBezTo>
                    <a:cubicBezTo>
                      <a:pt x="3237" y="2677"/>
                      <a:pt x="3269" y="2832"/>
                      <a:pt x="3300" y="2998"/>
                    </a:cubicBezTo>
                    <a:cubicBezTo>
                      <a:pt x="3320" y="3164"/>
                      <a:pt x="3352" y="3341"/>
                      <a:pt x="3373" y="3507"/>
                    </a:cubicBezTo>
                    <a:cubicBezTo>
                      <a:pt x="3476" y="4305"/>
                      <a:pt x="3507" y="5125"/>
                      <a:pt x="3424" y="5923"/>
                    </a:cubicBezTo>
                    <a:cubicBezTo>
                      <a:pt x="3383" y="6317"/>
                      <a:pt x="3320" y="6701"/>
                      <a:pt x="3217" y="7075"/>
                    </a:cubicBezTo>
                    <a:cubicBezTo>
                      <a:pt x="3113" y="7448"/>
                      <a:pt x="2988" y="7822"/>
                      <a:pt x="2833" y="8174"/>
                    </a:cubicBezTo>
                    <a:cubicBezTo>
                      <a:pt x="2667" y="8548"/>
                      <a:pt x="2460" y="8901"/>
                      <a:pt x="2232" y="9233"/>
                    </a:cubicBezTo>
                    <a:cubicBezTo>
                      <a:pt x="2003" y="9564"/>
                      <a:pt x="1754" y="9876"/>
                      <a:pt x="1464" y="10155"/>
                    </a:cubicBezTo>
                    <a:cubicBezTo>
                      <a:pt x="1194" y="10415"/>
                      <a:pt x="893" y="10653"/>
                      <a:pt x="582" y="10871"/>
                    </a:cubicBezTo>
                    <a:cubicBezTo>
                      <a:pt x="395" y="10985"/>
                      <a:pt x="198" y="11100"/>
                      <a:pt x="1" y="11203"/>
                    </a:cubicBezTo>
                    <a:cubicBezTo>
                      <a:pt x="53" y="11213"/>
                      <a:pt x="95" y="11213"/>
                      <a:pt x="146" y="11213"/>
                    </a:cubicBezTo>
                    <a:lnTo>
                      <a:pt x="323" y="11213"/>
                    </a:lnTo>
                    <a:cubicBezTo>
                      <a:pt x="644" y="11213"/>
                      <a:pt x="966" y="11193"/>
                      <a:pt x="1287" y="11151"/>
                    </a:cubicBezTo>
                    <a:cubicBezTo>
                      <a:pt x="2066" y="11058"/>
                      <a:pt x="2802" y="10851"/>
                      <a:pt x="3466" y="10540"/>
                    </a:cubicBezTo>
                    <a:cubicBezTo>
                      <a:pt x="3705" y="10425"/>
                      <a:pt x="3943" y="10291"/>
                      <a:pt x="4150" y="10155"/>
                    </a:cubicBezTo>
                    <a:cubicBezTo>
                      <a:pt x="4410" y="10000"/>
                      <a:pt x="4627" y="9834"/>
                      <a:pt x="4825" y="9668"/>
                    </a:cubicBezTo>
                    <a:cubicBezTo>
                      <a:pt x="4846" y="9647"/>
                      <a:pt x="4866" y="9637"/>
                      <a:pt x="4866" y="9606"/>
                    </a:cubicBezTo>
                    <a:cubicBezTo>
                      <a:pt x="4876" y="9595"/>
                      <a:pt x="4887" y="9574"/>
                      <a:pt x="4887" y="9554"/>
                    </a:cubicBezTo>
                    <a:cubicBezTo>
                      <a:pt x="4929" y="9087"/>
                      <a:pt x="4949" y="8662"/>
                      <a:pt x="4949" y="8257"/>
                    </a:cubicBezTo>
                    <a:cubicBezTo>
                      <a:pt x="4959" y="7884"/>
                      <a:pt x="4938" y="7490"/>
                      <a:pt x="4918" y="7064"/>
                    </a:cubicBezTo>
                    <a:cubicBezTo>
                      <a:pt x="4855" y="6297"/>
                      <a:pt x="4742" y="5529"/>
                      <a:pt x="4586" y="4782"/>
                    </a:cubicBezTo>
                    <a:cubicBezTo>
                      <a:pt x="4244" y="3258"/>
                      <a:pt x="3663" y="1826"/>
                      <a:pt x="2864" y="540"/>
                    </a:cubicBezTo>
                    <a:cubicBezTo>
                      <a:pt x="2760" y="374"/>
                      <a:pt x="2646" y="197"/>
                      <a:pt x="2511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61"/>
              <p:cNvSpPr/>
              <p:nvPr/>
            </p:nvSpPr>
            <p:spPr>
              <a:xfrm>
                <a:off x="10897169" y="1944375"/>
                <a:ext cx="116925" cy="341014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6113" extrusionOk="0">
                    <a:moveTo>
                      <a:pt x="1162" y="4897"/>
                    </a:moveTo>
                    <a:lnTo>
                      <a:pt x="1162" y="4897"/>
                    </a:lnTo>
                    <a:cubicBezTo>
                      <a:pt x="1165" y="4901"/>
                      <a:pt x="1169" y="4906"/>
                      <a:pt x="1173" y="4911"/>
                    </a:cubicBezTo>
                    <a:lnTo>
                      <a:pt x="1173" y="4911"/>
                    </a:lnTo>
                    <a:cubicBezTo>
                      <a:pt x="1172" y="4906"/>
                      <a:pt x="1170" y="4904"/>
                      <a:pt x="1162" y="4897"/>
                    </a:cubicBezTo>
                    <a:close/>
                    <a:moveTo>
                      <a:pt x="602" y="0"/>
                    </a:moveTo>
                    <a:cubicBezTo>
                      <a:pt x="592" y="0"/>
                      <a:pt x="581" y="10"/>
                      <a:pt x="571" y="21"/>
                    </a:cubicBezTo>
                    <a:cubicBezTo>
                      <a:pt x="405" y="322"/>
                      <a:pt x="270" y="644"/>
                      <a:pt x="177" y="986"/>
                    </a:cubicBezTo>
                    <a:cubicBezTo>
                      <a:pt x="83" y="1328"/>
                      <a:pt x="32" y="1681"/>
                      <a:pt x="21" y="2034"/>
                    </a:cubicBezTo>
                    <a:cubicBezTo>
                      <a:pt x="0" y="2386"/>
                      <a:pt x="32" y="2749"/>
                      <a:pt x="104" y="3092"/>
                    </a:cubicBezTo>
                    <a:cubicBezTo>
                      <a:pt x="135" y="3268"/>
                      <a:pt x="177" y="3434"/>
                      <a:pt x="239" y="3600"/>
                    </a:cubicBezTo>
                    <a:cubicBezTo>
                      <a:pt x="291" y="3776"/>
                      <a:pt x="364" y="3942"/>
                      <a:pt x="447" y="4097"/>
                    </a:cubicBezTo>
                    <a:cubicBezTo>
                      <a:pt x="633" y="4482"/>
                      <a:pt x="872" y="4834"/>
                      <a:pt x="1131" y="5166"/>
                    </a:cubicBezTo>
                    <a:cubicBezTo>
                      <a:pt x="1256" y="5332"/>
                      <a:pt x="1390" y="5498"/>
                      <a:pt x="1535" y="5653"/>
                    </a:cubicBezTo>
                    <a:cubicBezTo>
                      <a:pt x="1608" y="5726"/>
                      <a:pt x="1681" y="5799"/>
                      <a:pt x="1754" y="5861"/>
                    </a:cubicBezTo>
                    <a:cubicBezTo>
                      <a:pt x="1826" y="5944"/>
                      <a:pt x="1899" y="6017"/>
                      <a:pt x="1971" y="6089"/>
                    </a:cubicBezTo>
                    <a:cubicBezTo>
                      <a:pt x="1987" y="6105"/>
                      <a:pt x="2005" y="6113"/>
                      <a:pt x="2023" y="6113"/>
                    </a:cubicBezTo>
                    <a:cubicBezTo>
                      <a:pt x="2041" y="6113"/>
                      <a:pt x="2059" y="6105"/>
                      <a:pt x="2075" y="6089"/>
                    </a:cubicBezTo>
                    <a:cubicBezTo>
                      <a:pt x="2096" y="6058"/>
                      <a:pt x="2096" y="6017"/>
                      <a:pt x="2075" y="5985"/>
                    </a:cubicBezTo>
                    <a:cubicBezTo>
                      <a:pt x="2003" y="5902"/>
                      <a:pt x="1920" y="5819"/>
                      <a:pt x="1847" y="5736"/>
                    </a:cubicBezTo>
                    <a:cubicBezTo>
                      <a:pt x="1774" y="5643"/>
                      <a:pt x="1701" y="5550"/>
                      <a:pt x="1629" y="5467"/>
                    </a:cubicBezTo>
                    <a:cubicBezTo>
                      <a:pt x="1477" y="5284"/>
                      <a:pt x="1315" y="5102"/>
                      <a:pt x="1173" y="4911"/>
                    </a:cubicBezTo>
                    <a:lnTo>
                      <a:pt x="1173" y="4911"/>
                    </a:lnTo>
                    <a:cubicBezTo>
                      <a:pt x="1173" y="4913"/>
                      <a:pt x="1173" y="4915"/>
                      <a:pt x="1173" y="4917"/>
                    </a:cubicBezTo>
                    <a:cubicBezTo>
                      <a:pt x="892" y="4544"/>
                      <a:pt x="623" y="4150"/>
                      <a:pt x="436" y="3714"/>
                    </a:cubicBezTo>
                    <a:cubicBezTo>
                      <a:pt x="311" y="3392"/>
                      <a:pt x="218" y="3050"/>
                      <a:pt x="166" y="2707"/>
                    </a:cubicBezTo>
                    <a:lnTo>
                      <a:pt x="166" y="2718"/>
                    </a:lnTo>
                    <a:cubicBezTo>
                      <a:pt x="115" y="2313"/>
                      <a:pt x="115" y="1888"/>
                      <a:pt x="177" y="1473"/>
                    </a:cubicBezTo>
                    <a:lnTo>
                      <a:pt x="177" y="1494"/>
                    </a:lnTo>
                    <a:cubicBezTo>
                      <a:pt x="218" y="1121"/>
                      <a:pt x="322" y="747"/>
                      <a:pt x="467" y="405"/>
                    </a:cubicBezTo>
                    <a:cubicBezTo>
                      <a:pt x="509" y="280"/>
                      <a:pt x="571" y="166"/>
                      <a:pt x="633" y="52"/>
                    </a:cubicBezTo>
                    <a:cubicBezTo>
                      <a:pt x="643" y="42"/>
                      <a:pt x="633" y="21"/>
                      <a:pt x="623" y="10"/>
                    </a:cubicBezTo>
                    <a:cubicBezTo>
                      <a:pt x="613" y="10"/>
                      <a:pt x="613" y="0"/>
                      <a:pt x="602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61"/>
              <p:cNvSpPr/>
              <p:nvPr/>
            </p:nvSpPr>
            <p:spPr>
              <a:xfrm>
                <a:off x="10306900" y="2544405"/>
                <a:ext cx="342074" cy="382016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6848" extrusionOk="0">
                    <a:moveTo>
                      <a:pt x="5405" y="1"/>
                    </a:moveTo>
                    <a:cubicBezTo>
                      <a:pt x="5374" y="1"/>
                      <a:pt x="5353" y="12"/>
                      <a:pt x="5332" y="32"/>
                    </a:cubicBezTo>
                    <a:lnTo>
                      <a:pt x="5229" y="146"/>
                    </a:lnTo>
                    <a:lnTo>
                      <a:pt x="5125" y="271"/>
                    </a:lnTo>
                    <a:cubicBezTo>
                      <a:pt x="5094" y="281"/>
                      <a:pt x="5063" y="312"/>
                      <a:pt x="5053" y="354"/>
                    </a:cubicBezTo>
                    <a:lnTo>
                      <a:pt x="3652" y="1962"/>
                    </a:lnTo>
                    <a:lnTo>
                      <a:pt x="2252" y="3569"/>
                    </a:lnTo>
                    <a:lnTo>
                      <a:pt x="2013" y="3839"/>
                    </a:lnTo>
                    <a:lnTo>
                      <a:pt x="1381" y="4576"/>
                    </a:lnTo>
                    <a:lnTo>
                      <a:pt x="125" y="6028"/>
                    </a:lnTo>
                    <a:lnTo>
                      <a:pt x="115" y="6038"/>
                    </a:lnTo>
                    <a:lnTo>
                      <a:pt x="94" y="6059"/>
                    </a:lnTo>
                    <a:lnTo>
                      <a:pt x="32" y="6121"/>
                    </a:lnTo>
                    <a:cubicBezTo>
                      <a:pt x="11" y="6153"/>
                      <a:pt x="1" y="6204"/>
                      <a:pt x="32" y="6236"/>
                    </a:cubicBezTo>
                    <a:cubicBezTo>
                      <a:pt x="32" y="6246"/>
                      <a:pt x="21" y="6256"/>
                      <a:pt x="21" y="6266"/>
                    </a:cubicBezTo>
                    <a:cubicBezTo>
                      <a:pt x="21" y="6298"/>
                      <a:pt x="32" y="6339"/>
                      <a:pt x="42" y="6391"/>
                    </a:cubicBezTo>
                    <a:cubicBezTo>
                      <a:pt x="53" y="6474"/>
                      <a:pt x="94" y="6557"/>
                      <a:pt x="157" y="6630"/>
                    </a:cubicBezTo>
                    <a:cubicBezTo>
                      <a:pt x="198" y="6692"/>
                      <a:pt x="270" y="6743"/>
                      <a:pt x="343" y="6785"/>
                    </a:cubicBezTo>
                    <a:cubicBezTo>
                      <a:pt x="416" y="6826"/>
                      <a:pt x="499" y="6847"/>
                      <a:pt x="602" y="6847"/>
                    </a:cubicBezTo>
                    <a:cubicBezTo>
                      <a:pt x="644" y="6847"/>
                      <a:pt x="685" y="6816"/>
                      <a:pt x="696" y="6764"/>
                    </a:cubicBezTo>
                    <a:lnTo>
                      <a:pt x="3445" y="3611"/>
                    </a:lnTo>
                    <a:lnTo>
                      <a:pt x="4274" y="2656"/>
                    </a:lnTo>
                    <a:lnTo>
                      <a:pt x="5125" y="1681"/>
                    </a:lnTo>
                    <a:lnTo>
                      <a:pt x="5156" y="1640"/>
                    </a:lnTo>
                    <a:lnTo>
                      <a:pt x="6100" y="551"/>
                    </a:lnTo>
                    <a:cubicBezTo>
                      <a:pt x="6121" y="530"/>
                      <a:pt x="6132" y="510"/>
                      <a:pt x="6121" y="478"/>
                    </a:cubicBezTo>
                    <a:cubicBezTo>
                      <a:pt x="6121" y="457"/>
                      <a:pt x="6111" y="427"/>
                      <a:pt x="6090" y="416"/>
                    </a:cubicBezTo>
                    <a:cubicBezTo>
                      <a:pt x="6069" y="395"/>
                      <a:pt x="6049" y="385"/>
                      <a:pt x="6028" y="385"/>
                    </a:cubicBezTo>
                    <a:cubicBezTo>
                      <a:pt x="5996" y="385"/>
                      <a:pt x="5966" y="406"/>
                      <a:pt x="5945" y="427"/>
                    </a:cubicBezTo>
                    <a:lnTo>
                      <a:pt x="5747" y="655"/>
                    </a:lnTo>
                    <a:cubicBezTo>
                      <a:pt x="5727" y="551"/>
                      <a:pt x="5675" y="457"/>
                      <a:pt x="5592" y="385"/>
                    </a:cubicBezTo>
                    <a:cubicBezTo>
                      <a:pt x="5540" y="333"/>
                      <a:pt x="5478" y="291"/>
                      <a:pt x="5395" y="261"/>
                    </a:cubicBezTo>
                    <a:lnTo>
                      <a:pt x="5436" y="219"/>
                    </a:lnTo>
                    <a:lnTo>
                      <a:pt x="5478" y="167"/>
                    </a:lnTo>
                    <a:cubicBezTo>
                      <a:pt x="5498" y="146"/>
                      <a:pt x="5509" y="115"/>
                      <a:pt x="5509" y="95"/>
                    </a:cubicBezTo>
                    <a:cubicBezTo>
                      <a:pt x="5509" y="63"/>
                      <a:pt x="5488" y="42"/>
                      <a:pt x="5468" y="22"/>
                    </a:cubicBezTo>
                    <a:cubicBezTo>
                      <a:pt x="5457" y="12"/>
                      <a:pt x="5426" y="1"/>
                      <a:pt x="5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61"/>
              <p:cNvSpPr/>
              <p:nvPr/>
            </p:nvSpPr>
            <p:spPr>
              <a:xfrm>
                <a:off x="10632744" y="2352893"/>
                <a:ext cx="245956" cy="32065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5748" extrusionOk="0">
                    <a:moveTo>
                      <a:pt x="2562" y="1"/>
                    </a:moveTo>
                    <a:cubicBezTo>
                      <a:pt x="2479" y="1"/>
                      <a:pt x="2407" y="11"/>
                      <a:pt x="2344" y="32"/>
                    </a:cubicBezTo>
                    <a:cubicBezTo>
                      <a:pt x="2241" y="52"/>
                      <a:pt x="2137" y="105"/>
                      <a:pt x="2043" y="167"/>
                    </a:cubicBezTo>
                    <a:cubicBezTo>
                      <a:pt x="1877" y="291"/>
                      <a:pt x="1743" y="467"/>
                      <a:pt x="1618" y="706"/>
                    </a:cubicBezTo>
                    <a:cubicBezTo>
                      <a:pt x="1462" y="1027"/>
                      <a:pt x="1369" y="1359"/>
                      <a:pt x="1286" y="1712"/>
                    </a:cubicBezTo>
                    <a:cubicBezTo>
                      <a:pt x="1213" y="1681"/>
                      <a:pt x="1120" y="1671"/>
                      <a:pt x="1017" y="1671"/>
                    </a:cubicBezTo>
                    <a:cubicBezTo>
                      <a:pt x="964" y="1671"/>
                      <a:pt x="902" y="1671"/>
                      <a:pt x="851" y="1681"/>
                    </a:cubicBezTo>
                    <a:cubicBezTo>
                      <a:pt x="736" y="1702"/>
                      <a:pt x="622" y="1733"/>
                      <a:pt x="508" y="1795"/>
                    </a:cubicBezTo>
                    <a:cubicBezTo>
                      <a:pt x="394" y="1857"/>
                      <a:pt x="301" y="1930"/>
                      <a:pt x="228" y="2023"/>
                    </a:cubicBezTo>
                    <a:cubicBezTo>
                      <a:pt x="135" y="2138"/>
                      <a:pt x="72" y="2262"/>
                      <a:pt x="42" y="2397"/>
                    </a:cubicBezTo>
                    <a:cubicBezTo>
                      <a:pt x="0" y="2542"/>
                      <a:pt x="0" y="2698"/>
                      <a:pt x="31" y="2874"/>
                    </a:cubicBezTo>
                    <a:cubicBezTo>
                      <a:pt x="31" y="2885"/>
                      <a:pt x="31" y="2895"/>
                      <a:pt x="42" y="2905"/>
                    </a:cubicBezTo>
                    <a:cubicBezTo>
                      <a:pt x="21" y="2915"/>
                      <a:pt x="21" y="2947"/>
                      <a:pt x="31" y="2978"/>
                    </a:cubicBezTo>
                    <a:cubicBezTo>
                      <a:pt x="135" y="3351"/>
                      <a:pt x="394" y="3631"/>
                      <a:pt x="591" y="3787"/>
                    </a:cubicBezTo>
                    <a:cubicBezTo>
                      <a:pt x="736" y="3901"/>
                      <a:pt x="881" y="3994"/>
                      <a:pt x="1037" y="4056"/>
                    </a:cubicBezTo>
                    <a:cubicBezTo>
                      <a:pt x="1172" y="4119"/>
                      <a:pt x="1317" y="4150"/>
                      <a:pt x="1462" y="4160"/>
                    </a:cubicBezTo>
                    <a:cubicBezTo>
                      <a:pt x="1483" y="4171"/>
                      <a:pt x="1515" y="4171"/>
                      <a:pt x="1535" y="4171"/>
                    </a:cubicBezTo>
                    <a:cubicBezTo>
                      <a:pt x="1628" y="4171"/>
                      <a:pt x="1711" y="4150"/>
                      <a:pt x="1784" y="4129"/>
                    </a:cubicBezTo>
                    <a:cubicBezTo>
                      <a:pt x="1815" y="4119"/>
                      <a:pt x="1836" y="4119"/>
                      <a:pt x="1856" y="4109"/>
                    </a:cubicBezTo>
                    <a:cubicBezTo>
                      <a:pt x="1867" y="4171"/>
                      <a:pt x="1877" y="4243"/>
                      <a:pt x="1888" y="4316"/>
                    </a:cubicBezTo>
                    <a:cubicBezTo>
                      <a:pt x="1929" y="4524"/>
                      <a:pt x="1960" y="4741"/>
                      <a:pt x="2012" y="4948"/>
                    </a:cubicBezTo>
                    <a:cubicBezTo>
                      <a:pt x="2085" y="5197"/>
                      <a:pt x="2178" y="5374"/>
                      <a:pt x="2313" y="5499"/>
                    </a:cubicBezTo>
                    <a:cubicBezTo>
                      <a:pt x="2386" y="5571"/>
                      <a:pt x="2479" y="5633"/>
                      <a:pt x="2573" y="5675"/>
                    </a:cubicBezTo>
                    <a:cubicBezTo>
                      <a:pt x="2624" y="5695"/>
                      <a:pt x="2686" y="5716"/>
                      <a:pt x="2759" y="5727"/>
                    </a:cubicBezTo>
                    <a:cubicBezTo>
                      <a:pt x="2811" y="5737"/>
                      <a:pt x="2863" y="5748"/>
                      <a:pt x="2915" y="5748"/>
                    </a:cubicBezTo>
                    <a:lnTo>
                      <a:pt x="2967" y="5748"/>
                    </a:lnTo>
                    <a:cubicBezTo>
                      <a:pt x="3071" y="5737"/>
                      <a:pt x="3184" y="5685"/>
                      <a:pt x="3257" y="5612"/>
                    </a:cubicBezTo>
                    <a:cubicBezTo>
                      <a:pt x="3329" y="5529"/>
                      <a:pt x="3371" y="5436"/>
                      <a:pt x="3402" y="5322"/>
                    </a:cubicBezTo>
                    <a:cubicBezTo>
                      <a:pt x="3423" y="5208"/>
                      <a:pt x="3433" y="5094"/>
                      <a:pt x="3423" y="4948"/>
                    </a:cubicBezTo>
                    <a:cubicBezTo>
                      <a:pt x="3423" y="4835"/>
                      <a:pt x="3392" y="4720"/>
                      <a:pt x="3361" y="4596"/>
                    </a:cubicBezTo>
                    <a:cubicBezTo>
                      <a:pt x="3350" y="4554"/>
                      <a:pt x="3340" y="4513"/>
                      <a:pt x="3319" y="4471"/>
                    </a:cubicBezTo>
                    <a:lnTo>
                      <a:pt x="3319" y="4471"/>
                    </a:lnTo>
                    <a:cubicBezTo>
                      <a:pt x="3361" y="4492"/>
                      <a:pt x="3412" y="4503"/>
                      <a:pt x="3454" y="4513"/>
                    </a:cubicBezTo>
                    <a:cubicBezTo>
                      <a:pt x="3516" y="4533"/>
                      <a:pt x="3578" y="4533"/>
                      <a:pt x="3641" y="4533"/>
                    </a:cubicBezTo>
                    <a:lnTo>
                      <a:pt x="3734" y="4533"/>
                    </a:lnTo>
                    <a:cubicBezTo>
                      <a:pt x="3838" y="4513"/>
                      <a:pt x="3931" y="4482"/>
                      <a:pt x="4025" y="4430"/>
                    </a:cubicBezTo>
                    <a:cubicBezTo>
                      <a:pt x="4108" y="4368"/>
                      <a:pt x="4180" y="4295"/>
                      <a:pt x="4253" y="4192"/>
                    </a:cubicBezTo>
                    <a:cubicBezTo>
                      <a:pt x="4315" y="4119"/>
                      <a:pt x="4357" y="4036"/>
                      <a:pt x="4378" y="3943"/>
                    </a:cubicBezTo>
                    <a:cubicBezTo>
                      <a:pt x="4398" y="3860"/>
                      <a:pt x="4408" y="3777"/>
                      <a:pt x="4398" y="3694"/>
                    </a:cubicBezTo>
                    <a:cubicBezTo>
                      <a:pt x="4387" y="3641"/>
                      <a:pt x="4378" y="3600"/>
                      <a:pt x="4367" y="3569"/>
                    </a:cubicBezTo>
                    <a:cubicBezTo>
                      <a:pt x="4357" y="3528"/>
                      <a:pt x="4336" y="3486"/>
                      <a:pt x="4305" y="3434"/>
                    </a:cubicBezTo>
                    <a:cubicBezTo>
                      <a:pt x="4274" y="3362"/>
                      <a:pt x="4222" y="3289"/>
                      <a:pt x="4149" y="3217"/>
                    </a:cubicBezTo>
                    <a:cubicBezTo>
                      <a:pt x="4087" y="3143"/>
                      <a:pt x="4014" y="3081"/>
                      <a:pt x="3931" y="3009"/>
                    </a:cubicBezTo>
                    <a:cubicBezTo>
                      <a:pt x="3765" y="2885"/>
                      <a:pt x="3578" y="2770"/>
                      <a:pt x="3350" y="2666"/>
                    </a:cubicBezTo>
                    <a:cubicBezTo>
                      <a:pt x="3133" y="2573"/>
                      <a:pt x="2915" y="2490"/>
                      <a:pt x="2686" y="2438"/>
                    </a:cubicBezTo>
                    <a:cubicBezTo>
                      <a:pt x="2614" y="2417"/>
                      <a:pt x="2541" y="2397"/>
                      <a:pt x="2458" y="2387"/>
                    </a:cubicBezTo>
                    <a:lnTo>
                      <a:pt x="2562" y="2387"/>
                    </a:lnTo>
                    <a:cubicBezTo>
                      <a:pt x="2811" y="2366"/>
                      <a:pt x="3029" y="2345"/>
                      <a:pt x="3226" y="2304"/>
                    </a:cubicBezTo>
                    <a:cubicBezTo>
                      <a:pt x="3371" y="2283"/>
                      <a:pt x="3568" y="2231"/>
                      <a:pt x="3755" y="2138"/>
                    </a:cubicBezTo>
                    <a:cubicBezTo>
                      <a:pt x="3817" y="2106"/>
                      <a:pt x="3880" y="2055"/>
                      <a:pt x="3921" y="2002"/>
                    </a:cubicBezTo>
                    <a:cubicBezTo>
                      <a:pt x="3942" y="1972"/>
                      <a:pt x="3963" y="1951"/>
                      <a:pt x="3973" y="1919"/>
                    </a:cubicBezTo>
                    <a:cubicBezTo>
                      <a:pt x="3993" y="1878"/>
                      <a:pt x="3993" y="1847"/>
                      <a:pt x="4004" y="1795"/>
                    </a:cubicBezTo>
                    <a:cubicBezTo>
                      <a:pt x="4014" y="1712"/>
                      <a:pt x="3973" y="1629"/>
                      <a:pt x="3942" y="1557"/>
                    </a:cubicBezTo>
                    <a:cubicBezTo>
                      <a:pt x="3900" y="1474"/>
                      <a:pt x="3838" y="1401"/>
                      <a:pt x="3744" y="1339"/>
                    </a:cubicBezTo>
                    <a:cubicBezTo>
                      <a:pt x="3672" y="1297"/>
                      <a:pt x="3578" y="1266"/>
                      <a:pt x="3475" y="1246"/>
                    </a:cubicBezTo>
                    <a:cubicBezTo>
                      <a:pt x="3423" y="1235"/>
                      <a:pt x="3382" y="1235"/>
                      <a:pt x="3319" y="1235"/>
                    </a:cubicBezTo>
                    <a:cubicBezTo>
                      <a:pt x="3267" y="1235"/>
                      <a:pt x="3205" y="1235"/>
                      <a:pt x="3143" y="1246"/>
                    </a:cubicBezTo>
                    <a:cubicBezTo>
                      <a:pt x="2946" y="1276"/>
                      <a:pt x="2749" y="1329"/>
                      <a:pt x="2500" y="1432"/>
                    </a:cubicBezTo>
                    <a:cubicBezTo>
                      <a:pt x="2603" y="1349"/>
                      <a:pt x="2697" y="1246"/>
                      <a:pt x="2801" y="1131"/>
                    </a:cubicBezTo>
                    <a:cubicBezTo>
                      <a:pt x="2873" y="1048"/>
                      <a:pt x="2935" y="965"/>
                      <a:pt x="2988" y="893"/>
                    </a:cubicBezTo>
                    <a:cubicBezTo>
                      <a:pt x="3039" y="810"/>
                      <a:pt x="3080" y="748"/>
                      <a:pt x="3112" y="675"/>
                    </a:cubicBezTo>
                    <a:cubicBezTo>
                      <a:pt x="3143" y="592"/>
                      <a:pt x="3163" y="520"/>
                      <a:pt x="3174" y="447"/>
                    </a:cubicBezTo>
                    <a:cubicBezTo>
                      <a:pt x="3174" y="374"/>
                      <a:pt x="3163" y="312"/>
                      <a:pt x="3133" y="239"/>
                    </a:cubicBezTo>
                    <a:cubicBezTo>
                      <a:pt x="3091" y="167"/>
                      <a:pt x="3018" y="125"/>
                      <a:pt x="2967" y="94"/>
                    </a:cubicBezTo>
                    <a:cubicBezTo>
                      <a:pt x="2905" y="52"/>
                      <a:pt x="2811" y="32"/>
                      <a:pt x="2707" y="11"/>
                    </a:cubicBezTo>
                    <a:cubicBezTo>
                      <a:pt x="2656" y="11"/>
                      <a:pt x="2614" y="1"/>
                      <a:pt x="25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61"/>
              <p:cNvSpPr/>
              <p:nvPr/>
            </p:nvSpPr>
            <p:spPr>
              <a:xfrm>
                <a:off x="10331223" y="2865619"/>
                <a:ext cx="15676" cy="46357"/>
              </a:xfrm>
              <a:custGeom>
                <a:avLst/>
                <a:gdLst/>
                <a:ahLst/>
                <a:cxnLst/>
                <a:rect l="l" t="t" r="r" b="b"/>
                <a:pathLst>
                  <a:path w="281" h="831" extrusionOk="0">
                    <a:moveTo>
                      <a:pt x="53" y="0"/>
                    </a:moveTo>
                    <a:cubicBezTo>
                      <a:pt x="42" y="0"/>
                      <a:pt x="32" y="10"/>
                      <a:pt x="21" y="21"/>
                    </a:cubicBezTo>
                    <a:cubicBezTo>
                      <a:pt x="11" y="93"/>
                      <a:pt x="0" y="166"/>
                      <a:pt x="0" y="239"/>
                    </a:cubicBezTo>
                    <a:cubicBezTo>
                      <a:pt x="0" y="312"/>
                      <a:pt x="11" y="384"/>
                      <a:pt x="21" y="446"/>
                    </a:cubicBezTo>
                    <a:cubicBezTo>
                      <a:pt x="32" y="508"/>
                      <a:pt x="63" y="581"/>
                      <a:pt x="83" y="644"/>
                    </a:cubicBezTo>
                    <a:cubicBezTo>
                      <a:pt x="125" y="706"/>
                      <a:pt x="166" y="768"/>
                      <a:pt x="219" y="819"/>
                    </a:cubicBezTo>
                    <a:cubicBezTo>
                      <a:pt x="229" y="830"/>
                      <a:pt x="229" y="830"/>
                      <a:pt x="239" y="830"/>
                    </a:cubicBezTo>
                    <a:lnTo>
                      <a:pt x="270" y="830"/>
                    </a:lnTo>
                    <a:cubicBezTo>
                      <a:pt x="270" y="819"/>
                      <a:pt x="281" y="810"/>
                      <a:pt x="281" y="799"/>
                    </a:cubicBezTo>
                    <a:cubicBezTo>
                      <a:pt x="281" y="799"/>
                      <a:pt x="281" y="789"/>
                      <a:pt x="270" y="778"/>
                    </a:cubicBezTo>
                    <a:cubicBezTo>
                      <a:pt x="249" y="757"/>
                      <a:pt x="239" y="736"/>
                      <a:pt x="219" y="716"/>
                    </a:cubicBezTo>
                    <a:cubicBezTo>
                      <a:pt x="198" y="706"/>
                      <a:pt x="187" y="674"/>
                      <a:pt x="177" y="653"/>
                    </a:cubicBezTo>
                    <a:lnTo>
                      <a:pt x="177" y="664"/>
                    </a:lnTo>
                    <a:cubicBezTo>
                      <a:pt x="166" y="644"/>
                      <a:pt x="146" y="623"/>
                      <a:pt x="136" y="591"/>
                    </a:cubicBezTo>
                    <a:cubicBezTo>
                      <a:pt x="125" y="571"/>
                      <a:pt x="115" y="540"/>
                      <a:pt x="104" y="508"/>
                    </a:cubicBezTo>
                    <a:cubicBezTo>
                      <a:pt x="94" y="478"/>
                      <a:pt x="83" y="436"/>
                      <a:pt x="83" y="395"/>
                    </a:cubicBezTo>
                    <a:cubicBezTo>
                      <a:pt x="74" y="355"/>
                      <a:pt x="73" y="304"/>
                      <a:pt x="73" y="264"/>
                    </a:cubicBezTo>
                    <a:lnTo>
                      <a:pt x="73" y="264"/>
                    </a:lnTo>
                    <a:cubicBezTo>
                      <a:pt x="73" y="183"/>
                      <a:pt x="74" y="112"/>
                      <a:pt x="94" y="31"/>
                    </a:cubicBezTo>
                    <a:cubicBezTo>
                      <a:pt x="94" y="10"/>
                      <a:pt x="73" y="0"/>
                      <a:pt x="63" y="0"/>
                    </a:cubicBezTo>
                    <a:close/>
                  </a:path>
                </a:pathLst>
              </a:custGeom>
              <a:solidFill>
                <a:srgbClr val="E3B1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61"/>
              <p:cNvSpPr/>
              <p:nvPr/>
            </p:nvSpPr>
            <p:spPr>
              <a:xfrm>
                <a:off x="10357832" y="2831422"/>
                <a:ext cx="13388" cy="58909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056" extrusionOk="0">
                    <a:moveTo>
                      <a:pt x="83" y="1"/>
                    </a:moveTo>
                    <a:cubicBezTo>
                      <a:pt x="63" y="1"/>
                      <a:pt x="53" y="12"/>
                      <a:pt x="53" y="33"/>
                    </a:cubicBezTo>
                    <a:cubicBezTo>
                      <a:pt x="32" y="116"/>
                      <a:pt x="21" y="208"/>
                      <a:pt x="11" y="302"/>
                    </a:cubicBezTo>
                    <a:cubicBezTo>
                      <a:pt x="11" y="385"/>
                      <a:pt x="0" y="468"/>
                      <a:pt x="11" y="561"/>
                    </a:cubicBezTo>
                    <a:cubicBezTo>
                      <a:pt x="11" y="603"/>
                      <a:pt x="21" y="644"/>
                      <a:pt x="21" y="686"/>
                    </a:cubicBezTo>
                    <a:cubicBezTo>
                      <a:pt x="32" y="727"/>
                      <a:pt x="42" y="769"/>
                      <a:pt x="63" y="810"/>
                    </a:cubicBezTo>
                    <a:cubicBezTo>
                      <a:pt x="83" y="893"/>
                      <a:pt x="125" y="966"/>
                      <a:pt x="177" y="1038"/>
                    </a:cubicBezTo>
                    <a:cubicBezTo>
                      <a:pt x="183" y="1051"/>
                      <a:pt x="193" y="1056"/>
                      <a:pt x="204" y="1056"/>
                    </a:cubicBezTo>
                    <a:cubicBezTo>
                      <a:pt x="212" y="1056"/>
                      <a:pt x="220" y="1053"/>
                      <a:pt x="229" y="1049"/>
                    </a:cubicBezTo>
                    <a:cubicBezTo>
                      <a:pt x="239" y="1038"/>
                      <a:pt x="239" y="1018"/>
                      <a:pt x="229" y="997"/>
                    </a:cubicBezTo>
                    <a:cubicBezTo>
                      <a:pt x="219" y="976"/>
                      <a:pt x="198" y="955"/>
                      <a:pt x="187" y="935"/>
                    </a:cubicBezTo>
                    <a:lnTo>
                      <a:pt x="187" y="925"/>
                    </a:lnTo>
                    <a:cubicBezTo>
                      <a:pt x="166" y="904"/>
                      <a:pt x="157" y="883"/>
                      <a:pt x="146" y="862"/>
                    </a:cubicBezTo>
                    <a:lnTo>
                      <a:pt x="115" y="769"/>
                    </a:lnTo>
                    <a:cubicBezTo>
                      <a:pt x="104" y="727"/>
                      <a:pt x="94" y="676"/>
                      <a:pt x="83" y="634"/>
                    </a:cubicBezTo>
                    <a:cubicBezTo>
                      <a:pt x="74" y="585"/>
                      <a:pt x="74" y="536"/>
                      <a:pt x="74" y="496"/>
                    </a:cubicBezTo>
                    <a:lnTo>
                      <a:pt x="74" y="496"/>
                    </a:lnTo>
                    <a:cubicBezTo>
                      <a:pt x="74" y="342"/>
                      <a:pt x="94" y="187"/>
                      <a:pt x="115" y="33"/>
                    </a:cubicBezTo>
                    <a:cubicBezTo>
                      <a:pt x="115" y="22"/>
                      <a:pt x="104" y="1"/>
                      <a:pt x="83" y="1"/>
                    </a:cubicBezTo>
                    <a:close/>
                  </a:path>
                </a:pathLst>
              </a:custGeom>
              <a:solidFill>
                <a:srgbClr val="E3B1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61"/>
              <p:cNvSpPr/>
              <p:nvPr/>
            </p:nvSpPr>
            <p:spPr>
              <a:xfrm>
                <a:off x="10387901" y="2797337"/>
                <a:ext cx="12273" cy="60248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080" extrusionOk="0">
                    <a:moveTo>
                      <a:pt x="74" y="0"/>
                    </a:moveTo>
                    <a:cubicBezTo>
                      <a:pt x="74" y="10"/>
                      <a:pt x="63" y="21"/>
                      <a:pt x="63" y="31"/>
                    </a:cubicBezTo>
                    <a:cubicBezTo>
                      <a:pt x="42" y="114"/>
                      <a:pt x="22" y="197"/>
                      <a:pt x="12" y="280"/>
                    </a:cubicBezTo>
                    <a:cubicBezTo>
                      <a:pt x="1" y="363"/>
                      <a:pt x="1" y="457"/>
                      <a:pt x="1" y="540"/>
                    </a:cubicBezTo>
                    <a:cubicBezTo>
                      <a:pt x="1" y="581"/>
                      <a:pt x="1" y="633"/>
                      <a:pt x="12" y="674"/>
                    </a:cubicBezTo>
                    <a:cubicBezTo>
                      <a:pt x="12" y="716"/>
                      <a:pt x="22" y="768"/>
                      <a:pt x="32" y="809"/>
                    </a:cubicBezTo>
                    <a:cubicBezTo>
                      <a:pt x="53" y="892"/>
                      <a:pt x="84" y="975"/>
                      <a:pt x="136" y="1058"/>
                    </a:cubicBezTo>
                    <a:cubicBezTo>
                      <a:pt x="136" y="1068"/>
                      <a:pt x="146" y="1079"/>
                      <a:pt x="157" y="1079"/>
                    </a:cubicBezTo>
                    <a:lnTo>
                      <a:pt x="188" y="1079"/>
                    </a:lnTo>
                    <a:cubicBezTo>
                      <a:pt x="208" y="1068"/>
                      <a:pt x="219" y="1048"/>
                      <a:pt x="208" y="1027"/>
                    </a:cubicBezTo>
                    <a:cubicBezTo>
                      <a:pt x="188" y="985"/>
                      <a:pt x="178" y="955"/>
                      <a:pt x="157" y="913"/>
                    </a:cubicBezTo>
                    <a:cubicBezTo>
                      <a:pt x="146" y="882"/>
                      <a:pt x="136" y="851"/>
                      <a:pt x="125" y="809"/>
                    </a:cubicBezTo>
                    <a:cubicBezTo>
                      <a:pt x="105" y="757"/>
                      <a:pt x="95" y="716"/>
                      <a:pt x="84" y="664"/>
                    </a:cubicBezTo>
                    <a:cubicBezTo>
                      <a:pt x="74" y="604"/>
                      <a:pt x="74" y="543"/>
                      <a:pt x="74" y="482"/>
                    </a:cubicBezTo>
                    <a:lnTo>
                      <a:pt x="74" y="482"/>
                    </a:lnTo>
                    <a:cubicBezTo>
                      <a:pt x="74" y="412"/>
                      <a:pt x="74" y="340"/>
                      <a:pt x="84" y="259"/>
                    </a:cubicBezTo>
                    <a:cubicBezTo>
                      <a:pt x="95" y="187"/>
                      <a:pt x="115" y="114"/>
                      <a:pt x="136" y="31"/>
                    </a:cubicBezTo>
                    <a:cubicBezTo>
                      <a:pt x="136" y="21"/>
                      <a:pt x="125" y="10"/>
                      <a:pt x="125" y="10"/>
                    </a:cubicBezTo>
                    <a:cubicBezTo>
                      <a:pt x="115" y="0"/>
                      <a:pt x="115" y="0"/>
                      <a:pt x="105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61"/>
              <p:cNvSpPr/>
              <p:nvPr/>
            </p:nvSpPr>
            <p:spPr>
              <a:xfrm>
                <a:off x="10420312" y="2760295"/>
                <a:ext cx="11101" cy="6141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101" extrusionOk="0">
                    <a:moveTo>
                      <a:pt x="105" y="1"/>
                    </a:moveTo>
                    <a:lnTo>
                      <a:pt x="84" y="21"/>
                    </a:lnTo>
                    <a:cubicBezTo>
                      <a:pt x="63" y="114"/>
                      <a:pt x="42" y="197"/>
                      <a:pt x="22" y="291"/>
                    </a:cubicBezTo>
                    <a:cubicBezTo>
                      <a:pt x="12" y="384"/>
                      <a:pt x="1" y="478"/>
                      <a:pt x="1" y="571"/>
                    </a:cubicBezTo>
                    <a:cubicBezTo>
                      <a:pt x="1" y="664"/>
                      <a:pt x="12" y="757"/>
                      <a:pt x="32" y="840"/>
                    </a:cubicBezTo>
                    <a:cubicBezTo>
                      <a:pt x="42" y="882"/>
                      <a:pt x="53" y="923"/>
                      <a:pt x="63" y="955"/>
                    </a:cubicBezTo>
                    <a:cubicBezTo>
                      <a:pt x="84" y="996"/>
                      <a:pt x="105" y="1048"/>
                      <a:pt x="125" y="1079"/>
                    </a:cubicBezTo>
                    <a:lnTo>
                      <a:pt x="146" y="1100"/>
                    </a:lnTo>
                    <a:cubicBezTo>
                      <a:pt x="157" y="1100"/>
                      <a:pt x="167" y="1100"/>
                      <a:pt x="178" y="1089"/>
                    </a:cubicBezTo>
                    <a:cubicBezTo>
                      <a:pt x="187" y="1089"/>
                      <a:pt x="198" y="1069"/>
                      <a:pt x="198" y="1048"/>
                    </a:cubicBezTo>
                    <a:cubicBezTo>
                      <a:pt x="178" y="1017"/>
                      <a:pt x="157" y="976"/>
                      <a:pt x="146" y="944"/>
                    </a:cubicBezTo>
                    <a:cubicBezTo>
                      <a:pt x="125" y="913"/>
                      <a:pt x="115" y="882"/>
                      <a:pt x="105" y="840"/>
                    </a:cubicBezTo>
                    <a:lnTo>
                      <a:pt x="105" y="840"/>
                    </a:lnTo>
                    <a:lnTo>
                      <a:pt x="115" y="851"/>
                    </a:lnTo>
                    <a:lnTo>
                      <a:pt x="84" y="727"/>
                    </a:lnTo>
                    <a:cubicBezTo>
                      <a:pt x="74" y="676"/>
                      <a:pt x="74" y="626"/>
                      <a:pt x="74" y="575"/>
                    </a:cubicBezTo>
                    <a:lnTo>
                      <a:pt x="74" y="575"/>
                    </a:lnTo>
                    <a:cubicBezTo>
                      <a:pt x="74" y="494"/>
                      <a:pt x="74" y="414"/>
                      <a:pt x="84" y="342"/>
                    </a:cubicBezTo>
                    <a:cubicBezTo>
                      <a:pt x="95" y="259"/>
                      <a:pt x="115" y="176"/>
                      <a:pt x="136" y="104"/>
                    </a:cubicBezTo>
                    <a:lnTo>
                      <a:pt x="136" y="114"/>
                    </a:lnTo>
                    <a:cubicBezTo>
                      <a:pt x="136" y="93"/>
                      <a:pt x="146" y="73"/>
                      <a:pt x="146" y="52"/>
                    </a:cubicBezTo>
                    <a:cubicBezTo>
                      <a:pt x="157" y="42"/>
                      <a:pt x="157" y="31"/>
                      <a:pt x="146" y="21"/>
                    </a:cubicBezTo>
                    <a:cubicBezTo>
                      <a:pt x="146" y="10"/>
                      <a:pt x="136" y="10"/>
                      <a:pt x="125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61"/>
              <p:cNvSpPr/>
              <p:nvPr/>
            </p:nvSpPr>
            <p:spPr>
              <a:xfrm>
                <a:off x="10450437" y="2731343"/>
                <a:ext cx="13388" cy="55004"/>
              </a:xfrm>
              <a:custGeom>
                <a:avLst/>
                <a:gdLst/>
                <a:ahLst/>
                <a:cxnLst/>
                <a:rect l="l" t="t" r="r" b="b"/>
                <a:pathLst>
                  <a:path w="240" h="986" extrusionOk="0">
                    <a:moveTo>
                      <a:pt x="73" y="1"/>
                    </a:moveTo>
                    <a:cubicBezTo>
                      <a:pt x="73" y="11"/>
                      <a:pt x="62" y="22"/>
                      <a:pt x="62" y="32"/>
                    </a:cubicBezTo>
                    <a:cubicBezTo>
                      <a:pt x="42" y="105"/>
                      <a:pt x="32" y="177"/>
                      <a:pt x="21" y="260"/>
                    </a:cubicBezTo>
                    <a:cubicBezTo>
                      <a:pt x="11" y="343"/>
                      <a:pt x="0" y="416"/>
                      <a:pt x="11" y="499"/>
                    </a:cubicBezTo>
                    <a:cubicBezTo>
                      <a:pt x="11" y="582"/>
                      <a:pt x="21" y="665"/>
                      <a:pt x="42" y="737"/>
                    </a:cubicBezTo>
                    <a:cubicBezTo>
                      <a:pt x="62" y="778"/>
                      <a:pt x="73" y="820"/>
                      <a:pt x="94" y="861"/>
                    </a:cubicBezTo>
                    <a:cubicBezTo>
                      <a:pt x="104" y="893"/>
                      <a:pt x="125" y="934"/>
                      <a:pt x="145" y="965"/>
                    </a:cubicBezTo>
                    <a:cubicBezTo>
                      <a:pt x="156" y="976"/>
                      <a:pt x="166" y="976"/>
                      <a:pt x="177" y="986"/>
                    </a:cubicBezTo>
                    <a:cubicBezTo>
                      <a:pt x="198" y="986"/>
                      <a:pt x="208" y="976"/>
                      <a:pt x="218" y="976"/>
                    </a:cubicBezTo>
                    <a:cubicBezTo>
                      <a:pt x="239" y="955"/>
                      <a:pt x="239" y="924"/>
                      <a:pt x="228" y="903"/>
                    </a:cubicBezTo>
                    <a:cubicBezTo>
                      <a:pt x="208" y="893"/>
                      <a:pt x="198" y="872"/>
                      <a:pt x="187" y="861"/>
                    </a:cubicBezTo>
                    <a:cubicBezTo>
                      <a:pt x="177" y="831"/>
                      <a:pt x="166" y="810"/>
                      <a:pt x="156" y="789"/>
                    </a:cubicBezTo>
                    <a:cubicBezTo>
                      <a:pt x="135" y="758"/>
                      <a:pt x="125" y="727"/>
                      <a:pt x="115" y="695"/>
                    </a:cubicBezTo>
                    <a:cubicBezTo>
                      <a:pt x="104" y="654"/>
                      <a:pt x="94" y="612"/>
                      <a:pt x="94" y="571"/>
                    </a:cubicBezTo>
                    <a:cubicBezTo>
                      <a:pt x="83" y="529"/>
                      <a:pt x="83" y="478"/>
                      <a:pt x="83" y="437"/>
                    </a:cubicBezTo>
                    <a:cubicBezTo>
                      <a:pt x="83" y="301"/>
                      <a:pt x="104" y="167"/>
                      <a:pt x="135" y="32"/>
                    </a:cubicBezTo>
                    <a:cubicBezTo>
                      <a:pt x="135" y="22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61"/>
              <p:cNvSpPr/>
              <p:nvPr/>
            </p:nvSpPr>
            <p:spPr>
              <a:xfrm>
                <a:off x="10542985" y="2623732"/>
                <a:ext cx="16289" cy="61196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97" extrusionOk="0">
                    <a:moveTo>
                      <a:pt x="84" y="0"/>
                    </a:moveTo>
                    <a:cubicBezTo>
                      <a:pt x="63" y="0"/>
                      <a:pt x="53" y="10"/>
                      <a:pt x="53" y="31"/>
                    </a:cubicBezTo>
                    <a:cubicBezTo>
                      <a:pt x="22" y="218"/>
                      <a:pt x="1" y="405"/>
                      <a:pt x="12" y="591"/>
                    </a:cubicBezTo>
                    <a:cubicBezTo>
                      <a:pt x="22" y="674"/>
                      <a:pt x="42" y="757"/>
                      <a:pt x="74" y="840"/>
                    </a:cubicBezTo>
                    <a:cubicBezTo>
                      <a:pt x="105" y="934"/>
                      <a:pt x="157" y="1017"/>
                      <a:pt x="219" y="1079"/>
                    </a:cubicBezTo>
                    <a:cubicBezTo>
                      <a:pt x="225" y="1091"/>
                      <a:pt x="234" y="1096"/>
                      <a:pt x="245" y="1096"/>
                    </a:cubicBezTo>
                    <a:cubicBezTo>
                      <a:pt x="253" y="1096"/>
                      <a:pt x="262" y="1094"/>
                      <a:pt x="271" y="1089"/>
                    </a:cubicBezTo>
                    <a:cubicBezTo>
                      <a:pt x="281" y="1079"/>
                      <a:pt x="291" y="1048"/>
                      <a:pt x="271" y="1038"/>
                    </a:cubicBezTo>
                    <a:cubicBezTo>
                      <a:pt x="250" y="1006"/>
                      <a:pt x="219" y="965"/>
                      <a:pt x="198" y="934"/>
                    </a:cubicBezTo>
                    <a:cubicBezTo>
                      <a:pt x="178" y="903"/>
                      <a:pt x="167" y="872"/>
                      <a:pt x="157" y="851"/>
                    </a:cubicBezTo>
                    <a:cubicBezTo>
                      <a:pt x="136" y="820"/>
                      <a:pt x="125" y="778"/>
                      <a:pt x="115" y="747"/>
                    </a:cubicBezTo>
                    <a:cubicBezTo>
                      <a:pt x="105" y="706"/>
                      <a:pt x="95" y="664"/>
                      <a:pt x="84" y="612"/>
                    </a:cubicBezTo>
                    <a:cubicBezTo>
                      <a:pt x="84" y="562"/>
                      <a:pt x="74" y="511"/>
                      <a:pt x="74" y="460"/>
                    </a:cubicBezTo>
                    <a:lnTo>
                      <a:pt x="74" y="460"/>
                    </a:lnTo>
                    <a:cubicBezTo>
                      <a:pt x="75" y="317"/>
                      <a:pt x="95" y="174"/>
                      <a:pt x="115" y="42"/>
                    </a:cubicBezTo>
                    <a:cubicBezTo>
                      <a:pt x="115" y="21"/>
                      <a:pt x="105" y="0"/>
                      <a:pt x="84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61"/>
              <p:cNvSpPr/>
              <p:nvPr/>
            </p:nvSpPr>
            <p:spPr>
              <a:xfrm>
                <a:off x="10574839" y="2590149"/>
                <a:ext cx="13946" cy="6024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080" extrusionOk="0">
                    <a:moveTo>
                      <a:pt x="105" y="1"/>
                    </a:moveTo>
                    <a:cubicBezTo>
                      <a:pt x="94" y="1"/>
                      <a:pt x="73" y="1"/>
                      <a:pt x="73" y="22"/>
                    </a:cubicBezTo>
                    <a:cubicBezTo>
                      <a:pt x="52" y="105"/>
                      <a:pt x="32" y="188"/>
                      <a:pt x="22" y="271"/>
                    </a:cubicBezTo>
                    <a:cubicBezTo>
                      <a:pt x="1" y="354"/>
                      <a:pt x="1" y="446"/>
                      <a:pt x="1" y="529"/>
                    </a:cubicBezTo>
                    <a:cubicBezTo>
                      <a:pt x="1" y="612"/>
                      <a:pt x="11" y="706"/>
                      <a:pt x="32" y="789"/>
                    </a:cubicBezTo>
                    <a:cubicBezTo>
                      <a:pt x="52" y="872"/>
                      <a:pt x="84" y="965"/>
                      <a:pt x="125" y="1048"/>
                    </a:cubicBezTo>
                    <a:lnTo>
                      <a:pt x="156" y="1080"/>
                    </a:lnTo>
                    <a:cubicBezTo>
                      <a:pt x="177" y="1080"/>
                      <a:pt x="188" y="1080"/>
                      <a:pt x="197" y="1069"/>
                    </a:cubicBezTo>
                    <a:cubicBezTo>
                      <a:pt x="229" y="1059"/>
                      <a:pt x="250" y="1027"/>
                      <a:pt x="229" y="997"/>
                    </a:cubicBezTo>
                    <a:cubicBezTo>
                      <a:pt x="208" y="965"/>
                      <a:pt x="197" y="934"/>
                      <a:pt x="177" y="903"/>
                    </a:cubicBezTo>
                    <a:cubicBezTo>
                      <a:pt x="167" y="861"/>
                      <a:pt x="146" y="820"/>
                      <a:pt x="135" y="778"/>
                    </a:cubicBezTo>
                    <a:lnTo>
                      <a:pt x="135" y="789"/>
                    </a:lnTo>
                    <a:cubicBezTo>
                      <a:pt x="125" y="737"/>
                      <a:pt x="114" y="675"/>
                      <a:pt x="105" y="623"/>
                    </a:cubicBezTo>
                    <a:cubicBezTo>
                      <a:pt x="94" y="561"/>
                      <a:pt x="84" y="499"/>
                      <a:pt x="84" y="446"/>
                    </a:cubicBezTo>
                    <a:cubicBezTo>
                      <a:pt x="84" y="322"/>
                      <a:pt x="105" y="198"/>
                      <a:pt x="135" y="84"/>
                    </a:cubicBezTo>
                    <a:lnTo>
                      <a:pt x="125" y="84"/>
                    </a:lnTo>
                    <a:cubicBezTo>
                      <a:pt x="135" y="73"/>
                      <a:pt x="135" y="63"/>
                      <a:pt x="135" y="42"/>
                    </a:cubicBezTo>
                    <a:cubicBezTo>
                      <a:pt x="146" y="32"/>
                      <a:pt x="146" y="32"/>
                      <a:pt x="135" y="22"/>
                    </a:cubicBezTo>
                    <a:cubicBezTo>
                      <a:pt x="135" y="11"/>
                      <a:pt x="125" y="1"/>
                      <a:pt x="114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61"/>
              <p:cNvSpPr/>
              <p:nvPr/>
            </p:nvSpPr>
            <p:spPr>
              <a:xfrm>
                <a:off x="10600891" y="2564097"/>
                <a:ext cx="11603" cy="581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042" extrusionOk="0">
                    <a:moveTo>
                      <a:pt x="73" y="1"/>
                    </a:moveTo>
                    <a:cubicBezTo>
                      <a:pt x="62" y="11"/>
                      <a:pt x="62" y="21"/>
                      <a:pt x="52" y="32"/>
                    </a:cubicBezTo>
                    <a:cubicBezTo>
                      <a:pt x="42" y="104"/>
                      <a:pt x="21" y="187"/>
                      <a:pt x="11" y="260"/>
                    </a:cubicBezTo>
                    <a:cubicBezTo>
                      <a:pt x="0" y="343"/>
                      <a:pt x="0" y="436"/>
                      <a:pt x="0" y="519"/>
                    </a:cubicBezTo>
                    <a:cubicBezTo>
                      <a:pt x="0" y="685"/>
                      <a:pt x="21" y="851"/>
                      <a:pt x="83" y="1007"/>
                    </a:cubicBezTo>
                    <a:cubicBezTo>
                      <a:pt x="91" y="1030"/>
                      <a:pt x="116" y="1042"/>
                      <a:pt x="141" y="1042"/>
                    </a:cubicBezTo>
                    <a:cubicBezTo>
                      <a:pt x="150" y="1042"/>
                      <a:pt x="158" y="1041"/>
                      <a:pt x="166" y="1038"/>
                    </a:cubicBezTo>
                    <a:cubicBezTo>
                      <a:pt x="187" y="1028"/>
                      <a:pt x="208" y="986"/>
                      <a:pt x="187" y="955"/>
                    </a:cubicBezTo>
                    <a:cubicBezTo>
                      <a:pt x="177" y="913"/>
                      <a:pt x="156" y="862"/>
                      <a:pt x="135" y="810"/>
                    </a:cubicBezTo>
                    <a:cubicBezTo>
                      <a:pt x="125" y="758"/>
                      <a:pt x="104" y="696"/>
                      <a:pt x="94" y="634"/>
                    </a:cubicBezTo>
                    <a:cubicBezTo>
                      <a:pt x="83" y="572"/>
                      <a:pt x="83" y="509"/>
                      <a:pt x="83" y="447"/>
                    </a:cubicBezTo>
                    <a:cubicBezTo>
                      <a:pt x="83" y="312"/>
                      <a:pt x="94" y="177"/>
                      <a:pt x="135" y="42"/>
                    </a:cubicBezTo>
                    <a:cubicBezTo>
                      <a:pt x="135" y="21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61"/>
              <p:cNvSpPr/>
              <p:nvPr/>
            </p:nvSpPr>
            <p:spPr>
              <a:xfrm>
                <a:off x="10630401" y="2443210"/>
                <a:ext cx="101919" cy="76983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380" extrusionOk="0">
                    <a:moveTo>
                      <a:pt x="1731" y="1083"/>
                    </a:moveTo>
                    <a:cubicBezTo>
                      <a:pt x="1731" y="1085"/>
                      <a:pt x="1732" y="1087"/>
                      <a:pt x="1732" y="1089"/>
                    </a:cubicBezTo>
                    <a:cubicBezTo>
                      <a:pt x="1732" y="1086"/>
                      <a:pt x="1732" y="1084"/>
                      <a:pt x="1731" y="1083"/>
                    </a:cubicBezTo>
                    <a:close/>
                    <a:moveTo>
                      <a:pt x="1079" y="0"/>
                    </a:moveTo>
                    <a:cubicBezTo>
                      <a:pt x="1017" y="0"/>
                      <a:pt x="944" y="10"/>
                      <a:pt x="882" y="21"/>
                    </a:cubicBezTo>
                    <a:cubicBezTo>
                      <a:pt x="799" y="31"/>
                      <a:pt x="727" y="52"/>
                      <a:pt x="654" y="83"/>
                    </a:cubicBezTo>
                    <a:cubicBezTo>
                      <a:pt x="519" y="145"/>
                      <a:pt x="395" y="238"/>
                      <a:pt x="291" y="342"/>
                    </a:cubicBezTo>
                    <a:cubicBezTo>
                      <a:pt x="250" y="394"/>
                      <a:pt x="197" y="456"/>
                      <a:pt x="167" y="519"/>
                    </a:cubicBezTo>
                    <a:cubicBezTo>
                      <a:pt x="125" y="581"/>
                      <a:pt x="94" y="653"/>
                      <a:pt x="63" y="715"/>
                    </a:cubicBezTo>
                    <a:cubicBezTo>
                      <a:pt x="11" y="861"/>
                      <a:pt x="1" y="1006"/>
                      <a:pt x="11" y="1151"/>
                    </a:cubicBezTo>
                    <a:cubicBezTo>
                      <a:pt x="11" y="1172"/>
                      <a:pt x="11" y="1203"/>
                      <a:pt x="21" y="1224"/>
                    </a:cubicBezTo>
                    <a:cubicBezTo>
                      <a:pt x="21" y="1245"/>
                      <a:pt x="42" y="1255"/>
                      <a:pt x="52" y="1255"/>
                    </a:cubicBezTo>
                    <a:cubicBezTo>
                      <a:pt x="73" y="1255"/>
                      <a:pt x="84" y="1234"/>
                      <a:pt x="84" y="1213"/>
                    </a:cubicBezTo>
                    <a:cubicBezTo>
                      <a:pt x="73" y="1183"/>
                      <a:pt x="73" y="1141"/>
                      <a:pt x="73" y="1110"/>
                    </a:cubicBezTo>
                    <a:cubicBezTo>
                      <a:pt x="73" y="1027"/>
                      <a:pt x="73" y="954"/>
                      <a:pt x="94" y="871"/>
                    </a:cubicBezTo>
                    <a:lnTo>
                      <a:pt x="94" y="881"/>
                    </a:lnTo>
                    <a:cubicBezTo>
                      <a:pt x="114" y="798"/>
                      <a:pt x="135" y="726"/>
                      <a:pt x="177" y="643"/>
                    </a:cubicBezTo>
                    <a:lnTo>
                      <a:pt x="177" y="653"/>
                    </a:lnTo>
                    <a:cubicBezTo>
                      <a:pt x="218" y="570"/>
                      <a:pt x="270" y="498"/>
                      <a:pt x="333" y="425"/>
                    </a:cubicBezTo>
                    <a:cubicBezTo>
                      <a:pt x="395" y="363"/>
                      <a:pt x="467" y="300"/>
                      <a:pt x="540" y="259"/>
                    </a:cubicBezTo>
                    <a:cubicBezTo>
                      <a:pt x="602" y="217"/>
                      <a:pt x="674" y="187"/>
                      <a:pt x="757" y="155"/>
                    </a:cubicBezTo>
                    <a:cubicBezTo>
                      <a:pt x="799" y="145"/>
                      <a:pt x="840" y="135"/>
                      <a:pt x="882" y="135"/>
                    </a:cubicBezTo>
                    <a:cubicBezTo>
                      <a:pt x="923" y="125"/>
                      <a:pt x="965" y="125"/>
                      <a:pt x="1006" y="114"/>
                    </a:cubicBezTo>
                    <a:cubicBezTo>
                      <a:pt x="1069" y="114"/>
                      <a:pt x="1121" y="125"/>
                      <a:pt x="1172" y="125"/>
                    </a:cubicBezTo>
                    <a:cubicBezTo>
                      <a:pt x="1204" y="135"/>
                      <a:pt x="1235" y="145"/>
                      <a:pt x="1266" y="166"/>
                    </a:cubicBezTo>
                    <a:cubicBezTo>
                      <a:pt x="1287" y="176"/>
                      <a:pt x="1308" y="187"/>
                      <a:pt x="1328" y="208"/>
                    </a:cubicBezTo>
                    <a:cubicBezTo>
                      <a:pt x="1349" y="228"/>
                      <a:pt x="1359" y="249"/>
                      <a:pt x="1380" y="270"/>
                    </a:cubicBezTo>
                    <a:cubicBezTo>
                      <a:pt x="1401" y="311"/>
                      <a:pt x="1421" y="353"/>
                      <a:pt x="1432" y="394"/>
                    </a:cubicBezTo>
                    <a:cubicBezTo>
                      <a:pt x="1474" y="519"/>
                      <a:pt x="1484" y="653"/>
                      <a:pt x="1504" y="778"/>
                    </a:cubicBezTo>
                    <a:cubicBezTo>
                      <a:pt x="1515" y="861"/>
                      <a:pt x="1525" y="934"/>
                      <a:pt x="1546" y="1006"/>
                    </a:cubicBezTo>
                    <a:cubicBezTo>
                      <a:pt x="1557" y="1068"/>
                      <a:pt x="1577" y="1120"/>
                      <a:pt x="1598" y="1172"/>
                    </a:cubicBezTo>
                    <a:cubicBezTo>
                      <a:pt x="1608" y="1234"/>
                      <a:pt x="1640" y="1286"/>
                      <a:pt x="1670" y="1338"/>
                    </a:cubicBezTo>
                    <a:cubicBezTo>
                      <a:pt x="1670" y="1338"/>
                      <a:pt x="1670" y="1349"/>
                      <a:pt x="1681" y="1359"/>
                    </a:cubicBezTo>
                    <a:cubicBezTo>
                      <a:pt x="1691" y="1369"/>
                      <a:pt x="1702" y="1369"/>
                      <a:pt x="1712" y="1379"/>
                    </a:cubicBezTo>
                    <a:lnTo>
                      <a:pt x="1764" y="1379"/>
                    </a:lnTo>
                    <a:cubicBezTo>
                      <a:pt x="1806" y="1359"/>
                      <a:pt x="1826" y="1317"/>
                      <a:pt x="1806" y="1276"/>
                    </a:cubicBezTo>
                    <a:cubicBezTo>
                      <a:pt x="1774" y="1213"/>
                      <a:pt x="1743" y="1141"/>
                      <a:pt x="1723" y="1079"/>
                    </a:cubicBezTo>
                    <a:lnTo>
                      <a:pt x="1723" y="1079"/>
                    </a:lnTo>
                    <a:cubicBezTo>
                      <a:pt x="1723" y="1079"/>
                      <a:pt x="1728" y="1079"/>
                      <a:pt x="1731" y="1083"/>
                    </a:cubicBezTo>
                    <a:lnTo>
                      <a:pt x="1731" y="1083"/>
                    </a:lnTo>
                    <a:cubicBezTo>
                      <a:pt x="1690" y="950"/>
                      <a:pt x="1670" y="817"/>
                      <a:pt x="1640" y="685"/>
                    </a:cubicBezTo>
                    <a:cubicBezTo>
                      <a:pt x="1629" y="570"/>
                      <a:pt x="1608" y="456"/>
                      <a:pt x="1567" y="353"/>
                    </a:cubicBezTo>
                    <a:cubicBezTo>
                      <a:pt x="1557" y="300"/>
                      <a:pt x="1536" y="259"/>
                      <a:pt x="1504" y="217"/>
                    </a:cubicBezTo>
                    <a:cubicBezTo>
                      <a:pt x="1494" y="197"/>
                      <a:pt x="1484" y="176"/>
                      <a:pt x="1463" y="155"/>
                    </a:cubicBezTo>
                    <a:cubicBezTo>
                      <a:pt x="1453" y="135"/>
                      <a:pt x="1432" y="114"/>
                      <a:pt x="1411" y="104"/>
                    </a:cubicBezTo>
                    <a:cubicBezTo>
                      <a:pt x="1370" y="72"/>
                      <a:pt x="1328" y="42"/>
                      <a:pt x="1287" y="31"/>
                    </a:cubicBezTo>
                    <a:cubicBezTo>
                      <a:pt x="1225" y="10"/>
                      <a:pt x="1162" y="0"/>
                      <a:pt x="1100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61"/>
              <p:cNvSpPr/>
              <p:nvPr/>
            </p:nvSpPr>
            <p:spPr>
              <a:xfrm>
                <a:off x="10715475" y="2475566"/>
                <a:ext cx="55562" cy="40667"/>
              </a:xfrm>
              <a:custGeom>
                <a:avLst/>
                <a:gdLst/>
                <a:ahLst/>
                <a:cxnLst/>
                <a:rect l="l" t="t" r="r" b="b"/>
                <a:pathLst>
                  <a:path w="996" h="729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42"/>
                    </a:cubicBezTo>
                    <a:cubicBezTo>
                      <a:pt x="0" y="73"/>
                      <a:pt x="21" y="94"/>
                      <a:pt x="42" y="94"/>
                    </a:cubicBezTo>
                    <a:cubicBezTo>
                      <a:pt x="94" y="105"/>
                      <a:pt x="145" y="115"/>
                      <a:pt x="187" y="125"/>
                    </a:cubicBezTo>
                    <a:lnTo>
                      <a:pt x="177" y="115"/>
                    </a:lnTo>
                    <a:lnTo>
                      <a:pt x="177" y="115"/>
                    </a:lnTo>
                    <a:cubicBezTo>
                      <a:pt x="301" y="146"/>
                      <a:pt x="426" y="188"/>
                      <a:pt x="539" y="239"/>
                    </a:cubicBezTo>
                    <a:cubicBezTo>
                      <a:pt x="592" y="271"/>
                      <a:pt x="633" y="301"/>
                      <a:pt x="675" y="343"/>
                    </a:cubicBezTo>
                    <a:cubicBezTo>
                      <a:pt x="716" y="374"/>
                      <a:pt x="747" y="416"/>
                      <a:pt x="768" y="447"/>
                    </a:cubicBezTo>
                    <a:cubicBezTo>
                      <a:pt x="799" y="499"/>
                      <a:pt x="830" y="561"/>
                      <a:pt x="851" y="613"/>
                    </a:cubicBezTo>
                    <a:cubicBezTo>
                      <a:pt x="851" y="633"/>
                      <a:pt x="861" y="654"/>
                      <a:pt x="861" y="675"/>
                    </a:cubicBezTo>
                    <a:cubicBezTo>
                      <a:pt x="870" y="702"/>
                      <a:pt x="895" y="729"/>
                      <a:pt x="922" y="729"/>
                    </a:cubicBezTo>
                    <a:cubicBezTo>
                      <a:pt x="926" y="729"/>
                      <a:pt x="930" y="728"/>
                      <a:pt x="934" y="727"/>
                    </a:cubicBezTo>
                    <a:cubicBezTo>
                      <a:pt x="954" y="727"/>
                      <a:pt x="975" y="716"/>
                      <a:pt x="986" y="696"/>
                    </a:cubicBezTo>
                    <a:cubicBezTo>
                      <a:pt x="996" y="686"/>
                      <a:pt x="996" y="665"/>
                      <a:pt x="996" y="654"/>
                    </a:cubicBezTo>
                    <a:cubicBezTo>
                      <a:pt x="986" y="540"/>
                      <a:pt x="954" y="426"/>
                      <a:pt x="892" y="333"/>
                    </a:cubicBezTo>
                    <a:cubicBezTo>
                      <a:pt x="861" y="291"/>
                      <a:pt x="830" y="250"/>
                      <a:pt x="788" y="218"/>
                    </a:cubicBezTo>
                    <a:cubicBezTo>
                      <a:pt x="747" y="177"/>
                      <a:pt x="705" y="156"/>
                      <a:pt x="664" y="135"/>
                    </a:cubicBezTo>
                    <a:cubicBezTo>
                      <a:pt x="571" y="84"/>
                      <a:pt x="477" y="63"/>
                      <a:pt x="373" y="52"/>
                    </a:cubicBezTo>
                    <a:lnTo>
                      <a:pt x="218" y="22"/>
                    </a:lnTo>
                    <a:cubicBezTo>
                      <a:pt x="156" y="22"/>
                      <a:pt x="104" y="11"/>
                      <a:pt x="52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61"/>
              <p:cNvSpPr/>
              <p:nvPr/>
            </p:nvSpPr>
            <p:spPr>
              <a:xfrm>
                <a:off x="10717762" y="2386476"/>
                <a:ext cx="57347" cy="88754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591" extrusionOk="0">
                    <a:moveTo>
                      <a:pt x="955" y="1"/>
                    </a:moveTo>
                    <a:cubicBezTo>
                      <a:pt x="945" y="1"/>
                      <a:pt x="934" y="1"/>
                      <a:pt x="924" y="10"/>
                    </a:cubicBezTo>
                    <a:cubicBezTo>
                      <a:pt x="685" y="187"/>
                      <a:pt x="498" y="436"/>
                      <a:pt x="353" y="695"/>
                    </a:cubicBezTo>
                    <a:cubicBezTo>
                      <a:pt x="208" y="955"/>
                      <a:pt x="104" y="1234"/>
                      <a:pt x="11" y="1515"/>
                    </a:cubicBezTo>
                    <a:cubicBezTo>
                      <a:pt x="1" y="1546"/>
                      <a:pt x="11" y="1577"/>
                      <a:pt x="42" y="1587"/>
                    </a:cubicBezTo>
                    <a:cubicBezTo>
                      <a:pt x="46" y="1589"/>
                      <a:pt x="50" y="1590"/>
                      <a:pt x="55" y="1590"/>
                    </a:cubicBezTo>
                    <a:cubicBezTo>
                      <a:pt x="74" y="1590"/>
                      <a:pt x="96" y="1573"/>
                      <a:pt x="104" y="1556"/>
                    </a:cubicBezTo>
                    <a:cubicBezTo>
                      <a:pt x="187" y="1317"/>
                      <a:pt x="281" y="1100"/>
                      <a:pt x="395" y="882"/>
                    </a:cubicBezTo>
                    <a:lnTo>
                      <a:pt x="385" y="882"/>
                    </a:lnTo>
                    <a:cubicBezTo>
                      <a:pt x="498" y="674"/>
                      <a:pt x="634" y="467"/>
                      <a:pt x="800" y="291"/>
                    </a:cubicBezTo>
                    <a:cubicBezTo>
                      <a:pt x="862" y="218"/>
                      <a:pt x="924" y="166"/>
                      <a:pt x="996" y="104"/>
                    </a:cubicBezTo>
                    <a:cubicBezTo>
                      <a:pt x="1017" y="83"/>
                      <a:pt x="1028" y="42"/>
                      <a:pt x="1007" y="21"/>
                    </a:cubicBezTo>
                    <a:cubicBezTo>
                      <a:pt x="996" y="10"/>
                      <a:pt x="976" y="1"/>
                      <a:pt x="955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61"/>
              <p:cNvSpPr/>
              <p:nvPr/>
            </p:nvSpPr>
            <p:spPr>
              <a:xfrm>
                <a:off x="10721220" y="2433336"/>
                <a:ext cx="44628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38" extrusionOk="0">
                    <a:moveTo>
                      <a:pt x="738" y="0"/>
                    </a:moveTo>
                    <a:cubicBezTo>
                      <a:pt x="727" y="0"/>
                      <a:pt x="717" y="11"/>
                      <a:pt x="706" y="11"/>
                    </a:cubicBezTo>
                    <a:cubicBezTo>
                      <a:pt x="457" y="239"/>
                      <a:pt x="219" y="477"/>
                      <a:pt x="12" y="758"/>
                    </a:cubicBezTo>
                    <a:cubicBezTo>
                      <a:pt x="1" y="779"/>
                      <a:pt x="1" y="809"/>
                      <a:pt x="22" y="830"/>
                    </a:cubicBezTo>
                    <a:cubicBezTo>
                      <a:pt x="35" y="835"/>
                      <a:pt x="48" y="837"/>
                      <a:pt x="59" y="837"/>
                    </a:cubicBezTo>
                    <a:cubicBezTo>
                      <a:pt x="75" y="837"/>
                      <a:pt x="88" y="832"/>
                      <a:pt x="95" y="820"/>
                    </a:cubicBezTo>
                    <a:cubicBezTo>
                      <a:pt x="178" y="696"/>
                      <a:pt x="270" y="592"/>
                      <a:pt x="374" y="488"/>
                    </a:cubicBezTo>
                    <a:cubicBezTo>
                      <a:pt x="374" y="488"/>
                      <a:pt x="373" y="488"/>
                      <a:pt x="373" y="488"/>
                    </a:cubicBezTo>
                    <a:lnTo>
                      <a:pt x="373" y="488"/>
                    </a:lnTo>
                    <a:cubicBezTo>
                      <a:pt x="495" y="347"/>
                      <a:pt x="637" y="216"/>
                      <a:pt x="779" y="94"/>
                    </a:cubicBezTo>
                    <a:cubicBezTo>
                      <a:pt x="800" y="73"/>
                      <a:pt x="800" y="42"/>
                      <a:pt x="779" y="21"/>
                    </a:cubicBezTo>
                    <a:cubicBezTo>
                      <a:pt x="768" y="11"/>
                      <a:pt x="758" y="0"/>
                      <a:pt x="738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61"/>
              <p:cNvSpPr/>
              <p:nvPr/>
            </p:nvSpPr>
            <p:spPr>
              <a:xfrm>
                <a:off x="10742642" y="2442039"/>
                <a:ext cx="65436" cy="4546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815" extrusionOk="0">
                    <a:moveTo>
                      <a:pt x="729" y="325"/>
                    </a:moveTo>
                    <a:lnTo>
                      <a:pt x="729" y="325"/>
                    </a:lnTo>
                    <a:cubicBezTo>
                      <a:pt x="725" y="328"/>
                      <a:pt x="723" y="332"/>
                      <a:pt x="716" y="332"/>
                    </a:cubicBezTo>
                    <a:cubicBezTo>
                      <a:pt x="720" y="330"/>
                      <a:pt x="725" y="328"/>
                      <a:pt x="729" y="325"/>
                    </a:cubicBezTo>
                    <a:close/>
                    <a:moveTo>
                      <a:pt x="1069" y="0"/>
                    </a:moveTo>
                    <a:cubicBezTo>
                      <a:pt x="872" y="83"/>
                      <a:pt x="696" y="197"/>
                      <a:pt x="530" y="321"/>
                    </a:cubicBezTo>
                    <a:cubicBezTo>
                      <a:pt x="354" y="446"/>
                      <a:pt x="188" y="591"/>
                      <a:pt x="22" y="726"/>
                    </a:cubicBezTo>
                    <a:cubicBezTo>
                      <a:pt x="1" y="736"/>
                      <a:pt x="1" y="778"/>
                      <a:pt x="22" y="799"/>
                    </a:cubicBezTo>
                    <a:cubicBezTo>
                      <a:pt x="32" y="809"/>
                      <a:pt x="45" y="814"/>
                      <a:pt x="58" y="814"/>
                    </a:cubicBezTo>
                    <a:cubicBezTo>
                      <a:pt x="71" y="814"/>
                      <a:pt x="84" y="809"/>
                      <a:pt x="94" y="799"/>
                    </a:cubicBezTo>
                    <a:cubicBezTo>
                      <a:pt x="301" y="633"/>
                      <a:pt x="509" y="467"/>
                      <a:pt x="737" y="321"/>
                    </a:cubicBezTo>
                    <a:cubicBezTo>
                      <a:pt x="736" y="321"/>
                      <a:pt x="735" y="322"/>
                      <a:pt x="735" y="322"/>
                    </a:cubicBezTo>
                    <a:lnTo>
                      <a:pt x="735" y="322"/>
                    </a:lnTo>
                    <a:cubicBezTo>
                      <a:pt x="800" y="284"/>
                      <a:pt x="857" y="247"/>
                      <a:pt x="914" y="218"/>
                    </a:cubicBezTo>
                    <a:cubicBezTo>
                      <a:pt x="986" y="187"/>
                      <a:pt x="1059" y="156"/>
                      <a:pt x="1121" y="125"/>
                    </a:cubicBezTo>
                    <a:cubicBezTo>
                      <a:pt x="1163" y="114"/>
                      <a:pt x="1173" y="73"/>
                      <a:pt x="1163" y="31"/>
                    </a:cubicBezTo>
                    <a:cubicBezTo>
                      <a:pt x="1152" y="10"/>
                      <a:pt x="1121" y="0"/>
                      <a:pt x="1101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61"/>
              <p:cNvSpPr/>
              <p:nvPr/>
            </p:nvSpPr>
            <p:spPr>
              <a:xfrm>
                <a:off x="10743814" y="2583232"/>
                <a:ext cx="49816" cy="639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146" extrusionOk="0">
                    <a:moveTo>
                      <a:pt x="42" y="0"/>
                    </a:moveTo>
                    <a:cubicBezTo>
                      <a:pt x="31" y="0"/>
                      <a:pt x="21" y="0"/>
                      <a:pt x="21" y="10"/>
                    </a:cubicBezTo>
                    <a:cubicBezTo>
                      <a:pt x="1" y="31"/>
                      <a:pt x="11" y="52"/>
                      <a:pt x="21" y="63"/>
                    </a:cubicBezTo>
                    <a:lnTo>
                      <a:pt x="177" y="218"/>
                    </a:lnTo>
                    <a:lnTo>
                      <a:pt x="177" y="208"/>
                    </a:lnTo>
                    <a:cubicBezTo>
                      <a:pt x="260" y="301"/>
                      <a:pt x="343" y="395"/>
                      <a:pt x="416" y="498"/>
                    </a:cubicBezTo>
                    <a:cubicBezTo>
                      <a:pt x="499" y="602"/>
                      <a:pt x="571" y="716"/>
                      <a:pt x="633" y="830"/>
                    </a:cubicBezTo>
                    <a:lnTo>
                      <a:pt x="633" y="819"/>
                    </a:lnTo>
                    <a:cubicBezTo>
                      <a:pt x="685" y="913"/>
                      <a:pt x="727" y="1017"/>
                      <a:pt x="768" y="1110"/>
                    </a:cubicBezTo>
                    <a:cubicBezTo>
                      <a:pt x="784" y="1134"/>
                      <a:pt x="805" y="1145"/>
                      <a:pt x="824" y="1145"/>
                    </a:cubicBezTo>
                    <a:cubicBezTo>
                      <a:pt x="830" y="1145"/>
                      <a:pt x="835" y="1144"/>
                      <a:pt x="841" y="1141"/>
                    </a:cubicBezTo>
                    <a:cubicBezTo>
                      <a:pt x="872" y="1131"/>
                      <a:pt x="893" y="1100"/>
                      <a:pt x="872" y="1068"/>
                    </a:cubicBezTo>
                    <a:cubicBezTo>
                      <a:pt x="789" y="861"/>
                      <a:pt x="665" y="674"/>
                      <a:pt x="529" y="487"/>
                    </a:cubicBezTo>
                    <a:cubicBezTo>
                      <a:pt x="395" y="312"/>
                      <a:pt x="239" y="156"/>
                      <a:pt x="73" y="10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61"/>
              <p:cNvSpPr/>
              <p:nvPr/>
            </p:nvSpPr>
            <p:spPr>
              <a:xfrm>
                <a:off x="10761721" y="2589034"/>
                <a:ext cx="52159" cy="523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938" extrusionOk="0">
                    <a:moveTo>
                      <a:pt x="53" y="0"/>
                    </a:moveTo>
                    <a:cubicBezTo>
                      <a:pt x="42" y="0"/>
                      <a:pt x="22" y="21"/>
                      <a:pt x="12" y="42"/>
                    </a:cubicBezTo>
                    <a:cubicBezTo>
                      <a:pt x="1" y="52"/>
                      <a:pt x="1" y="62"/>
                      <a:pt x="12" y="72"/>
                    </a:cubicBezTo>
                    <a:cubicBezTo>
                      <a:pt x="12" y="93"/>
                      <a:pt x="22" y="93"/>
                      <a:pt x="32" y="104"/>
                    </a:cubicBezTo>
                    <a:cubicBezTo>
                      <a:pt x="53" y="114"/>
                      <a:pt x="74" y="125"/>
                      <a:pt x="84" y="135"/>
                    </a:cubicBezTo>
                    <a:cubicBezTo>
                      <a:pt x="146" y="166"/>
                      <a:pt x="208" y="208"/>
                      <a:pt x="261" y="259"/>
                    </a:cubicBezTo>
                    <a:cubicBezTo>
                      <a:pt x="309" y="298"/>
                      <a:pt x="359" y="347"/>
                      <a:pt x="407" y="396"/>
                    </a:cubicBezTo>
                    <a:lnTo>
                      <a:pt x="407" y="396"/>
                    </a:lnTo>
                    <a:cubicBezTo>
                      <a:pt x="562" y="551"/>
                      <a:pt x="686" y="727"/>
                      <a:pt x="810" y="913"/>
                    </a:cubicBezTo>
                    <a:cubicBezTo>
                      <a:pt x="821" y="930"/>
                      <a:pt x="839" y="937"/>
                      <a:pt x="858" y="937"/>
                    </a:cubicBezTo>
                    <a:cubicBezTo>
                      <a:pt x="873" y="937"/>
                      <a:pt x="890" y="932"/>
                      <a:pt x="904" y="923"/>
                    </a:cubicBezTo>
                    <a:cubicBezTo>
                      <a:pt x="924" y="902"/>
                      <a:pt x="934" y="861"/>
                      <a:pt x="914" y="830"/>
                    </a:cubicBezTo>
                    <a:cubicBezTo>
                      <a:pt x="862" y="757"/>
                      <a:pt x="800" y="685"/>
                      <a:pt x="748" y="602"/>
                    </a:cubicBezTo>
                    <a:cubicBezTo>
                      <a:pt x="686" y="529"/>
                      <a:pt x="613" y="446"/>
                      <a:pt x="540" y="374"/>
                    </a:cubicBezTo>
                    <a:cubicBezTo>
                      <a:pt x="478" y="300"/>
                      <a:pt x="406" y="238"/>
                      <a:pt x="323" y="176"/>
                    </a:cubicBezTo>
                    <a:cubicBezTo>
                      <a:pt x="250" y="114"/>
                      <a:pt x="167" y="62"/>
                      <a:pt x="74" y="10"/>
                    </a:cubicBezTo>
                    <a:cubicBezTo>
                      <a:pt x="74" y="10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61"/>
              <p:cNvSpPr/>
              <p:nvPr/>
            </p:nvSpPr>
            <p:spPr>
              <a:xfrm>
                <a:off x="10578855" y="2027719"/>
                <a:ext cx="699711" cy="631932"/>
              </a:xfrm>
              <a:custGeom>
                <a:avLst/>
                <a:gdLst/>
                <a:ahLst/>
                <a:cxnLst/>
                <a:rect l="l" t="t" r="r" b="b"/>
                <a:pathLst>
                  <a:path w="12543" h="11328" extrusionOk="0">
                    <a:moveTo>
                      <a:pt x="9212" y="0"/>
                    </a:moveTo>
                    <a:cubicBezTo>
                      <a:pt x="9171" y="0"/>
                      <a:pt x="9129" y="31"/>
                      <a:pt x="9119" y="83"/>
                    </a:cubicBezTo>
                    <a:cubicBezTo>
                      <a:pt x="9026" y="467"/>
                      <a:pt x="8901" y="861"/>
                      <a:pt x="8756" y="1286"/>
                    </a:cubicBezTo>
                    <a:lnTo>
                      <a:pt x="8746" y="1296"/>
                    </a:lnTo>
                    <a:cubicBezTo>
                      <a:pt x="8518" y="1909"/>
                      <a:pt x="8237" y="2541"/>
                      <a:pt x="7916" y="3174"/>
                    </a:cubicBezTo>
                    <a:cubicBezTo>
                      <a:pt x="7615" y="3744"/>
                      <a:pt x="7314" y="4242"/>
                      <a:pt x="7003" y="4699"/>
                    </a:cubicBezTo>
                    <a:lnTo>
                      <a:pt x="6992" y="4710"/>
                    </a:lnTo>
                    <a:cubicBezTo>
                      <a:pt x="6702" y="5134"/>
                      <a:pt x="6360" y="5560"/>
                      <a:pt x="6007" y="5964"/>
                    </a:cubicBezTo>
                    <a:cubicBezTo>
                      <a:pt x="5613" y="6400"/>
                      <a:pt x="5208" y="6805"/>
                      <a:pt x="4793" y="7158"/>
                    </a:cubicBezTo>
                    <a:cubicBezTo>
                      <a:pt x="4202" y="7665"/>
                      <a:pt x="3622" y="8050"/>
                      <a:pt x="3030" y="8340"/>
                    </a:cubicBezTo>
                    <a:cubicBezTo>
                      <a:pt x="2854" y="8423"/>
                      <a:pt x="2677" y="8506"/>
                      <a:pt x="2501" y="8568"/>
                    </a:cubicBezTo>
                    <a:lnTo>
                      <a:pt x="2221" y="8661"/>
                    </a:lnTo>
                    <a:cubicBezTo>
                      <a:pt x="2117" y="8693"/>
                      <a:pt x="2034" y="8714"/>
                      <a:pt x="1951" y="8734"/>
                    </a:cubicBezTo>
                    <a:lnTo>
                      <a:pt x="1941" y="8734"/>
                    </a:lnTo>
                    <a:cubicBezTo>
                      <a:pt x="1879" y="8744"/>
                      <a:pt x="1806" y="8755"/>
                      <a:pt x="1723" y="8755"/>
                    </a:cubicBezTo>
                    <a:cubicBezTo>
                      <a:pt x="1671" y="8755"/>
                      <a:pt x="1619" y="8744"/>
                      <a:pt x="1568" y="8744"/>
                    </a:cubicBezTo>
                    <a:lnTo>
                      <a:pt x="1547" y="8744"/>
                    </a:lnTo>
                    <a:cubicBezTo>
                      <a:pt x="1485" y="8734"/>
                      <a:pt x="1412" y="8734"/>
                      <a:pt x="1340" y="8724"/>
                    </a:cubicBezTo>
                    <a:lnTo>
                      <a:pt x="1121" y="8693"/>
                    </a:lnTo>
                    <a:cubicBezTo>
                      <a:pt x="1038" y="8693"/>
                      <a:pt x="966" y="8682"/>
                      <a:pt x="904" y="8682"/>
                    </a:cubicBezTo>
                    <a:cubicBezTo>
                      <a:pt x="831" y="8682"/>
                      <a:pt x="759" y="8693"/>
                      <a:pt x="696" y="8703"/>
                    </a:cubicBezTo>
                    <a:cubicBezTo>
                      <a:pt x="572" y="8724"/>
                      <a:pt x="468" y="8765"/>
                      <a:pt x="374" y="8827"/>
                    </a:cubicBezTo>
                    <a:cubicBezTo>
                      <a:pt x="302" y="8880"/>
                      <a:pt x="229" y="8942"/>
                      <a:pt x="178" y="9035"/>
                    </a:cubicBezTo>
                    <a:cubicBezTo>
                      <a:pt x="63" y="9191"/>
                      <a:pt x="33" y="9367"/>
                      <a:pt x="74" y="9512"/>
                    </a:cubicBezTo>
                    <a:cubicBezTo>
                      <a:pt x="84" y="9553"/>
                      <a:pt x="105" y="9585"/>
                      <a:pt x="125" y="9616"/>
                    </a:cubicBezTo>
                    <a:cubicBezTo>
                      <a:pt x="136" y="9636"/>
                      <a:pt x="146" y="9647"/>
                      <a:pt x="167" y="9657"/>
                    </a:cubicBezTo>
                    <a:cubicBezTo>
                      <a:pt x="178" y="9657"/>
                      <a:pt x="188" y="9657"/>
                      <a:pt x="198" y="9668"/>
                    </a:cubicBezTo>
                    <a:lnTo>
                      <a:pt x="240" y="9668"/>
                    </a:lnTo>
                    <a:cubicBezTo>
                      <a:pt x="281" y="9668"/>
                      <a:pt x="323" y="9668"/>
                      <a:pt x="364" y="9678"/>
                    </a:cubicBezTo>
                    <a:cubicBezTo>
                      <a:pt x="395" y="9678"/>
                      <a:pt x="427" y="9689"/>
                      <a:pt x="468" y="9699"/>
                    </a:cubicBezTo>
                    <a:cubicBezTo>
                      <a:pt x="489" y="9699"/>
                      <a:pt x="510" y="9709"/>
                      <a:pt x="530" y="9709"/>
                    </a:cubicBezTo>
                    <a:cubicBezTo>
                      <a:pt x="551" y="9719"/>
                      <a:pt x="561" y="9719"/>
                      <a:pt x="582" y="9719"/>
                    </a:cubicBezTo>
                    <a:lnTo>
                      <a:pt x="582" y="9730"/>
                    </a:lnTo>
                    <a:cubicBezTo>
                      <a:pt x="593" y="9730"/>
                      <a:pt x="613" y="9730"/>
                      <a:pt x="623" y="9740"/>
                    </a:cubicBezTo>
                    <a:cubicBezTo>
                      <a:pt x="634" y="9740"/>
                      <a:pt x="655" y="9751"/>
                      <a:pt x="665" y="9761"/>
                    </a:cubicBezTo>
                    <a:cubicBezTo>
                      <a:pt x="676" y="9761"/>
                      <a:pt x="686" y="9772"/>
                      <a:pt x="686" y="9782"/>
                    </a:cubicBezTo>
                    <a:cubicBezTo>
                      <a:pt x="706" y="9802"/>
                      <a:pt x="727" y="9813"/>
                      <a:pt x="738" y="9844"/>
                    </a:cubicBezTo>
                    <a:cubicBezTo>
                      <a:pt x="759" y="9885"/>
                      <a:pt x="779" y="9948"/>
                      <a:pt x="779" y="10000"/>
                    </a:cubicBezTo>
                    <a:cubicBezTo>
                      <a:pt x="789" y="10093"/>
                      <a:pt x="779" y="10187"/>
                      <a:pt x="738" y="10280"/>
                    </a:cubicBezTo>
                    <a:cubicBezTo>
                      <a:pt x="706" y="10373"/>
                      <a:pt x="655" y="10456"/>
                      <a:pt x="593" y="10528"/>
                    </a:cubicBezTo>
                    <a:cubicBezTo>
                      <a:pt x="540" y="10601"/>
                      <a:pt x="489" y="10684"/>
                      <a:pt x="427" y="10747"/>
                    </a:cubicBezTo>
                    <a:cubicBezTo>
                      <a:pt x="364" y="10830"/>
                      <a:pt x="291" y="10902"/>
                      <a:pt x="219" y="10975"/>
                    </a:cubicBezTo>
                    <a:cubicBezTo>
                      <a:pt x="219" y="10975"/>
                      <a:pt x="219" y="10985"/>
                      <a:pt x="208" y="10985"/>
                    </a:cubicBezTo>
                    <a:cubicBezTo>
                      <a:pt x="198" y="10996"/>
                      <a:pt x="178" y="11016"/>
                      <a:pt x="167" y="11037"/>
                    </a:cubicBezTo>
                    <a:cubicBezTo>
                      <a:pt x="116" y="11089"/>
                      <a:pt x="63" y="11151"/>
                      <a:pt x="1" y="11192"/>
                    </a:cubicBezTo>
                    <a:cubicBezTo>
                      <a:pt x="22" y="11224"/>
                      <a:pt x="42" y="11245"/>
                      <a:pt x="63" y="11255"/>
                    </a:cubicBezTo>
                    <a:cubicBezTo>
                      <a:pt x="116" y="11307"/>
                      <a:pt x="188" y="11328"/>
                      <a:pt x="261" y="11328"/>
                    </a:cubicBezTo>
                    <a:lnTo>
                      <a:pt x="291" y="11328"/>
                    </a:lnTo>
                    <a:cubicBezTo>
                      <a:pt x="364" y="11328"/>
                      <a:pt x="437" y="11296"/>
                      <a:pt x="510" y="11234"/>
                    </a:cubicBezTo>
                    <a:cubicBezTo>
                      <a:pt x="530" y="11245"/>
                      <a:pt x="551" y="11255"/>
                      <a:pt x="561" y="11255"/>
                    </a:cubicBezTo>
                    <a:cubicBezTo>
                      <a:pt x="717" y="11234"/>
                      <a:pt x="862" y="11192"/>
                      <a:pt x="987" y="11130"/>
                    </a:cubicBezTo>
                    <a:cubicBezTo>
                      <a:pt x="1111" y="11079"/>
                      <a:pt x="1225" y="11006"/>
                      <a:pt x="1329" y="10923"/>
                    </a:cubicBezTo>
                    <a:cubicBezTo>
                      <a:pt x="1340" y="10923"/>
                      <a:pt x="1349" y="10923"/>
                      <a:pt x="1360" y="10913"/>
                    </a:cubicBezTo>
                    <a:cubicBezTo>
                      <a:pt x="2677" y="10487"/>
                      <a:pt x="4016" y="9875"/>
                      <a:pt x="5312" y="9118"/>
                    </a:cubicBezTo>
                    <a:cubicBezTo>
                      <a:pt x="6609" y="8350"/>
                      <a:pt x="7812" y="7469"/>
                      <a:pt x="8891" y="6473"/>
                    </a:cubicBezTo>
                    <a:cubicBezTo>
                      <a:pt x="9431" y="5975"/>
                      <a:pt x="9938" y="5446"/>
                      <a:pt x="10395" y="4906"/>
                    </a:cubicBezTo>
                    <a:cubicBezTo>
                      <a:pt x="10934" y="4284"/>
                      <a:pt x="11360" y="3693"/>
                      <a:pt x="11702" y="3122"/>
                    </a:cubicBezTo>
                    <a:cubicBezTo>
                      <a:pt x="11733" y="3060"/>
                      <a:pt x="11764" y="3008"/>
                      <a:pt x="11796" y="2946"/>
                    </a:cubicBezTo>
                    <a:cubicBezTo>
                      <a:pt x="11826" y="2935"/>
                      <a:pt x="11837" y="2915"/>
                      <a:pt x="11858" y="2894"/>
                    </a:cubicBezTo>
                    <a:cubicBezTo>
                      <a:pt x="11879" y="2842"/>
                      <a:pt x="11889" y="2801"/>
                      <a:pt x="11909" y="2749"/>
                    </a:cubicBezTo>
                    <a:cubicBezTo>
                      <a:pt x="12179" y="2251"/>
                      <a:pt x="12386" y="1732"/>
                      <a:pt x="12532" y="1224"/>
                    </a:cubicBezTo>
                    <a:cubicBezTo>
                      <a:pt x="12542" y="1193"/>
                      <a:pt x="12542" y="1172"/>
                      <a:pt x="12532" y="1141"/>
                    </a:cubicBezTo>
                    <a:cubicBezTo>
                      <a:pt x="12522" y="1121"/>
                      <a:pt x="12501" y="1100"/>
                      <a:pt x="12480" y="1089"/>
                    </a:cubicBezTo>
                    <a:cubicBezTo>
                      <a:pt x="12469" y="1079"/>
                      <a:pt x="12449" y="1079"/>
                      <a:pt x="12439" y="1079"/>
                    </a:cubicBezTo>
                    <a:cubicBezTo>
                      <a:pt x="12428" y="1079"/>
                      <a:pt x="12407" y="1079"/>
                      <a:pt x="12397" y="1089"/>
                    </a:cubicBezTo>
                    <a:cubicBezTo>
                      <a:pt x="12376" y="1100"/>
                      <a:pt x="12356" y="1121"/>
                      <a:pt x="12345" y="1141"/>
                    </a:cubicBezTo>
                    <a:cubicBezTo>
                      <a:pt x="12241" y="1494"/>
                      <a:pt x="12117" y="1857"/>
                      <a:pt x="11951" y="2199"/>
                    </a:cubicBezTo>
                    <a:cubicBezTo>
                      <a:pt x="11930" y="2013"/>
                      <a:pt x="11858" y="1836"/>
                      <a:pt x="11723" y="1649"/>
                    </a:cubicBezTo>
                    <a:cubicBezTo>
                      <a:pt x="11609" y="1483"/>
                      <a:pt x="11443" y="1328"/>
                      <a:pt x="11245" y="1193"/>
                    </a:cubicBezTo>
                    <a:cubicBezTo>
                      <a:pt x="11059" y="1068"/>
                      <a:pt x="10851" y="964"/>
                      <a:pt x="10623" y="882"/>
                    </a:cubicBezTo>
                    <a:cubicBezTo>
                      <a:pt x="10395" y="809"/>
                      <a:pt x="10157" y="768"/>
                      <a:pt x="9928" y="768"/>
                    </a:cubicBezTo>
                    <a:cubicBezTo>
                      <a:pt x="9586" y="768"/>
                      <a:pt x="9285" y="861"/>
                      <a:pt x="9057" y="1017"/>
                    </a:cubicBezTo>
                    <a:cubicBezTo>
                      <a:pt x="9150" y="726"/>
                      <a:pt x="9233" y="425"/>
                      <a:pt x="9306" y="145"/>
                    </a:cubicBezTo>
                    <a:lnTo>
                      <a:pt x="9306" y="125"/>
                    </a:lnTo>
                    <a:cubicBezTo>
                      <a:pt x="9316" y="93"/>
                      <a:pt x="9316" y="72"/>
                      <a:pt x="9295" y="52"/>
                    </a:cubicBezTo>
                    <a:cubicBezTo>
                      <a:pt x="9285" y="21"/>
                      <a:pt x="9265" y="10"/>
                      <a:pt x="9233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61"/>
              <p:cNvSpPr/>
              <p:nvPr/>
            </p:nvSpPr>
            <p:spPr>
              <a:xfrm>
                <a:off x="10615339" y="2576817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61"/>
              <p:cNvSpPr/>
              <p:nvPr/>
            </p:nvSpPr>
            <p:spPr>
              <a:xfrm>
                <a:off x="10575397" y="2389321"/>
                <a:ext cx="476906" cy="277475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4974" extrusionOk="0">
                    <a:moveTo>
                      <a:pt x="2117" y="4161"/>
                    </a:moveTo>
                    <a:lnTo>
                      <a:pt x="2117" y="4161"/>
                    </a:lnTo>
                    <a:cubicBezTo>
                      <a:pt x="2117" y="4161"/>
                      <a:pt x="2108" y="4161"/>
                      <a:pt x="2099" y="4169"/>
                    </a:cubicBezTo>
                    <a:lnTo>
                      <a:pt x="2099" y="4169"/>
                    </a:lnTo>
                    <a:cubicBezTo>
                      <a:pt x="2105" y="4166"/>
                      <a:pt x="2111" y="4164"/>
                      <a:pt x="2117" y="4161"/>
                    </a:cubicBezTo>
                    <a:close/>
                    <a:moveTo>
                      <a:pt x="1121" y="4576"/>
                    </a:moveTo>
                    <a:cubicBezTo>
                      <a:pt x="1121" y="4576"/>
                      <a:pt x="1112" y="4576"/>
                      <a:pt x="1102" y="4584"/>
                    </a:cubicBezTo>
                    <a:lnTo>
                      <a:pt x="1102" y="4584"/>
                    </a:lnTo>
                    <a:cubicBezTo>
                      <a:pt x="1108" y="4581"/>
                      <a:pt x="1115" y="4579"/>
                      <a:pt x="1121" y="4576"/>
                    </a:cubicBezTo>
                    <a:close/>
                    <a:moveTo>
                      <a:pt x="8434" y="1"/>
                    </a:moveTo>
                    <a:cubicBezTo>
                      <a:pt x="8403" y="1"/>
                      <a:pt x="8382" y="1"/>
                      <a:pt x="8361" y="22"/>
                    </a:cubicBezTo>
                    <a:cubicBezTo>
                      <a:pt x="7864" y="593"/>
                      <a:pt x="7293" y="1101"/>
                      <a:pt x="6692" y="1568"/>
                    </a:cubicBezTo>
                    <a:cubicBezTo>
                      <a:pt x="5530" y="2460"/>
                      <a:pt x="4244" y="3196"/>
                      <a:pt x="2905" y="3808"/>
                    </a:cubicBezTo>
                    <a:cubicBezTo>
                      <a:pt x="2636" y="3933"/>
                      <a:pt x="2366" y="4057"/>
                      <a:pt x="2096" y="4171"/>
                    </a:cubicBezTo>
                    <a:cubicBezTo>
                      <a:pt x="2097" y="4170"/>
                      <a:pt x="2098" y="4169"/>
                      <a:pt x="2099" y="4169"/>
                    </a:cubicBezTo>
                    <a:lnTo>
                      <a:pt x="2099" y="4169"/>
                    </a:lnTo>
                    <a:cubicBezTo>
                      <a:pt x="1887" y="4259"/>
                      <a:pt x="1675" y="4339"/>
                      <a:pt x="1464" y="4420"/>
                    </a:cubicBezTo>
                    <a:cubicBezTo>
                      <a:pt x="1339" y="4472"/>
                      <a:pt x="1225" y="4534"/>
                      <a:pt x="1100" y="4586"/>
                    </a:cubicBezTo>
                    <a:cubicBezTo>
                      <a:pt x="1101" y="4585"/>
                      <a:pt x="1102" y="4585"/>
                      <a:pt x="1102" y="4584"/>
                    </a:cubicBezTo>
                    <a:lnTo>
                      <a:pt x="1102" y="4584"/>
                    </a:lnTo>
                    <a:cubicBezTo>
                      <a:pt x="920" y="4664"/>
                      <a:pt x="720" y="4732"/>
                      <a:pt x="519" y="4763"/>
                    </a:cubicBezTo>
                    <a:lnTo>
                      <a:pt x="509" y="4763"/>
                    </a:lnTo>
                    <a:cubicBezTo>
                      <a:pt x="447" y="4773"/>
                      <a:pt x="395" y="4773"/>
                      <a:pt x="333" y="4773"/>
                    </a:cubicBezTo>
                    <a:cubicBezTo>
                      <a:pt x="312" y="4763"/>
                      <a:pt x="281" y="4763"/>
                      <a:pt x="260" y="4752"/>
                    </a:cubicBezTo>
                    <a:cubicBezTo>
                      <a:pt x="240" y="4742"/>
                      <a:pt x="229" y="4731"/>
                      <a:pt x="219" y="4721"/>
                    </a:cubicBezTo>
                    <a:cubicBezTo>
                      <a:pt x="198" y="4710"/>
                      <a:pt x="198" y="4700"/>
                      <a:pt x="187" y="4690"/>
                    </a:cubicBezTo>
                    <a:cubicBezTo>
                      <a:pt x="178" y="4680"/>
                      <a:pt x="167" y="4669"/>
                      <a:pt x="157" y="4648"/>
                    </a:cubicBezTo>
                    <a:cubicBezTo>
                      <a:pt x="157" y="4648"/>
                      <a:pt x="157" y="4638"/>
                      <a:pt x="146" y="4627"/>
                    </a:cubicBezTo>
                    <a:cubicBezTo>
                      <a:pt x="104" y="4680"/>
                      <a:pt x="63" y="4721"/>
                      <a:pt x="12" y="4763"/>
                    </a:cubicBezTo>
                    <a:cubicBezTo>
                      <a:pt x="12" y="4763"/>
                      <a:pt x="1" y="4763"/>
                      <a:pt x="1" y="4773"/>
                    </a:cubicBezTo>
                    <a:cubicBezTo>
                      <a:pt x="12" y="4793"/>
                      <a:pt x="32" y="4825"/>
                      <a:pt x="53" y="4846"/>
                    </a:cubicBezTo>
                    <a:cubicBezTo>
                      <a:pt x="125" y="4918"/>
                      <a:pt x="219" y="4959"/>
                      <a:pt x="323" y="4970"/>
                    </a:cubicBezTo>
                    <a:cubicBezTo>
                      <a:pt x="350" y="4973"/>
                      <a:pt x="378" y="4974"/>
                      <a:pt x="406" y="4974"/>
                    </a:cubicBezTo>
                    <a:cubicBezTo>
                      <a:pt x="482" y="4974"/>
                      <a:pt x="558" y="4965"/>
                      <a:pt x="634" y="4949"/>
                    </a:cubicBezTo>
                    <a:cubicBezTo>
                      <a:pt x="748" y="4918"/>
                      <a:pt x="862" y="4887"/>
                      <a:pt x="976" y="4846"/>
                    </a:cubicBezTo>
                    <a:cubicBezTo>
                      <a:pt x="1153" y="4783"/>
                      <a:pt x="1329" y="4700"/>
                      <a:pt x="1505" y="4627"/>
                    </a:cubicBezTo>
                    <a:cubicBezTo>
                      <a:pt x="1640" y="4565"/>
                      <a:pt x="1764" y="4514"/>
                      <a:pt x="1899" y="4461"/>
                    </a:cubicBezTo>
                    <a:cubicBezTo>
                      <a:pt x="2034" y="4410"/>
                      <a:pt x="2179" y="4348"/>
                      <a:pt x="2314" y="4295"/>
                    </a:cubicBezTo>
                    <a:cubicBezTo>
                      <a:pt x="2366" y="4265"/>
                      <a:pt x="2418" y="4244"/>
                      <a:pt x="2480" y="4212"/>
                    </a:cubicBezTo>
                    <a:lnTo>
                      <a:pt x="2501" y="4212"/>
                    </a:lnTo>
                    <a:cubicBezTo>
                      <a:pt x="2801" y="4078"/>
                      <a:pt x="3092" y="3943"/>
                      <a:pt x="3382" y="3808"/>
                    </a:cubicBezTo>
                    <a:cubicBezTo>
                      <a:pt x="4057" y="3486"/>
                      <a:pt x="4700" y="3134"/>
                      <a:pt x="5333" y="2739"/>
                    </a:cubicBezTo>
                    <a:cubicBezTo>
                      <a:pt x="5924" y="2377"/>
                      <a:pt x="6494" y="1983"/>
                      <a:pt x="7034" y="1547"/>
                    </a:cubicBezTo>
                    <a:cubicBezTo>
                      <a:pt x="7563" y="1132"/>
                      <a:pt x="8061" y="665"/>
                      <a:pt x="8507" y="167"/>
                    </a:cubicBezTo>
                    <a:cubicBezTo>
                      <a:pt x="8538" y="125"/>
                      <a:pt x="8548" y="63"/>
                      <a:pt x="8507" y="22"/>
                    </a:cubicBezTo>
                    <a:cubicBezTo>
                      <a:pt x="8486" y="12"/>
                      <a:pt x="8455" y="1"/>
                      <a:pt x="8434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61"/>
              <p:cNvSpPr/>
              <p:nvPr/>
            </p:nvSpPr>
            <p:spPr>
              <a:xfrm>
                <a:off x="10606637" y="2566440"/>
                <a:ext cx="9930" cy="641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15" extrusionOk="0">
                    <a:moveTo>
                      <a:pt x="84" y="0"/>
                    </a:moveTo>
                    <a:cubicBezTo>
                      <a:pt x="53" y="0"/>
                      <a:pt x="12" y="21"/>
                      <a:pt x="1" y="52"/>
                    </a:cubicBezTo>
                    <a:lnTo>
                      <a:pt x="32" y="52"/>
                    </a:lnTo>
                    <a:cubicBezTo>
                      <a:pt x="53" y="62"/>
                      <a:pt x="63" y="62"/>
                      <a:pt x="84" y="73"/>
                    </a:cubicBezTo>
                    <a:cubicBezTo>
                      <a:pt x="95" y="73"/>
                      <a:pt x="115" y="73"/>
                      <a:pt x="125" y="83"/>
                    </a:cubicBezTo>
                    <a:cubicBezTo>
                      <a:pt x="136" y="83"/>
                      <a:pt x="146" y="94"/>
                      <a:pt x="167" y="104"/>
                    </a:cubicBezTo>
                    <a:cubicBezTo>
                      <a:pt x="167" y="104"/>
                      <a:pt x="178" y="104"/>
                      <a:pt x="178" y="115"/>
                    </a:cubicBezTo>
                    <a:cubicBezTo>
                      <a:pt x="178" y="73"/>
                      <a:pt x="167" y="42"/>
                      <a:pt x="136" y="21"/>
                    </a:cubicBezTo>
                    <a:cubicBezTo>
                      <a:pt x="115" y="11"/>
                      <a:pt x="95" y="0"/>
                      <a:pt x="84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61"/>
              <p:cNvSpPr/>
              <p:nvPr/>
            </p:nvSpPr>
            <p:spPr>
              <a:xfrm>
                <a:off x="10603792" y="2654972"/>
                <a:ext cx="614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0" y="1"/>
                    </a:move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61"/>
              <p:cNvSpPr/>
              <p:nvPr/>
            </p:nvSpPr>
            <p:spPr>
              <a:xfrm>
                <a:off x="10603792" y="2654972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61"/>
              <p:cNvSpPr/>
              <p:nvPr/>
            </p:nvSpPr>
            <p:spPr>
              <a:xfrm>
                <a:off x="10602006" y="2606941"/>
                <a:ext cx="108334" cy="49537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888" extrusionOk="0">
                    <a:moveTo>
                      <a:pt x="1827" y="0"/>
                    </a:moveTo>
                    <a:cubicBezTo>
                      <a:pt x="1806" y="0"/>
                      <a:pt x="1796" y="11"/>
                      <a:pt x="1775" y="21"/>
                    </a:cubicBezTo>
                    <a:cubicBezTo>
                      <a:pt x="1661" y="94"/>
                      <a:pt x="1536" y="166"/>
                      <a:pt x="1402" y="218"/>
                    </a:cubicBezTo>
                    <a:cubicBezTo>
                      <a:pt x="1391" y="218"/>
                      <a:pt x="1381" y="218"/>
                      <a:pt x="1360" y="228"/>
                    </a:cubicBezTo>
                    <a:cubicBezTo>
                      <a:pt x="1070" y="270"/>
                      <a:pt x="800" y="394"/>
                      <a:pt x="520" y="509"/>
                    </a:cubicBezTo>
                    <a:cubicBezTo>
                      <a:pt x="385" y="550"/>
                      <a:pt x="240" y="592"/>
                      <a:pt x="84" y="613"/>
                    </a:cubicBezTo>
                    <a:cubicBezTo>
                      <a:pt x="32" y="633"/>
                      <a:pt x="1" y="696"/>
                      <a:pt x="22" y="737"/>
                    </a:cubicBezTo>
                    <a:lnTo>
                      <a:pt x="22" y="758"/>
                    </a:lnTo>
                    <a:cubicBezTo>
                      <a:pt x="22" y="779"/>
                      <a:pt x="12" y="799"/>
                      <a:pt x="22" y="820"/>
                    </a:cubicBezTo>
                    <a:cubicBezTo>
                      <a:pt x="30" y="854"/>
                      <a:pt x="74" y="888"/>
                      <a:pt x="117" y="888"/>
                    </a:cubicBezTo>
                    <a:cubicBezTo>
                      <a:pt x="127" y="888"/>
                      <a:pt x="137" y="886"/>
                      <a:pt x="146" y="882"/>
                    </a:cubicBezTo>
                    <a:cubicBezTo>
                      <a:pt x="738" y="685"/>
                      <a:pt x="1349" y="530"/>
                      <a:pt x="1879" y="187"/>
                    </a:cubicBezTo>
                    <a:cubicBezTo>
                      <a:pt x="1920" y="156"/>
                      <a:pt x="1941" y="104"/>
                      <a:pt x="1910" y="53"/>
                    </a:cubicBezTo>
                    <a:cubicBezTo>
                      <a:pt x="1900" y="21"/>
                      <a:pt x="1858" y="0"/>
                      <a:pt x="1827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61"/>
              <p:cNvSpPr/>
              <p:nvPr/>
            </p:nvSpPr>
            <p:spPr>
              <a:xfrm>
                <a:off x="10619969" y="2567556"/>
                <a:ext cx="170200" cy="8206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1471" extrusionOk="0">
                    <a:moveTo>
                      <a:pt x="1059" y="945"/>
                    </a:moveTo>
                    <a:cubicBezTo>
                      <a:pt x="1059" y="945"/>
                      <a:pt x="1050" y="945"/>
                      <a:pt x="1041" y="953"/>
                    </a:cubicBezTo>
                    <a:lnTo>
                      <a:pt x="1041" y="953"/>
                    </a:lnTo>
                    <a:cubicBezTo>
                      <a:pt x="1047" y="950"/>
                      <a:pt x="1053" y="948"/>
                      <a:pt x="1059" y="945"/>
                    </a:cubicBezTo>
                    <a:close/>
                    <a:moveTo>
                      <a:pt x="2936" y="1"/>
                    </a:moveTo>
                    <a:cubicBezTo>
                      <a:pt x="2926" y="1"/>
                      <a:pt x="2905" y="12"/>
                      <a:pt x="2885" y="22"/>
                    </a:cubicBezTo>
                    <a:cubicBezTo>
                      <a:pt x="2283" y="344"/>
                      <a:pt x="1681" y="685"/>
                      <a:pt x="1038" y="955"/>
                    </a:cubicBezTo>
                    <a:cubicBezTo>
                      <a:pt x="1039" y="954"/>
                      <a:pt x="1040" y="953"/>
                      <a:pt x="1041" y="953"/>
                    </a:cubicBezTo>
                    <a:lnTo>
                      <a:pt x="1041" y="953"/>
                    </a:lnTo>
                    <a:cubicBezTo>
                      <a:pt x="725" y="1084"/>
                      <a:pt x="410" y="1196"/>
                      <a:pt x="84" y="1277"/>
                    </a:cubicBezTo>
                    <a:cubicBezTo>
                      <a:pt x="32" y="1287"/>
                      <a:pt x="1" y="1349"/>
                      <a:pt x="11" y="1402"/>
                    </a:cubicBezTo>
                    <a:cubicBezTo>
                      <a:pt x="27" y="1442"/>
                      <a:pt x="63" y="1470"/>
                      <a:pt x="103" y="1470"/>
                    </a:cubicBezTo>
                    <a:cubicBezTo>
                      <a:pt x="113" y="1470"/>
                      <a:pt x="124" y="1468"/>
                      <a:pt x="135" y="1464"/>
                    </a:cubicBezTo>
                    <a:cubicBezTo>
                      <a:pt x="1152" y="1215"/>
                      <a:pt x="2076" y="676"/>
                      <a:pt x="2988" y="188"/>
                    </a:cubicBezTo>
                    <a:cubicBezTo>
                      <a:pt x="3040" y="167"/>
                      <a:pt x="3051" y="95"/>
                      <a:pt x="3019" y="53"/>
                    </a:cubicBezTo>
                    <a:cubicBezTo>
                      <a:pt x="3009" y="22"/>
                      <a:pt x="2978" y="1"/>
                      <a:pt x="2936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61"/>
              <p:cNvSpPr/>
              <p:nvPr/>
            </p:nvSpPr>
            <p:spPr>
              <a:xfrm>
                <a:off x="10615339" y="2621947"/>
                <a:ext cx="67221" cy="2995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537" extrusionOk="0">
                    <a:moveTo>
                      <a:pt x="1090" y="1"/>
                    </a:moveTo>
                    <a:cubicBezTo>
                      <a:pt x="1080" y="1"/>
                      <a:pt x="1069" y="1"/>
                      <a:pt x="1059" y="12"/>
                    </a:cubicBezTo>
                    <a:cubicBezTo>
                      <a:pt x="737" y="136"/>
                      <a:pt x="405" y="250"/>
                      <a:pt x="84" y="344"/>
                    </a:cubicBezTo>
                    <a:cubicBezTo>
                      <a:pt x="32" y="364"/>
                      <a:pt x="1" y="427"/>
                      <a:pt x="22" y="468"/>
                    </a:cubicBezTo>
                    <a:cubicBezTo>
                      <a:pt x="30" y="509"/>
                      <a:pt x="70" y="537"/>
                      <a:pt x="112" y="537"/>
                    </a:cubicBezTo>
                    <a:cubicBezTo>
                      <a:pt x="123" y="537"/>
                      <a:pt x="135" y="535"/>
                      <a:pt x="146" y="530"/>
                    </a:cubicBezTo>
                    <a:cubicBezTo>
                      <a:pt x="478" y="437"/>
                      <a:pt x="799" y="323"/>
                      <a:pt x="1121" y="198"/>
                    </a:cubicBezTo>
                    <a:cubicBezTo>
                      <a:pt x="1173" y="178"/>
                      <a:pt x="1204" y="125"/>
                      <a:pt x="1183" y="74"/>
                    </a:cubicBezTo>
                    <a:cubicBezTo>
                      <a:pt x="1173" y="32"/>
                      <a:pt x="1131" y="1"/>
                      <a:pt x="1090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61"/>
              <p:cNvSpPr/>
              <p:nvPr/>
            </p:nvSpPr>
            <p:spPr>
              <a:xfrm>
                <a:off x="10610151" y="2615643"/>
                <a:ext cx="91487" cy="3983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714" extrusionOk="0">
                    <a:moveTo>
                      <a:pt x="1505" y="0"/>
                    </a:moveTo>
                    <a:cubicBezTo>
                      <a:pt x="1037" y="208"/>
                      <a:pt x="571" y="404"/>
                      <a:pt x="73" y="519"/>
                    </a:cubicBezTo>
                    <a:cubicBezTo>
                      <a:pt x="52" y="529"/>
                      <a:pt x="32" y="550"/>
                      <a:pt x="21" y="570"/>
                    </a:cubicBezTo>
                    <a:cubicBezTo>
                      <a:pt x="0" y="591"/>
                      <a:pt x="0" y="623"/>
                      <a:pt x="11" y="653"/>
                    </a:cubicBezTo>
                    <a:cubicBezTo>
                      <a:pt x="21" y="674"/>
                      <a:pt x="42" y="695"/>
                      <a:pt x="62" y="706"/>
                    </a:cubicBezTo>
                    <a:cubicBezTo>
                      <a:pt x="73" y="711"/>
                      <a:pt x="86" y="713"/>
                      <a:pt x="99" y="713"/>
                    </a:cubicBezTo>
                    <a:cubicBezTo>
                      <a:pt x="112" y="713"/>
                      <a:pt x="125" y="711"/>
                      <a:pt x="135" y="706"/>
                    </a:cubicBezTo>
                    <a:cubicBezTo>
                      <a:pt x="633" y="591"/>
                      <a:pt x="1100" y="394"/>
                      <a:pt x="1567" y="187"/>
                    </a:cubicBezTo>
                    <a:cubicBezTo>
                      <a:pt x="1588" y="176"/>
                      <a:pt x="1608" y="166"/>
                      <a:pt x="1618" y="135"/>
                    </a:cubicBezTo>
                    <a:cubicBezTo>
                      <a:pt x="1639" y="114"/>
                      <a:pt x="1639" y="83"/>
                      <a:pt x="1629" y="62"/>
                    </a:cubicBezTo>
                    <a:cubicBezTo>
                      <a:pt x="1618" y="21"/>
                      <a:pt x="1577" y="0"/>
                      <a:pt x="1535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61"/>
              <p:cNvSpPr/>
              <p:nvPr/>
            </p:nvSpPr>
            <p:spPr>
              <a:xfrm>
                <a:off x="10606079" y="2619660"/>
                <a:ext cx="84570" cy="3782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78" extrusionOk="0">
                    <a:moveTo>
                      <a:pt x="1401" y="0"/>
                    </a:moveTo>
                    <a:cubicBezTo>
                      <a:pt x="1391" y="0"/>
                      <a:pt x="1380" y="0"/>
                      <a:pt x="1370" y="11"/>
                    </a:cubicBezTo>
                    <a:cubicBezTo>
                      <a:pt x="944" y="177"/>
                      <a:pt x="520" y="364"/>
                      <a:pt x="73" y="478"/>
                    </a:cubicBezTo>
                    <a:cubicBezTo>
                      <a:pt x="22" y="498"/>
                      <a:pt x="1" y="561"/>
                      <a:pt x="11" y="613"/>
                    </a:cubicBezTo>
                    <a:cubicBezTo>
                      <a:pt x="28" y="656"/>
                      <a:pt x="68" y="678"/>
                      <a:pt x="110" y="678"/>
                    </a:cubicBezTo>
                    <a:cubicBezTo>
                      <a:pt x="119" y="678"/>
                      <a:pt x="127" y="677"/>
                      <a:pt x="135" y="675"/>
                    </a:cubicBezTo>
                    <a:cubicBezTo>
                      <a:pt x="582" y="551"/>
                      <a:pt x="1007" y="364"/>
                      <a:pt x="1432" y="198"/>
                    </a:cubicBezTo>
                    <a:cubicBezTo>
                      <a:pt x="1484" y="177"/>
                      <a:pt x="1515" y="115"/>
                      <a:pt x="1495" y="63"/>
                    </a:cubicBezTo>
                    <a:cubicBezTo>
                      <a:pt x="1484" y="32"/>
                      <a:pt x="1442" y="0"/>
                      <a:pt x="1401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61"/>
              <p:cNvSpPr/>
              <p:nvPr/>
            </p:nvSpPr>
            <p:spPr>
              <a:xfrm>
                <a:off x="10615339" y="2576817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61"/>
              <p:cNvSpPr/>
              <p:nvPr/>
            </p:nvSpPr>
            <p:spPr>
              <a:xfrm>
                <a:off x="10725293" y="2087912"/>
                <a:ext cx="553276" cy="531798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9533" extrusionOk="0">
                    <a:moveTo>
                      <a:pt x="9814" y="0"/>
                    </a:moveTo>
                    <a:cubicBezTo>
                      <a:pt x="9803" y="0"/>
                      <a:pt x="9782" y="0"/>
                      <a:pt x="9772" y="10"/>
                    </a:cubicBezTo>
                    <a:cubicBezTo>
                      <a:pt x="9751" y="10"/>
                      <a:pt x="9720" y="42"/>
                      <a:pt x="9720" y="62"/>
                    </a:cubicBezTo>
                    <a:cubicBezTo>
                      <a:pt x="9616" y="415"/>
                      <a:pt x="9482" y="778"/>
                      <a:pt x="9326" y="1120"/>
                    </a:cubicBezTo>
                    <a:cubicBezTo>
                      <a:pt x="9305" y="944"/>
                      <a:pt x="9233" y="757"/>
                      <a:pt x="9098" y="570"/>
                    </a:cubicBezTo>
                    <a:lnTo>
                      <a:pt x="9098" y="560"/>
                    </a:lnTo>
                    <a:cubicBezTo>
                      <a:pt x="9015" y="726"/>
                      <a:pt x="8932" y="881"/>
                      <a:pt x="8849" y="1037"/>
                    </a:cubicBezTo>
                    <a:cubicBezTo>
                      <a:pt x="8693" y="1338"/>
                      <a:pt x="8517" y="1639"/>
                      <a:pt x="8341" y="1929"/>
                    </a:cubicBezTo>
                    <a:cubicBezTo>
                      <a:pt x="8175" y="2209"/>
                      <a:pt x="8009" y="2479"/>
                      <a:pt x="7822" y="2748"/>
                    </a:cubicBezTo>
                    <a:cubicBezTo>
                      <a:pt x="7428" y="3340"/>
                      <a:pt x="6992" y="3921"/>
                      <a:pt x="6525" y="4470"/>
                    </a:cubicBezTo>
                    <a:cubicBezTo>
                      <a:pt x="6069" y="5021"/>
                      <a:pt x="5581" y="5539"/>
                      <a:pt x="5063" y="6026"/>
                    </a:cubicBezTo>
                    <a:cubicBezTo>
                      <a:pt x="4544" y="6514"/>
                      <a:pt x="3994" y="6981"/>
                      <a:pt x="3413" y="7416"/>
                    </a:cubicBezTo>
                    <a:cubicBezTo>
                      <a:pt x="3123" y="7635"/>
                      <a:pt x="2822" y="7842"/>
                      <a:pt x="2521" y="8039"/>
                    </a:cubicBezTo>
                    <a:cubicBezTo>
                      <a:pt x="2376" y="8142"/>
                      <a:pt x="2221" y="8246"/>
                      <a:pt x="2065" y="8340"/>
                    </a:cubicBezTo>
                    <a:cubicBezTo>
                      <a:pt x="1909" y="8433"/>
                      <a:pt x="1753" y="8537"/>
                      <a:pt x="1598" y="8630"/>
                    </a:cubicBezTo>
                    <a:cubicBezTo>
                      <a:pt x="1276" y="8827"/>
                      <a:pt x="944" y="9025"/>
                      <a:pt x="612" y="9211"/>
                    </a:cubicBezTo>
                    <a:cubicBezTo>
                      <a:pt x="416" y="9325"/>
                      <a:pt x="208" y="9429"/>
                      <a:pt x="1" y="9532"/>
                    </a:cubicBezTo>
                    <a:cubicBezTo>
                      <a:pt x="229" y="9429"/>
                      <a:pt x="467" y="9325"/>
                      <a:pt x="695" y="9211"/>
                    </a:cubicBezTo>
                    <a:cubicBezTo>
                      <a:pt x="1391" y="8879"/>
                      <a:pt x="2044" y="8516"/>
                      <a:pt x="2646" y="8142"/>
                    </a:cubicBezTo>
                    <a:cubicBezTo>
                      <a:pt x="3258" y="7769"/>
                      <a:pt x="3828" y="7375"/>
                      <a:pt x="4357" y="6950"/>
                    </a:cubicBezTo>
                    <a:cubicBezTo>
                      <a:pt x="5031" y="6462"/>
                      <a:pt x="5674" y="5943"/>
                      <a:pt x="6266" y="5394"/>
                    </a:cubicBezTo>
                    <a:cubicBezTo>
                      <a:pt x="6806" y="4896"/>
                      <a:pt x="7313" y="4367"/>
                      <a:pt x="7781" y="3827"/>
                    </a:cubicBezTo>
                    <a:cubicBezTo>
                      <a:pt x="8309" y="3205"/>
                      <a:pt x="8735" y="2614"/>
                      <a:pt x="9077" y="2043"/>
                    </a:cubicBezTo>
                    <a:cubicBezTo>
                      <a:pt x="9108" y="1981"/>
                      <a:pt x="9139" y="1929"/>
                      <a:pt x="9171" y="1867"/>
                    </a:cubicBezTo>
                    <a:cubicBezTo>
                      <a:pt x="9201" y="1856"/>
                      <a:pt x="9212" y="1836"/>
                      <a:pt x="9233" y="1815"/>
                    </a:cubicBezTo>
                    <a:cubicBezTo>
                      <a:pt x="9254" y="1773"/>
                      <a:pt x="9264" y="1722"/>
                      <a:pt x="9284" y="1670"/>
                    </a:cubicBezTo>
                    <a:cubicBezTo>
                      <a:pt x="9554" y="1162"/>
                      <a:pt x="9761" y="653"/>
                      <a:pt x="9907" y="145"/>
                    </a:cubicBezTo>
                    <a:cubicBezTo>
                      <a:pt x="9917" y="114"/>
                      <a:pt x="9917" y="93"/>
                      <a:pt x="9907" y="62"/>
                    </a:cubicBezTo>
                    <a:cubicBezTo>
                      <a:pt x="9897" y="42"/>
                      <a:pt x="9876" y="21"/>
                      <a:pt x="9855" y="10"/>
                    </a:cubicBezTo>
                    <a:cubicBezTo>
                      <a:pt x="9844" y="0"/>
                      <a:pt x="9824" y="0"/>
                      <a:pt x="9814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61"/>
              <p:cNvSpPr/>
              <p:nvPr/>
            </p:nvSpPr>
            <p:spPr>
              <a:xfrm>
                <a:off x="10611267" y="2660160"/>
                <a:ext cx="16903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95" extrusionOk="0">
                    <a:moveTo>
                      <a:pt x="302" y="1"/>
                    </a:moveTo>
                    <a:cubicBezTo>
                      <a:pt x="208" y="32"/>
                      <a:pt x="105" y="63"/>
                      <a:pt x="1" y="94"/>
                    </a:cubicBezTo>
                    <a:cubicBezTo>
                      <a:pt x="115" y="74"/>
                      <a:pt x="219" y="32"/>
                      <a:pt x="302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61"/>
              <p:cNvSpPr/>
              <p:nvPr/>
            </p:nvSpPr>
            <p:spPr>
              <a:xfrm>
                <a:off x="11033732" y="1795093"/>
                <a:ext cx="319481" cy="414371"/>
              </a:xfrm>
              <a:custGeom>
                <a:avLst/>
                <a:gdLst/>
                <a:ahLst/>
                <a:cxnLst/>
                <a:rect l="l" t="t" r="r" b="b"/>
                <a:pathLst>
                  <a:path w="5727" h="7428" extrusionOk="0">
                    <a:moveTo>
                      <a:pt x="3672" y="0"/>
                    </a:moveTo>
                    <a:cubicBezTo>
                      <a:pt x="3610" y="0"/>
                      <a:pt x="3559" y="0"/>
                      <a:pt x="3506" y="10"/>
                    </a:cubicBezTo>
                    <a:cubicBezTo>
                      <a:pt x="3361" y="21"/>
                      <a:pt x="3206" y="83"/>
                      <a:pt x="3061" y="166"/>
                    </a:cubicBezTo>
                    <a:cubicBezTo>
                      <a:pt x="2915" y="249"/>
                      <a:pt x="2780" y="363"/>
                      <a:pt x="2646" y="508"/>
                    </a:cubicBezTo>
                    <a:cubicBezTo>
                      <a:pt x="2531" y="623"/>
                      <a:pt x="2428" y="757"/>
                      <a:pt x="2314" y="913"/>
                    </a:cubicBezTo>
                    <a:cubicBezTo>
                      <a:pt x="2106" y="1213"/>
                      <a:pt x="1930" y="1535"/>
                      <a:pt x="1764" y="1836"/>
                    </a:cubicBezTo>
                    <a:lnTo>
                      <a:pt x="1660" y="2043"/>
                    </a:lnTo>
                    <a:cubicBezTo>
                      <a:pt x="1608" y="2137"/>
                      <a:pt x="1567" y="2220"/>
                      <a:pt x="1515" y="2313"/>
                    </a:cubicBezTo>
                    <a:cubicBezTo>
                      <a:pt x="1452" y="2417"/>
                      <a:pt x="1390" y="2531"/>
                      <a:pt x="1328" y="2645"/>
                    </a:cubicBezTo>
                    <a:lnTo>
                      <a:pt x="1256" y="2769"/>
                    </a:lnTo>
                    <a:cubicBezTo>
                      <a:pt x="1141" y="2967"/>
                      <a:pt x="1038" y="3164"/>
                      <a:pt x="934" y="3361"/>
                    </a:cubicBezTo>
                    <a:lnTo>
                      <a:pt x="685" y="3827"/>
                    </a:lnTo>
                    <a:cubicBezTo>
                      <a:pt x="447" y="4263"/>
                      <a:pt x="239" y="4595"/>
                      <a:pt x="21" y="4886"/>
                    </a:cubicBezTo>
                    <a:cubicBezTo>
                      <a:pt x="0" y="4906"/>
                      <a:pt x="0" y="4948"/>
                      <a:pt x="21" y="4989"/>
                    </a:cubicBezTo>
                    <a:cubicBezTo>
                      <a:pt x="21" y="5021"/>
                      <a:pt x="32" y="5042"/>
                      <a:pt x="42" y="5062"/>
                    </a:cubicBezTo>
                    <a:cubicBezTo>
                      <a:pt x="405" y="5519"/>
                      <a:pt x="882" y="5954"/>
                      <a:pt x="1452" y="6338"/>
                    </a:cubicBezTo>
                    <a:cubicBezTo>
                      <a:pt x="2033" y="6732"/>
                      <a:pt x="2656" y="7022"/>
                      <a:pt x="3289" y="7220"/>
                    </a:cubicBezTo>
                    <a:cubicBezTo>
                      <a:pt x="3755" y="7354"/>
                      <a:pt x="4202" y="7427"/>
                      <a:pt x="4637" y="7427"/>
                    </a:cubicBezTo>
                    <a:cubicBezTo>
                      <a:pt x="4845" y="7427"/>
                      <a:pt x="5062" y="7407"/>
                      <a:pt x="5260" y="7375"/>
                    </a:cubicBezTo>
                    <a:cubicBezTo>
                      <a:pt x="5281" y="7365"/>
                      <a:pt x="5301" y="7354"/>
                      <a:pt x="5311" y="7334"/>
                    </a:cubicBezTo>
                    <a:cubicBezTo>
                      <a:pt x="5332" y="7324"/>
                      <a:pt x="5353" y="7303"/>
                      <a:pt x="5353" y="7282"/>
                    </a:cubicBezTo>
                    <a:cubicBezTo>
                      <a:pt x="5456" y="6856"/>
                      <a:pt x="5539" y="6432"/>
                      <a:pt x="5592" y="6027"/>
                    </a:cubicBezTo>
                    <a:cubicBezTo>
                      <a:pt x="5622" y="5830"/>
                      <a:pt x="5643" y="5612"/>
                      <a:pt x="5664" y="5394"/>
                    </a:cubicBezTo>
                    <a:cubicBezTo>
                      <a:pt x="5675" y="5187"/>
                      <a:pt x="5685" y="4969"/>
                      <a:pt x="5695" y="4772"/>
                    </a:cubicBezTo>
                    <a:cubicBezTo>
                      <a:pt x="5716" y="4108"/>
                      <a:pt x="5726" y="3226"/>
                      <a:pt x="5581" y="2365"/>
                    </a:cubicBezTo>
                    <a:cubicBezTo>
                      <a:pt x="5550" y="2168"/>
                      <a:pt x="5498" y="1971"/>
                      <a:pt x="5446" y="1784"/>
                    </a:cubicBezTo>
                    <a:cubicBezTo>
                      <a:pt x="5394" y="1577"/>
                      <a:pt x="5343" y="1421"/>
                      <a:pt x="5281" y="1287"/>
                    </a:cubicBezTo>
                    <a:cubicBezTo>
                      <a:pt x="5218" y="1141"/>
                      <a:pt x="5135" y="1006"/>
                      <a:pt x="5032" y="861"/>
                    </a:cubicBezTo>
                    <a:cubicBezTo>
                      <a:pt x="4949" y="726"/>
                      <a:pt x="4845" y="602"/>
                      <a:pt x="4730" y="487"/>
                    </a:cubicBezTo>
                    <a:cubicBezTo>
                      <a:pt x="4492" y="249"/>
                      <a:pt x="4222" y="93"/>
                      <a:pt x="3953" y="31"/>
                    </a:cubicBezTo>
                    <a:cubicBezTo>
                      <a:pt x="3859" y="10"/>
                      <a:pt x="3766" y="0"/>
                      <a:pt x="36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61"/>
              <p:cNvSpPr/>
              <p:nvPr/>
            </p:nvSpPr>
            <p:spPr>
              <a:xfrm>
                <a:off x="11033732" y="1839610"/>
                <a:ext cx="133717" cy="242553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4348" extrusionOk="0">
                    <a:moveTo>
                      <a:pt x="2397" y="1"/>
                    </a:moveTo>
                    <a:cubicBezTo>
                      <a:pt x="2365" y="32"/>
                      <a:pt x="2345" y="74"/>
                      <a:pt x="2314" y="115"/>
                    </a:cubicBezTo>
                    <a:cubicBezTo>
                      <a:pt x="2096" y="415"/>
                      <a:pt x="1930" y="737"/>
                      <a:pt x="1764" y="1038"/>
                    </a:cubicBezTo>
                    <a:lnTo>
                      <a:pt x="1650" y="1245"/>
                    </a:lnTo>
                    <a:lnTo>
                      <a:pt x="1618" y="1318"/>
                    </a:lnTo>
                    <a:lnTo>
                      <a:pt x="1515" y="1505"/>
                    </a:lnTo>
                    <a:cubicBezTo>
                      <a:pt x="1452" y="1619"/>
                      <a:pt x="1390" y="1733"/>
                      <a:pt x="1328" y="1837"/>
                    </a:cubicBezTo>
                    <a:lnTo>
                      <a:pt x="1256" y="1971"/>
                    </a:lnTo>
                    <a:cubicBezTo>
                      <a:pt x="1141" y="2169"/>
                      <a:pt x="1038" y="2366"/>
                      <a:pt x="934" y="2563"/>
                    </a:cubicBezTo>
                    <a:lnTo>
                      <a:pt x="685" y="3029"/>
                    </a:lnTo>
                    <a:cubicBezTo>
                      <a:pt x="447" y="3455"/>
                      <a:pt x="228" y="3797"/>
                      <a:pt x="21" y="4078"/>
                    </a:cubicBezTo>
                    <a:cubicBezTo>
                      <a:pt x="0" y="4108"/>
                      <a:pt x="0" y="4150"/>
                      <a:pt x="11" y="4191"/>
                    </a:cubicBezTo>
                    <a:cubicBezTo>
                      <a:pt x="11" y="4223"/>
                      <a:pt x="21" y="4244"/>
                      <a:pt x="42" y="4264"/>
                    </a:cubicBezTo>
                    <a:cubicBezTo>
                      <a:pt x="62" y="4295"/>
                      <a:pt x="83" y="4316"/>
                      <a:pt x="104" y="4347"/>
                    </a:cubicBezTo>
                    <a:cubicBezTo>
                      <a:pt x="249" y="4150"/>
                      <a:pt x="374" y="3953"/>
                      <a:pt x="509" y="3746"/>
                    </a:cubicBezTo>
                    <a:cubicBezTo>
                      <a:pt x="664" y="3497"/>
                      <a:pt x="809" y="3248"/>
                      <a:pt x="955" y="2988"/>
                    </a:cubicBezTo>
                    <a:cubicBezTo>
                      <a:pt x="1141" y="2646"/>
                      <a:pt x="1318" y="2293"/>
                      <a:pt x="1494" y="1930"/>
                    </a:cubicBezTo>
                    <a:cubicBezTo>
                      <a:pt x="1567" y="1775"/>
                      <a:pt x="1650" y="1609"/>
                      <a:pt x="1722" y="1443"/>
                    </a:cubicBezTo>
                    <a:cubicBezTo>
                      <a:pt x="1784" y="1287"/>
                      <a:pt x="1857" y="1132"/>
                      <a:pt x="1920" y="976"/>
                    </a:cubicBezTo>
                    <a:cubicBezTo>
                      <a:pt x="2054" y="664"/>
                      <a:pt x="2199" y="343"/>
                      <a:pt x="2365" y="42"/>
                    </a:cubicBezTo>
                    <a:cubicBezTo>
                      <a:pt x="2376" y="32"/>
                      <a:pt x="2386" y="11"/>
                      <a:pt x="2397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61"/>
              <p:cNvSpPr/>
              <p:nvPr/>
            </p:nvSpPr>
            <p:spPr>
              <a:xfrm>
                <a:off x="11201535" y="1900416"/>
                <a:ext cx="152237" cy="30904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5540" extrusionOk="0">
                    <a:moveTo>
                      <a:pt x="2469" y="0"/>
                    </a:moveTo>
                    <a:lnTo>
                      <a:pt x="2469" y="0"/>
                    </a:lnTo>
                    <a:cubicBezTo>
                      <a:pt x="2480" y="104"/>
                      <a:pt x="2480" y="208"/>
                      <a:pt x="2490" y="311"/>
                    </a:cubicBezTo>
                    <a:cubicBezTo>
                      <a:pt x="2490" y="964"/>
                      <a:pt x="2355" y="1598"/>
                      <a:pt x="2117" y="2199"/>
                    </a:cubicBezTo>
                    <a:cubicBezTo>
                      <a:pt x="1878" y="2822"/>
                      <a:pt x="1556" y="3412"/>
                      <a:pt x="1162" y="3942"/>
                    </a:cubicBezTo>
                    <a:cubicBezTo>
                      <a:pt x="809" y="4408"/>
                      <a:pt x="426" y="4844"/>
                      <a:pt x="0" y="5238"/>
                    </a:cubicBezTo>
                    <a:lnTo>
                      <a:pt x="281" y="5332"/>
                    </a:lnTo>
                    <a:cubicBezTo>
                      <a:pt x="747" y="5466"/>
                      <a:pt x="1194" y="5539"/>
                      <a:pt x="1629" y="5539"/>
                    </a:cubicBezTo>
                    <a:cubicBezTo>
                      <a:pt x="1837" y="5539"/>
                      <a:pt x="2054" y="5519"/>
                      <a:pt x="2252" y="5487"/>
                    </a:cubicBezTo>
                    <a:cubicBezTo>
                      <a:pt x="2273" y="5477"/>
                      <a:pt x="2293" y="5466"/>
                      <a:pt x="2303" y="5456"/>
                    </a:cubicBezTo>
                    <a:cubicBezTo>
                      <a:pt x="2324" y="5436"/>
                      <a:pt x="2345" y="5415"/>
                      <a:pt x="2345" y="5394"/>
                    </a:cubicBezTo>
                    <a:cubicBezTo>
                      <a:pt x="2448" y="4968"/>
                      <a:pt x="2531" y="4544"/>
                      <a:pt x="2584" y="4139"/>
                    </a:cubicBezTo>
                    <a:cubicBezTo>
                      <a:pt x="2614" y="3942"/>
                      <a:pt x="2635" y="3724"/>
                      <a:pt x="2656" y="3506"/>
                    </a:cubicBezTo>
                    <a:lnTo>
                      <a:pt x="2687" y="2884"/>
                    </a:lnTo>
                    <a:cubicBezTo>
                      <a:pt x="2718" y="2220"/>
                      <a:pt x="2729" y="1338"/>
                      <a:pt x="2573" y="477"/>
                    </a:cubicBezTo>
                    <a:cubicBezTo>
                      <a:pt x="2552" y="321"/>
                      <a:pt x="2511" y="155"/>
                      <a:pt x="2469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61"/>
              <p:cNvSpPr/>
              <p:nvPr/>
            </p:nvSpPr>
            <p:spPr>
              <a:xfrm>
                <a:off x="11324208" y="1907334"/>
                <a:ext cx="34754" cy="301908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412" extrusionOk="0">
                    <a:moveTo>
                      <a:pt x="291" y="1"/>
                    </a:moveTo>
                    <a:cubicBezTo>
                      <a:pt x="270" y="1"/>
                      <a:pt x="260" y="21"/>
                      <a:pt x="270" y="42"/>
                    </a:cubicBezTo>
                    <a:cubicBezTo>
                      <a:pt x="374" y="446"/>
                      <a:pt x="426" y="861"/>
                      <a:pt x="457" y="1287"/>
                    </a:cubicBezTo>
                    <a:lnTo>
                      <a:pt x="457" y="1276"/>
                    </a:lnTo>
                    <a:cubicBezTo>
                      <a:pt x="488" y="1774"/>
                      <a:pt x="488" y="2272"/>
                      <a:pt x="457" y="2770"/>
                    </a:cubicBezTo>
                    <a:cubicBezTo>
                      <a:pt x="415" y="3279"/>
                      <a:pt x="343" y="3786"/>
                      <a:pt x="249" y="4284"/>
                    </a:cubicBezTo>
                    <a:lnTo>
                      <a:pt x="249" y="4254"/>
                    </a:lnTo>
                    <a:cubicBezTo>
                      <a:pt x="219" y="4429"/>
                      <a:pt x="177" y="4606"/>
                      <a:pt x="136" y="4772"/>
                    </a:cubicBezTo>
                    <a:cubicBezTo>
                      <a:pt x="115" y="4855"/>
                      <a:pt x="104" y="4938"/>
                      <a:pt x="83" y="5021"/>
                    </a:cubicBezTo>
                    <a:lnTo>
                      <a:pt x="53" y="5146"/>
                    </a:lnTo>
                    <a:cubicBezTo>
                      <a:pt x="42" y="5197"/>
                      <a:pt x="21" y="5249"/>
                      <a:pt x="11" y="5291"/>
                    </a:cubicBezTo>
                    <a:cubicBezTo>
                      <a:pt x="0" y="5342"/>
                      <a:pt x="21" y="5395"/>
                      <a:pt x="74" y="5405"/>
                    </a:cubicBezTo>
                    <a:cubicBezTo>
                      <a:pt x="83" y="5409"/>
                      <a:pt x="92" y="5411"/>
                      <a:pt x="102" y="5411"/>
                    </a:cubicBezTo>
                    <a:cubicBezTo>
                      <a:pt x="136" y="5411"/>
                      <a:pt x="171" y="5385"/>
                      <a:pt x="187" y="5353"/>
                    </a:cubicBezTo>
                    <a:cubicBezTo>
                      <a:pt x="198" y="5312"/>
                      <a:pt x="208" y="5270"/>
                      <a:pt x="229" y="5229"/>
                    </a:cubicBezTo>
                    <a:cubicBezTo>
                      <a:pt x="239" y="5187"/>
                      <a:pt x="249" y="5146"/>
                      <a:pt x="260" y="5114"/>
                    </a:cubicBezTo>
                    <a:cubicBezTo>
                      <a:pt x="291" y="5021"/>
                      <a:pt x="312" y="4927"/>
                      <a:pt x="332" y="4844"/>
                    </a:cubicBezTo>
                    <a:cubicBezTo>
                      <a:pt x="385" y="4658"/>
                      <a:pt x="415" y="4482"/>
                      <a:pt x="447" y="4295"/>
                    </a:cubicBezTo>
                    <a:cubicBezTo>
                      <a:pt x="509" y="3922"/>
                      <a:pt x="561" y="3548"/>
                      <a:pt x="581" y="3175"/>
                    </a:cubicBezTo>
                    <a:cubicBezTo>
                      <a:pt x="613" y="2791"/>
                      <a:pt x="623" y="2407"/>
                      <a:pt x="613" y="2023"/>
                    </a:cubicBezTo>
                    <a:cubicBezTo>
                      <a:pt x="602" y="1650"/>
                      <a:pt x="561" y="1276"/>
                      <a:pt x="509" y="913"/>
                    </a:cubicBezTo>
                    <a:cubicBezTo>
                      <a:pt x="468" y="612"/>
                      <a:pt x="405" y="312"/>
                      <a:pt x="332" y="21"/>
                    </a:cubicBezTo>
                    <a:cubicBezTo>
                      <a:pt x="322" y="1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61"/>
              <p:cNvSpPr/>
              <p:nvPr/>
            </p:nvSpPr>
            <p:spPr>
              <a:xfrm>
                <a:off x="11026759" y="1839610"/>
                <a:ext cx="141861" cy="232456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4167" extrusionOk="0">
                    <a:moveTo>
                      <a:pt x="2501" y="1"/>
                    </a:moveTo>
                    <a:cubicBezTo>
                      <a:pt x="2490" y="1"/>
                      <a:pt x="2480" y="1"/>
                      <a:pt x="2470" y="11"/>
                    </a:cubicBezTo>
                    <a:cubicBezTo>
                      <a:pt x="2241" y="291"/>
                      <a:pt x="2034" y="581"/>
                      <a:pt x="1847" y="893"/>
                    </a:cubicBezTo>
                    <a:cubicBezTo>
                      <a:pt x="1671" y="1204"/>
                      <a:pt x="1505" y="1526"/>
                      <a:pt x="1328" y="1847"/>
                    </a:cubicBezTo>
                    <a:cubicBezTo>
                      <a:pt x="1163" y="2169"/>
                      <a:pt x="1007" y="2501"/>
                      <a:pt x="831" y="2822"/>
                    </a:cubicBezTo>
                    <a:cubicBezTo>
                      <a:pt x="655" y="3133"/>
                      <a:pt x="468" y="3444"/>
                      <a:pt x="250" y="3735"/>
                    </a:cubicBezTo>
                    <a:lnTo>
                      <a:pt x="157" y="3859"/>
                    </a:lnTo>
                    <a:cubicBezTo>
                      <a:pt x="115" y="3912"/>
                      <a:pt x="84" y="3953"/>
                      <a:pt x="42" y="3995"/>
                    </a:cubicBezTo>
                    <a:cubicBezTo>
                      <a:pt x="42" y="4005"/>
                      <a:pt x="42" y="4005"/>
                      <a:pt x="32" y="4005"/>
                    </a:cubicBezTo>
                    <a:cubicBezTo>
                      <a:pt x="32" y="4015"/>
                      <a:pt x="21" y="4015"/>
                      <a:pt x="21" y="4025"/>
                    </a:cubicBezTo>
                    <a:cubicBezTo>
                      <a:pt x="12" y="4036"/>
                      <a:pt x="12" y="4057"/>
                      <a:pt x="1" y="4067"/>
                    </a:cubicBezTo>
                    <a:cubicBezTo>
                      <a:pt x="1" y="4098"/>
                      <a:pt x="12" y="4119"/>
                      <a:pt x="32" y="4140"/>
                    </a:cubicBezTo>
                    <a:cubicBezTo>
                      <a:pt x="46" y="4158"/>
                      <a:pt x="67" y="4166"/>
                      <a:pt x="90" y="4166"/>
                    </a:cubicBezTo>
                    <a:cubicBezTo>
                      <a:pt x="119" y="4166"/>
                      <a:pt x="149" y="4152"/>
                      <a:pt x="167" y="4129"/>
                    </a:cubicBezTo>
                    <a:cubicBezTo>
                      <a:pt x="250" y="4015"/>
                      <a:pt x="333" y="3901"/>
                      <a:pt x="406" y="3797"/>
                    </a:cubicBezTo>
                    <a:cubicBezTo>
                      <a:pt x="478" y="3693"/>
                      <a:pt x="540" y="3590"/>
                      <a:pt x="613" y="3486"/>
                    </a:cubicBezTo>
                    <a:cubicBezTo>
                      <a:pt x="738" y="3268"/>
                      <a:pt x="851" y="3050"/>
                      <a:pt x="966" y="2833"/>
                    </a:cubicBezTo>
                    <a:cubicBezTo>
                      <a:pt x="1080" y="2615"/>
                      <a:pt x="1194" y="2397"/>
                      <a:pt x="1298" y="2169"/>
                    </a:cubicBezTo>
                    <a:cubicBezTo>
                      <a:pt x="1402" y="1951"/>
                      <a:pt x="1505" y="1722"/>
                      <a:pt x="1619" y="1505"/>
                    </a:cubicBezTo>
                    <a:cubicBezTo>
                      <a:pt x="1879" y="996"/>
                      <a:pt x="2158" y="489"/>
                      <a:pt x="2532" y="53"/>
                    </a:cubicBezTo>
                    <a:cubicBezTo>
                      <a:pt x="2543" y="42"/>
                      <a:pt x="2532" y="11"/>
                      <a:pt x="2522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61"/>
              <p:cNvSpPr/>
              <p:nvPr/>
            </p:nvSpPr>
            <p:spPr>
              <a:xfrm>
                <a:off x="11026201" y="2062975"/>
                <a:ext cx="308491" cy="150954"/>
              </a:xfrm>
              <a:custGeom>
                <a:avLst/>
                <a:gdLst/>
                <a:ahLst/>
                <a:cxnLst/>
                <a:rect l="l" t="t" r="r" b="b"/>
                <a:pathLst>
                  <a:path w="5530" h="2706" extrusionOk="0">
                    <a:moveTo>
                      <a:pt x="52" y="1"/>
                    </a:moveTo>
                    <a:cubicBezTo>
                      <a:pt x="31" y="11"/>
                      <a:pt x="22" y="32"/>
                      <a:pt x="11" y="53"/>
                    </a:cubicBezTo>
                    <a:cubicBezTo>
                      <a:pt x="1" y="63"/>
                      <a:pt x="1" y="94"/>
                      <a:pt x="11" y="115"/>
                    </a:cubicBezTo>
                    <a:cubicBezTo>
                      <a:pt x="84" y="250"/>
                      <a:pt x="167" y="385"/>
                      <a:pt x="250" y="519"/>
                    </a:cubicBezTo>
                    <a:cubicBezTo>
                      <a:pt x="343" y="644"/>
                      <a:pt x="446" y="768"/>
                      <a:pt x="550" y="883"/>
                    </a:cubicBezTo>
                    <a:cubicBezTo>
                      <a:pt x="768" y="1111"/>
                      <a:pt x="1007" y="1328"/>
                      <a:pt x="1266" y="1515"/>
                    </a:cubicBezTo>
                    <a:cubicBezTo>
                      <a:pt x="1785" y="1888"/>
                      <a:pt x="2376" y="2169"/>
                      <a:pt x="2998" y="2376"/>
                    </a:cubicBezTo>
                    <a:cubicBezTo>
                      <a:pt x="3330" y="2480"/>
                      <a:pt x="3673" y="2563"/>
                      <a:pt x="4015" y="2615"/>
                    </a:cubicBezTo>
                    <a:cubicBezTo>
                      <a:pt x="4243" y="2656"/>
                      <a:pt x="4471" y="2688"/>
                      <a:pt x="4710" y="2698"/>
                    </a:cubicBezTo>
                    <a:cubicBezTo>
                      <a:pt x="4767" y="2703"/>
                      <a:pt x="4827" y="2706"/>
                      <a:pt x="4886" y="2706"/>
                    </a:cubicBezTo>
                    <a:cubicBezTo>
                      <a:pt x="4946" y="2706"/>
                      <a:pt x="5006" y="2703"/>
                      <a:pt x="5063" y="2698"/>
                    </a:cubicBezTo>
                    <a:cubicBezTo>
                      <a:pt x="5125" y="2698"/>
                      <a:pt x="5187" y="2688"/>
                      <a:pt x="5250" y="2677"/>
                    </a:cubicBezTo>
                    <a:cubicBezTo>
                      <a:pt x="5312" y="2667"/>
                      <a:pt x="5384" y="2656"/>
                      <a:pt x="5446" y="2646"/>
                    </a:cubicBezTo>
                    <a:lnTo>
                      <a:pt x="5508" y="2615"/>
                    </a:lnTo>
                    <a:cubicBezTo>
                      <a:pt x="5519" y="2594"/>
                      <a:pt x="5529" y="2573"/>
                      <a:pt x="5529" y="2542"/>
                    </a:cubicBezTo>
                    <a:cubicBezTo>
                      <a:pt x="5519" y="2501"/>
                      <a:pt x="5478" y="2469"/>
                      <a:pt x="5425" y="2469"/>
                    </a:cubicBezTo>
                    <a:cubicBezTo>
                      <a:pt x="5333" y="2480"/>
                      <a:pt x="5239" y="2480"/>
                      <a:pt x="5146" y="2480"/>
                    </a:cubicBezTo>
                    <a:lnTo>
                      <a:pt x="4876" y="2480"/>
                    </a:lnTo>
                    <a:cubicBezTo>
                      <a:pt x="4565" y="2480"/>
                      <a:pt x="4264" y="2439"/>
                      <a:pt x="3952" y="2386"/>
                    </a:cubicBezTo>
                    <a:cubicBezTo>
                      <a:pt x="3724" y="2345"/>
                      <a:pt x="3496" y="2293"/>
                      <a:pt x="3268" y="2231"/>
                    </a:cubicBezTo>
                    <a:lnTo>
                      <a:pt x="3268" y="2231"/>
                    </a:lnTo>
                    <a:lnTo>
                      <a:pt x="3279" y="2241"/>
                    </a:lnTo>
                    <a:cubicBezTo>
                      <a:pt x="2719" y="2075"/>
                      <a:pt x="2179" y="1858"/>
                      <a:pt x="1681" y="1567"/>
                    </a:cubicBezTo>
                    <a:cubicBezTo>
                      <a:pt x="1329" y="1349"/>
                      <a:pt x="1007" y="1100"/>
                      <a:pt x="727" y="810"/>
                    </a:cubicBezTo>
                    <a:cubicBezTo>
                      <a:pt x="509" y="592"/>
                      <a:pt x="333" y="343"/>
                      <a:pt x="177" y="84"/>
                    </a:cubicBezTo>
                    <a:cubicBezTo>
                      <a:pt x="177" y="74"/>
                      <a:pt x="167" y="63"/>
                      <a:pt x="167" y="53"/>
                    </a:cubicBezTo>
                    <a:cubicBezTo>
                      <a:pt x="156" y="32"/>
                      <a:pt x="146" y="11"/>
                      <a:pt x="125" y="11"/>
                    </a:cubicBezTo>
                    <a:cubicBezTo>
                      <a:pt x="114" y="1"/>
                      <a:pt x="94" y="1"/>
                      <a:pt x="84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61"/>
              <p:cNvSpPr/>
              <p:nvPr/>
            </p:nvSpPr>
            <p:spPr>
              <a:xfrm>
                <a:off x="10575397" y="2554279"/>
                <a:ext cx="53888" cy="10309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848" extrusionOk="0">
                    <a:moveTo>
                      <a:pt x="841" y="1"/>
                    </a:moveTo>
                    <a:cubicBezTo>
                      <a:pt x="821" y="11"/>
                      <a:pt x="800" y="31"/>
                      <a:pt x="810" y="63"/>
                    </a:cubicBezTo>
                    <a:cubicBezTo>
                      <a:pt x="821" y="94"/>
                      <a:pt x="831" y="125"/>
                      <a:pt x="831" y="156"/>
                    </a:cubicBezTo>
                    <a:lnTo>
                      <a:pt x="831" y="146"/>
                    </a:lnTo>
                    <a:cubicBezTo>
                      <a:pt x="841" y="218"/>
                      <a:pt x="841" y="291"/>
                      <a:pt x="851" y="363"/>
                    </a:cubicBezTo>
                    <a:cubicBezTo>
                      <a:pt x="851" y="436"/>
                      <a:pt x="851" y="509"/>
                      <a:pt x="841" y="592"/>
                    </a:cubicBezTo>
                    <a:cubicBezTo>
                      <a:pt x="831" y="685"/>
                      <a:pt x="800" y="768"/>
                      <a:pt x="768" y="851"/>
                    </a:cubicBezTo>
                    <a:cubicBezTo>
                      <a:pt x="748" y="914"/>
                      <a:pt x="717" y="976"/>
                      <a:pt x="685" y="1038"/>
                    </a:cubicBezTo>
                    <a:lnTo>
                      <a:pt x="675" y="1048"/>
                    </a:lnTo>
                    <a:lnTo>
                      <a:pt x="675" y="1059"/>
                    </a:lnTo>
                    <a:cubicBezTo>
                      <a:pt x="665" y="1059"/>
                      <a:pt x="665" y="1069"/>
                      <a:pt x="665" y="1069"/>
                    </a:cubicBezTo>
                    <a:cubicBezTo>
                      <a:pt x="634" y="1121"/>
                      <a:pt x="602" y="1172"/>
                      <a:pt x="561" y="1225"/>
                    </a:cubicBezTo>
                    <a:cubicBezTo>
                      <a:pt x="478" y="1338"/>
                      <a:pt x="395" y="1432"/>
                      <a:pt x="302" y="1536"/>
                    </a:cubicBezTo>
                    <a:cubicBezTo>
                      <a:pt x="208" y="1619"/>
                      <a:pt x="115" y="1712"/>
                      <a:pt x="12" y="1785"/>
                    </a:cubicBezTo>
                    <a:cubicBezTo>
                      <a:pt x="1" y="1795"/>
                      <a:pt x="1" y="1826"/>
                      <a:pt x="12" y="1836"/>
                    </a:cubicBezTo>
                    <a:cubicBezTo>
                      <a:pt x="22" y="1836"/>
                      <a:pt x="22" y="1847"/>
                      <a:pt x="32" y="1847"/>
                    </a:cubicBezTo>
                    <a:cubicBezTo>
                      <a:pt x="42" y="1847"/>
                      <a:pt x="53" y="1836"/>
                      <a:pt x="53" y="1836"/>
                    </a:cubicBezTo>
                    <a:cubicBezTo>
                      <a:pt x="343" y="1608"/>
                      <a:pt x="602" y="1349"/>
                      <a:pt x="789" y="1038"/>
                    </a:cubicBezTo>
                    <a:cubicBezTo>
                      <a:pt x="831" y="965"/>
                      <a:pt x="862" y="882"/>
                      <a:pt x="893" y="810"/>
                    </a:cubicBezTo>
                    <a:cubicBezTo>
                      <a:pt x="924" y="727"/>
                      <a:pt x="934" y="633"/>
                      <a:pt x="955" y="550"/>
                    </a:cubicBezTo>
                    <a:cubicBezTo>
                      <a:pt x="955" y="509"/>
                      <a:pt x="966" y="467"/>
                      <a:pt x="966" y="426"/>
                    </a:cubicBezTo>
                    <a:lnTo>
                      <a:pt x="966" y="270"/>
                    </a:lnTo>
                    <a:cubicBezTo>
                      <a:pt x="955" y="187"/>
                      <a:pt x="924" y="104"/>
                      <a:pt x="893" y="21"/>
                    </a:cubicBezTo>
                    <a:cubicBezTo>
                      <a:pt x="883" y="11"/>
                      <a:pt x="872" y="1"/>
                      <a:pt x="851" y="1"/>
                    </a:cubicBez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61"/>
              <p:cNvSpPr/>
              <p:nvPr/>
            </p:nvSpPr>
            <p:spPr>
              <a:xfrm>
                <a:off x="10606637" y="2622561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61"/>
              <p:cNvSpPr/>
              <p:nvPr/>
            </p:nvSpPr>
            <p:spPr>
              <a:xfrm>
                <a:off x="10584657" y="2563540"/>
                <a:ext cx="41727" cy="2722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88" extrusionOk="0">
                    <a:moveTo>
                      <a:pt x="42" y="1"/>
                    </a:moveTo>
                    <a:cubicBezTo>
                      <a:pt x="12" y="1"/>
                      <a:pt x="1" y="21"/>
                      <a:pt x="1" y="42"/>
                    </a:cubicBezTo>
                    <a:cubicBezTo>
                      <a:pt x="1" y="63"/>
                      <a:pt x="12" y="84"/>
                      <a:pt x="42" y="84"/>
                    </a:cubicBezTo>
                    <a:cubicBezTo>
                      <a:pt x="56" y="80"/>
                      <a:pt x="71" y="79"/>
                      <a:pt x="87" y="79"/>
                    </a:cubicBezTo>
                    <a:cubicBezTo>
                      <a:pt x="117" y="79"/>
                      <a:pt x="150" y="84"/>
                      <a:pt x="177" y="84"/>
                    </a:cubicBezTo>
                    <a:lnTo>
                      <a:pt x="167" y="84"/>
                    </a:lnTo>
                    <a:cubicBezTo>
                      <a:pt x="240" y="94"/>
                      <a:pt x="312" y="114"/>
                      <a:pt x="374" y="135"/>
                    </a:cubicBezTo>
                    <a:lnTo>
                      <a:pt x="385" y="135"/>
                    </a:lnTo>
                    <a:cubicBezTo>
                      <a:pt x="436" y="156"/>
                      <a:pt x="478" y="187"/>
                      <a:pt x="519" y="208"/>
                    </a:cubicBezTo>
                    <a:cubicBezTo>
                      <a:pt x="561" y="239"/>
                      <a:pt x="592" y="270"/>
                      <a:pt x="613" y="301"/>
                    </a:cubicBezTo>
                    <a:cubicBezTo>
                      <a:pt x="634" y="322"/>
                      <a:pt x="644" y="343"/>
                      <a:pt x="655" y="363"/>
                    </a:cubicBezTo>
                    <a:cubicBezTo>
                      <a:pt x="665" y="395"/>
                      <a:pt x="675" y="416"/>
                      <a:pt x="675" y="446"/>
                    </a:cubicBezTo>
                    <a:lnTo>
                      <a:pt x="675" y="457"/>
                    </a:lnTo>
                    <a:cubicBezTo>
                      <a:pt x="675" y="467"/>
                      <a:pt x="696" y="488"/>
                      <a:pt x="706" y="488"/>
                    </a:cubicBezTo>
                    <a:cubicBezTo>
                      <a:pt x="727" y="488"/>
                      <a:pt x="748" y="467"/>
                      <a:pt x="748" y="457"/>
                    </a:cubicBezTo>
                    <a:cubicBezTo>
                      <a:pt x="738" y="416"/>
                      <a:pt x="738" y="395"/>
                      <a:pt x="727" y="363"/>
                    </a:cubicBezTo>
                    <a:cubicBezTo>
                      <a:pt x="717" y="322"/>
                      <a:pt x="696" y="291"/>
                      <a:pt x="675" y="260"/>
                    </a:cubicBezTo>
                    <a:cubicBezTo>
                      <a:pt x="623" y="197"/>
                      <a:pt x="561" y="156"/>
                      <a:pt x="499" y="114"/>
                    </a:cubicBezTo>
                    <a:cubicBezTo>
                      <a:pt x="426" y="73"/>
                      <a:pt x="343" y="42"/>
                      <a:pt x="260" y="21"/>
                    </a:cubicBezTo>
                    <a:cubicBezTo>
                      <a:pt x="208" y="11"/>
                      <a:pt x="146" y="1"/>
                      <a:pt x="84" y="1"/>
                    </a:cubicBez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61"/>
              <p:cNvSpPr/>
              <p:nvPr/>
            </p:nvSpPr>
            <p:spPr>
              <a:xfrm>
                <a:off x="10578353" y="2500446"/>
                <a:ext cx="155138" cy="69173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1240" extrusionOk="0">
                    <a:moveTo>
                      <a:pt x="2728" y="1"/>
                    </a:moveTo>
                    <a:cubicBezTo>
                      <a:pt x="2603" y="53"/>
                      <a:pt x="2469" y="94"/>
                      <a:pt x="2344" y="125"/>
                    </a:cubicBezTo>
                    <a:lnTo>
                      <a:pt x="2354" y="125"/>
                    </a:lnTo>
                    <a:cubicBezTo>
                      <a:pt x="2241" y="157"/>
                      <a:pt x="2137" y="177"/>
                      <a:pt x="2022" y="187"/>
                    </a:cubicBezTo>
                    <a:cubicBezTo>
                      <a:pt x="1919" y="208"/>
                      <a:pt x="1805" y="208"/>
                      <a:pt x="1701" y="208"/>
                    </a:cubicBezTo>
                    <a:lnTo>
                      <a:pt x="1535" y="208"/>
                    </a:lnTo>
                    <a:cubicBezTo>
                      <a:pt x="1473" y="198"/>
                      <a:pt x="1411" y="198"/>
                      <a:pt x="1358" y="187"/>
                    </a:cubicBezTo>
                    <a:cubicBezTo>
                      <a:pt x="1245" y="177"/>
                      <a:pt x="1130" y="157"/>
                      <a:pt x="1017" y="146"/>
                    </a:cubicBezTo>
                    <a:cubicBezTo>
                      <a:pt x="965" y="141"/>
                      <a:pt x="913" y="138"/>
                      <a:pt x="860" y="138"/>
                    </a:cubicBezTo>
                    <a:cubicBezTo>
                      <a:pt x="806" y="138"/>
                      <a:pt x="752" y="141"/>
                      <a:pt x="695" y="146"/>
                    </a:cubicBezTo>
                    <a:cubicBezTo>
                      <a:pt x="653" y="157"/>
                      <a:pt x="602" y="167"/>
                      <a:pt x="560" y="177"/>
                    </a:cubicBezTo>
                    <a:cubicBezTo>
                      <a:pt x="498" y="198"/>
                      <a:pt x="436" y="229"/>
                      <a:pt x="383" y="250"/>
                    </a:cubicBezTo>
                    <a:cubicBezTo>
                      <a:pt x="353" y="281"/>
                      <a:pt x="311" y="302"/>
                      <a:pt x="280" y="333"/>
                    </a:cubicBezTo>
                    <a:cubicBezTo>
                      <a:pt x="238" y="364"/>
                      <a:pt x="207" y="395"/>
                      <a:pt x="176" y="426"/>
                    </a:cubicBezTo>
                    <a:cubicBezTo>
                      <a:pt x="155" y="468"/>
                      <a:pt x="125" y="498"/>
                      <a:pt x="104" y="530"/>
                    </a:cubicBezTo>
                    <a:cubicBezTo>
                      <a:pt x="83" y="572"/>
                      <a:pt x="62" y="623"/>
                      <a:pt x="42" y="664"/>
                    </a:cubicBezTo>
                    <a:cubicBezTo>
                      <a:pt x="10" y="747"/>
                      <a:pt x="0" y="841"/>
                      <a:pt x="0" y="934"/>
                    </a:cubicBezTo>
                    <a:cubicBezTo>
                      <a:pt x="0" y="976"/>
                      <a:pt x="0" y="1017"/>
                      <a:pt x="10" y="1059"/>
                    </a:cubicBezTo>
                    <a:cubicBezTo>
                      <a:pt x="10" y="1111"/>
                      <a:pt x="31" y="1152"/>
                      <a:pt x="42" y="1204"/>
                    </a:cubicBezTo>
                    <a:cubicBezTo>
                      <a:pt x="49" y="1228"/>
                      <a:pt x="74" y="1239"/>
                      <a:pt x="95" y="1239"/>
                    </a:cubicBezTo>
                    <a:cubicBezTo>
                      <a:pt x="102" y="1239"/>
                      <a:pt x="109" y="1238"/>
                      <a:pt x="114" y="1235"/>
                    </a:cubicBezTo>
                    <a:cubicBezTo>
                      <a:pt x="134" y="1225"/>
                      <a:pt x="145" y="1215"/>
                      <a:pt x="145" y="1204"/>
                    </a:cubicBezTo>
                    <a:cubicBezTo>
                      <a:pt x="155" y="1183"/>
                      <a:pt x="155" y="1173"/>
                      <a:pt x="145" y="1162"/>
                    </a:cubicBezTo>
                    <a:cubicBezTo>
                      <a:pt x="145" y="1142"/>
                      <a:pt x="134" y="1132"/>
                      <a:pt x="134" y="1111"/>
                    </a:cubicBezTo>
                    <a:cubicBezTo>
                      <a:pt x="125" y="1052"/>
                      <a:pt x="115" y="1002"/>
                      <a:pt x="114" y="944"/>
                    </a:cubicBezTo>
                    <a:lnTo>
                      <a:pt x="114" y="944"/>
                    </a:lnTo>
                    <a:cubicBezTo>
                      <a:pt x="115" y="876"/>
                      <a:pt x="125" y="817"/>
                      <a:pt x="134" y="747"/>
                    </a:cubicBezTo>
                    <a:cubicBezTo>
                      <a:pt x="155" y="696"/>
                      <a:pt x="176" y="634"/>
                      <a:pt x="207" y="581"/>
                    </a:cubicBezTo>
                    <a:cubicBezTo>
                      <a:pt x="238" y="530"/>
                      <a:pt x="280" y="489"/>
                      <a:pt x="311" y="447"/>
                    </a:cubicBezTo>
                    <a:cubicBezTo>
                      <a:pt x="332" y="436"/>
                      <a:pt x="342" y="416"/>
                      <a:pt x="363" y="406"/>
                    </a:cubicBezTo>
                    <a:cubicBezTo>
                      <a:pt x="383" y="385"/>
                      <a:pt x="415" y="364"/>
                      <a:pt x="446" y="353"/>
                    </a:cubicBezTo>
                    <a:lnTo>
                      <a:pt x="436" y="353"/>
                    </a:lnTo>
                    <a:cubicBezTo>
                      <a:pt x="466" y="333"/>
                      <a:pt x="498" y="323"/>
                      <a:pt x="529" y="302"/>
                    </a:cubicBezTo>
                    <a:cubicBezTo>
                      <a:pt x="560" y="291"/>
                      <a:pt x="602" y="281"/>
                      <a:pt x="632" y="270"/>
                    </a:cubicBezTo>
                    <a:cubicBezTo>
                      <a:pt x="685" y="260"/>
                      <a:pt x="726" y="250"/>
                      <a:pt x="778" y="250"/>
                    </a:cubicBezTo>
                    <a:cubicBezTo>
                      <a:pt x="819" y="240"/>
                      <a:pt x="871" y="240"/>
                      <a:pt x="923" y="240"/>
                    </a:cubicBezTo>
                    <a:cubicBezTo>
                      <a:pt x="1068" y="240"/>
                      <a:pt x="1213" y="260"/>
                      <a:pt x="1369" y="270"/>
                    </a:cubicBezTo>
                    <a:cubicBezTo>
                      <a:pt x="1515" y="291"/>
                      <a:pt x="1670" y="291"/>
                      <a:pt x="1826" y="291"/>
                    </a:cubicBezTo>
                    <a:cubicBezTo>
                      <a:pt x="2147" y="270"/>
                      <a:pt x="2458" y="177"/>
                      <a:pt x="2759" y="63"/>
                    </a:cubicBezTo>
                    <a:cubicBezTo>
                      <a:pt x="2769" y="53"/>
                      <a:pt x="2780" y="32"/>
                      <a:pt x="2769" y="11"/>
                    </a:cubicBezTo>
                    <a:cubicBezTo>
                      <a:pt x="2769" y="1"/>
                      <a:pt x="2759" y="1"/>
                      <a:pt x="2739" y="1"/>
                    </a:cubicBez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61"/>
              <p:cNvSpPr/>
              <p:nvPr/>
            </p:nvSpPr>
            <p:spPr>
              <a:xfrm>
                <a:off x="10579469" y="2522426"/>
                <a:ext cx="15118" cy="21477"/>
              </a:xfrm>
              <a:custGeom>
                <a:avLst/>
                <a:gdLst/>
                <a:ahLst/>
                <a:cxnLst/>
                <a:rect l="l" t="t" r="r" b="b"/>
                <a:pathLst>
                  <a:path w="271" h="385" extrusionOk="0">
                    <a:moveTo>
                      <a:pt x="218" y="1"/>
                    </a:moveTo>
                    <a:cubicBezTo>
                      <a:pt x="187" y="22"/>
                      <a:pt x="167" y="32"/>
                      <a:pt x="146" y="53"/>
                    </a:cubicBezTo>
                    <a:cubicBezTo>
                      <a:pt x="114" y="74"/>
                      <a:pt x="94" y="104"/>
                      <a:pt x="73" y="136"/>
                    </a:cubicBezTo>
                    <a:cubicBezTo>
                      <a:pt x="52" y="167"/>
                      <a:pt x="42" y="198"/>
                      <a:pt x="31" y="229"/>
                    </a:cubicBezTo>
                    <a:cubicBezTo>
                      <a:pt x="22" y="250"/>
                      <a:pt x="11" y="270"/>
                      <a:pt x="11" y="281"/>
                    </a:cubicBezTo>
                    <a:cubicBezTo>
                      <a:pt x="1" y="302"/>
                      <a:pt x="1" y="323"/>
                      <a:pt x="1" y="343"/>
                    </a:cubicBezTo>
                    <a:lnTo>
                      <a:pt x="1" y="364"/>
                    </a:lnTo>
                    <a:cubicBezTo>
                      <a:pt x="1" y="374"/>
                      <a:pt x="11" y="385"/>
                      <a:pt x="22" y="385"/>
                    </a:cubicBezTo>
                    <a:cubicBezTo>
                      <a:pt x="42" y="385"/>
                      <a:pt x="63" y="374"/>
                      <a:pt x="63" y="353"/>
                    </a:cubicBezTo>
                    <a:cubicBezTo>
                      <a:pt x="63" y="343"/>
                      <a:pt x="73" y="323"/>
                      <a:pt x="73" y="302"/>
                    </a:cubicBezTo>
                    <a:cubicBezTo>
                      <a:pt x="73" y="281"/>
                      <a:pt x="84" y="270"/>
                      <a:pt x="94" y="250"/>
                    </a:cubicBezTo>
                    <a:cubicBezTo>
                      <a:pt x="94" y="240"/>
                      <a:pt x="105" y="219"/>
                      <a:pt x="114" y="198"/>
                    </a:cubicBezTo>
                    <a:cubicBezTo>
                      <a:pt x="125" y="187"/>
                      <a:pt x="135" y="167"/>
                      <a:pt x="146" y="157"/>
                    </a:cubicBezTo>
                    <a:cubicBezTo>
                      <a:pt x="156" y="136"/>
                      <a:pt x="167" y="125"/>
                      <a:pt x="177" y="115"/>
                    </a:cubicBezTo>
                    <a:lnTo>
                      <a:pt x="218" y="74"/>
                    </a:lnTo>
                    <a:lnTo>
                      <a:pt x="218" y="84"/>
                    </a:lnTo>
                    <a:cubicBezTo>
                      <a:pt x="229" y="74"/>
                      <a:pt x="239" y="63"/>
                      <a:pt x="250" y="63"/>
                    </a:cubicBezTo>
                    <a:cubicBezTo>
                      <a:pt x="260" y="53"/>
                      <a:pt x="270" y="32"/>
                      <a:pt x="260" y="12"/>
                    </a:cubicBezTo>
                    <a:cubicBezTo>
                      <a:pt x="250" y="1"/>
                      <a:pt x="239" y="1"/>
                      <a:pt x="229" y="1"/>
                    </a:cubicBez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61"/>
              <p:cNvSpPr/>
              <p:nvPr/>
            </p:nvSpPr>
            <p:spPr>
              <a:xfrm>
                <a:off x="10573109" y="2612687"/>
                <a:ext cx="42843" cy="4546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815" extrusionOk="0">
                    <a:moveTo>
                      <a:pt x="726" y="1"/>
                    </a:moveTo>
                    <a:cubicBezTo>
                      <a:pt x="716" y="1"/>
                      <a:pt x="716" y="12"/>
                      <a:pt x="706" y="12"/>
                    </a:cubicBezTo>
                    <a:cubicBezTo>
                      <a:pt x="602" y="146"/>
                      <a:pt x="498" y="261"/>
                      <a:pt x="384" y="385"/>
                    </a:cubicBezTo>
                    <a:cubicBezTo>
                      <a:pt x="281" y="499"/>
                      <a:pt x="166" y="613"/>
                      <a:pt x="42" y="706"/>
                    </a:cubicBezTo>
                    <a:lnTo>
                      <a:pt x="21" y="727"/>
                    </a:lnTo>
                    <a:cubicBezTo>
                      <a:pt x="11" y="727"/>
                      <a:pt x="0" y="738"/>
                      <a:pt x="0" y="759"/>
                    </a:cubicBezTo>
                    <a:lnTo>
                      <a:pt x="0" y="789"/>
                    </a:lnTo>
                    <a:cubicBezTo>
                      <a:pt x="12" y="807"/>
                      <a:pt x="30" y="815"/>
                      <a:pt x="47" y="815"/>
                    </a:cubicBezTo>
                    <a:cubicBezTo>
                      <a:pt x="61" y="815"/>
                      <a:pt x="74" y="809"/>
                      <a:pt x="83" y="800"/>
                    </a:cubicBezTo>
                    <a:cubicBezTo>
                      <a:pt x="136" y="738"/>
                      <a:pt x="187" y="686"/>
                      <a:pt x="249" y="623"/>
                    </a:cubicBezTo>
                    <a:cubicBezTo>
                      <a:pt x="301" y="561"/>
                      <a:pt x="364" y="510"/>
                      <a:pt x="415" y="447"/>
                    </a:cubicBezTo>
                    <a:cubicBezTo>
                      <a:pt x="540" y="323"/>
                      <a:pt x="643" y="198"/>
                      <a:pt x="758" y="63"/>
                    </a:cubicBezTo>
                    <a:cubicBezTo>
                      <a:pt x="758" y="53"/>
                      <a:pt x="768" y="42"/>
                      <a:pt x="768" y="32"/>
                    </a:cubicBezTo>
                    <a:cubicBezTo>
                      <a:pt x="768" y="32"/>
                      <a:pt x="758" y="22"/>
                      <a:pt x="758" y="12"/>
                    </a:cubicBezTo>
                    <a:cubicBezTo>
                      <a:pt x="747" y="12"/>
                      <a:pt x="737" y="1"/>
                      <a:pt x="726" y="1"/>
                    </a:cubicBez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61"/>
              <p:cNvSpPr/>
              <p:nvPr/>
            </p:nvSpPr>
            <p:spPr>
              <a:xfrm>
                <a:off x="10571938" y="2618488"/>
                <a:ext cx="91487" cy="49147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881" extrusionOk="0">
                    <a:moveTo>
                      <a:pt x="1588" y="1"/>
                    </a:moveTo>
                    <a:cubicBezTo>
                      <a:pt x="1577" y="1"/>
                      <a:pt x="1556" y="11"/>
                      <a:pt x="1547" y="21"/>
                    </a:cubicBezTo>
                    <a:lnTo>
                      <a:pt x="1547" y="32"/>
                    </a:lnTo>
                    <a:cubicBezTo>
                      <a:pt x="1494" y="94"/>
                      <a:pt x="1443" y="146"/>
                      <a:pt x="1391" y="198"/>
                    </a:cubicBezTo>
                    <a:cubicBezTo>
                      <a:pt x="1318" y="270"/>
                      <a:pt x="1245" y="333"/>
                      <a:pt x="1162" y="395"/>
                    </a:cubicBezTo>
                    <a:cubicBezTo>
                      <a:pt x="1017" y="509"/>
                      <a:pt x="862" y="613"/>
                      <a:pt x="685" y="675"/>
                    </a:cubicBezTo>
                    <a:lnTo>
                      <a:pt x="696" y="675"/>
                    </a:lnTo>
                    <a:cubicBezTo>
                      <a:pt x="613" y="706"/>
                      <a:pt x="530" y="738"/>
                      <a:pt x="447" y="748"/>
                    </a:cubicBezTo>
                    <a:cubicBezTo>
                      <a:pt x="426" y="753"/>
                      <a:pt x="405" y="756"/>
                      <a:pt x="383" y="756"/>
                    </a:cubicBezTo>
                    <a:cubicBezTo>
                      <a:pt x="361" y="756"/>
                      <a:pt x="338" y="753"/>
                      <a:pt x="312" y="748"/>
                    </a:cubicBezTo>
                    <a:cubicBezTo>
                      <a:pt x="281" y="748"/>
                      <a:pt x="249" y="738"/>
                      <a:pt x="219" y="727"/>
                    </a:cubicBezTo>
                    <a:cubicBezTo>
                      <a:pt x="187" y="717"/>
                      <a:pt x="166" y="696"/>
                      <a:pt x="136" y="675"/>
                    </a:cubicBezTo>
                    <a:cubicBezTo>
                      <a:pt x="125" y="665"/>
                      <a:pt x="115" y="665"/>
                      <a:pt x="104" y="655"/>
                    </a:cubicBezTo>
                    <a:cubicBezTo>
                      <a:pt x="94" y="639"/>
                      <a:pt x="81" y="631"/>
                      <a:pt x="67" y="631"/>
                    </a:cubicBezTo>
                    <a:cubicBezTo>
                      <a:pt x="53" y="631"/>
                      <a:pt x="37" y="639"/>
                      <a:pt x="21" y="655"/>
                    </a:cubicBezTo>
                    <a:cubicBezTo>
                      <a:pt x="1" y="675"/>
                      <a:pt x="1" y="706"/>
                      <a:pt x="21" y="727"/>
                    </a:cubicBezTo>
                    <a:cubicBezTo>
                      <a:pt x="53" y="758"/>
                      <a:pt x="74" y="779"/>
                      <a:pt x="104" y="800"/>
                    </a:cubicBezTo>
                    <a:cubicBezTo>
                      <a:pt x="136" y="821"/>
                      <a:pt x="177" y="831"/>
                      <a:pt x="208" y="851"/>
                    </a:cubicBezTo>
                    <a:cubicBezTo>
                      <a:pt x="249" y="862"/>
                      <a:pt x="281" y="872"/>
                      <a:pt x="322" y="872"/>
                    </a:cubicBezTo>
                    <a:cubicBezTo>
                      <a:pt x="343" y="877"/>
                      <a:pt x="361" y="880"/>
                      <a:pt x="379" y="880"/>
                    </a:cubicBezTo>
                    <a:cubicBezTo>
                      <a:pt x="397" y="880"/>
                      <a:pt x="415" y="877"/>
                      <a:pt x="436" y="872"/>
                    </a:cubicBezTo>
                    <a:cubicBezTo>
                      <a:pt x="602" y="862"/>
                      <a:pt x="768" y="789"/>
                      <a:pt x="913" y="706"/>
                    </a:cubicBezTo>
                    <a:cubicBezTo>
                      <a:pt x="996" y="665"/>
                      <a:pt x="1069" y="613"/>
                      <a:pt x="1142" y="561"/>
                    </a:cubicBezTo>
                    <a:cubicBezTo>
                      <a:pt x="1215" y="499"/>
                      <a:pt x="1287" y="436"/>
                      <a:pt x="1349" y="385"/>
                    </a:cubicBezTo>
                    <a:cubicBezTo>
                      <a:pt x="1453" y="281"/>
                      <a:pt x="1547" y="187"/>
                      <a:pt x="1630" y="74"/>
                    </a:cubicBezTo>
                    <a:cubicBezTo>
                      <a:pt x="1639" y="53"/>
                      <a:pt x="1630" y="21"/>
                      <a:pt x="1609" y="11"/>
                    </a:cubicBezTo>
                    <a:cubicBezTo>
                      <a:pt x="1609" y="1"/>
                      <a:pt x="1598" y="1"/>
                      <a:pt x="1588" y="1"/>
                    </a:cubicBez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61"/>
              <p:cNvSpPr/>
              <p:nvPr/>
            </p:nvSpPr>
            <p:spPr>
              <a:xfrm>
                <a:off x="10600891" y="2628362"/>
                <a:ext cx="100190" cy="37097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665" extrusionOk="0">
                    <a:moveTo>
                      <a:pt x="1754" y="0"/>
                    </a:moveTo>
                    <a:lnTo>
                      <a:pt x="1535" y="93"/>
                    </a:lnTo>
                    <a:cubicBezTo>
                      <a:pt x="1463" y="125"/>
                      <a:pt x="1390" y="166"/>
                      <a:pt x="1318" y="197"/>
                    </a:cubicBezTo>
                    <a:lnTo>
                      <a:pt x="851" y="415"/>
                    </a:lnTo>
                    <a:lnTo>
                      <a:pt x="862" y="415"/>
                    </a:lnTo>
                    <a:cubicBezTo>
                      <a:pt x="768" y="446"/>
                      <a:pt x="675" y="488"/>
                      <a:pt x="581" y="519"/>
                    </a:cubicBezTo>
                    <a:cubicBezTo>
                      <a:pt x="477" y="550"/>
                      <a:pt x="374" y="571"/>
                      <a:pt x="281" y="591"/>
                    </a:cubicBezTo>
                    <a:lnTo>
                      <a:pt x="270" y="591"/>
                    </a:lnTo>
                    <a:cubicBezTo>
                      <a:pt x="239" y="591"/>
                      <a:pt x="208" y="591"/>
                      <a:pt x="166" y="602"/>
                    </a:cubicBezTo>
                    <a:lnTo>
                      <a:pt x="32" y="602"/>
                    </a:lnTo>
                    <a:cubicBezTo>
                      <a:pt x="21" y="602"/>
                      <a:pt x="0" y="612"/>
                      <a:pt x="0" y="633"/>
                    </a:cubicBezTo>
                    <a:cubicBezTo>
                      <a:pt x="0" y="654"/>
                      <a:pt x="21" y="664"/>
                      <a:pt x="32" y="664"/>
                    </a:cubicBezTo>
                    <a:cubicBezTo>
                      <a:pt x="104" y="664"/>
                      <a:pt x="166" y="664"/>
                      <a:pt x="239" y="654"/>
                    </a:cubicBezTo>
                    <a:cubicBezTo>
                      <a:pt x="301" y="654"/>
                      <a:pt x="374" y="644"/>
                      <a:pt x="447" y="623"/>
                    </a:cubicBezTo>
                    <a:cubicBezTo>
                      <a:pt x="581" y="591"/>
                      <a:pt x="726" y="540"/>
                      <a:pt x="862" y="488"/>
                    </a:cubicBezTo>
                    <a:cubicBezTo>
                      <a:pt x="1037" y="405"/>
                      <a:pt x="1224" y="322"/>
                      <a:pt x="1401" y="229"/>
                    </a:cubicBezTo>
                    <a:lnTo>
                      <a:pt x="1588" y="135"/>
                    </a:lnTo>
                    <a:cubicBezTo>
                      <a:pt x="1650" y="104"/>
                      <a:pt x="1722" y="73"/>
                      <a:pt x="1784" y="42"/>
                    </a:cubicBezTo>
                    <a:cubicBezTo>
                      <a:pt x="1795" y="42"/>
                      <a:pt x="1795" y="31"/>
                      <a:pt x="1795" y="31"/>
                    </a:cubicBezTo>
                    <a:lnTo>
                      <a:pt x="1795" y="21"/>
                    </a:lnTo>
                    <a:cubicBezTo>
                      <a:pt x="1795" y="21"/>
                      <a:pt x="1784" y="10"/>
                      <a:pt x="1784" y="0"/>
                    </a:cubicBez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61"/>
              <p:cNvSpPr/>
              <p:nvPr/>
            </p:nvSpPr>
            <p:spPr>
              <a:xfrm>
                <a:off x="10615897" y="2661332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61"/>
              <p:cNvSpPr/>
              <p:nvPr/>
            </p:nvSpPr>
            <p:spPr>
              <a:xfrm>
                <a:off x="10616511" y="2661332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61"/>
              <p:cNvSpPr/>
              <p:nvPr/>
            </p:nvSpPr>
            <p:spPr>
              <a:xfrm>
                <a:off x="10615897" y="2661332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61"/>
              <p:cNvSpPr/>
              <p:nvPr/>
            </p:nvSpPr>
            <p:spPr>
              <a:xfrm>
                <a:off x="10459697" y="2603426"/>
                <a:ext cx="132545" cy="182361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3269" extrusionOk="0">
                    <a:moveTo>
                      <a:pt x="1100" y="1536"/>
                    </a:moveTo>
                    <a:cubicBezTo>
                      <a:pt x="1120" y="1536"/>
                      <a:pt x="1141" y="1536"/>
                      <a:pt x="1162" y="1547"/>
                    </a:cubicBezTo>
                    <a:cubicBezTo>
                      <a:pt x="1214" y="1557"/>
                      <a:pt x="1266" y="1568"/>
                      <a:pt x="1318" y="1588"/>
                    </a:cubicBezTo>
                    <a:cubicBezTo>
                      <a:pt x="1380" y="1619"/>
                      <a:pt x="1442" y="1661"/>
                      <a:pt x="1505" y="1713"/>
                    </a:cubicBezTo>
                    <a:cubicBezTo>
                      <a:pt x="1567" y="1764"/>
                      <a:pt x="1629" y="1827"/>
                      <a:pt x="1681" y="1900"/>
                    </a:cubicBezTo>
                    <a:cubicBezTo>
                      <a:pt x="1722" y="1951"/>
                      <a:pt x="1754" y="2013"/>
                      <a:pt x="1774" y="2076"/>
                    </a:cubicBezTo>
                    <a:cubicBezTo>
                      <a:pt x="1795" y="2117"/>
                      <a:pt x="1805" y="2159"/>
                      <a:pt x="1805" y="2200"/>
                    </a:cubicBezTo>
                    <a:lnTo>
                      <a:pt x="1805" y="2304"/>
                    </a:lnTo>
                    <a:cubicBezTo>
                      <a:pt x="1795" y="2335"/>
                      <a:pt x="1784" y="2377"/>
                      <a:pt x="1764" y="2418"/>
                    </a:cubicBezTo>
                    <a:cubicBezTo>
                      <a:pt x="1754" y="2439"/>
                      <a:pt x="1743" y="2460"/>
                      <a:pt x="1722" y="2481"/>
                    </a:cubicBezTo>
                    <a:cubicBezTo>
                      <a:pt x="1722" y="2491"/>
                      <a:pt x="1712" y="2501"/>
                      <a:pt x="1701" y="2511"/>
                    </a:cubicBezTo>
                    <a:cubicBezTo>
                      <a:pt x="1691" y="2511"/>
                      <a:pt x="1691" y="2522"/>
                      <a:pt x="1681" y="2522"/>
                    </a:cubicBezTo>
                    <a:lnTo>
                      <a:pt x="1660" y="2522"/>
                    </a:lnTo>
                    <a:lnTo>
                      <a:pt x="1650" y="2532"/>
                    </a:lnTo>
                    <a:lnTo>
                      <a:pt x="1650" y="2522"/>
                    </a:lnTo>
                    <a:lnTo>
                      <a:pt x="1618" y="2522"/>
                    </a:lnTo>
                    <a:cubicBezTo>
                      <a:pt x="1598" y="2522"/>
                      <a:pt x="1577" y="2511"/>
                      <a:pt x="1556" y="2501"/>
                    </a:cubicBezTo>
                    <a:cubicBezTo>
                      <a:pt x="1515" y="2481"/>
                      <a:pt x="1473" y="2460"/>
                      <a:pt x="1432" y="2418"/>
                    </a:cubicBezTo>
                    <a:cubicBezTo>
                      <a:pt x="1339" y="2345"/>
                      <a:pt x="1245" y="2252"/>
                      <a:pt x="1152" y="2128"/>
                    </a:cubicBezTo>
                    <a:cubicBezTo>
                      <a:pt x="1110" y="2066"/>
                      <a:pt x="1058" y="1993"/>
                      <a:pt x="1027" y="1900"/>
                    </a:cubicBezTo>
                    <a:lnTo>
                      <a:pt x="996" y="1868"/>
                    </a:lnTo>
                    <a:cubicBezTo>
                      <a:pt x="1007" y="1847"/>
                      <a:pt x="1007" y="1837"/>
                      <a:pt x="1017" y="1817"/>
                    </a:cubicBezTo>
                    <a:cubicBezTo>
                      <a:pt x="1058" y="1723"/>
                      <a:pt x="1079" y="1630"/>
                      <a:pt x="1100" y="1536"/>
                    </a:cubicBezTo>
                    <a:close/>
                    <a:moveTo>
                      <a:pt x="1577" y="1"/>
                    </a:moveTo>
                    <a:cubicBezTo>
                      <a:pt x="1577" y="1"/>
                      <a:pt x="1567" y="1"/>
                      <a:pt x="1556" y="12"/>
                    </a:cubicBezTo>
                    <a:cubicBezTo>
                      <a:pt x="1505" y="63"/>
                      <a:pt x="1463" y="125"/>
                      <a:pt x="1411" y="188"/>
                    </a:cubicBezTo>
                    <a:cubicBezTo>
                      <a:pt x="1359" y="250"/>
                      <a:pt x="1318" y="323"/>
                      <a:pt x="1266" y="395"/>
                    </a:cubicBezTo>
                    <a:cubicBezTo>
                      <a:pt x="1266" y="406"/>
                      <a:pt x="1256" y="416"/>
                      <a:pt x="1256" y="427"/>
                    </a:cubicBezTo>
                    <a:cubicBezTo>
                      <a:pt x="1235" y="468"/>
                      <a:pt x="1203" y="510"/>
                      <a:pt x="1173" y="561"/>
                    </a:cubicBezTo>
                    <a:cubicBezTo>
                      <a:pt x="1173" y="572"/>
                      <a:pt x="1173" y="593"/>
                      <a:pt x="1183" y="603"/>
                    </a:cubicBezTo>
                    <a:lnTo>
                      <a:pt x="1203" y="603"/>
                    </a:lnTo>
                    <a:cubicBezTo>
                      <a:pt x="1214" y="603"/>
                      <a:pt x="1224" y="603"/>
                      <a:pt x="1224" y="593"/>
                    </a:cubicBezTo>
                    <a:lnTo>
                      <a:pt x="1349" y="406"/>
                    </a:lnTo>
                    <a:lnTo>
                      <a:pt x="1401" y="323"/>
                    </a:lnTo>
                    <a:lnTo>
                      <a:pt x="1339" y="447"/>
                    </a:lnTo>
                    <a:cubicBezTo>
                      <a:pt x="1245" y="623"/>
                      <a:pt x="1141" y="821"/>
                      <a:pt x="1069" y="1018"/>
                    </a:cubicBezTo>
                    <a:lnTo>
                      <a:pt x="1048" y="1059"/>
                    </a:lnTo>
                    <a:cubicBezTo>
                      <a:pt x="1048" y="1070"/>
                      <a:pt x="1037" y="1080"/>
                      <a:pt x="1037" y="1091"/>
                    </a:cubicBezTo>
                    <a:lnTo>
                      <a:pt x="1037" y="1111"/>
                    </a:lnTo>
                    <a:cubicBezTo>
                      <a:pt x="996" y="1236"/>
                      <a:pt x="975" y="1360"/>
                      <a:pt x="965" y="1485"/>
                    </a:cubicBezTo>
                    <a:cubicBezTo>
                      <a:pt x="965" y="1526"/>
                      <a:pt x="954" y="1568"/>
                      <a:pt x="954" y="1609"/>
                    </a:cubicBezTo>
                    <a:lnTo>
                      <a:pt x="954" y="1651"/>
                    </a:lnTo>
                    <a:lnTo>
                      <a:pt x="954" y="1692"/>
                    </a:lnTo>
                    <a:cubicBezTo>
                      <a:pt x="954" y="1744"/>
                      <a:pt x="945" y="1806"/>
                      <a:pt x="934" y="1868"/>
                    </a:cubicBezTo>
                    <a:cubicBezTo>
                      <a:pt x="924" y="1951"/>
                      <a:pt x="903" y="2024"/>
                      <a:pt x="871" y="2076"/>
                    </a:cubicBezTo>
                    <a:cubicBezTo>
                      <a:pt x="871" y="2086"/>
                      <a:pt x="862" y="2107"/>
                      <a:pt x="851" y="2117"/>
                    </a:cubicBezTo>
                    <a:lnTo>
                      <a:pt x="862" y="2107"/>
                    </a:lnTo>
                    <a:cubicBezTo>
                      <a:pt x="924" y="2179"/>
                      <a:pt x="996" y="2262"/>
                      <a:pt x="1058" y="2356"/>
                    </a:cubicBezTo>
                    <a:cubicBezTo>
                      <a:pt x="1120" y="2439"/>
                      <a:pt x="1173" y="2532"/>
                      <a:pt x="1203" y="2615"/>
                    </a:cubicBezTo>
                    <a:cubicBezTo>
                      <a:pt x="1224" y="2667"/>
                      <a:pt x="1235" y="2709"/>
                      <a:pt x="1245" y="2750"/>
                    </a:cubicBezTo>
                    <a:cubicBezTo>
                      <a:pt x="1245" y="2781"/>
                      <a:pt x="1245" y="2802"/>
                      <a:pt x="1235" y="2833"/>
                    </a:cubicBezTo>
                    <a:cubicBezTo>
                      <a:pt x="1235" y="2854"/>
                      <a:pt x="1224" y="2875"/>
                      <a:pt x="1214" y="2895"/>
                    </a:cubicBezTo>
                    <a:lnTo>
                      <a:pt x="1183" y="2958"/>
                    </a:lnTo>
                    <a:cubicBezTo>
                      <a:pt x="1152" y="2978"/>
                      <a:pt x="1131" y="3009"/>
                      <a:pt x="1110" y="3030"/>
                    </a:cubicBezTo>
                    <a:lnTo>
                      <a:pt x="1048" y="3061"/>
                    </a:lnTo>
                    <a:cubicBezTo>
                      <a:pt x="1037" y="3061"/>
                      <a:pt x="1017" y="3071"/>
                      <a:pt x="1007" y="3071"/>
                    </a:cubicBezTo>
                    <a:lnTo>
                      <a:pt x="965" y="3071"/>
                    </a:lnTo>
                    <a:cubicBezTo>
                      <a:pt x="945" y="3061"/>
                      <a:pt x="934" y="3061"/>
                      <a:pt x="913" y="3051"/>
                    </a:cubicBezTo>
                    <a:cubicBezTo>
                      <a:pt x="892" y="3041"/>
                      <a:pt x="862" y="3020"/>
                      <a:pt x="841" y="3009"/>
                    </a:cubicBezTo>
                    <a:cubicBezTo>
                      <a:pt x="799" y="2968"/>
                      <a:pt x="758" y="2916"/>
                      <a:pt x="716" y="2864"/>
                    </a:cubicBezTo>
                    <a:cubicBezTo>
                      <a:pt x="643" y="2771"/>
                      <a:pt x="592" y="2657"/>
                      <a:pt x="540" y="2532"/>
                    </a:cubicBezTo>
                    <a:cubicBezTo>
                      <a:pt x="509" y="2460"/>
                      <a:pt x="488" y="2387"/>
                      <a:pt x="477" y="2325"/>
                    </a:cubicBezTo>
                    <a:lnTo>
                      <a:pt x="509" y="2325"/>
                    </a:lnTo>
                    <a:cubicBezTo>
                      <a:pt x="560" y="2325"/>
                      <a:pt x="602" y="2315"/>
                      <a:pt x="654" y="2294"/>
                    </a:cubicBezTo>
                    <a:cubicBezTo>
                      <a:pt x="685" y="2273"/>
                      <a:pt x="726" y="2252"/>
                      <a:pt x="758" y="2221"/>
                    </a:cubicBezTo>
                    <a:lnTo>
                      <a:pt x="758" y="2221"/>
                    </a:lnTo>
                    <a:cubicBezTo>
                      <a:pt x="747" y="2232"/>
                      <a:pt x="737" y="2232"/>
                      <a:pt x="716" y="2242"/>
                    </a:cubicBezTo>
                    <a:cubicBezTo>
                      <a:pt x="706" y="2252"/>
                      <a:pt x="675" y="2252"/>
                      <a:pt x="654" y="2262"/>
                    </a:cubicBezTo>
                    <a:lnTo>
                      <a:pt x="623" y="2262"/>
                    </a:lnTo>
                    <a:cubicBezTo>
                      <a:pt x="602" y="2262"/>
                      <a:pt x="571" y="2262"/>
                      <a:pt x="550" y="2252"/>
                    </a:cubicBezTo>
                    <a:cubicBezTo>
                      <a:pt x="498" y="2242"/>
                      <a:pt x="447" y="2232"/>
                      <a:pt x="384" y="2200"/>
                    </a:cubicBezTo>
                    <a:cubicBezTo>
                      <a:pt x="343" y="2179"/>
                      <a:pt x="301" y="2159"/>
                      <a:pt x="270" y="2128"/>
                    </a:cubicBezTo>
                    <a:cubicBezTo>
                      <a:pt x="218" y="2086"/>
                      <a:pt x="177" y="2045"/>
                      <a:pt x="145" y="2003"/>
                    </a:cubicBezTo>
                    <a:cubicBezTo>
                      <a:pt x="115" y="1951"/>
                      <a:pt x="73" y="1889"/>
                      <a:pt x="52" y="1827"/>
                    </a:cubicBezTo>
                    <a:cubicBezTo>
                      <a:pt x="32" y="1764"/>
                      <a:pt x="11" y="1702"/>
                      <a:pt x="0" y="1640"/>
                    </a:cubicBezTo>
                    <a:lnTo>
                      <a:pt x="0" y="1640"/>
                    </a:lnTo>
                    <a:cubicBezTo>
                      <a:pt x="0" y="1754"/>
                      <a:pt x="21" y="1858"/>
                      <a:pt x="62" y="1962"/>
                    </a:cubicBezTo>
                    <a:cubicBezTo>
                      <a:pt x="83" y="2024"/>
                      <a:pt x="125" y="2086"/>
                      <a:pt x="166" y="2138"/>
                    </a:cubicBezTo>
                    <a:cubicBezTo>
                      <a:pt x="198" y="2169"/>
                      <a:pt x="228" y="2200"/>
                      <a:pt x="270" y="2232"/>
                    </a:cubicBezTo>
                    <a:cubicBezTo>
                      <a:pt x="270" y="2315"/>
                      <a:pt x="291" y="2387"/>
                      <a:pt x="301" y="2449"/>
                    </a:cubicBezTo>
                    <a:cubicBezTo>
                      <a:pt x="332" y="2553"/>
                      <a:pt x="374" y="2667"/>
                      <a:pt x="426" y="2781"/>
                    </a:cubicBezTo>
                    <a:cubicBezTo>
                      <a:pt x="477" y="2885"/>
                      <a:pt x="550" y="2988"/>
                      <a:pt x="623" y="3071"/>
                    </a:cubicBezTo>
                    <a:cubicBezTo>
                      <a:pt x="696" y="3154"/>
                      <a:pt x="789" y="3217"/>
                      <a:pt x="871" y="3248"/>
                    </a:cubicBezTo>
                    <a:cubicBezTo>
                      <a:pt x="913" y="3269"/>
                      <a:pt x="945" y="3269"/>
                      <a:pt x="986" y="3269"/>
                    </a:cubicBezTo>
                    <a:cubicBezTo>
                      <a:pt x="1193" y="3269"/>
                      <a:pt x="1359" y="3092"/>
                      <a:pt x="1422" y="2926"/>
                    </a:cubicBezTo>
                    <a:cubicBezTo>
                      <a:pt x="1442" y="2875"/>
                      <a:pt x="1442" y="2813"/>
                      <a:pt x="1442" y="2750"/>
                    </a:cubicBezTo>
                    <a:cubicBezTo>
                      <a:pt x="1442" y="2719"/>
                      <a:pt x="1432" y="2688"/>
                      <a:pt x="1432" y="2667"/>
                    </a:cubicBezTo>
                    <a:lnTo>
                      <a:pt x="1432" y="2667"/>
                    </a:lnTo>
                    <a:cubicBezTo>
                      <a:pt x="1505" y="2709"/>
                      <a:pt x="1577" y="2730"/>
                      <a:pt x="1650" y="2730"/>
                    </a:cubicBezTo>
                    <a:cubicBezTo>
                      <a:pt x="1701" y="2730"/>
                      <a:pt x="1754" y="2719"/>
                      <a:pt x="1795" y="2688"/>
                    </a:cubicBezTo>
                    <a:cubicBezTo>
                      <a:pt x="1888" y="2636"/>
                      <a:pt x="1950" y="2532"/>
                      <a:pt x="1992" y="2377"/>
                    </a:cubicBezTo>
                    <a:cubicBezTo>
                      <a:pt x="2003" y="2356"/>
                      <a:pt x="2003" y="2325"/>
                      <a:pt x="2003" y="2294"/>
                    </a:cubicBezTo>
                    <a:cubicBezTo>
                      <a:pt x="2106" y="2273"/>
                      <a:pt x="2189" y="2242"/>
                      <a:pt x="2252" y="2179"/>
                    </a:cubicBezTo>
                    <a:cubicBezTo>
                      <a:pt x="2293" y="2138"/>
                      <a:pt x="2324" y="2086"/>
                      <a:pt x="2355" y="2013"/>
                    </a:cubicBezTo>
                    <a:cubicBezTo>
                      <a:pt x="2376" y="1972"/>
                      <a:pt x="2376" y="1910"/>
                      <a:pt x="2376" y="1837"/>
                    </a:cubicBezTo>
                    <a:cubicBezTo>
                      <a:pt x="2376" y="1775"/>
                      <a:pt x="2365" y="1713"/>
                      <a:pt x="2344" y="1640"/>
                    </a:cubicBezTo>
                    <a:cubicBezTo>
                      <a:pt x="2314" y="1526"/>
                      <a:pt x="2252" y="1402"/>
                      <a:pt x="2169" y="1277"/>
                    </a:cubicBezTo>
                    <a:cubicBezTo>
                      <a:pt x="2086" y="1153"/>
                      <a:pt x="2003" y="1059"/>
                      <a:pt x="1909" y="997"/>
                    </a:cubicBezTo>
                    <a:cubicBezTo>
                      <a:pt x="1837" y="935"/>
                      <a:pt x="1722" y="893"/>
                      <a:pt x="1598" y="872"/>
                    </a:cubicBezTo>
                    <a:cubicBezTo>
                      <a:pt x="1567" y="862"/>
                      <a:pt x="1535" y="862"/>
                      <a:pt x="1505" y="862"/>
                    </a:cubicBezTo>
                    <a:cubicBezTo>
                      <a:pt x="1463" y="862"/>
                      <a:pt x="1411" y="872"/>
                      <a:pt x="1359" y="883"/>
                    </a:cubicBezTo>
                    <a:cubicBezTo>
                      <a:pt x="1349" y="893"/>
                      <a:pt x="1339" y="904"/>
                      <a:pt x="1328" y="925"/>
                    </a:cubicBezTo>
                    <a:cubicBezTo>
                      <a:pt x="1318" y="935"/>
                      <a:pt x="1318" y="945"/>
                      <a:pt x="1307" y="945"/>
                    </a:cubicBezTo>
                    <a:lnTo>
                      <a:pt x="1307" y="955"/>
                    </a:lnTo>
                    <a:cubicBezTo>
                      <a:pt x="1297" y="966"/>
                      <a:pt x="1286" y="966"/>
                      <a:pt x="1276" y="966"/>
                    </a:cubicBezTo>
                    <a:cubicBezTo>
                      <a:pt x="1276" y="966"/>
                      <a:pt x="1276" y="976"/>
                      <a:pt x="1266" y="976"/>
                    </a:cubicBezTo>
                    <a:lnTo>
                      <a:pt x="1256" y="976"/>
                    </a:lnTo>
                    <a:cubicBezTo>
                      <a:pt x="1235" y="966"/>
                      <a:pt x="1214" y="966"/>
                      <a:pt x="1193" y="966"/>
                    </a:cubicBezTo>
                    <a:cubicBezTo>
                      <a:pt x="1193" y="966"/>
                      <a:pt x="1183" y="966"/>
                      <a:pt x="1183" y="955"/>
                    </a:cubicBezTo>
                    <a:cubicBezTo>
                      <a:pt x="1162" y="955"/>
                      <a:pt x="1152" y="935"/>
                      <a:pt x="1162" y="914"/>
                    </a:cubicBezTo>
                    <a:cubicBezTo>
                      <a:pt x="1214" y="738"/>
                      <a:pt x="1297" y="572"/>
                      <a:pt x="1390" y="406"/>
                    </a:cubicBezTo>
                    <a:cubicBezTo>
                      <a:pt x="1473" y="281"/>
                      <a:pt x="1556" y="146"/>
                      <a:pt x="1639" y="22"/>
                    </a:cubicBezTo>
                    <a:lnTo>
                      <a:pt x="1639" y="22"/>
                    </a:lnTo>
                    <a:lnTo>
                      <a:pt x="1618" y="42"/>
                    </a:lnTo>
                    <a:lnTo>
                      <a:pt x="1618" y="22"/>
                    </a:lnTo>
                    <a:cubicBezTo>
                      <a:pt x="1608" y="12"/>
                      <a:pt x="1608" y="12"/>
                      <a:pt x="1598" y="12"/>
                    </a:cubicBezTo>
                    <a:cubicBezTo>
                      <a:pt x="1598" y="1"/>
                      <a:pt x="1588" y="1"/>
                      <a:pt x="1577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61"/>
              <p:cNvSpPr/>
              <p:nvPr/>
            </p:nvSpPr>
            <p:spPr>
              <a:xfrm>
                <a:off x="10533167" y="2654972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61"/>
              <p:cNvSpPr/>
              <p:nvPr/>
            </p:nvSpPr>
            <p:spPr>
              <a:xfrm>
                <a:off x="10511745" y="2681582"/>
                <a:ext cx="51601" cy="66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184" extrusionOk="0">
                    <a:moveTo>
                      <a:pt x="219" y="1"/>
                    </a:moveTo>
                    <a:cubicBezTo>
                      <a:pt x="198" y="1"/>
                      <a:pt x="187" y="1"/>
                      <a:pt x="167" y="11"/>
                    </a:cubicBezTo>
                    <a:cubicBezTo>
                      <a:pt x="146" y="22"/>
                      <a:pt x="136" y="42"/>
                      <a:pt x="125" y="73"/>
                    </a:cubicBezTo>
                    <a:cubicBezTo>
                      <a:pt x="115" y="94"/>
                      <a:pt x="125" y="125"/>
                      <a:pt x="136" y="146"/>
                    </a:cubicBezTo>
                    <a:cubicBezTo>
                      <a:pt x="146" y="167"/>
                      <a:pt x="146" y="197"/>
                      <a:pt x="167" y="218"/>
                    </a:cubicBezTo>
                    <a:cubicBezTo>
                      <a:pt x="148" y="209"/>
                      <a:pt x="128" y="204"/>
                      <a:pt x="108" y="204"/>
                    </a:cubicBezTo>
                    <a:cubicBezTo>
                      <a:pt x="83" y="204"/>
                      <a:pt x="60" y="212"/>
                      <a:pt x="42" y="229"/>
                    </a:cubicBezTo>
                    <a:cubicBezTo>
                      <a:pt x="42" y="239"/>
                      <a:pt x="32" y="239"/>
                      <a:pt x="32" y="250"/>
                    </a:cubicBezTo>
                    <a:lnTo>
                      <a:pt x="21" y="250"/>
                    </a:lnTo>
                    <a:lnTo>
                      <a:pt x="21" y="291"/>
                    </a:lnTo>
                    <a:cubicBezTo>
                      <a:pt x="21" y="343"/>
                      <a:pt x="12" y="405"/>
                      <a:pt x="1" y="467"/>
                    </a:cubicBezTo>
                    <a:lnTo>
                      <a:pt x="1" y="488"/>
                    </a:lnTo>
                    <a:cubicBezTo>
                      <a:pt x="177" y="727"/>
                      <a:pt x="385" y="934"/>
                      <a:pt x="582" y="1152"/>
                    </a:cubicBezTo>
                    <a:cubicBezTo>
                      <a:pt x="602" y="1172"/>
                      <a:pt x="630" y="1183"/>
                      <a:pt x="659" y="1183"/>
                    </a:cubicBezTo>
                    <a:cubicBezTo>
                      <a:pt x="675" y="1183"/>
                      <a:pt x="691" y="1180"/>
                      <a:pt x="706" y="1173"/>
                    </a:cubicBezTo>
                    <a:cubicBezTo>
                      <a:pt x="717" y="1173"/>
                      <a:pt x="717" y="1163"/>
                      <a:pt x="727" y="1163"/>
                    </a:cubicBezTo>
                    <a:cubicBezTo>
                      <a:pt x="738" y="1173"/>
                      <a:pt x="758" y="1173"/>
                      <a:pt x="768" y="1173"/>
                    </a:cubicBezTo>
                    <a:cubicBezTo>
                      <a:pt x="789" y="1173"/>
                      <a:pt x="831" y="1163"/>
                      <a:pt x="841" y="1142"/>
                    </a:cubicBezTo>
                    <a:lnTo>
                      <a:pt x="883" y="1100"/>
                    </a:lnTo>
                    <a:cubicBezTo>
                      <a:pt x="893" y="1080"/>
                      <a:pt x="893" y="1059"/>
                      <a:pt x="904" y="1038"/>
                    </a:cubicBezTo>
                    <a:cubicBezTo>
                      <a:pt x="914" y="986"/>
                      <a:pt x="924" y="934"/>
                      <a:pt x="914" y="882"/>
                    </a:cubicBezTo>
                    <a:cubicBezTo>
                      <a:pt x="914" y="799"/>
                      <a:pt x="893" y="706"/>
                      <a:pt x="851" y="633"/>
                    </a:cubicBezTo>
                    <a:cubicBezTo>
                      <a:pt x="841" y="571"/>
                      <a:pt x="821" y="519"/>
                      <a:pt x="800" y="467"/>
                    </a:cubicBezTo>
                    <a:cubicBezTo>
                      <a:pt x="738" y="312"/>
                      <a:pt x="634" y="156"/>
                      <a:pt x="478" y="105"/>
                    </a:cubicBezTo>
                    <a:cubicBezTo>
                      <a:pt x="470" y="102"/>
                      <a:pt x="461" y="100"/>
                      <a:pt x="451" y="100"/>
                    </a:cubicBezTo>
                    <a:cubicBezTo>
                      <a:pt x="426" y="100"/>
                      <a:pt x="400" y="110"/>
                      <a:pt x="385" y="125"/>
                    </a:cubicBezTo>
                    <a:lnTo>
                      <a:pt x="291" y="31"/>
                    </a:lnTo>
                    <a:cubicBezTo>
                      <a:pt x="270" y="11"/>
                      <a:pt x="250" y="1"/>
                      <a:pt x="219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61"/>
              <p:cNvSpPr/>
              <p:nvPr/>
            </p:nvSpPr>
            <p:spPr>
              <a:xfrm>
                <a:off x="10482848" y="2718010"/>
                <a:ext cx="52717" cy="60304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081" extrusionOk="0">
                    <a:moveTo>
                      <a:pt x="467" y="1"/>
                    </a:moveTo>
                    <a:cubicBezTo>
                      <a:pt x="467" y="12"/>
                      <a:pt x="467" y="22"/>
                      <a:pt x="456" y="22"/>
                    </a:cubicBezTo>
                    <a:cubicBezTo>
                      <a:pt x="447" y="53"/>
                      <a:pt x="426" y="84"/>
                      <a:pt x="405" y="115"/>
                    </a:cubicBezTo>
                    <a:cubicBezTo>
                      <a:pt x="394" y="136"/>
                      <a:pt x="374" y="146"/>
                      <a:pt x="353" y="157"/>
                    </a:cubicBezTo>
                    <a:cubicBezTo>
                      <a:pt x="343" y="167"/>
                      <a:pt x="322" y="178"/>
                      <a:pt x="301" y="188"/>
                    </a:cubicBezTo>
                    <a:cubicBezTo>
                      <a:pt x="291" y="198"/>
                      <a:pt x="260" y="198"/>
                      <a:pt x="239" y="208"/>
                    </a:cubicBezTo>
                    <a:lnTo>
                      <a:pt x="208" y="208"/>
                    </a:lnTo>
                    <a:cubicBezTo>
                      <a:pt x="187" y="208"/>
                      <a:pt x="156" y="208"/>
                      <a:pt x="135" y="198"/>
                    </a:cubicBezTo>
                    <a:cubicBezTo>
                      <a:pt x="94" y="188"/>
                      <a:pt x="52" y="178"/>
                      <a:pt x="0" y="167"/>
                    </a:cubicBezTo>
                    <a:lnTo>
                      <a:pt x="0" y="167"/>
                    </a:lnTo>
                    <a:cubicBezTo>
                      <a:pt x="0" y="188"/>
                      <a:pt x="11" y="208"/>
                      <a:pt x="11" y="229"/>
                    </a:cubicBezTo>
                    <a:cubicBezTo>
                      <a:pt x="11" y="261"/>
                      <a:pt x="21" y="302"/>
                      <a:pt x="32" y="344"/>
                    </a:cubicBezTo>
                    <a:cubicBezTo>
                      <a:pt x="62" y="457"/>
                      <a:pt x="104" y="561"/>
                      <a:pt x="145" y="665"/>
                    </a:cubicBezTo>
                    <a:cubicBezTo>
                      <a:pt x="187" y="768"/>
                      <a:pt x="239" y="872"/>
                      <a:pt x="311" y="955"/>
                    </a:cubicBezTo>
                    <a:cubicBezTo>
                      <a:pt x="360" y="1023"/>
                      <a:pt x="434" y="1081"/>
                      <a:pt x="511" y="1081"/>
                    </a:cubicBezTo>
                    <a:cubicBezTo>
                      <a:pt x="517" y="1081"/>
                      <a:pt x="523" y="1080"/>
                      <a:pt x="530" y="1080"/>
                    </a:cubicBezTo>
                    <a:cubicBezTo>
                      <a:pt x="592" y="1080"/>
                      <a:pt x="654" y="1049"/>
                      <a:pt x="695" y="1007"/>
                    </a:cubicBezTo>
                    <a:lnTo>
                      <a:pt x="705" y="1007"/>
                    </a:lnTo>
                    <a:cubicBezTo>
                      <a:pt x="758" y="1007"/>
                      <a:pt x="799" y="976"/>
                      <a:pt x="841" y="945"/>
                    </a:cubicBezTo>
                    <a:cubicBezTo>
                      <a:pt x="871" y="914"/>
                      <a:pt x="903" y="872"/>
                      <a:pt x="913" y="821"/>
                    </a:cubicBezTo>
                    <a:cubicBezTo>
                      <a:pt x="944" y="717"/>
                      <a:pt x="903" y="603"/>
                      <a:pt x="861" y="510"/>
                    </a:cubicBezTo>
                    <a:cubicBezTo>
                      <a:pt x="841" y="457"/>
                      <a:pt x="809" y="406"/>
                      <a:pt x="778" y="354"/>
                    </a:cubicBezTo>
                    <a:cubicBezTo>
                      <a:pt x="747" y="281"/>
                      <a:pt x="705" y="219"/>
                      <a:pt x="664" y="167"/>
                    </a:cubicBezTo>
                    <a:cubicBezTo>
                      <a:pt x="612" y="105"/>
                      <a:pt x="560" y="63"/>
                      <a:pt x="509" y="22"/>
                    </a:cubicBezTo>
                    <a:cubicBezTo>
                      <a:pt x="498" y="12"/>
                      <a:pt x="477" y="12"/>
                      <a:pt x="467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61"/>
              <p:cNvSpPr/>
              <p:nvPr/>
            </p:nvSpPr>
            <p:spPr>
              <a:xfrm>
                <a:off x="10455067" y="2650342"/>
                <a:ext cx="78713" cy="8418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509" extrusionOk="0">
                    <a:moveTo>
                      <a:pt x="1266" y="1"/>
                    </a:moveTo>
                    <a:cubicBezTo>
                      <a:pt x="1245" y="21"/>
                      <a:pt x="1224" y="42"/>
                      <a:pt x="1214" y="73"/>
                    </a:cubicBezTo>
                    <a:cubicBezTo>
                      <a:pt x="1193" y="333"/>
                      <a:pt x="1162" y="612"/>
                      <a:pt x="1079" y="861"/>
                    </a:cubicBezTo>
                    <a:cubicBezTo>
                      <a:pt x="1058" y="903"/>
                      <a:pt x="1048" y="944"/>
                      <a:pt x="1028" y="986"/>
                    </a:cubicBezTo>
                    <a:cubicBezTo>
                      <a:pt x="1028" y="996"/>
                      <a:pt x="1017" y="1006"/>
                      <a:pt x="1017" y="1027"/>
                    </a:cubicBezTo>
                    <a:cubicBezTo>
                      <a:pt x="1007" y="1110"/>
                      <a:pt x="986" y="1183"/>
                      <a:pt x="954" y="1235"/>
                    </a:cubicBezTo>
                    <a:cubicBezTo>
                      <a:pt x="945" y="1266"/>
                      <a:pt x="924" y="1297"/>
                      <a:pt x="903" y="1328"/>
                    </a:cubicBezTo>
                    <a:cubicBezTo>
                      <a:pt x="892" y="1349"/>
                      <a:pt x="872" y="1359"/>
                      <a:pt x="851" y="1370"/>
                    </a:cubicBezTo>
                    <a:cubicBezTo>
                      <a:pt x="841" y="1380"/>
                      <a:pt x="820" y="1391"/>
                      <a:pt x="799" y="1401"/>
                    </a:cubicBezTo>
                    <a:cubicBezTo>
                      <a:pt x="789" y="1411"/>
                      <a:pt x="758" y="1411"/>
                      <a:pt x="737" y="1421"/>
                    </a:cubicBezTo>
                    <a:lnTo>
                      <a:pt x="706" y="1421"/>
                    </a:lnTo>
                    <a:cubicBezTo>
                      <a:pt x="685" y="1421"/>
                      <a:pt x="654" y="1421"/>
                      <a:pt x="633" y="1411"/>
                    </a:cubicBezTo>
                    <a:cubicBezTo>
                      <a:pt x="581" y="1401"/>
                      <a:pt x="530" y="1391"/>
                      <a:pt x="467" y="1359"/>
                    </a:cubicBezTo>
                    <a:cubicBezTo>
                      <a:pt x="426" y="1338"/>
                      <a:pt x="384" y="1318"/>
                      <a:pt x="353" y="1287"/>
                    </a:cubicBezTo>
                    <a:cubicBezTo>
                      <a:pt x="301" y="1245"/>
                      <a:pt x="260" y="1204"/>
                      <a:pt x="228" y="1162"/>
                    </a:cubicBezTo>
                    <a:cubicBezTo>
                      <a:pt x="198" y="1110"/>
                      <a:pt x="156" y="1048"/>
                      <a:pt x="135" y="986"/>
                    </a:cubicBezTo>
                    <a:cubicBezTo>
                      <a:pt x="104" y="903"/>
                      <a:pt x="83" y="820"/>
                      <a:pt x="73" y="737"/>
                    </a:cubicBezTo>
                    <a:cubicBezTo>
                      <a:pt x="73" y="644"/>
                      <a:pt x="73" y="550"/>
                      <a:pt x="83" y="446"/>
                    </a:cubicBezTo>
                    <a:cubicBezTo>
                      <a:pt x="104" y="363"/>
                      <a:pt x="125" y="280"/>
                      <a:pt x="166" y="197"/>
                    </a:cubicBezTo>
                    <a:cubicBezTo>
                      <a:pt x="166" y="187"/>
                      <a:pt x="166" y="167"/>
                      <a:pt x="145" y="146"/>
                    </a:cubicBezTo>
                    <a:cubicBezTo>
                      <a:pt x="104" y="250"/>
                      <a:pt x="62" y="353"/>
                      <a:pt x="42" y="467"/>
                    </a:cubicBezTo>
                    <a:cubicBezTo>
                      <a:pt x="11" y="582"/>
                      <a:pt x="0" y="716"/>
                      <a:pt x="21" y="840"/>
                    </a:cubicBezTo>
                    <a:cubicBezTo>
                      <a:pt x="32" y="976"/>
                      <a:pt x="83" y="1121"/>
                      <a:pt x="156" y="1235"/>
                    </a:cubicBezTo>
                    <a:cubicBezTo>
                      <a:pt x="198" y="1297"/>
                      <a:pt x="239" y="1349"/>
                      <a:pt x="291" y="1391"/>
                    </a:cubicBezTo>
                    <a:cubicBezTo>
                      <a:pt x="343" y="1432"/>
                      <a:pt x="405" y="1463"/>
                      <a:pt x="477" y="1484"/>
                    </a:cubicBezTo>
                    <a:cubicBezTo>
                      <a:pt x="523" y="1499"/>
                      <a:pt x="574" y="1509"/>
                      <a:pt x="623" y="1509"/>
                    </a:cubicBezTo>
                    <a:cubicBezTo>
                      <a:pt x="640" y="1509"/>
                      <a:pt x="658" y="1507"/>
                      <a:pt x="675" y="1504"/>
                    </a:cubicBezTo>
                    <a:cubicBezTo>
                      <a:pt x="747" y="1494"/>
                      <a:pt x="809" y="1463"/>
                      <a:pt x="882" y="1432"/>
                    </a:cubicBezTo>
                    <a:cubicBezTo>
                      <a:pt x="986" y="1380"/>
                      <a:pt x="1069" y="1287"/>
                      <a:pt x="1141" y="1183"/>
                    </a:cubicBezTo>
                    <a:cubicBezTo>
                      <a:pt x="1214" y="1079"/>
                      <a:pt x="1256" y="955"/>
                      <a:pt x="1297" y="830"/>
                    </a:cubicBezTo>
                    <a:cubicBezTo>
                      <a:pt x="1369" y="602"/>
                      <a:pt x="1390" y="353"/>
                      <a:pt x="1411" y="114"/>
                    </a:cubicBezTo>
                    <a:lnTo>
                      <a:pt x="1411" y="84"/>
                    </a:lnTo>
                    <a:cubicBezTo>
                      <a:pt x="1401" y="94"/>
                      <a:pt x="1401" y="104"/>
                      <a:pt x="1390" y="104"/>
                    </a:cubicBezTo>
                    <a:lnTo>
                      <a:pt x="1390" y="114"/>
                    </a:lnTo>
                    <a:cubicBezTo>
                      <a:pt x="1380" y="125"/>
                      <a:pt x="1369" y="125"/>
                      <a:pt x="1359" y="125"/>
                    </a:cubicBezTo>
                    <a:cubicBezTo>
                      <a:pt x="1359" y="125"/>
                      <a:pt x="1359" y="135"/>
                      <a:pt x="1349" y="135"/>
                    </a:cubicBezTo>
                    <a:lnTo>
                      <a:pt x="1339" y="135"/>
                    </a:lnTo>
                    <a:cubicBezTo>
                      <a:pt x="1318" y="125"/>
                      <a:pt x="1297" y="125"/>
                      <a:pt x="1276" y="125"/>
                    </a:cubicBezTo>
                    <a:cubicBezTo>
                      <a:pt x="1276" y="125"/>
                      <a:pt x="1266" y="125"/>
                      <a:pt x="1266" y="114"/>
                    </a:cubicBezTo>
                    <a:cubicBezTo>
                      <a:pt x="1245" y="114"/>
                      <a:pt x="1235" y="94"/>
                      <a:pt x="1245" y="73"/>
                    </a:cubicBezTo>
                    <a:cubicBezTo>
                      <a:pt x="1256" y="52"/>
                      <a:pt x="1256" y="21"/>
                      <a:pt x="1266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61"/>
              <p:cNvSpPr/>
              <p:nvPr/>
            </p:nvSpPr>
            <p:spPr>
              <a:xfrm>
                <a:off x="10453338" y="2610400"/>
                <a:ext cx="93217" cy="126632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2270" extrusionOk="0">
                    <a:moveTo>
                      <a:pt x="1639" y="0"/>
                    </a:moveTo>
                    <a:cubicBezTo>
                      <a:pt x="1629" y="0"/>
                      <a:pt x="1619" y="0"/>
                      <a:pt x="1608" y="11"/>
                    </a:cubicBezTo>
                    <a:cubicBezTo>
                      <a:pt x="1578" y="81"/>
                      <a:pt x="1547" y="142"/>
                      <a:pt x="1508" y="212"/>
                    </a:cubicBezTo>
                    <a:lnTo>
                      <a:pt x="1508" y="212"/>
                    </a:lnTo>
                    <a:lnTo>
                      <a:pt x="1515" y="198"/>
                    </a:lnTo>
                    <a:lnTo>
                      <a:pt x="1504" y="219"/>
                    </a:lnTo>
                    <a:cubicBezTo>
                      <a:pt x="1505" y="217"/>
                      <a:pt x="1506" y="215"/>
                      <a:pt x="1508" y="212"/>
                    </a:cubicBezTo>
                    <a:lnTo>
                      <a:pt x="1508" y="212"/>
                    </a:lnTo>
                    <a:lnTo>
                      <a:pt x="1453" y="322"/>
                    </a:lnTo>
                    <a:cubicBezTo>
                      <a:pt x="1359" y="498"/>
                      <a:pt x="1255" y="696"/>
                      <a:pt x="1183" y="893"/>
                    </a:cubicBezTo>
                    <a:lnTo>
                      <a:pt x="1162" y="934"/>
                    </a:lnTo>
                    <a:lnTo>
                      <a:pt x="1162" y="955"/>
                    </a:lnTo>
                    <a:cubicBezTo>
                      <a:pt x="1151" y="966"/>
                      <a:pt x="1151" y="976"/>
                      <a:pt x="1151" y="976"/>
                    </a:cubicBezTo>
                    <a:lnTo>
                      <a:pt x="1151" y="986"/>
                    </a:lnTo>
                    <a:cubicBezTo>
                      <a:pt x="1110" y="1111"/>
                      <a:pt x="1089" y="1235"/>
                      <a:pt x="1079" y="1360"/>
                    </a:cubicBezTo>
                    <a:cubicBezTo>
                      <a:pt x="1079" y="1401"/>
                      <a:pt x="1079" y="1443"/>
                      <a:pt x="1068" y="1484"/>
                    </a:cubicBezTo>
                    <a:lnTo>
                      <a:pt x="1068" y="1526"/>
                    </a:lnTo>
                    <a:lnTo>
                      <a:pt x="1068" y="1567"/>
                    </a:lnTo>
                    <a:cubicBezTo>
                      <a:pt x="1068" y="1619"/>
                      <a:pt x="1059" y="1681"/>
                      <a:pt x="1048" y="1743"/>
                    </a:cubicBezTo>
                    <a:cubicBezTo>
                      <a:pt x="1038" y="1826"/>
                      <a:pt x="1017" y="1899"/>
                      <a:pt x="985" y="1951"/>
                    </a:cubicBezTo>
                    <a:cubicBezTo>
                      <a:pt x="976" y="1982"/>
                      <a:pt x="955" y="2013"/>
                      <a:pt x="934" y="2044"/>
                    </a:cubicBezTo>
                    <a:cubicBezTo>
                      <a:pt x="923" y="2065"/>
                      <a:pt x="903" y="2075"/>
                      <a:pt x="882" y="2086"/>
                    </a:cubicBezTo>
                    <a:cubicBezTo>
                      <a:pt x="872" y="2096"/>
                      <a:pt x="851" y="2107"/>
                      <a:pt x="840" y="2117"/>
                    </a:cubicBezTo>
                    <a:cubicBezTo>
                      <a:pt x="820" y="2127"/>
                      <a:pt x="799" y="2127"/>
                      <a:pt x="768" y="2137"/>
                    </a:cubicBezTo>
                    <a:lnTo>
                      <a:pt x="737" y="2137"/>
                    </a:lnTo>
                    <a:cubicBezTo>
                      <a:pt x="716" y="2137"/>
                      <a:pt x="685" y="2127"/>
                      <a:pt x="664" y="2127"/>
                    </a:cubicBezTo>
                    <a:cubicBezTo>
                      <a:pt x="612" y="2117"/>
                      <a:pt x="561" y="2107"/>
                      <a:pt x="498" y="2075"/>
                    </a:cubicBezTo>
                    <a:cubicBezTo>
                      <a:pt x="457" y="2054"/>
                      <a:pt x="415" y="2034"/>
                      <a:pt x="384" y="2003"/>
                    </a:cubicBezTo>
                    <a:cubicBezTo>
                      <a:pt x="332" y="1961"/>
                      <a:pt x="301" y="1920"/>
                      <a:pt x="259" y="1878"/>
                    </a:cubicBezTo>
                    <a:cubicBezTo>
                      <a:pt x="229" y="1816"/>
                      <a:pt x="197" y="1764"/>
                      <a:pt x="166" y="1702"/>
                    </a:cubicBezTo>
                    <a:cubicBezTo>
                      <a:pt x="135" y="1619"/>
                      <a:pt x="114" y="1536"/>
                      <a:pt x="114" y="1453"/>
                    </a:cubicBezTo>
                    <a:cubicBezTo>
                      <a:pt x="104" y="1360"/>
                      <a:pt x="104" y="1266"/>
                      <a:pt x="114" y="1162"/>
                    </a:cubicBezTo>
                    <a:cubicBezTo>
                      <a:pt x="135" y="1079"/>
                      <a:pt x="156" y="996"/>
                      <a:pt x="197" y="913"/>
                    </a:cubicBezTo>
                    <a:cubicBezTo>
                      <a:pt x="197" y="903"/>
                      <a:pt x="208" y="883"/>
                      <a:pt x="176" y="862"/>
                    </a:cubicBezTo>
                    <a:cubicBezTo>
                      <a:pt x="166" y="872"/>
                      <a:pt x="156" y="893"/>
                      <a:pt x="146" y="903"/>
                    </a:cubicBezTo>
                    <a:lnTo>
                      <a:pt x="83" y="1059"/>
                    </a:lnTo>
                    <a:cubicBezTo>
                      <a:pt x="63" y="1111"/>
                      <a:pt x="52" y="1162"/>
                      <a:pt x="42" y="1224"/>
                    </a:cubicBezTo>
                    <a:cubicBezTo>
                      <a:pt x="21" y="1298"/>
                      <a:pt x="10" y="1381"/>
                      <a:pt x="0" y="1463"/>
                    </a:cubicBezTo>
                    <a:cubicBezTo>
                      <a:pt x="0" y="1515"/>
                      <a:pt x="10" y="1556"/>
                      <a:pt x="10" y="1609"/>
                    </a:cubicBezTo>
                    <a:cubicBezTo>
                      <a:pt x="21" y="1671"/>
                      <a:pt x="42" y="1733"/>
                      <a:pt x="63" y="1785"/>
                    </a:cubicBezTo>
                    <a:cubicBezTo>
                      <a:pt x="83" y="1847"/>
                      <a:pt x="114" y="1909"/>
                      <a:pt x="146" y="1961"/>
                    </a:cubicBezTo>
                    <a:cubicBezTo>
                      <a:pt x="218" y="2065"/>
                      <a:pt x="322" y="2148"/>
                      <a:pt x="436" y="2210"/>
                    </a:cubicBezTo>
                    <a:cubicBezTo>
                      <a:pt x="498" y="2231"/>
                      <a:pt x="561" y="2252"/>
                      <a:pt x="633" y="2262"/>
                    </a:cubicBezTo>
                    <a:cubicBezTo>
                      <a:pt x="664" y="2267"/>
                      <a:pt x="698" y="2270"/>
                      <a:pt x="732" y="2270"/>
                    </a:cubicBezTo>
                    <a:cubicBezTo>
                      <a:pt x="765" y="2270"/>
                      <a:pt x="799" y="2267"/>
                      <a:pt x="830" y="2262"/>
                    </a:cubicBezTo>
                    <a:cubicBezTo>
                      <a:pt x="882" y="2241"/>
                      <a:pt x="923" y="2220"/>
                      <a:pt x="965" y="2190"/>
                    </a:cubicBezTo>
                    <a:cubicBezTo>
                      <a:pt x="985" y="2169"/>
                      <a:pt x="1006" y="2158"/>
                      <a:pt x="1017" y="2137"/>
                    </a:cubicBezTo>
                    <a:cubicBezTo>
                      <a:pt x="1038" y="2117"/>
                      <a:pt x="1059" y="2086"/>
                      <a:pt x="1068" y="2065"/>
                    </a:cubicBezTo>
                    <a:cubicBezTo>
                      <a:pt x="1131" y="1961"/>
                      <a:pt x="1151" y="1847"/>
                      <a:pt x="1162" y="1722"/>
                    </a:cubicBezTo>
                    <a:cubicBezTo>
                      <a:pt x="1172" y="1671"/>
                      <a:pt x="1172" y="1609"/>
                      <a:pt x="1172" y="1556"/>
                    </a:cubicBezTo>
                    <a:lnTo>
                      <a:pt x="1172" y="1463"/>
                    </a:lnTo>
                    <a:lnTo>
                      <a:pt x="1172" y="1318"/>
                    </a:lnTo>
                    <a:cubicBezTo>
                      <a:pt x="1172" y="1277"/>
                      <a:pt x="1183" y="1235"/>
                      <a:pt x="1183" y="1194"/>
                    </a:cubicBezTo>
                    <a:cubicBezTo>
                      <a:pt x="1204" y="1069"/>
                      <a:pt x="1245" y="945"/>
                      <a:pt x="1287" y="830"/>
                    </a:cubicBezTo>
                    <a:cubicBezTo>
                      <a:pt x="1276" y="820"/>
                      <a:pt x="1276" y="810"/>
                      <a:pt x="1276" y="789"/>
                    </a:cubicBezTo>
                    <a:cubicBezTo>
                      <a:pt x="1328" y="613"/>
                      <a:pt x="1411" y="447"/>
                      <a:pt x="1504" y="281"/>
                    </a:cubicBezTo>
                    <a:cubicBezTo>
                      <a:pt x="1556" y="198"/>
                      <a:pt x="1619" y="104"/>
                      <a:pt x="1670" y="21"/>
                    </a:cubicBezTo>
                    <a:cubicBezTo>
                      <a:pt x="1670" y="11"/>
                      <a:pt x="1660" y="11"/>
                      <a:pt x="1660" y="0"/>
                    </a:cubicBez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61"/>
              <p:cNvSpPr/>
              <p:nvPr/>
            </p:nvSpPr>
            <p:spPr>
              <a:xfrm>
                <a:off x="10519276" y="2676952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61"/>
              <p:cNvSpPr/>
              <p:nvPr/>
            </p:nvSpPr>
            <p:spPr>
              <a:xfrm>
                <a:off x="10512359" y="2712264"/>
                <a:ext cx="29008" cy="5907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059" extrusionOk="0">
                    <a:moveTo>
                      <a:pt x="31" y="0"/>
                    </a:moveTo>
                    <a:cubicBezTo>
                      <a:pt x="21" y="0"/>
                      <a:pt x="10" y="11"/>
                      <a:pt x="1" y="21"/>
                    </a:cubicBezTo>
                    <a:lnTo>
                      <a:pt x="1" y="42"/>
                    </a:lnTo>
                    <a:cubicBezTo>
                      <a:pt x="1" y="52"/>
                      <a:pt x="10" y="62"/>
                      <a:pt x="21" y="62"/>
                    </a:cubicBezTo>
                    <a:cubicBezTo>
                      <a:pt x="21" y="62"/>
                      <a:pt x="21" y="73"/>
                      <a:pt x="31" y="73"/>
                    </a:cubicBezTo>
                    <a:cubicBezTo>
                      <a:pt x="83" y="115"/>
                      <a:pt x="125" y="156"/>
                      <a:pt x="166" y="198"/>
                    </a:cubicBezTo>
                    <a:lnTo>
                      <a:pt x="156" y="198"/>
                    </a:lnTo>
                    <a:cubicBezTo>
                      <a:pt x="218" y="270"/>
                      <a:pt x="259" y="343"/>
                      <a:pt x="301" y="426"/>
                    </a:cubicBezTo>
                    <a:cubicBezTo>
                      <a:pt x="322" y="467"/>
                      <a:pt x="342" y="519"/>
                      <a:pt x="353" y="560"/>
                    </a:cubicBezTo>
                    <a:cubicBezTo>
                      <a:pt x="374" y="613"/>
                      <a:pt x="384" y="664"/>
                      <a:pt x="395" y="716"/>
                    </a:cubicBezTo>
                    <a:lnTo>
                      <a:pt x="395" y="696"/>
                    </a:lnTo>
                    <a:cubicBezTo>
                      <a:pt x="395" y="737"/>
                      <a:pt x="405" y="768"/>
                      <a:pt x="405" y="809"/>
                    </a:cubicBezTo>
                    <a:lnTo>
                      <a:pt x="405" y="913"/>
                    </a:lnTo>
                    <a:cubicBezTo>
                      <a:pt x="395" y="944"/>
                      <a:pt x="395" y="965"/>
                      <a:pt x="384" y="996"/>
                    </a:cubicBezTo>
                    <a:cubicBezTo>
                      <a:pt x="384" y="1017"/>
                      <a:pt x="395" y="1037"/>
                      <a:pt x="415" y="1048"/>
                    </a:cubicBezTo>
                    <a:cubicBezTo>
                      <a:pt x="425" y="1058"/>
                      <a:pt x="436" y="1058"/>
                      <a:pt x="446" y="1058"/>
                    </a:cubicBezTo>
                    <a:cubicBezTo>
                      <a:pt x="457" y="1058"/>
                      <a:pt x="478" y="1048"/>
                      <a:pt x="478" y="1037"/>
                    </a:cubicBezTo>
                    <a:cubicBezTo>
                      <a:pt x="488" y="1017"/>
                      <a:pt x="498" y="996"/>
                      <a:pt x="498" y="975"/>
                    </a:cubicBezTo>
                    <a:cubicBezTo>
                      <a:pt x="508" y="954"/>
                      <a:pt x="508" y="924"/>
                      <a:pt x="519" y="903"/>
                    </a:cubicBezTo>
                    <a:lnTo>
                      <a:pt x="519" y="768"/>
                    </a:lnTo>
                    <a:cubicBezTo>
                      <a:pt x="519" y="716"/>
                      <a:pt x="508" y="664"/>
                      <a:pt x="488" y="623"/>
                    </a:cubicBezTo>
                    <a:cubicBezTo>
                      <a:pt x="478" y="571"/>
                      <a:pt x="457" y="519"/>
                      <a:pt x="436" y="467"/>
                    </a:cubicBezTo>
                    <a:cubicBezTo>
                      <a:pt x="342" y="281"/>
                      <a:pt x="218" y="125"/>
                      <a:pt x="52" y="11"/>
                    </a:cubicBezTo>
                    <a:cubicBezTo>
                      <a:pt x="42" y="0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61"/>
              <p:cNvSpPr/>
              <p:nvPr/>
            </p:nvSpPr>
            <p:spPr>
              <a:xfrm>
                <a:off x="10517547" y="2656702"/>
                <a:ext cx="55618" cy="99632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786" extrusionOk="0">
                    <a:moveTo>
                      <a:pt x="136" y="0"/>
                    </a:moveTo>
                    <a:cubicBezTo>
                      <a:pt x="125" y="0"/>
                      <a:pt x="115" y="0"/>
                      <a:pt x="104" y="11"/>
                    </a:cubicBezTo>
                    <a:cubicBezTo>
                      <a:pt x="63" y="32"/>
                      <a:pt x="42" y="63"/>
                      <a:pt x="21" y="94"/>
                    </a:cubicBezTo>
                    <a:lnTo>
                      <a:pt x="11" y="104"/>
                    </a:lnTo>
                    <a:cubicBezTo>
                      <a:pt x="11" y="115"/>
                      <a:pt x="0" y="125"/>
                      <a:pt x="0" y="136"/>
                    </a:cubicBezTo>
                    <a:lnTo>
                      <a:pt x="0" y="156"/>
                    </a:lnTo>
                    <a:cubicBezTo>
                      <a:pt x="0" y="166"/>
                      <a:pt x="0" y="177"/>
                      <a:pt x="11" y="177"/>
                    </a:cubicBezTo>
                    <a:cubicBezTo>
                      <a:pt x="20" y="181"/>
                      <a:pt x="28" y="184"/>
                      <a:pt x="35" y="184"/>
                    </a:cubicBezTo>
                    <a:cubicBezTo>
                      <a:pt x="45" y="184"/>
                      <a:pt x="53" y="179"/>
                      <a:pt x="53" y="166"/>
                    </a:cubicBezTo>
                    <a:cubicBezTo>
                      <a:pt x="63" y="146"/>
                      <a:pt x="73" y="125"/>
                      <a:pt x="94" y="104"/>
                    </a:cubicBezTo>
                    <a:cubicBezTo>
                      <a:pt x="94" y="94"/>
                      <a:pt x="104" y="94"/>
                      <a:pt x="115" y="83"/>
                    </a:cubicBezTo>
                    <a:cubicBezTo>
                      <a:pt x="115" y="73"/>
                      <a:pt x="125" y="73"/>
                      <a:pt x="136" y="73"/>
                    </a:cubicBezTo>
                    <a:cubicBezTo>
                      <a:pt x="136" y="63"/>
                      <a:pt x="146" y="63"/>
                      <a:pt x="156" y="63"/>
                    </a:cubicBezTo>
                    <a:lnTo>
                      <a:pt x="177" y="63"/>
                    </a:lnTo>
                    <a:cubicBezTo>
                      <a:pt x="187" y="63"/>
                      <a:pt x="198" y="63"/>
                      <a:pt x="208" y="73"/>
                    </a:cubicBezTo>
                    <a:cubicBezTo>
                      <a:pt x="229" y="83"/>
                      <a:pt x="239" y="94"/>
                      <a:pt x="260" y="104"/>
                    </a:cubicBezTo>
                    <a:lnTo>
                      <a:pt x="260" y="94"/>
                    </a:lnTo>
                    <a:lnTo>
                      <a:pt x="364" y="198"/>
                    </a:lnTo>
                    <a:lnTo>
                      <a:pt x="364" y="208"/>
                    </a:lnTo>
                    <a:cubicBezTo>
                      <a:pt x="426" y="270"/>
                      <a:pt x="468" y="353"/>
                      <a:pt x="519" y="426"/>
                    </a:cubicBezTo>
                    <a:cubicBezTo>
                      <a:pt x="571" y="519"/>
                      <a:pt x="613" y="613"/>
                      <a:pt x="654" y="706"/>
                    </a:cubicBezTo>
                    <a:lnTo>
                      <a:pt x="654" y="696"/>
                    </a:lnTo>
                    <a:cubicBezTo>
                      <a:pt x="696" y="799"/>
                      <a:pt x="747" y="913"/>
                      <a:pt x="789" y="1017"/>
                    </a:cubicBezTo>
                    <a:cubicBezTo>
                      <a:pt x="819" y="1097"/>
                      <a:pt x="840" y="1187"/>
                      <a:pt x="860" y="1268"/>
                    </a:cubicBezTo>
                    <a:lnTo>
                      <a:pt x="860" y="1268"/>
                    </a:lnTo>
                    <a:cubicBezTo>
                      <a:pt x="858" y="1264"/>
                      <a:pt x="855" y="1260"/>
                      <a:pt x="851" y="1256"/>
                    </a:cubicBezTo>
                    <a:lnTo>
                      <a:pt x="851" y="1256"/>
                    </a:lnTo>
                    <a:cubicBezTo>
                      <a:pt x="862" y="1277"/>
                      <a:pt x="862" y="1287"/>
                      <a:pt x="862" y="1297"/>
                    </a:cubicBezTo>
                    <a:lnTo>
                      <a:pt x="862" y="1339"/>
                    </a:lnTo>
                    <a:cubicBezTo>
                      <a:pt x="851" y="1390"/>
                      <a:pt x="841" y="1443"/>
                      <a:pt x="820" y="1494"/>
                    </a:cubicBezTo>
                    <a:cubicBezTo>
                      <a:pt x="820" y="1505"/>
                      <a:pt x="810" y="1526"/>
                      <a:pt x="800" y="1546"/>
                    </a:cubicBezTo>
                    <a:cubicBezTo>
                      <a:pt x="789" y="1556"/>
                      <a:pt x="779" y="1577"/>
                      <a:pt x="768" y="1588"/>
                    </a:cubicBezTo>
                    <a:cubicBezTo>
                      <a:pt x="758" y="1609"/>
                      <a:pt x="747" y="1629"/>
                      <a:pt x="727" y="1639"/>
                    </a:cubicBezTo>
                    <a:cubicBezTo>
                      <a:pt x="706" y="1660"/>
                      <a:pt x="685" y="1671"/>
                      <a:pt x="664" y="1681"/>
                    </a:cubicBezTo>
                    <a:cubicBezTo>
                      <a:pt x="644" y="1692"/>
                      <a:pt x="623" y="1692"/>
                      <a:pt x="602" y="1702"/>
                    </a:cubicBezTo>
                    <a:lnTo>
                      <a:pt x="540" y="1702"/>
                    </a:lnTo>
                    <a:cubicBezTo>
                      <a:pt x="519" y="1692"/>
                      <a:pt x="488" y="1692"/>
                      <a:pt x="457" y="1681"/>
                    </a:cubicBezTo>
                    <a:cubicBezTo>
                      <a:pt x="453" y="1679"/>
                      <a:pt x="449" y="1678"/>
                      <a:pt x="446" y="1678"/>
                    </a:cubicBezTo>
                    <a:cubicBezTo>
                      <a:pt x="429" y="1678"/>
                      <a:pt x="414" y="1695"/>
                      <a:pt x="405" y="1712"/>
                    </a:cubicBezTo>
                    <a:cubicBezTo>
                      <a:pt x="405" y="1733"/>
                      <a:pt x="415" y="1754"/>
                      <a:pt x="436" y="1764"/>
                    </a:cubicBezTo>
                    <a:cubicBezTo>
                      <a:pt x="475" y="1777"/>
                      <a:pt x="518" y="1786"/>
                      <a:pt x="562" y="1786"/>
                    </a:cubicBezTo>
                    <a:cubicBezTo>
                      <a:pt x="589" y="1786"/>
                      <a:pt x="616" y="1782"/>
                      <a:pt x="644" y="1775"/>
                    </a:cubicBezTo>
                    <a:cubicBezTo>
                      <a:pt x="706" y="1764"/>
                      <a:pt x="768" y="1733"/>
                      <a:pt x="820" y="1692"/>
                    </a:cubicBezTo>
                    <a:cubicBezTo>
                      <a:pt x="862" y="1650"/>
                      <a:pt x="903" y="1598"/>
                      <a:pt x="934" y="1536"/>
                    </a:cubicBezTo>
                    <a:cubicBezTo>
                      <a:pt x="955" y="1505"/>
                      <a:pt x="966" y="1473"/>
                      <a:pt x="976" y="1443"/>
                    </a:cubicBezTo>
                    <a:cubicBezTo>
                      <a:pt x="986" y="1401"/>
                      <a:pt x="986" y="1360"/>
                      <a:pt x="986" y="1318"/>
                    </a:cubicBezTo>
                    <a:cubicBezTo>
                      <a:pt x="996" y="1297"/>
                      <a:pt x="986" y="1266"/>
                      <a:pt x="986" y="1245"/>
                    </a:cubicBezTo>
                    <a:lnTo>
                      <a:pt x="955" y="1152"/>
                    </a:lnTo>
                    <a:cubicBezTo>
                      <a:pt x="934" y="1058"/>
                      <a:pt x="903" y="975"/>
                      <a:pt x="872" y="903"/>
                    </a:cubicBezTo>
                    <a:cubicBezTo>
                      <a:pt x="830" y="799"/>
                      <a:pt x="779" y="706"/>
                      <a:pt x="737" y="613"/>
                    </a:cubicBezTo>
                    <a:cubicBezTo>
                      <a:pt x="685" y="519"/>
                      <a:pt x="623" y="426"/>
                      <a:pt x="571" y="343"/>
                    </a:cubicBezTo>
                    <a:cubicBezTo>
                      <a:pt x="519" y="260"/>
                      <a:pt x="457" y="187"/>
                      <a:pt x="395" y="125"/>
                    </a:cubicBezTo>
                    <a:cubicBezTo>
                      <a:pt x="353" y="83"/>
                      <a:pt x="312" y="42"/>
                      <a:pt x="249" y="11"/>
                    </a:cubicBezTo>
                    <a:lnTo>
                      <a:pt x="239" y="11"/>
                    </a:lnTo>
                    <a:cubicBezTo>
                      <a:pt x="239" y="11"/>
                      <a:pt x="239" y="21"/>
                      <a:pt x="229" y="21"/>
                    </a:cubicBezTo>
                    <a:lnTo>
                      <a:pt x="219" y="21"/>
                    </a:lnTo>
                    <a:cubicBezTo>
                      <a:pt x="198" y="11"/>
                      <a:pt x="177" y="11"/>
                      <a:pt x="156" y="11"/>
                    </a:cubicBezTo>
                    <a:cubicBezTo>
                      <a:pt x="156" y="11"/>
                      <a:pt x="146" y="11"/>
                      <a:pt x="146" y="0"/>
                    </a:cubicBez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61"/>
              <p:cNvSpPr/>
              <p:nvPr/>
            </p:nvSpPr>
            <p:spPr>
              <a:xfrm>
                <a:off x="10537797" y="2667691"/>
                <a:ext cx="56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1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61"/>
              <p:cNvSpPr/>
              <p:nvPr/>
            </p:nvSpPr>
            <p:spPr>
              <a:xfrm>
                <a:off x="10537797" y="2668249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61"/>
              <p:cNvSpPr/>
              <p:nvPr/>
            </p:nvSpPr>
            <p:spPr>
              <a:xfrm>
                <a:off x="10537797" y="2667691"/>
                <a:ext cx="56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61"/>
              <p:cNvSpPr/>
              <p:nvPr/>
            </p:nvSpPr>
            <p:spPr>
              <a:xfrm>
                <a:off x="10529708" y="2646883"/>
                <a:ext cx="66049" cy="86244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546" extrusionOk="0">
                    <a:moveTo>
                      <a:pt x="114" y="198"/>
                    </a:moveTo>
                    <a:lnTo>
                      <a:pt x="104" y="208"/>
                    </a:lnTo>
                    <a:cubicBezTo>
                      <a:pt x="104" y="208"/>
                      <a:pt x="114" y="208"/>
                      <a:pt x="114" y="198"/>
                    </a:cubicBezTo>
                    <a:close/>
                    <a:moveTo>
                      <a:pt x="301" y="0"/>
                    </a:moveTo>
                    <a:cubicBezTo>
                      <a:pt x="291" y="0"/>
                      <a:pt x="280" y="10"/>
                      <a:pt x="270" y="10"/>
                    </a:cubicBezTo>
                    <a:cubicBezTo>
                      <a:pt x="250" y="10"/>
                      <a:pt x="239" y="21"/>
                      <a:pt x="218" y="31"/>
                    </a:cubicBezTo>
                    <a:cubicBezTo>
                      <a:pt x="197" y="42"/>
                      <a:pt x="167" y="52"/>
                      <a:pt x="146" y="73"/>
                    </a:cubicBezTo>
                    <a:cubicBezTo>
                      <a:pt x="135" y="83"/>
                      <a:pt x="125" y="93"/>
                      <a:pt x="104" y="104"/>
                    </a:cubicBezTo>
                    <a:cubicBezTo>
                      <a:pt x="94" y="114"/>
                      <a:pt x="84" y="125"/>
                      <a:pt x="73" y="146"/>
                    </a:cubicBezTo>
                    <a:cubicBezTo>
                      <a:pt x="63" y="156"/>
                      <a:pt x="63" y="166"/>
                      <a:pt x="52" y="166"/>
                    </a:cubicBezTo>
                    <a:lnTo>
                      <a:pt x="52" y="176"/>
                    </a:lnTo>
                    <a:cubicBezTo>
                      <a:pt x="42" y="187"/>
                      <a:pt x="31" y="187"/>
                      <a:pt x="21" y="187"/>
                    </a:cubicBezTo>
                    <a:lnTo>
                      <a:pt x="21" y="197"/>
                    </a:lnTo>
                    <a:cubicBezTo>
                      <a:pt x="1" y="208"/>
                      <a:pt x="11" y="239"/>
                      <a:pt x="31" y="249"/>
                    </a:cubicBezTo>
                    <a:cubicBezTo>
                      <a:pt x="37" y="252"/>
                      <a:pt x="43" y="253"/>
                      <a:pt x="50" y="253"/>
                    </a:cubicBezTo>
                    <a:cubicBezTo>
                      <a:pt x="67" y="253"/>
                      <a:pt x="86" y="244"/>
                      <a:pt x="94" y="229"/>
                    </a:cubicBezTo>
                    <a:cubicBezTo>
                      <a:pt x="94" y="218"/>
                      <a:pt x="104" y="208"/>
                      <a:pt x="114" y="197"/>
                    </a:cubicBezTo>
                    <a:lnTo>
                      <a:pt x="114" y="197"/>
                    </a:lnTo>
                    <a:cubicBezTo>
                      <a:pt x="114" y="197"/>
                      <a:pt x="114" y="198"/>
                      <a:pt x="114" y="198"/>
                    </a:cubicBezTo>
                    <a:lnTo>
                      <a:pt x="114" y="198"/>
                    </a:lnTo>
                    <a:lnTo>
                      <a:pt x="167" y="146"/>
                    </a:lnTo>
                    <a:cubicBezTo>
                      <a:pt x="187" y="125"/>
                      <a:pt x="208" y="114"/>
                      <a:pt x="218" y="104"/>
                    </a:cubicBezTo>
                    <a:cubicBezTo>
                      <a:pt x="239" y="104"/>
                      <a:pt x="260" y="93"/>
                      <a:pt x="270" y="93"/>
                    </a:cubicBezTo>
                    <a:cubicBezTo>
                      <a:pt x="291" y="93"/>
                      <a:pt x="307" y="89"/>
                      <a:pt x="321" y="89"/>
                    </a:cubicBezTo>
                    <a:cubicBezTo>
                      <a:pt x="329" y="89"/>
                      <a:pt x="336" y="90"/>
                      <a:pt x="343" y="93"/>
                    </a:cubicBezTo>
                    <a:cubicBezTo>
                      <a:pt x="374" y="93"/>
                      <a:pt x="405" y="104"/>
                      <a:pt x="436" y="114"/>
                    </a:cubicBezTo>
                    <a:cubicBezTo>
                      <a:pt x="478" y="125"/>
                      <a:pt x="519" y="156"/>
                      <a:pt x="550" y="176"/>
                    </a:cubicBezTo>
                    <a:cubicBezTo>
                      <a:pt x="633" y="229"/>
                      <a:pt x="695" y="301"/>
                      <a:pt x="758" y="374"/>
                    </a:cubicBezTo>
                    <a:lnTo>
                      <a:pt x="748" y="363"/>
                    </a:lnTo>
                    <a:lnTo>
                      <a:pt x="748" y="363"/>
                    </a:lnTo>
                    <a:cubicBezTo>
                      <a:pt x="831" y="467"/>
                      <a:pt x="893" y="570"/>
                      <a:pt x="955" y="695"/>
                    </a:cubicBezTo>
                    <a:cubicBezTo>
                      <a:pt x="997" y="789"/>
                      <a:pt x="1027" y="882"/>
                      <a:pt x="1048" y="985"/>
                    </a:cubicBezTo>
                    <a:cubicBezTo>
                      <a:pt x="1048" y="1038"/>
                      <a:pt x="1059" y="1089"/>
                      <a:pt x="1048" y="1141"/>
                    </a:cubicBezTo>
                    <a:cubicBezTo>
                      <a:pt x="1048" y="1172"/>
                      <a:pt x="1038" y="1204"/>
                      <a:pt x="1027" y="1234"/>
                    </a:cubicBezTo>
                    <a:cubicBezTo>
                      <a:pt x="1017" y="1266"/>
                      <a:pt x="1006" y="1287"/>
                      <a:pt x="986" y="1317"/>
                    </a:cubicBezTo>
                    <a:lnTo>
                      <a:pt x="923" y="1380"/>
                    </a:lnTo>
                    <a:cubicBezTo>
                      <a:pt x="903" y="1390"/>
                      <a:pt x="882" y="1411"/>
                      <a:pt x="851" y="1421"/>
                    </a:cubicBezTo>
                    <a:cubicBezTo>
                      <a:pt x="831" y="1432"/>
                      <a:pt x="820" y="1432"/>
                      <a:pt x="789" y="1442"/>
                    </a:cubicBezTo>
                    <a:lnTo>
                      <a:pt x="778" y="1442"/>
                    </a:lnTo>
                    <a:cubicBezTo>
                      <a:pt x="768" y="1442"/>
                      <a:pt x="758" y="1442"/>
                      <a:pt x="748" y="1453"/>
                    </a:cubicBezTo>
                    <a:cubicBezTo>
                      <a:pt x="737" y="1463"/>
                      <a:pt x="727" y="1483"/>
                      <a:pt x="727" y="1494"/>
                    </a:cubicBezTo>
                    <a:cubicBezTo>
                      <a:pt x="727" y="1515"/>
                      <a:pt x="758" y="1546"/>
                      <a:pt x="789" y="1546"/>
                    </a:cubicBezTo>
                    <a:cubicBezTo>
                      <a:pt x="820" y="1536"/>
                      <a:pt x="861" y="1536"/>
                      <a:pt x="893" y="1515"/>
                    </a:cubicBezTo>
                    <a:cubicBezTo>
                      <a:pt x="923" y="1504"/>
                      <a:pt x="955" y="1483"/>
                      <a:pt x="986" y="1463"/>
                    </a:cubicBezTo>
                    <a:cubicBezTo>
                      <a:pt x="1017" y="1442"/>
                      <a:pt x="1048" y="1421"/>
                      <a:pt x="1079" y="1390"/>
                    </a:cubicBezTo>
                    <a:cubicBezTo>
                      <a:pt x="1100" y="1370"/>
                      <a:pt x="1121" y="1328"/>
                      <a:pt x="1142" y="1297"/>
                    </a:cubicBezTo>
                    <a:cubicBezTo>
                      <a:pt x="1183" y="1224"/>
                      <a:pt x="1183" y="1121"/>
                      <a:pt x="1183" y="1038"/>
                    </a:cubicBezTo>
                    <a:cubicBezTo>
                      <a:pt x="1172" y="934"/>
                      <a:pt x="1152" y="830"/>
                      <a:pt x="1110" y="736"/>
                    </a:cubicBezTo>
                    <a:cubicBezTo>
                      <a:pt x="1069" y="633"/>
                      <a:pt x="1006" y="529"/>
                      <a:pt x="944" y="436"/>
                    </a:cubicBezTo>
                    <a:cubicBezTo>
                      <a:pt x="882" y="353"/>
                      <a:pt x="810" y="270"/>
                      <a:pt x="727" y="197"/>
                    </a:cubicBezTo>
                    <a:cubicBezTo>
                      <a:pt x="665" y="125"/>
                      <a:pt x="582" y="73"/>
                      <a:pt x="488" y="31"/>
                    </a:cubicBezTo>
                    <a:cubicBezTo>
                      <a:pt x="457" y="21"/>
                      <a:pt x="416" y="10"/>
                      <a:pt x="374" y="0"/>
                    </a:cubicBezTo>
                    <a:close/>
                  </a:path>
                </a:pathLst>
              </a:custGeom>
              <a:solidFill>
                <a:srgbClr val="DB9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61"/>
              <p:cNvSpPr/>
              <p:nvPr/>
            </p:nvSpPr>
            <p:spPr>
              <a:xfrm>
                <a:off x="10529708" y="2603426"/>
                <a:ext cx="20306" cy="25382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55" extrusionOk="0">
                    <a:moveTo>
                      <a:pt x="322" y="1"/>
                    </a:moveTo>
                    <a:cubicBezTo>
                      <a:pt x="322" y="1"/>
                      <a:pt x="312" y="1"/>
                      <a:pt x="301" y="12"/>
                    </a:cubicBezTo>
                    <a:cubicBezTo>
                      <a:pt x="250" y="63"/>
                      <a:pt x="208" y="125"/>
                      <a:pt x="156" y="188"/>
                    </a:cubicBezTo>
                    <a:cubicBezTo>
                      <a:pt x="104" y="250"/>
                      <a:pt x="63" y="323"/>
                      <a:pt x="11" y="395"/>
                    </a:cubicBezTo>
                    <a:cubicBezTo>
                      <a:pt x="11" y="406"/>
                      <a:pt x="1" y="416"/>
                      <a:pt x="1" y="427"/>
                    </a:cubicBezTo>
                    <a:cubicBezTo>
                      <a:pt x="1" y="437"/>
                      <a:pt x="11" y="447"/>
                      <a:pt x="21" y="447"/>
                    </a:cubicBezTo>
                    <a:cubicBezTo>
                      <a:pt x="26" y="452"/>
                      <a:pt x="34" y="455"/>
                      <a:pt x="42" y="455"/>
                    </a:cubicBezTo>
                    <a:cubicBezTo>
                      <a:pt x="50" y="455"/>
                      <a:pt x="58" y="452"/>
                      <a:pt x="63" y="447"/>
                    </a:cubicBezTo>
                    <a:cubicBezTo>
                      <a:pt x="73" y="437"/>
                      <a:pt x="84" y="416"/>
                      <a:pt x="94" y="406"/>
                    </a:cubicBezTo>
                    <a:lnTo>
                      <a:pt x="114" y="364"/>
                    </a:lnTo>
                    <a:cubicBezTo>
                      <a:pt x="187" y="261"/>
                      <a:pt x="270" y="157"/>
                      <a:pt x="353" y="53"/>
                    </a:cubicBezTo>
                    <a:cubicBezTo>
                      <a:pt x="363" y="53"/>
                      <a:pt x="363" y="42"/>
                      <a:pt x="363" y="33"/>
                    </a:cubicBezTo>
                    <a:cubicBezTo>
                      <a:pt x="363" y="33"/>
                      <a:pt x="363" y="22"/>
                      <a:pt x="353" y="12"/>
                    </a:cubicBezTo>
                    <a:lnTo>
                      <a:pt x="343" y="12"/>
                    </a:lnTo>
                    <a:cubicBezTo>
                      <a:pt x="343" y="1"/>
                      <a:pt x="333" y="1"/>
                      <a:pt x="322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61"/>
              <p:cNvSpPr/>
              <p:nvPr/>
            </p:nvSpPr>
            <p:spPr>
              <a:xfrm>
                <a:off x="10525078" y="2603426"/>
                <a:ext cx="25550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603" extrusionOk="0">
                    <a:moveTo>
                      <a:pt x="416" y="1"/>
                    </a:moveTo>
                    <a:cubicBezTo>
                      <a:pt x="416" y="1"/>
                      <a:pt x="405" y="12"/>
                      <a:pt x="395" y="12"/>
                    </a:cubicBezTo>
                    <a:cubicBezTo>
                      <a:pt x="322" y="95"/>
                      <a:pt x="260" y="167"/>
                      <a:pt x="197" y="261"/>
                    </a:cubicBezTo>
                    <a:cubicBezTo>
                      <a:pt x="156" y="312"/>
                      <a:pt x="125" y="364"/>
                      <a:pt x="84" y="416"/>
                    </a:cubicBezTo>
                    <a:lnTo>
                      <a:pt x="84" y="427"/>
                    </a:lnTo>
                    <a:cubicBezTo>
                      <a:pt x="63" y="468"/>
                      <a:pt x="31" y="510"/>
                      <a:pt x="1" y="551"/>
                    </a:cubicBezTo>
                    <a:cubicBezTo>
                      <a:pt x="1" y="572"/>
                      <a:pt x="1" y="593"/>
                      <a:pt x="11" y="603"/>
                    </a:cubicBezTo>
                    <a:lnTo>
                      <a:pt x="31" y="603"/>
                    </a:lnTo>
                    <a:cubicBezTo>
                      <a:pt x="42" y="603"/>
                      <a:pt x="52" y="603"/>
                      <a:pt x="52" y="593"/>
                    </a:cubicBezTo>
                    <a:lnTo>
                      <a:pt x="177" y="406"/>
                    </a:lnTo>
                    <a:lnTo>
                      <a:pt x="197" y="374"/>
                    </a:lnTo>
                    <a:cubicBezTo>
                      <a:pt x="260" y="281"/>
                      <a:pt x="333" y="188"/>
                      <a:pt x="405" y="105"/>
                    </a:cubicBezTo>
                    <a:lnTo>
                      <a:pt x="395" y="105"/>
                    </a:lnTo>
                    <a:cubicBezTo>
                      <a:pt x="416" y="95"/>
                      <a:pt x="426" y="74"/>
                      <a:pt x="446" y="63"/>
                    </a:cubicBezTo>
                    <a:cubicBezTo>
                      <a:pt x="446" y="53"/>
                      <a:pt x="457" y="53"/>
                      <a:pt x="457" y="42"/>
                    </a:cubicBezTo>
                    <a:lnTo>
                      <a:pt x="457" y="33"/>
                    </a:lnTo>
                    <a:lnTo>
                      <a:pt x="446" y="42"/>
                    </a:lnTo>
                    <a:lnTo>
                      <a:pt x="446" y="22"/>
                    </a:lnTo>
                    <a:cubicBezTo>
                      <a:pt x="436" y="12"/>
                      <a:pt x="436" y="12"/>
                      <a:pt x="426" y="12"/>
                    </a:cubicBez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61"/>
              <p:cNvSpPr/>
              <p:nvPr/>
            </p:nvSpPr>
            <p:spPr>
              <a:xfrm>
                <a:off x="10458526" y="2518967"/>
                <a:ext cx="128529" cy="210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3777" extrusionOk="0">
                    <a:moveTo>
                      <a:pt x="2231" y="1"/>
                    </a:moveTo>
                    <a:cubicBezTo>
                      <a:pt x="2190" y="1"/>
                      <a:pt x="2158" y="21"/>
                      <a:pt x="2137" y="53"/>
                    </a:cubicBezTo>
                    <a:cubicBezTo>
                      <a:pt x="2107" y="104"/>
                      <a:pt x="2086" y="146"/>
                      <a:pt x="2054" y="187"/>
                    </a:cubicBezTo>
                    <a:cubicBezTo>
                      <a:pt x="1888" y="426"/>
                      <a:pt x="1692" y="623"/>
                      <a:pt x="1526" y="800"/>
                    </a:cubicBezTo>
                    <a:cubicBezTo>
                      <a:pt x="1432" y="893"/>
                      <a:pt x="1328" y="986"/>
                      <a:pt x="1235" y="1090"/>
                    </a:cubicBezTo>
                    <a:cubicBezTo>
                      <a:pt x="1121" y="1204"/>
                      <a:pt x="996" y="1318"/>
                      <a:pt x="883" y="1432"/>
                    </a:cubicBezTo>
                    <a:cubicBezTo>
                      <a:pt x="717" y="1609"/>
                      <a:pt x="498" y="1837"/>
                      <a:pt x="322" y="2096"/>
                    </a:cubicBezTo>
                    <a:cubicBezTo>
                      <a:pt x="270" y="2169"/>
                      <a:pt x="219" y="2241"/>
                      <a:pt x="187" y="2303"/>
                    </a:cubicBezTo>
                    <a:cubicBezTo>
                      <a:pt x="187" y="2314"/>
                      <a:pt x="187" y="2324"/>
                      <a:pt x="177" y="2335"/>
                    </a:cubicBezTo>
                    <a:lnTo>
                      <a:pt x="146" y="2366"/>
                    </a:lnTo>
                    <a:cubicBezTo>
                      <a:pt x="136" y="2397"/>
                      <a:pt x="115" y="2439"/>
                      <a:pt x="104" y="2469"/>
                    </a:cubicBezTo>
                    <a:cubicBezTo>
                      <a:pt x="94" y="2469"/>
                      <a:pt x="94" y="2469"/>
                      <a:pt x="94" y="2480"/>
                    </a:cubicBezTo>
                    <a:lnTo>
                      <a:pt x="83" y="2490"/>
                    </a:lnTo>
                    <a:lnTo>
                      <a:pt x="83" y="2501"/>
                    </a:lnTo>
                    <a:cubicBezTo>
                      <a:pt x="104" y="2522"/>
                      <a:pt x="104" y="2542"/>
                      <a:pt x="94" y="2552"/>
                    </a:cubicBezTo>
                    <a:cubicBezTo>
                      <a:pt x="63" y="2635"/>
                      <a:pt x="42" y="2718"/>
                      <a:pt x="21" y="2801"/>
                    </a:cubicBezTo>
                    <a:cubicBezTo>
                      <a:pt x="11" y="2905"/>
                      <a:pt x="0" y="2999"/>
                      <a:pt x="11" y="3092"/>
                    </a:cubicBezTo>
                    <a:cubicBezTo>
                      <a:pt x="21" y="3175"/>
                      <a:pt x="42" y="3258"/>
                      <a:pt x="73" y="3341"/>
                    </a:cubicBezTo>
                    <a:cubicBezTo>
                      <a:pt x="94" y="3403"/>
                      <a:pt x="125" y="3455"/>
                      <a:pt x="166" y="3517"/>
                    </a:cubicBezTo>
                    <a:cubicBezTo>
                      <a:pt x="198" y="3559"/>
                      <a:pt x="239" y="3600"/>
                      <a:pt x="291" y="3642"/>
                    </a:cubicBezTo>
                    <a:cubicBezTo>
                      <a:pt x="322" y="3673"/>
                      <a:pt x="364" y="3693"/>
                      <a:pt x="405" y="3714"/>
                    </a:cubicBezTo>
                    <a:cubicBezTo>
                      <a:pt x="457" y="3746"/>
                      <a:pt x="519" y="3756"/>
                      <a:pt x="571" y="3766"/>
                    </a:cubicBezTo>
                    <a:cubicBezTo>
                      <a:pt x="592" y="3766"/>
                      <a:pt x="623" y="3776"/>
                      <a:pt x="644" y="3776"/>
                    </a:cubicBezTo>
                    <a:lnTo>
                      <a:pt x="675" y="3776"/>
                    </a:lnTo>
                    <a:cubicBezTo>
                      <a:pt x="696" y="3766"/>
                      <a:pt x="727" y="3766"/>
                      <a:pt x="737" y="3756"/>
                    </a:cubicBezTo>
                    <a:cubicBezTo>
                      <a:pt x="758" y="3746"/>
                      <a:pt x="779" y="3735"/>
                      <a:pt x="789" y="3725"/>
                    </a:cubicBezTo>
                    <a:cubicBezTo>
                      <a:pt x="810" y="3714"/>
                      <a:pt x="830" y="3704"/>
                      <a:pt x="841" y="3683"/>
                    </a:cubicBezTo>
                    <a:cubicBezTo>
                      <a:pt x="862" y="3652"/>
                      <a:pt x="883" y="3621"/>
                      <a:pt x="892" y="3590"/>
                    </a:cubicBezTo>
                    <a:cubicBezTo>
                      <a:pt x="924" y="3538"/>
                      <a:pt x="945" y="3465"/>
                      <a:pt x="955" y="3382"/>
                    </a:cubicBezTo>
                    <a:cubicBezTo>
                      <a:pt x="966" y="3320"/>
                      <a:pt x="975" y="3258"/>
                      <a:pt x="975" y="3206"/>
                    </a:cubicBezTo>
                    <a:lnTo>
                      <a:pt x="975" y="3165"/>
                    </a:lnTo>
                    <a:lnTo>
                      <a:pt x="975" y="3123"/>
                    </a:lnTo>
                    <a:cubicBezTo>
                      <a:pt x="975" y="3082"/>
                      <a:pt x="986" y="3040"/>
                      <a:pt x="986" y="2999"/>
                    </a:cubicBezTo>
                    <a:cubicBezTo>
                      <a:pt x="996" y="2874"/>
                      <a:pt x="1017" y="2750"/>
                      <a:pt x="1058" y="2625"/>
                    </a:cubicBezTo>
                    <a:lnTo>
                      <a:pt x="1058" y="2605"/>
                    </a:lnTo>
                    <a:cubicBezTo>
                      <a:pt x="1058" y="2594"/>
                      <a:pt x="1069" y="2584"/>
                      <a:pt x="1069" y="2573"/>
                    </a:cubicBezTo>
                    <a:lnTo>
                      <a:pt x="1090" y="2532"/>
                    </a:lnTo>
                    <a:cubicBezTo>
                      <a:pt x="1162" y="2335"/>
                      <a:pt x="1266" y="2137"/>
                      <a:pt x="1360" y="1961"/>
                    </a:cubicBezTo>
                    <a:lnTo>
                      <a:pt x="1422" y="1847"/>
                    </a:lnTo>
                    <a:lnTo>
                      <a:pt x="1370" y="1920"/>
                    </a:lnTo>
                    <a:lnTo>
                      <a:pt x="1245" y="2107"/>
                    </a:lnTo>
                    <a:cubicBezTo>
                      <a:pt x="1245" y="2117"/>
                      <a:pt x="1235" y="2117"/>
                      <a:pt x="1224" y="2117"/>
                    </a:cubicBezTo>
                    <a:lnTo>
                      <a:pt x="1204" y="2117"/>
                    </a:lnTo>
                    <a:cubicBezTo>
                      <a:pt x="1194" y="2107"/>
                      <a:pt x="1194" y="2086"/>
                      <a:pt x="1194" y="2075"/>
                    </a:cubicBezTo>
                    <a:cubicBezTo>
                      <a:pt x="1224" y="2024"/>
                      <a:pt x="1256" y="1982"/>
                      <a:pt x="1277" y="1941"/>
                    </a:cubicBezTo>
                    <a:cubicBezTo>
                      <a:pt x="1277" y="1930"/>
                      <a:pt x="1287" y="1920"/>
                      <a:pt x="1287" y="1909"/>
                    </a:cubicBezTo>
                    <a:cubicBezTo>
                      <a:pt x="1339" y="1837"/>
                      <a:pt x="1380" y="1764"/>
                      <a:pt x="1432" y="1692"/>
                    </a:cubicBezTo>
                    <a:cubicBezTo>
                      <a:pt x="1484" y="1639"/>
                      <a:pt x="1526" y="1577"/>
                      <a:pt x="1577" y="1526"/>
                    </a:cubicBezTo>
                    <a:cubicBezTo>
                      <a:pt x="1588" y="1515"/>
                      <a:pt x="1598" y="1515"/>
                      <a:pt x="1598" y="1515"/>
                    </a:cubicBezTo>
                    <a:cubicBezTo>
                      <a:pt x="1609" y="1515"/>
                      <a:pt x="1619" y="1515"/>
                      <a:pt x="1619" y="1526"/>
                    </a:cubicBezTo>
                    <a:cubicBezTo>
                      <a:pt x="1629" y="1526"/>
                      <a:pt x="1629" y="1526"/>
                      <a:pt x="1639" y="1536"/>
                    </a:cubicBezTo>
                    <a:lnTo>
                      <a:pt x="1639" y="1556"/>
                    </a:lnTo>
                    <a:lnTo>
                      <a:pt x="1681" y="1515"/>
                    </a:lnTo>
                    <a:cubicBezTo>
                      <a:pt x="1692" y="1484"/>
                      <a:pt x="1712" y="1453"/>
                      <a:pt x="1733" y="1422"/>
                    </a:cubicBezTo>
                    <a:cubicBezTo>
                      <a:pt x="1805" y="1266"/>
                      <a:pt x="1878" y="1100"/>
                      <a:pt x="1951" y="913"/>
                    </a:cubicBezTo>
                    <a:cubicBezTo>
                      <a:pt x="1971" y="872"/>
                      <a:pt x="1961" y="830"/>
                      <a:pt x="1930" y="800"/>
                    </a:cubicBezTo>
                    <a:lnTo>
                      <a:pt x="1899" y="768"/>
                    </a:lnTo>
                    <a:cubicBezTo>
                      <a:pt x="1878" y="758"/>
                      <a:pt x="1868" y="747"/>
                      <a:pt x="1847" y="747"/>
                    </a:cubicBezTo>
                    <a:cubicBezTo>
                      <a:pt x="1878" y="727"/>
                      <a:pt x="1909" y="696"/>
                      <a:pt x="1930" y="664"/>
                    </a:cubicBezTo>
                    <a:cubicBezTo>
                      <a:pt x="1992" y="592"/>
                      <a:pt x="2044" y="530"/>
                      <a:pt x="2096" y="468"/>
                    </a:cubicBezTo>
                    <a:lnTo>
                      <a:pt x="2096" y="447"/>
                    </a:lnTo>
                    <a:cubicBezTo>
                      <a:pt x="2117" y="374"/>
                      <a:pt x="2137" y="302"/>
                      <a:pt x="2169" y="240"/>
                    </a:cubicBezTo>
                    <a:cubicBezTo>
                      <a:pt x="2199" y="177"/>
                      <a:pt x="2241" y="115"/>
                      <a:pt x="2293" y="53"/>
                    </a:cubicBezTo>
                    <a:cubicBezTo>
                      <a:pt x="2303" y="53"/>
                      <a:pt x="2303" y="42"/>
                      <a:pt x="2303" y="42"/>
                    </a:cubicBezTo>
                    <a:cubicBezTo>
                      <a:pt x="2303" y="32"/>
                      <a:pt x="2282" y="21"/>
                      <a:pt x="2273" y="11"/>
                    </a:cubicBezTo>
                    <a:cubicBezTo>
                      <a:pt x="2262" y="1"/>
                      <a:pt x="2241" y="1"/>
                      <a:pt x="2231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61"/>
              <p:cNvSpPr/>
              <p:nvPr/>
            </p:nvSpPr>
            <p:spPr>
              <a:xfrm>
                <a:off x="10519276" y="2594222"/>
                <a:ext cx="34810" cy="4903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879" extrusionOk="0">
                    <a:moveTo>
                      <a:pt x="561" y="0"/>
                    </a:moveTo>
                    <a:cubicBezTo>
                      <a:pt x="550" y="0"/>
                      <a:pt x="540" y="11"/>
                      <a:pt x="530" y="11"/>
                    </a:cubicBezTo>
                    <a:cubicBezTo>
                      <a:pt x="478" y="73"/>
                      <a:pt x="426" y="135"/>
                      <a:pt x="384" y="187"/>
                    </a:cubicBezTo>
                    <a:cubicBezTo>
                      <a:pt x="333" y="260"/>
                      <a:pt x="281" y="332"/>
                      <a:pt x="239" y="394"/>
                    </a:cubicBezTo>
                    <a:cubicBezTo>
                      <a:pt x="156" y="529"/>
                      <a:pt x="84" y="675"/>
                      <a:pt x="11" y="809"/>
                    </a:cubicBezTo>
                    <a:lnTo>
                      <a:pt x="11" y="820"/>
                    </a:lnTo>
                    <a:cubicBezTo>
                      <a:pt x="1" y="830"/>
                      <a:pt x="1" y="841"/>
                      <a:pt x="11" y="841"/>
                    </a:cubicBezTo>
                    <a:cubicBezTo>
                      <a:pt x="11" y="851"/>
                      <a:pt x="11" y="861"/>
                      <a:pt x="22" y="871"/>
                    </a:cubicBezTo>
                    <a:cubicBezTo>
                      <a:pt x="30" y="876"/>
                      <a:pt x="39" y="879"/>
                      <a:pt x="47" y="879"/>
                    </a:cubicBezTo>
                    <a:cubicBezTo>
                      <a:pt x="58" y="879"/>
                      <a:pt x="67" y="873"/>
                      <a:pt x="73" y="861"/>
                    </a:cubicBezTo>
                    <a:cubicBezTo>
                      <a:pt x="84" y="841"/>
                      <a:pt x="94" y="830"/>
                      <a:pt x="105" y="809"/>
                    </a:cubicBezTo>
                    <a:cubicBezTo>
                      <a:pt x="115" y="809"/>
                      <a:pt x="115" y="799"/>
                      <a:pt x="125" y="788"/>
                    </a:cubicBezTo>
                    <a:cubicBezTo>
                      <a:pt x="135" y="788"/>
                      <a:pt x="146" y="788"/>
                      <a:pt x="156" y="778"/>
                    </a:cubicBezTo>
                    <a:cubicBezTo>
                      <a:pt x="167" y="768"/>
                      <a:pt x="167" y="768"/>
                      <a:pt x="167" y="758"/>
                    </a:cubicBezTo>
                    <a:cubicBezTo>
                      <a:pt x="177" y="758"/>
                      <a:pt x="177" y="758"/>
                      <a:pt x="177" y="747"/>
                    </a:cubicBezTo>
                    <a:cubicBezTo>
                      <a:pt x="208" y="705"/>
                      <a:pt x="239" y="675"/>
                      <a:pt x="260" y="633"/>
                    </a:cubicBezTo>
                    <a:lnTo>
                      <a:pt x="384" y="446"/>
                    </a:lnTo>
                    <a:cubicBezTo>
                      <a:pt x="416" y="394"/>
                      <a:pt x="447" y="353"/>
                      <a:pt x="488" y="301"/>
                    </a:cubicBezTo>
                    <a:cubicBezTo>
                      <a:pt x="488" y="290"/>
                      <a:pt x="488" y="290"/>
                      <a:pt x="499" y="281"/>
                    </a:cubicBezTo>
                    <a:cubicBezTo>
                      <a:pt x="530" y="239"/>
                      <a:pt x="571" y="187"/>
                      <a:pt x="613" y="135"/>
                    </a:cubicBezTo>
                    <a:cubicBezTo>
                      <a:pt x="623" y="125"/>
                      <a:pt x="623" y="104"/>
                      <a:pt x="613" y="94"/>
                    </a:cubicBezTo>
                    <a:cubicBezTo>
                      <a:pt x="603" y="94"/>
                      <a:pt x="592" y="83"/>
                      <a:pt x="582" y="83"/>
                    </a:cubicBezTo>
                    <a:lnTo>
                      <a:pt x="582" y="73"/>
                    </a:lnTo>
                    <a:cubicBezTo>
                      <a:pt x="592" y="62"/>
                      <a:pt x="603" y="62"/>
                      <a:pt x="603" y="52"/>
                    </a:cubicBezTo>
                    <a:cubicBezTo>
                      <a:pt x="603" y="42"/>
                      <a:pt x="603" y="32"/>
                      <a:pt x="592" y="21"/>
                    </a:cubicBezTo>
                    <a:cubicBezTo>
                      <a:pt x="582" y="11"/>
                      <a:pt x="571" y="0"/>
                      <a:pt x="561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61"/>
              <p:cNvSpPr/>
              <p:nvPr/>
            </p:nvSpPr>
            <p:spPr>
              <a:xfrm>
                <a:off x="10575397" y="2491799"/>
                <a:ext cx="27837" cy="40388"/>
              </a:xfrm>
              <a:custGeom>
                <a:avLst/>
                <a:gdLst/>
                <a:ahLst/>
                <a:cxnLst/>
                <a:rect l="l" t="t" r="r" b="b"/>
                <a:pathLst>
                  <a:path w="499" h="724" extrusionOk="0">
                    <a:moveTo>
                      <a:pt x="457" y="0"/>
                    </a:moveTo>
                    <a:cubicBezTo>
                      <a:pt x="447" y="0"/>
                      <a:pt x="436" y="0"/>
                      <a:pt x="426" y="10"/>
                    </a:cubicBezTo>
                    <a:cubicBezTo>
                      <a:pt x="353" y="125"/>
                      <a:pt x="291" y="229"/>
                      <a:pt x="219" y="332"/>
                    </a:cubicBezTo>
                    <a:cubicBezTo>
                      <a:pt x="146" y="446"/>
                      <a:pt x="74" y="561"/>
                      <a:pt x="12" y="674"/>
                    </a:cubicBezTo>
                    <a:cubicBezTo>
                      <a:pt x="1" y="695"/>
                      <a:pt x="1" y="706"/>
                      <a:pt x="22" y="716"/>
                    </a:cubicBezTo>
                    <a:cubicBezTo>
                      <a:pt x="27" y="721"/>
                      <a:pt x="35" y="724"/>
                      <a:pt x="43" y="724"/>
                    </a:cubicBezTo>
                    <a:cubicBezTo>
                      <a:pt x="50" y="724"/>
                      <a:pt x="58" y="721"/>
                      <a:pt x="63" y="716"/>
                    </a:cubicBezTo>
                    <a:cubicBezTo>
                      <a:pt x="187" y="488"/>
                      <a:pt x="343" y="270"/>
                      <a:pt x="489" y="52"/>
                    </a:cubicBezTo>
                    <a:cubicBezTo>
                      <a:pt x="499" y="42"/>
                      <a:pt x="499" y="10"/>
                      <a:pt x="478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61"/>
              <p:cNvSpPr/>
              <p:nvPr/>
            </p:nvSpPr>
            <p:spPr>
              <a:xfrm>
                <a:off x="10575397" y="2492971"/>
                <a:ext cx="26107" cy="3743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71" extrusionOk="0">
                    <a:moveTo>
                      <a:pt x="426" y="0"/>
                    </a:moveTo>
                    <a:cubicBezTo>
                      <a:pt x="416" y="0"/>
                      <a:pt x="406" y="10"/>
                      <a:pt x="406" y="21"/>
                    </a:cubicBezTo>
                    <a:cubicBezTo>
                      <a:pt x="260" y="208"/>
                      <a:pt x="125" y="415"/>
                      <a:pt x="1" y="623"/>
                    </a:cubicBezTo>
                    <a:cubicBezTo>
                      <a:pt x="1" y="632"/>
                      <a:pt x="1" y="653"/>
                      <a:pt x="12" y="664"/>
                    </a:cubicBezTo>
                    <a:cubicBezTo>
                      <a:pt x="20" y="668"/>
                      <a:pt x="29" y="671"/>
                      <a:pt x="36" y="671"/>
                    </a:cubicBezTo>
                    <a:cubicBezTo>
                      <a:pt x="47" y="671"/>
                      <a:pt x="57" y="665"/>
                      <a:pt x="63" y="653"/>
                    </a:cubicBezTo>
                    <a:cubicBezTo>
                      <a:pt x="178" y="446"/>
                      <a:pt x="312" y="249"/>
                      <a:pt x="457" y="52"/>
                    </a:cubicBezTo>
                    <a:cubicBezTo>
                      <a:pt x="468" y="42"/>
                      <a:pt x="468" y="21"/>
                      <a:pt x="447" y="10"/>
                    </a:cubicBezTo>
                    <a:cubicBezTo>
                      <a:pt x="447" y="0"/>
                      <a:pt x="436" y="0"/>
                      <a:pt x="426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61"/>
              <p:cNvSpPr/>
              <p:nvPr/>
            </p:nvSpPr>
            <p:spPr>
              <a:xfrm>
                <a:off x="10574839" y="2492357"/>
                <a:ext cx="25550" cy="3693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662" extrusionOk="0">
                    <a:moveTo>
                      <a:pt x="416" y="0"/>
                    </a:moveTo>
                    <a:cubicBezTo>
                      <a:pt x="405" y="0"/>
                      <a:pt x="395" y="0"/>
                      <a:pt x="395" y="11"/>
                    </a:cubicBezTo>
                    <a:cubicBezTo>
                      <a:pt x="260" y="208"/>
                      <a:pt x="135" y="415"/>
                      <a:pt x="11" y="613"/>
                    </a:cubicBezTo>
                    <a:cubicBezTo>
                      <a:pt x="1" y="623"/>
                      <a:pt x="1" y="643"/>
                      <a:pt x="22" y="654"/>
                    </a:cubicBezTo>
                    <a:cubicBezTo>
                      <a:pt x="27" y="659"/>
                      <a:pt x="34" y="662"/>
                      <a:pt x="42" y="662"/>
                    </a:cubicBezTo>
                    <a:cubicBezTo>
                      <a:pt x="50" y="662"/>
                      <a:pt x="58" y="659"/>
                      <a:pt x="63" y="654"/>
                    </a:cubicBezTo>
                    <a:cubicBezTo>
                      <a:pt x="188" y="447"/>
                      <a:pt x="312" y="249"/>
                      <a:pt x="446" y="53"/>
                    </a:cubicBezTo>
                    <a:cubicBezTo>
                      <a:pt x="457" y="42"/>
                      <a:pt x="457" y="11"/>
                      <a:pt x="436" y="11"/>
                    </a:cubicBezTo>
                    <a:cubicBezTo>
                      <a:pt x="436" y="0"/>
                      <a:pt x="426" y="0"/>
                      <a:pt x="416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61"/>
              <p:cNvSpPr/>
              <p:nvPr/>
            </p:nvSpPr>
            <p:spPr>
              <a:xfrm>
                <a:off x="10571938" y="2489456"/>
                <a:ext cx="30738" cy="45074"/>
              </a:xfrm>
              <a:custGeom>
                <a:avLst/>
                <a:gdLst/>
                <a:ahLst/>
                <a:cxnLst/>
                <a:rect l="l" t="t" r="r" b="b"/>
                <a:pathLst>
                  <a:path w="551" h="808" extrusionOk="0">
                    <a:moveTo>
                      <a:pt x="509" y="1"/>
                    </a:moveTo>
                    <a:cubicBezTo>
                      <a:pt x="498" y="1"/>
                      <a:pt x="488" y="11"/>
                      <a:pt x="478" y="22"/>
                    </a:cubicBezTo>
                    <a:cubicBezTo>
                      <a:pt x="312" y="260"/>
                      <a:pt x="166" y="509"/>
                      <a:pt x="11" y="758"/>
                    </a:cubicBezTo>
                    <a:cubicBezTo>
                      <a:pt x="1" y="778"/>
                      <a:pt x="1" y="789"/>
                      <a:pt x="21" y="799"/>
                    </a:cubicBezTo>
                    <a:cubicBezTo>
                      <a:pt x="27" y="805"/>
                      <a:pt x="35" y="807"/>
                      <a:pt x="42" y="807"/>
                    </a:cubicBezTo>
                    <a:cubicBezTo>
                      <a:pt x="50" y="807"/>
                      <a:pt x="58" y="805"/>
                      <a:pt x="63" y="799"/>
                    </a:cubicBezTo>
                    <a:cubicBezTo>
                      <a:pt x="219" y="550"/>
                      <a:pt x="364" y="301"/>
                      <a:pt x="540" y="52"/>
                    </a:cubicBezTo>
                    <a:cubicBezTo>
                      <a:pt x="551" y="42"/>
                      <a:pt x="540" y="22"/>
                      <a:pt x="530" y="11"/>
                    </a:cubicBezTo>
                    <a:cubicBezTo>
                      <a:pt x="519" y="1"/>
                      <a:pt x="509" y="1"/>
                      <a:pt x="509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61"/>
              <p:cNvSpPr/>
              <p:nvPr/>
            </p:nvSpPr>
            <p:spPr>
              <a:xfrm>
                <a:off x="10567308" y="2491799"/>
                <a:ext cx="34196" cy="488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876" extrusionOk="0">
                    <a:moveTo>
                      <a:pt x="571" y="0"/>
                    </a:moveTo>
                    <a:cubicBezTo>
                      <a:pt x="561" y="0"/>
                      <a:pt x="551" y="0"/>
                      <a:pt x="551" y="10"/>
                    </a:cubicBezTo>
                    <a:cubicBezTo>
                      <a:pt x="364" y="280"/>
                      <a:pt x="187" y="550"/>
                      <a:pt x="11" y="819"/>
                    </a:cubicBezTo>
                    <a:cubicBezTo>
                      <a:pt x="1" y="840"/>
                      <a:pt x="1" y="861"/>
                      <a:pt x="21" y="872"/>
                    </a:cubicBezTo>
                    <a:cubicBezTo>
                      <a:pt x="24" y="875"/>
                      <a:pt x="28" y="876"/>
                      <a:pt x="33" y="876"/>
                    </a:cubicBezTo>
                    <a:cubicBezTo>
                      <a:pt x="43" y="876"/>
                      <a:pt x="56" y="869"/>
                      <a:pt x="63" y="861"/>
                    </a:cubicBezTo>
                    <a:cubicBezTo>
                      <a:pt x="249" y="591"/>
                      <a:pt x="426" y="322"/>
                      <a:pt x="602" y="52"/>
                    </a:cubicBezTo>
                    <a:cubicBezTo>
                      <a:pt x="613" y="31"/>
                      <a:pt x="613" y="10"/>
                      <a:pt x="592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61"/>
              <p:cNvSpPr/>
              <p:nvPr/>
            </p:nvSpPr>
            <p:spPr>
              <a:xfrm>
                <a:off x="10564463" y="2498717"/>
                <a:ext cx="32411" cy="4602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825" extrusionOk="0">
                    <a:moveTo>
                      <a:pt x="539" y="1"/>
                    </a:moveTo>
                    <a:cubicBezTo>
                      <a:pt x="529" y="1"/>
                      <a:pt x="519" y="1"/>
                      <a:pt x="508" y="11"/>
                    </a:cubicBezTo>
                    <a:cubicBezTo>
                      <a:pt x="332" y="260"/>
                      <a:pt x="176" y="520"/>
                      <a:pt x="10" y="768"/>
                    </a:cubicBezTo>
                    <a:cubicBezTo>
                      <a:pt x="0" y="789"/>
                      <a:pt x="0" y="810"/>
                      <a:pt x="21" y="820"/>
                    </a:cubicBezTo>
                    <a:cubicBezTo>
                      <a:pt x="24" y="823"/>
                      <a:pt x="28" y="824"/>
                      <a:pt x="32" y="824"/>
                    </a:cubicBezTo>
                    <a:cubicBezTo>
                      <a:pt x="42" y="824"/>
                      <a:pt x="55" y="817"/>
                      <a:pt x="62" y="810"/>
                    </a:cubicBezTo>
                    <a:cubicBezTo>
                      <a:pt x="238" y="561"/>
                      <a:pt x="394" y="301"/>
                      <a:pt x="570" y="52"/>
                    </a:cubicBezTo>
                    <a:cubicBezTo>
                      <a:pt x="581" y="32"/>
                      <a:pt x="570" y="11"/>
                      <a:pt x="560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61"/>
              <p:cNvSpPr/>
              <p:nvPr/>
            </p:nvSpPr>
            <p:spPr>
              <a:xfrm>
                <a:off x="10562120" y="2501060"/>
                <a:ext cx="33638" cy="4596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824" extrusionOk="0">
                    <a:moveTo>
                      <a:pt x="561" y="0"/>
                    </a:moveTo>
                    <a:cubicBezTo>
                      <a:pt x="550" y="0"/>
                      <a:pt x="540" y="0"/>
                      <a:pt x="529" y="10"/>
                    </a:cubicBezTo>
                    <a:cubicBezTo>
                      <a:pt x="353" y="259"/>
                      <a:pt x="177" y="519"/>
                      <a:pt x="11" y="768"/>
                    </a:cubicBezTo>
                    <a:cubicBezTo>
                      <a:pt x="1" y="789"/>
                      <a:pt x="1" y="809"/>
                      <a:pt x="21" y="819"/>
                    </a:cubicBezTo>
                    <a:cubicBezTo>
                      <a:pt x="24" y="823"/>
                      <a:pt x="29" y="824"/>
                      <a:pt x="35" y="824"/>
                    </a:cubicBezTo>
                    <a:cubicBezTo>
                      <a:pt x="48" y="824"/>
                      <a:pt x="66" y="816"/>
                      <a:pt x="73" y="809"/>
                    </a:cubicBezTo>
                    <a:lnTo>
                      <a:pt x="322" y="436"/>
                    </a:lnTo>
                    <a:cubicBezTo>
                      <a:pt x="405" y="312"/>
                      <a:pt x="498" y="187"/>
                      <a:pt x="591" y="52"/>
                    </a:cubicBezTo>
                    <a:cubicBezTo>
                      <a:pt x="602" y="42"/>
                      <a:pt x="591" y="10"/>
                      <a:pt x="581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61"/>
              <p:cNvSpPr/>
              <p:nvPr/>
            </p:nvSpPr>
            <p:spPr>
              <a:xfrm>
                <a:off x="10468400" y="2643425"/>
                <a:ext cx="9874" cy="15899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5" extrusionOk="0">
                    <a:moveTo>
                      <a:pt x="145" y="0"/>
                    </a:moveTo>
                    <a:cubicBezTo>
                      <a:pt x="125" y="0"/>
                      <a:pt x="114" y="0"/>
                      <a:pt x="114" y="10"/>
                    </a:cubicBezTo>
                    <a:cubicBezTo>
                      <a:pt x="93" y="42"/>
                      <a:pt x="83" y="72"/>
                      <a:pt x="62" y="104"/>
                    </a:cubicBezTo>
                    <a:cubicBezTo>
                      <a:pt x="42" y="145"/>
                      <a:pt x="21" y="197"/>
                      <a:pt x="10" y="238"/>
                    </a:cubicBezTo>
                    <a:cubicBezTo>
                      <a:pt x="0" y="259"/>
                      <a:pt x="10" y="270"/>
                      <a:pt x="31" y="280"/>
                    </a:cubicBezTo>
                    <a:cubicBezTo>
                      <a:pt x="34" y="283"/>
                      <a:pt x="37" y="284"/>
                      <a:pt x="41" y="284"/>
                    </a:cubicBezTo>
                    <a:cubicBezTo>
                      <a:pt x="52" y="284"/>
                      <a:pt x="65" y="274"/>
                      <a:pt x="72" y="259"/>
                    </a:cubicBezTo>
                    <a:cubicBezTo>
                      <a:pt x="83" y="208"/>
                      <a:pt x="114" y="166"/>
                      <a:pt x="135" y="114"/>
                    </a:cubicBezTo>
                    <a:lnTo>
                      <a:pt x="166" y="52"/>
                    </a:lnTo>
                    <a:cubicBezTo>
                      <a:pt x="176" y="42"/>
                      <a:pt x="176" y="42"/>
                      <a:pt x="176" y="31"/>
                    </a:cubicBezTo>
                    <a:cubicBezTo>
                      <a:pt x="176" y="21"/>
                      <a:pt x="166" y="10"/>
                      <a:pt x="155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61"/>
              <p:cNvSpPr/>
              <p:nvPr/>
            </p:nvSpPr>
            <p:spPr>
              <a:xfrm>
                <a:off x="10464327" y="2639910"/>
                <a:ext cx="15676" cy="24601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41" extrusionOk="0">
                    <a:moveTo>
                      <a:pt x="239" y="1"/>
                    </a:moveTo>
                    <a:cubicBezTo>
                      <a:pt x="228" y="1"/>
                      <a:pt x="218" y="11"/>
                      <a:pt x="218" y="11"/>
                    </a:cubicBezTo>
                    <a:cubicBezTo>
                      <a:pt x="187" y="42"/>
                      <a:pt x="166" y="73"/>
                      <a:pt x="145" y="105"/>
                    </a:cubicBezTo>
                    <a:cubicBezTo>
                      <a:pt x="135" y="135"/>
                      <a:pt x="115" y="156"/>
                      <a:pt x="104" y="188"/>
                    </a:cubicBezTo>
                    <a:cubicBezTo>
                      <a:pt x="62" y="260"/>
                      <a:pt x="32" y="322"/>
                      <a:pt x="11" y="395"/>
                    </a:cubicBezTo>
                    <a:cubicBezTo>
                      <a:pt x="0" y="416"/>
                      <a:pt x="11" y="437"/>
                      <a:pt x="32" y="437"/>
                    </a:cubicBezTo>
                    <a:cubicBezTo>
                      <a:pt x="37" y="439"/>
                      <a:pt x="43" y="440"/>
                      <a:pt x="48" y="440"/>
                    </a:cubicBezTo>
                    <a:cubicBezTo>
                      <a:pt x="63" y="440"/>
                      <a:pt x="76" y="431"/>
                      <a:pt x="83" y="416"/>
                    </a:cubicBezTo>
                    <a:cubicBezTo>
                      <a:pt x="104" y="343"/>
                      <a:pt x="135" y="271"/>
                      <a:pt x="177" y="198"/>
                    </a:cubicBezTo>
                    <a:cubicBezTo>
                      <a:pt x="208" y="146"/>
                      <a:pt x="239" y="94"/>
                      <a:pt x="270" y="52"/>
                    </a:cubicBezTo>
                    <a:cubicBezTo>
                      <a:pt x="281" y="42"/>
                      <a:pt x="281" y="22"/>
                      <a:pt x="260" y="11"/>
                    </a:cubicBezTo>
                    <a:cubicBezTo>
                      <a:pt x="260" y="1"/>
                      <a:pt x="249" y="1"/>
                      <a:pt x="239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61"/>
              <p:cNvSpPr/>
              <p:nvPr/>
            </p:nvSpPr>
            <p:spPr>
              <a:xfrm>
                <a:off x="10460813" y="2637009"/>
                <a:ext cx="20362" cy="34419"/>
              </a:xfrm>
              <a:custGeom>
                <a:avLst/>
                <a:gdLst/>
                <a:ahLst/>
                <a:cxnLst/>
                <a:rect l="l" t="t" r="r" b="b"/>
                <a:pathLst>
                  <a:path w="365" h="617" extrusionOk="0">
                    <a:moveTo>
                      <a:pt x="312" y="1"/>
                    </a:moveTo>
                    <a:cubicBezTo>
                      <a:pt x="291" y="1"/>
                      <a:pt x="281" y="11"/>
                      <a:pt x="271" y="21"/>
                    </a:cubicBezTo>
                    <a:cubicBezTo>
                      <a:pt x="240" y="63"/>
                      <a:pt x="219" y="94"/>
                      <a:pt x="188" y="136"/>
                    </a:cubicBezTo>
                    <a:lnTo>
                      <a:pt x="125" y="260"/>
                    </a:lnTo>
                    <a:cubicBezTo>
                      <a:pt x="74" y="353"/>
                      <a:pt x="42" y="447"/>
                      <a:pt x="12" y="551"/>
                    </a:cubicBezTo>
                    <a:cubicBezTo>
                      <a:pt x="1" y="572"/>
                      <a:pt x="12" y="602"/>
                      <a:pt x="42" y="613"/>
                    </a:cubicBezTo>
                    <a:cubicBezTo>
                      <a:pt x="50" y="616"/>
                      <a:pt x="57" y="617"/>
                      <a:pt x="64" y="617"/>
                    </a:cubicBezTo>
                    <a:cubicBezTo>
                      <a:pt x="84" y="617"/>
                      <a:pt x="97" y="605"/>
                      <a:pt x="105" y="582"/>
                    </a:cubicBezTo>
                    <a:cubicBezTo>
                      <a:pt x="146" y="468"/>
                      <a:pt x="188" y="343"/>
                      <a:pt x="240" y="240"/>
                    </a:cubicBezTo>
                    <a:cubicBezTo>
                      <a:pt x="271" y="177"/>
                      <a:pt x="312" y="125"/>
                      <a:pt x="344" y="74"/>
                    </a:cubicBezTo>
                    <a:cubicBezTo>
                      <a:pt x="364" y="63"/>
                      <a:pt x="354" y="32"/>
                      <a:pt x="333" y="11"/>
                    </a:cubicBezTo>
                    <a:cubicBezTo>
                      <a:pt x="323" y="11"/>
                      <a:pt x="323" y="1"/>
                      <a:pt x="312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61"/>
              <p:cNvSpPr/>
              <p:nvPr/>
            </p:nvSpPr>
            <p:spPr>
              <a:xfrm>
                <a:off x="10462598" y="2638794"/>
                <a:ext cx="16791" cy="2861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13" extrusionOk="0">
                    <a:moveTo>
                      <a:pt x="249" y="0"/>
                    </a:moveTo>
                    <a:cubicBezTo>
                      <a:pt x="239" y="0"/>
                      <a:pt x="229" y="10"/>
                      <a:pt x="218" y="21"/>
                    </a:cubicBezTo>
                    <a:cubicBezTo>
                      <a:pt x="187" y="52"/>
                      <a:pt x="166" y="83"/>
                      <a:pt x="146" y="114"/>
                    </a:cubicBezTo>
                    <a:cubicBezTo>
                      <a:pt x="125" y="145"/>
                      <a:pt x="104" y="187"/>
                      <a:pt x="83" y="218"/>
                    </a:cubicBezTo>
                    <a:cubicBezTo>
                      <a:pt x="52" y="291"/>
                      <a:pt x="21" y="374"/>
                      <a:pt x="0" y="457"/>
                    </a:cubicBezTo>
                    <a:lnTo>
                      <a:pt x="0" y="487"/>
                    </a:lnTo>
                    <a:cubicBezTo>
                      <a:pt x="10" y="498"/>
                      <a:pt x="10" y="508"/>
                      <a:pt x="31" y="508"/>
                    </a:cubicBezTo>
                    <a:cubicBezTo>
                      <a:pt x="37" y="511"/>
                      <a:pt x="43" y="512"/>
                      <a:pt x="49" y="512"/>
                    </a:cubicBezTo>
                    <a:cubicBezTo>
                      <a:pt x="67" y="512"/>
                      <a:pt x="83" y="502"/>
                      <a:pt x="83" y="487"/>
                    </a:cubicBezTo>
                    <a:cubicBezTo>
                      <a:pt x="114" y="394"/>
                      <a:pt x="146" y="301"/>
                      <a:pt x="187" y="218"/>
                    </a:cubicBezTo>
                    <a:lnTo>
                      <a:pt x="187" y="228"/>
                    </a:lnTo>
                    <a:cubicBezTo>
                      <a:pt x="187" y="218"/>
                      <a:pt x="187" y="218"/>
                      <a:pt x="197" y="218"/>
                    </a:cubicBezTo>
                    <a:cubicBezTo>
                      <a:pt x="218" y="166"/>
                      <a:pt x="249" y="114"/>
                      <a:pt x="280" y="72"/>
                    </a:cubicBezTo>
                    <a:cubicBezTo>
                      <a:pt x="301" y="52"/>
                      <a:pt x="291" y="21"/>
                      <a:pt x="270" y="10"/>
                    </a:cubicBezTo>
                    <a:cubicBezTo>
                      <a:pt x="270" y="10"/>
                      <a:pt x="259" y="0"/>
                      <a:pt x="249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61"/>
              <p:cNvSpPr/>
              <p:nvPr/>
            </p:nvSpPr>
            <p:spPr>
              <a:xfrm>
                <a:off x="10461426" y="2635280"/>
                <a:ext cx="19748" cy="3213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76" extrusionOk="0">
                    <a:moveTo>
                      <a:pt x="312" y="1"/>
                    </a:moveTo>
                    <a:cubicBezTo>
                      <a:pt x="301" y="1"/>
                      <a:pt x="291" y="11"/>
                      <a:pt x="280" y="11"/>
                    </a:cubicBezTo>
                    <a:cubicBezTo>
                      <a:pt x="218" y="94"/>
                      <a:pt x="156" y="167"/>
                      <a:pt x="114" y="250"/>
                    </a:cubicBezTo>
                    <a:cubicBezTo>
                      <a:pt x="63" y="333"/>
                      <a:pt x="31" y="426"/>
                      <a:pt x="11" y="509"/>
                    </a:cubicBezTo>
                    <a:cubicBezTo>
                      <a:pt x="1" y="530"/>
                      <a:pt x="1" y="540"/>
                      <a:pt x="11" y="550"/>
                    </a:cubicBezTo>
                    <a:cubicBezTo>
                      <a:pt x="11" y="561"/>
                      <a:pt x="21" y="571"/>
                      <a:pt x="31" y="571"/>
                    </a:cubicBezTo>
                    <a:cubicBezTo>
                      <a:pt x="37" y="574"/>
                      <a:pt x="43" y="575"/>
                      <a:pt x="49" y="575"/>
                    </a:cubicBezTo>
                    <a:cubicBezTo>
                      <a:pt x="67" y="575"/>
                      <a:pt x="86" y="563"/>
                      <a:pt x="94" y="540"/>
                    </a:cubicBezTo>
                    <a:cubicBezTo>
                      <a:pt x="104" y="499"/>
                      <a:pt x="114" y="457"/>
                      <a:pt x="135" y="416"/>
                    </a:cubicBezTo>
                    <a:cubicBezTo>
                      <a:pt x="146" y="374"/>
                      <a:pt x="167" y="333"/>
                      <a:pt x="187" y="291"/>
                    </a:cubicBezTo>
                    <a:cubicBezTo>
                      <a:pt x="208" y="260"/>
                      <a:pt x="229" y="218"/>
                      <a:pt x="250" y="188"/>
                    </a:cubicBezTo>
                    <a:lnTo>
                      <a:pt x="343" y="63"/>
                    </a:lnTo>
                    <a:cubicBezTo>
                      <a:pt x="353" y="42"/>
                      <a:pt x="353" y="22"/>
                      <a:pt x="333" y="11"/>
                    </a:cubicBezTo>
                    <a:cubicBezTo>
                      <a:pt x="322" y="1"/>
                      <a:pt x="322" y="1"/>
                      <a:pt x="312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61"/>
              <p:cNvSpPr/>
              <p:nvPr/>
            </p:nvSpPr>
            <p:spPr>
              <a:xfrm>
                <a:off x="10457968" y="2635838"/>
                <a:ext cx="23207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759" extrusionOk="0">
                    <a:moveTo>
                      <a:pt x="353" y="1"/>
                    </a:moveTo>
                    <a:cubicBezTo>
                      <a:pt x="332" y="12"/>
                      <a:pt x="322" y="12"/>
                      <a:pt x="312" y="22"/>
                    </a:cubicBezTo>
                    <a:cubicBezTo>
                      <a:pt x="270" y="74"/>
                      <a:pt x="239" y="125"/>
                      <a:pt x="197" y="178"/>
                    </a:cubicBezTo>
                    <a:cubicBezTo>
                      <a:pt x="166" y="229"/>
                      <a:pt x="135" y="291"/>
                      <a:pt x="114" y="344"/>
                    </a:cubicBezTo>
                    <a:cubicBezTo>
                      <a:pt x="52" y="457"/>
                      <a:pt x="21" y="582"/>
                      <a:pt x="0" y="706"/>
                    </a:cubicBezTo>
                    <a:cubicBezTo>
                      <a:pt x="0" y="738"/>
                      <a:pt x="21" y="759"/>
                      <a:pt x="52" y="759"/>
                    </a:cubicBezTo>
                    <a:cubicBezTo>
                      <a:pt x="63" y="759"/>
                      <a:pt x="73" y="759"/>
                      <a:pt x="83" y="748"/>
                    </a:cubicBezTo>
                    <a:cubicBezTo>
                      <a:pt x="93" y="738"/>
                      <a:pt x="104" y="727"/>
                      <a:pt x="104" y="717"/>
                    </a:cubicBezTo>
                    <a:cubicBezTo>
                      <a:pt x="104" y="696"/>
                      <a:pt x="114" y="676"/>
                      <a:pt x="114" y="665"/>
                    </a:cubicBezTo>
                    <a:cubicBezTo>
                      <a:pt x="125" y="603"/>
                      <a:pt x="146" y="540"/>
                      <a:pt x="166" y="478"/>
                    </a:cubicBezTo>
                    <a:cubicBezTo>
                      <a:pt x="187" y="427"/>
                      <a:pt x="208" y="364"/>
                      <a:pt x="239" y="312"/>
                    </a:cubicBezTo>
                    <a:lnTo>
                      <a:pt x="249" y="302"/>
                    </a:lnTo>
                    <a:lnTo>
                      <a:pt x="249" y="302"/>
                    </a:lnTo>
                    <a:cubicBezTo>
                      <a:pt x="249" y="302"/>
                      <a:pt x="247" y="302"/>
                      <a:pt x="244" y="303"/>
                    </a:cubicBezTo>
                    <a:lnTo>
                      <a:pt x="244" y="303"/>
                    </a:lnTo>
                    <a:cubicBezTo>
                      <a:pt x="294" y="223"/>
                      <a:pt x="335" y="144"/>
                      <a:pt x="395" y="84"/>
                    </a:cubicBezTo>
                    <a:cubicBezTo>
                      <a:pt x="415" y="63"/>
                      <a:pt x="405" y="32"/>
                      <a:pt x="384" y="12"/>
                    </a:cubicBezTo>
                    <a:cubicBezTo>
                      <a:pt x="374" y="12"/>
                      <a:pt x="363" y="1"/>
                      <a:pt x="353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61"/>
              <p:cNvSpPr/>
              <p:nvPr/>
            </p:nvSpPr>
            <p:spPr>
              <a:xfrm>
                <a:off x="10457968" y="2648055"/>
                <a:ext cx="15676" cy="52828"/>
              </a:xfrm>
              <a:custGeom>
                <a:avLst/>
                <a:gdLst/>
                <a:ahLst/>
                <a:cxnLst/>
                <a:rect l="l" t="t" r="r" b="b"/>
                <a:pathLst>
                  <a:path w="281" h="947" extrusionOk="0">
                    <a:moveTo>
                      <a:pt x="239" y="0"/>
                    </a:moveTo>
                    <a:cubicBezTo>
                      <a:pt x="229" y="0"/>
                      <a:pt x="218" y="0"/>
                      <a:pt x="208" y="10"/>
                    </a:cubicBezTo>
                    <a:cubicBezTo>
                      <a:pt x="187" y="42"/>
                      <a:pt x="166" y="62"/>
                      <a:pt x="146" y="93"/>
                    </a:cubicBezTo>
                    <a:cubicBezTo>
                      <a:pt x="125" y="125"/>
                      <a:pt x="114" y="155"/>
                      <a:pt x="93" y="187"/>
                    </a:cubicBezTo>
                    <a:cubicBezTo>
                      <a:pt x="63" y="259"/>
                      <a:pt x="42" y="342"/>
                      <a:pt x="21" y="415"/>
                    </a:cubicBezTo>
                    <a:cubicBezTo>
                      <a:pt x="0" y="498"/>
                      <a:pt x="0" y="591"/>
                      <a:pt x="0" y="674"/>
                    </a:cubicBezTo>
                    <a:cubicBezTo>
                      <a:pt x="0" y="747"/>
                      <a:pt x="0" y="830"/>
                      <a:pt x="21" y="902"/>
                    </a:cubicBezTo>
                    <a:cubicBezTo>
                      <a:pt x="21" y="928"/>
                      <a:pt x="42" y="947"/>
                      <a:pt x="61" y="947"/>
                    </a:cubicBezTo>
                    <a:cubicBezTo>
                      <a:pt x="65" y="947"/>
                      <a:pt x="69" y="946"/>
                      <a:pt x="73" y="944"/>
                    </a:cubicBezTo>
                    <a:cubicBezTo>
                      <a:pt x="104" y="944"/>
                      <a:pt x="125" y="913"/>
                      <a:pt x="125" y="881"/>
                    </a:cubicBezTo>
                    <a:cubicBezTo>
                      <a:pt x="114" y="819"/>
                      <a:pt x="104" y="757"/>
                      <a:pt x="104" y="695"/>
                    </a:cubicBezTo>
                    <a:lnTo>
                      <a:pt x="104" y="685"/>
                    </a:lnTo>
                    <a:cubicBezTo>
                      <a:pt x="93" y="581"/>
                      <a:pt x="104" y="467"/>
                      <a:pt x="125" y="353"/>
                    </a:cubicBezTo>
                    <a:cubicBezTo>
                      <a:pt x="146" y="280"/>
                      <a:pt x="166" y="218"/>
                      <a:pt x="197" y="145"/>
                    </a:cubicBezTo>
                    <a:cubicBezTo>
                      <a:pt x="218" y="114"/>
                      <a:pt x="239" y="83"/>
                      <a:pt x="270" y="52"/>
                    </a:cubicBezTo>
                    <a:cubicBezTo>
                      <a:pt x="280" y="31"/>
                      <a:pt x="270" y="10"/>
                      <a:pt x="259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61"/>
              <p:cNvSpPr/>
              <p:nvPr/>
            </p:nvSpPr>
            <p:spPr>
              <a:xfrm>
                <a:off x="10456796" y="2661945"/>
                <a:ext cx="54446" cy="69452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245" extrusionOk="0">
                    <a:moveTo>
                      <a:pt x="122" y="747"/>
                    </a:moveTo>
                    <a:cubicBezTo>
                      <a:pt x="123" y="750"/>
                      <a:pt x="124" y="754"/>
                      <a:pt x="125" y="757"/>
                    </a:cubicBezTo>
                    <a:cubicBezTo>
                      <a:pt x="125" y="750"/>
                      <a:pt x="125" y="748"/>
                      <a:pt x="122" y="747"/>
                    </a:cubicBezTo>
                    <a:close/>
                    <a:moveTo>
                      <a:pt x="114" y="0"/>
                    </a:moveTo>
                    <a:cubicBezTo>
                      <a:pt x="104" y="0"/>
                      <a:pt x="84" y="10"/>
                      <a:pt x="84" y="21"/>
                    </a:cubicBezTo>
                    <a:cubicBezTo>
                      <a:pt x="63" y="135"/>
                      <a:pt x="31" y="249"/>
                      <a:pt x="11" y="363"/>
                    </a:cubicBezTo>
                    <a:cubicBezTo>
                      <a:pt x="11" y="404"/>
                      <a:pt x="1" y="457"/>
                      <a:pt x="1" y="498"/>
                    </a:cubicBezTo>
                    <a:cubicBezTo>
                      <a:pt x="1" y="549"/>
                      <a:pt x="1" y="612"/>
                      <a:pt x="11" y="664"/>
                    </a:cubicBezTo>
                    <a:cubicBezTo>
                      <a:pt x="21" y="715"/>
                      <a:pt x="31" y="757"/>
                      <a:pt x="52" y="809"/>
                    </a:cubicBezTo>
                    <a:cubicBezTo>
                      <a:pt x="84" y="861"/>
                      <a:pt x="104" y="902"/>
                      <a:pt x="135" y="954"/>
                    </a:cubicBezTo>
                    <a:cubicBezTo>
                      <a:pt x="187" y="1027"/>
                      <a:pt x="260" y="1089"/>
                      <a:pt x="333" y="1151"/>
                    </a:cubicBezTo>
                    <a:cubicBezTo>
                      <a:pt x="374" y="1172"/>
                      <a:pt x="405" y="1193"/>
                      <a:pt x="446" y="1213"/>
                    </a:cubicBezTo>
                    <a:cubicBezTo>
                      <a:pt x="478" y="1213"/>
                      <a:pt x="499" y="1224"/>
                      <a:pt x="519" y="1234"/>
                    </a:cubicBezTo>
                    <a:cubicBezTo>
                      <a:pt x="540" y="1234"/>
                      <a:pt x="571" y="1234"/>
                      <a:pt x="592" y="1245"/>
                    </a:cubicBezTo>
                    <a:cubicBezTo>
                      <a:pt x="633" y="1245"/>
                      <a:pt x="675" y="1234"/>
                      <a:pt x="716" y="1224"/>
                    </a:cubicBezTo>
                    <a:cubicBezTo>
                      <a:pt x="737" y="1224"/>
                      <a:pt x="758" y="1213"/>
                      <a:pt x="789" y="1203"/>
                    </a:cubicBezTo>
                    <a:cubicBezTo>
                      <a:pt x="810" y="1183"/>
                      <a:pt x="831" y="1172"/>
                      <a:pt x="851" y="1162"/>
                    </a:cubicBezTo>
                    <a:cubicBezTo>
                      <a:pt x="861" y="1151"/>
                      <a:pt x="872" y="1141"/>
                      <a:pt x="882" y="1120"/>
                    </a:cubicBezTo>
                    <a:cubicBezTo>
                      <a:pt x="903" y="1110"/>
                      <a:pt x="914" y="1089"/>
                      <a:pt x="923" y="1068"/>
                    </a:cubicBezTo>
                    <a:cubicBezTo>
                      <a:pt x="934" y="1058"/>
                      <a:pt x="944" y="1037"/>
                      <a:pt x="944" y="1017"/>
                    </a:cubicBezTo>
                    <a:cubicBezTo>
                      <a:pt x="955" y="996"/>
                      <a:pt x="965" y="975"/>
                      <a:pt x="965" y="944"/>
                    </a:cubicBezTo>
                    <a:cubicBezTo>
                      <a:pt x="976" y="913"/>
                      <a:pt x="976" y="871"/>
                      <a:pt x="976" y="830"/>
                    </a:cubicBezTo>
                    <a:cubicBezTo>
                      <a:pt x="976" y="788"/>
                      <a:pt x="965" y="736"/>
                      <a:pt x="965" y="695"/>
                    </a:cubicBezTo>
                    <a:cubicBezTo>
                      <a:pt x="965" y="685"/>
                      <a:pt x="955" y="664"/>
                      <a:pt x="944" y="664"/>
                    </a:cubicBezTo>
                    <a:cubicBezTo>
                      <a:pt x="934" y="653"/>
                      <a:pt x="923" y="643"/>
                      <a:pt x="914" y="643"/>
                    </a:cubicBezTo>
                    <a:cubicBezTo>
                      <a:pt x="893" y="643"/>
                      <a:pt x="861" y="664"/>
                      <a:pt x="861" y="695"/>
                    </a:cubicBezTo>
                    <a:cubicBezTo>
                      <a:pt x="872" y="747"/>
                      <a:pt x="872" y="809"/>
                      <a:pt x="861" y="861"/>
                    </a:cubicBezTo>
                    <a:cubicBezTo>
                      <a:pt x="861" y="902"/>
                      <a:pt x="851" y="944"/>
                      <a:pt x="841" y="975"/>
                    </a:cubicBezTo>
                    <a:cubicBezTo>
                      <a:pt x="831" y="996"/>
                      <a:pt x="820" y="1017"/>
                      <a:pt x="799" y="1037"/>
                    </a:cubicBezTo>
                    <a:cubicBezTo>
                      <a:pt x="789" y="1047"/>
                      <a:pt x="778" y="1068"/>
                      <a:pt x="768" y="1079"/>
                    </a:cubicBezTo>
                    <a:cubicBezTo>
                      <a:pt x="748" y="1089"/>
                      <a:pt x="737" y="1100"/>
                      <a:pt x="716" y="1110"/>
                    </a:cubicBezTo>
                    <a:cubicBezTo>
                      <a:pt x="685" y="1120"/>
                      <a:pt x="665" y="1130"/>
                      <a:pt x="644" y="1130"/>
                    </a:cubicBezTo>
                    <a:lnTo>
                      <a:pt x="561" y="1130"/>
                    </a:lnTo>
                    <a:cubicBezTo>
                      <a:pt x="529" y="1120"/>
                      <a:pt x="499" y="1120"/>
                      <a:pt x="457" y="1100"/>
                    </a:cubicBezTo>
                    <a:lnTo>
                      <a:pt x="457" y="1100"/>
                    </a:lnTo>
                    <a:lnTo>
                      <a:pt x="467" y="1110"/>
                    </a:lnTo>
                    <a:cubicBezTo>
                      <a:pt x="436" y="1089"/>
                      <a:pt x="395" y="1068"/>
                      <a:pt x="363" y="1047"/>
                    </a:cubicBezTo>
                    <a:cubicBezTo>
                      <a:pt x="301" y="1006"/>
                      <a:pt x="260" y="954"/>
                      <a:pt x="208" y="902"/>
                    </a:cubicBezTo>
                    <a:lnTo>
                      <a:pt x="177" y="840"/>
                    </a:lnTo>
                    <a:lnTo>
                      <a:pt x="114" y="747"/>
                    </a:lnTo>
                    <a:cubicBezTo>
                      <a:pt x="118" y="747"/>
                      <a:pt x="120" y="747"/>
                      <a:pt x="122" y="747"/>
                    </a:cubicBezTo>
                    <a:lnTo>
                      <a:pt x="122" y="747"/>
                    </a:lnTo>
                    <a:cubicBezTo>
                      <a:pt x="112" y="722"/>
                      <a:pt x="104" y="703"/>
                      <a:pt x="104" y="685"/>
                    </a:cubicBezTo>
                    <a:cubicBezTo>
                      <a:pt x="94" y="664"/>
                      <a:pt x="84" y="632"/>
                      <a:pt x="84" y="602"/>
                    </a:cubicBezTo>
                    <a:cubicBezTo>
                      <a:pt x="73" y="570"/>
                      <a:pt x="73" y="539"/>
                      <a:pt x="73" y="498"/>
                    </a:cubicBezTo>
                    <a:cubicBezTo>
                      <a:pt x="73" y="457"/>
                      <a:pt x="84" y="415"/>
                      <a:pt x="84" y="374"/>
                    </a:cubicBezTo>
                    <a:cubicBezTo>
                      <a:pt x="94" y="259"/>
                      <a:pt x="125" y="155"/>
                      <a:pt x="146" y="42"/>
                    </a:cubicBezTo>
                    <a:cubicBezTo>
                      <a:pt x="156" y="21"/>
                      <a:pt x="146" y="10"/>
                      <a:pt x="125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61"/>
              <p:cNvSpPr/>
              <p:nvPr/>
            </p:nvSpPr>
            <p:spPr>
              <a:xfrm>
                <a:off x="9924433" y="3461632"/>
                <a:ext cx="429991" cy="436908"/>
              </a:xfrm>
              <a:custGeom>
                <a:avLst/>
                <a:gdLst/>
                <a:ahLst/>
                <a:cxnLst/>
                <a:rect l="l" t="t" r="r" b="b"/>
                <a:pathLst>
                  <a:path w="7708" h="7832" extrusionOk="0">
                    <a:moveTo>
                      <a:pt x="1225" y="1"/>
                    </a:moveTo>
                    <a:cubicBezTo>
                      <a:pt x="965" y="1"/>
                      <a:pt x="727" y="63"/>
                      <a:pt x="519" y="187"/>
                    </a:cubicBezTo>
                    <a:cubicBezTo>
                      <a:pt x="363" y="280"/>
                      <a:pt x="229" y="426"/>
                      <a:pt x="135" y="582"/>
                    </a:cubicBezTo>
                    <a:cubicBezTo>
                      <a:pt x="42" y="748"/>
                      <a:pt x="0" y="955"/>
                      <a:pt x="0" y="1193"/>
                    </a:cubicBezTo>
                    <a:cubicBezTo>
                      <a:pt x="0" y="1328"/>
                      <a:pt x="21" y="1453"/>
                      <a:pt x="31" y="1546"/>
                    </a:cubicBezTo>
                    <a:cubicBezTo>
                      <a:pt x="52" y="1640"/>
                      <a:pt x="73" y="1753"/>
                      <a:pt x="114" y="1878"/>
                    </a:cubicBezTo>
                    <a:cubicBezTo>
                      <a:pt x="156" y="2023"/>
                      <a:pt x="208" y="2168"/>
                      <a:pt x="270" y="2313"/>
                    </a:cubicBezTo>
                    <a:cubicBezTo>
                      <a:pt x="249" y="2345"/>
                      <a:pt x="249" y="2386"/>
                      <a:pt x="270" y="2417"/>
                    </a:cubicBezTo>
                    <a:cubicBezTo>
                      <a:pt x="664" y="3050"/>
                      <a:pt x="1131" y="3683"/>
                      <a:pt x="1691" y="4347"/>
                    </a:cubicBezTo>
                    <a:cubicBezTo>
                      <a:pt x="2179" y="4927"/>
                      <a:pt x="2749" y="5529"/>
                      <a:pt x="3361" y="6110"/>
                    </a:cubicBezTo>
                    <a:cubicBezTo>
                      <a:pt x="3662" y="6411"/>
                      <a:pt x="3952" y="6670"/>
                      <a:pt x="4233" y="6909"/>
                    </a:cubicBezTo>
                    <a:cubicBezTo>
                      <a:pt x="4523" y="7158"/>
                      <a:pt x="4793" y="7345"/>
                      <a:pt x="5063" y="7479"/>
                    </a:cubicBezTo>
                    <a:cubicBezTo>
                      <a:pt x="5342" y="7635"/>
                      <a:pt x="5653" y="7739"/>
                      <a:pt x="5985" y="7790"/>
                    </a:cubicBezTo>
                    <a:cubicBezTo>
                      <a:pt x="6162" y="7822"/>
                      <a:pt x="6349" y="7832"/>
                      <a:pt x="6515" y="7832"/>
                    </a:cubicBezTo>
                    <a:cubicBezTo>
                      <a:pt x="6628" y="7832"/>
                      <a:pt x="6732" y="7832"/>
                      <a:pt x="6847" y="7822"/>
                    </a:cubicBezTo>
                    <a:cubicBezTo>
                      <a:pt x="6981" y="7801"/>
                      <a:pt x="7096" y="7780"/>
                      <a:pt x="7209" y="7749"/>
                    </a:cubicBezTo>
                    <a:cubicBezTo>
                      <a:pt x="7324" y="7707"/>
                      <a:pt x="7428" y="7666"/>
                      <a:pt x="7500" y="7604"/>
                    </a:cubicBezTo>
                    <a:cubicBezTo>
                      <a:pt x="7541" y="7573"/>
                      <a:pt x="7583" y="7552"/>
                      <a:pt x="7604" y="7511"/>
                    </a:cubicBezTo>
                    <a:cubicBezTo>
                      <a:pt x="7635" y="7469"/>
                      <a:pt x="7666" y="7428"/>
                      <a:pt x="7687" y="7375"/>
                    </a:cubicBezTo>
                    <a:cubicBezTo>
                      <a:pt x="7697" y="7334"/>
                      <a:pt x="7707" y="7293"/>
                      <a:pt x="7697" y="7241"/>
                    </a:cubicBezTo>
                    <a:cubicBezTo>
                      <a:pt x="7697" y="7189"/>
                      <a:pt x="7687" y="7137"/>
                      <a:pt x="7666" y="7075"/>
                    </a:cubicBezTo>
                    <a:cubicBezTo>
                      <a:pt x="7604" y="6930"/>
                      <a:pt x="7490" y="6805"/>
                      <a:pt x="7407" y="6712"/>
                    </a:cubicBezTo>
                    <a:cubicBezTo>
                      <a:pt x="7303" y="6619"/>
                      <a:pt x="7179" y="6525"/>
                      <a:pt x="7013" y="6442"/>
                    </a:cubicBezTo>
                    <a:cubicBezTo>
                      <a:pt x="6898" y="6380"/>
                      <a:pt x="6764" y="6328"/>
                      <a:pt x="6639" y="6276"/>
                    </a:cubicBezTo>
                    <a:lnTo>
                      <a:pt x="6566" y="6245"/>
                    </a:lnTo>
                    <a:cubicBezTo>
                      <a:pt x="6421" y="6183"/>
                      <a:pt x="6276" y="6121"/>
                      <a:pt x="6121" y="6038"/>
                    </a:cubicBezTo>
                    <a:cubicBezTo>
                      <a:pt x="6068" y="6006"/>
                      <a:pt x="6017" y="5976"/>
                      <a:pt x="5965" y="5934"/>
                    </a:cubicBezTo>
                    <a:cubicBezTo>
                      <a:pt x="5840" y="5840"/>
                      <a:pt x="5736" y="5727"/>
                      <a:pt x="5623" y="5602"/>
                    </a:cubicBezTo>
                    <a:cubicBezTo>
                      <a:pt x="5519" y="5498"/>
                      <a:pt x="5415" y="5374"/>
                      <a:pt x="5301" y="5239"/>
                    </a:cubicBezTo>
                    <a:cubicBezTo>
                      <a:pt x="5052" y="4917"/>
                      <a:pt x="4824" y="4586"/>
                      <a:pt x="4648" y="4316"/>
                    </a:cubicBezTo>
                    <a:cubicBezTo>
                      <a:pt x="4575" y="4212"/>
                      <a:pt x="4512" y="4108"/>
                      <a:pt x="4450" y="4005"/>
                    </a:cubicBezTo>
                    <a:lnTo>
                      <a:pt x="4326" y="3828"/>
                    </a:lnTo>
                    <a:cubicBezTo>
                      <a:pt x="4295" y="3776"/>
                      <a:pt x="4253" y="3714"/>
                      <a:pt x="4212" y="3662"/>
                    </a:cubicBezTo>
                    <a:cubicBezTo>
                      <a:pt x="4160" y="3569"/>
                      <a:pt x="4097" y="3486"/>
                      <a:pt x="4046" y="3392"/>
                    </a:cubicBezTo>
                    <a:cubicBezTo>
                      <a:pt x="3880" y="3133"/>
                      <a:pt x="3735" y="2864"/>
                      <a:pt x="3590" y="2583"/>
                    </a:cubicBezTo>
                    <a:cubicBezTo>
                      <a:pt x="3548" y="2490"/>
                      <a:pt x="3507" y="2396"/>
                      <a:pt x="3454" y="2303"/>
                    </a:cubicBezTo>
                    <a:cubicBezTo>
                      <a:pt x="3361" y="2106"/>
                      <a:pt x="3258" y="1889"/>
                      <a:pt x="3143" y="1691"/>
                    </a:cubicBezTo>
                    <a:cubicBezTo>
                      <a:pt x="2967" y="1349"/>
                      <a:pt x="2811" y="1089"/>
                      <a:pt x="2645" y="861"/>
                    </a:cubicBezTo>
                    <a:cubicBezTo>
                      <a:pt x="2552" y="737"/>
                      <a:pt x="2458" y="623"/>
                      <a:pt x="2355" y="509"/>
                    </a:cubicBezTo>
                    <a:cubicBezTo>
                      <a:pt x="2251" y="395"/>
                      <a:pt x="2147" y="312"/>
                      <a:pt x="2044" y="239"/>
                    </a:cubicBezTo>
                    <a:cubicBezTo>
                      <a:pt x="1951" y="167"/>
                      <a:pt x="1826" y="114"/>
                      <a:pt x="1691" y="73"/>
                    </a:cubicBezTo>
                    <a:cubicBezTo>
                      <a:pt x="1566" y="31"/>
                      <a:pt x="1432" y="11"/>
                      <a:pt x="1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61"/>
              <p:cNvSpPr/>
              <p:nvPr/>
            </p:nvSpPr>
            <p:spPr>
              <a:xfrm>
                <a:off x="9302925" y="3386433"/>
                <a:ext cx="442710" cy="526610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9440" extrusionOk="0">
                    <a:moveTo>
                      <a:pt x="2023" y="0"/>
                    </a:moveTo>
                    <a:cubicBezTo>
                      <a:pt x="1878" y="0"/>
                      <a:pt x="1733" y="21"/>
                      <a:pt x="1557" y="52"/>
                    </a:cubicBezTo>
                    <a:cubicBezTo>
                      <a:pt x="1422" y="83"/>
                      <a:pt x="1287" y="114"/>
                      <a:pt x="1173" y="155"/>
                    </a:cubicBezTo>
                    <a:cubicBezTo>
                      <a:pt x="1059" y="197"/>
                      <a:pt x="944" y="249"/>
                      <a:pt x="841" y="311"/>
                    </a:cubicBezTo>
                    <a:cubicBezTo>
                      <a:pt x="758" y="363"/>
                      <a:pt x="665" y="425"/>
                      <a:pt x="571" y="498"/>
                    </a:cubicBezTo>
                    <a:cubicBezTo>
                      <a:pt x="426" y="623"/>
                      <a:pt x="301" y="789"/>
                      <a:pt x="208" y="964"/>
                    </a:cubicBezTo>
                    <a:cubicBezTo>
                      <a:pt x="125" y="1130"/>
                      <a:pt x="73" y="1317"/>
                      <a:pt x="42" y="1525"/>
                    </a:cubicBezTo>
                    <a:cubicBezTo>
                      <a:pt x="1" y="1898"/>
                      <a:pt x="42" y="2324"/>
                      <a:pt x="188" y="2801"/>
                    </a:cubicBezTo>
                    <a:cubicBezTo>
                      <a:pt x="312" y="3216"/>
                      <a:pt x="499" y="3641"/>
                      <a:pt x="758" y="4087"/>
                    </a:cubicBezTo>
                    <a:cubicBezTo>
                      <a:pt x="986" y="4471"/>
                      <a:pt x="1235" y="4823"/>
                      <a:pt x="1515" y="5124"/>
                    </a:cubicBezTo>
                    <a:cubicBezTo>
                      <a:pt x="1588" y="5207"/>
                      <a:pt x="1661" y="5290"/>
                      <a:pt x="1744" y="5373"/>
                    </a:cubicBezTo>
                    <a:lnTo>
                      <a:pt x="1836" y="5466"/>
                    </a:lnTo>
                    <a:lnTo>
                      <a:pt x="2138" y="5788"/>
                    </a:lnTo>
                    <a:lnTo>
                      <a:pt x="2283" y="5944"/>
                    </a:lnTo>
                    <a:cubicBezTo>
                      <a:pt x="2583" y="6265"/>
                      <a:pt x="2885" y="6577"/>
                      <a:pt x="3185" y="6898"/>
                    </a:cubicBezTo>
                    <a:cubicBezTo>
                      <a:pt x="3486" y="7220"/>
                      <a:pt x="3777" y="7541"/>
                      <a:pt x="4077" y="7852"/>
                    </a:cubicBezTo>
                    <a:lnTo>
                      <a:pt x="4192" y="7977"/>
                    </a:lnTo>
                    <a:cubicBezTo>
                      <a:pt x="4399" y="8205"/>
                      <a:pt x="4616" y="8433"/>
                      <a:pt x="4845" y="8641"/>
                    </a:cubicBezTo>
                    <a:cubicBezTo>
                      <a:pt x="5104" y="8859"/>
                      <a:pt x="5363" y="9025"/>
                      <a:pt x="5633" y="9149"/>
                    </a:cubicBezTo>
                    <a:cubicBezTo>
                      <a:pt x="5789" y="9211"/>
                      <a:pt x="5944" y="9263"/>
                      <a:pt x="6121" y="9304"/>
                    </a:cubicBezTo>
                    <a:cubicBezTo>
                      <a:pt x="6214" y="9325"/>
                      <a:pt x="6318" y="9346"/>
                      <a:pt x="6411" y="9367"/>
                    </a:cubicBezTo>
                    <a:cubicBezTo>
                      <a:pt x="6691" y="9419"/>
                      <a:pt x="6919" y="9440"/>
                      <a:pt x="7127" y="9440"/>
                    </a:cubicBezTo>
                    <a:cubicBezTo>
                      <a:pt x="7262" y="9440"/>
                      <a:pt x="7376" y="9429"/>
                      <a:pt x="7490" y="9408"/>
                    </a:cubicBezTo>
                    <a:cubicBezTo>
                      <a:pt x="7604" y="9377"/>
                      <a:pt x="7698" y="9336"/>
                      <a:pt x="7781" y="9274"/>
                    </a:cubicBezTo>
                    <a:cubicBezTo>
                      <a:pt x="7853" y="9201"/>
                      <a:pt x="7905" y="9118"/>
                      <a:pt x="7926" y="9014"/>
                    </a:cubicBezTo>
                    <a:cubicBezTo>
                      <a:pt x="7936" y="8962"/>
                      <a:pt x="7936" y="8910"/>
                      <a:pt x="7926" y="8848"/>
                    </a:cubicBezTo>
                    <a:cubicBezTo>
                      <a:pt x="7915" y="8806"/>
                      <a:pt x="7894" y="8765"/>
                      <a:pt x="7864" y="8703"/>
                    </a:cubicBezTo>
                    <a:cubicBezTo>
                      <a:pt x="7843" y="8661"/>
                      <a:pt x="7811" y="8620"/>
                      <a:pt x="7781" y="8589"/>
                    </a:cubicBezTo>
                    <a:cubicBezTo>
                      <a:pt x="7749" y="8548"/>
                      <a:pt x="7708" y="8506"/>
                      <a:pt x="7656" y="8475"/>
                    </a:cubicBezTo>
                    <a:cubicBezTo>
                      <a:pt x="7573" y="8402"/>
                      <a:pt x="7479" y="8340"/>
                      <a:pt x="7355" y="8267"/>
                    </a:cubicBezTo>
                    <a:cubicBezTo>
                      <a:pt x="7230" y="8205"/>
                      <a:pt x="7096" y="8143"/>
                      <a:pt x="6972" y="8080"/>
                    </a:cubicBezTo>
                    <a:lnTo>
                      <a:pt x="6919" y="8060"/>
                    </a:lnTo>
                    <a:lnTo>
                      <a:pt x="6733" y="7967"/>
                    </a:lnTo>
                    <a:cubicBezTo>
                      <a:pt x="6670" y="7935"/>
                      <a:pt x="6619" y="7894"/>
                      <a:pt x="6577" y="7863"/>
                    </a:cubicBezTo>
                    <a:cubicBezTo>
                      <a:pt x="6359" y="7707"/>
                      <a:pt x="6162" y="7520"/>
                      <a:pt x="5976" y="7303"/>
                    </a:cubicBezTo>
                    <a:cubicBezTo>
                      <a:pt x="5727" y="6992"/>
                      <a:pt x="5509" y="6639"/>
                      <a:pt x="5312" y="6203"/>
                    </a:cubicBezTo>
                    <a:cubicBezTo>
                      <a:pt x="5084" y="5715"/>
                      <a:pt x="4907" y="5166"/>
                      <a:pt x="4731" y="4491"/>
                    </a:cubicBezTo>
                    <a:cubicBezTo>
                      <a:pt x="4596" y="3952"/>
                      <a:pt x="4482" y="3423"/>
                      <a:pt x="4367" y="2790"/>
                    </a:cubicBezTo>
                    <a:lnTo>
                      <a:pt x="4326" y="2552"/>
                    </a:lnTo>
                    <a:lnTo>
                      <a:pt x="4284" y="2313"/>
                    </a:lnTo>
                    <a:lnTo>
                      <a:pt x="4275" y="2261"/>
                    </a:lnTo>
                    <a:cubicBezTo>
                      <a:pt x="4275" y="2230"/>
                      <a:pt x="4275" y="2199"/>
                      <a:pt x="4264" y="2168"/>
                    </a:cubicBezTo>
                    <a:cubicBezTo>
                      <a:pt x="4264" y="2126"/>
                      <a:pt x="4254" y="2085"/>
                      <a:pt x="4243" y="2043"/>
                    </a:cubicBezTo>
                    <a:cubicBezTo>
                      <a:pt x="4233" y="1960"/>
                      <a:pt x="4212" y="1888"/>
                      <a:pt x="4192" y="1815"/>
                    </a:cubicBezTo>
                    <a:cubicBezTo>
                      <a:pt x="4150" y="1670"/>
                      <a:pt x="4098" y="1535"/>
                      <a:pt x="4036" y="1390"/>
                    </a:cubicBezTo>
                    <a:cubicBezTo>
                      <a:pt x="3911" y="1120"/>
                      <a:pt x="3745" y="872"/>
                      <a:pt x="3548" y="664"/>
                    </a:cubicBezTo>
                    <a:cubicBezTo>
                      <a:pt x="3362" y="457"/>
                      <a:pt x="3123" y="291"/>
                      <a:pt x="2874" y="176"/>
                    </a:cubicBezTo>
                    <a:cubicBezTo>
                      <a:pt x="2615" y="62"/>
                      <a:pt x="2334" y="0"/>
                      <a:pt x="20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61"/>
              <p:cNvSpPr/>
              <p:nvPr/>
            </p:nvSpPr>
            <p:spPr>
              <a:xfrm>
                <a:off x="9929064" y="2730227"/>
                <a:ext cx="225148" cy="167243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2998" extrusionOk="0">
                    <a:moveTo>
                      <a:pt x="1847" y="0"/>
                    </a:moveTo>
                    <a:cubicBezTo>
                      <a:pt x="1639" y="0"/>
                      <a:pt x="1411" y="31"/>
                      <a:pt x="1172" y="93"/>
                    </a:cubicBezTo>
                    <a:cubicBezTo>
                      <a:pt x="1048" y="125"/>
                      <a:pt x="934" y="166"/>
                      <a:pt x="810" y="218"/>
                    </a:cubicBezTo>
                    <a:cubicBezTo>
                      <a:pt x="685" y="270"/>
                      <a:pt x="581" y="332"/>
                      <a:pt x="478" y="394"/>
                    </a:cubicBezTo>
                    <a:cubicBezTo>
                      <a:pt x="249" y="540"/>
                      <a:pt x="104" y="726"/>
                      <a:pt x="42" y="923"/>
                    </a:cubicBezTo>
                    <a:cubicBezTo>
                      <a:pt x="0" y="1047"/>
                      <a:pt x="0" y="1183"/>
                      <a:pt x="31" y="1317"/>
                    </a:cubicBezTo>
                    <a:cubicBezTo>
                      <a:pt x="10" y="1369"/>
                      <a:pt x="42" y="1421"/>
                      <a:pt x="93" y="1442"/>
                    </a:cubicBezTo>
                    <a:cubicBezTo>
                      <a:pt x="156" y="1473"/>
                      <a:pt x="229" y="1494"/>
                      <a:pt x="301" y="1525"/>
                    </a:cubicBezTo>
                    <a:cubicBezTo>
                      <a:pt x="467" y="1608"/>
                      <a:pt x="633" y="1711"/>
                      <a:pt x="778" y="1805"/>
                    </a:cubicBezTo>
                    <a:cubicBezTo>
                      <a:pt x="872" y="1856"/>
                      <a:pt x="965" y="1919"/>
                      <a:pt x="1079" y="2002"/>
                    </a:cubicBezTo>
                    <a:cubicBezTo>
                      <a:pt x="1151" y="2054"/>
                      <a:pt x="1224" y="2105"/>
                      <a:pt x="1307" y="2168"/>
                    </a:cubicBezTo>
                    <a:cubicBezTo>
                      <a:pt x="1453" y="2271"/>
                      <a:pt x="1598" y="2386"/>
                      <a:pt x="1753" y="2479"/>
                    </a:cubicBezTo>
                    <a:cubicBezTo>
                      <a:pt x="2044" y="2676"/>
                      <a:pt x="2283" y="2811"/>
                      <a:pt x="2521" y="2894"/>
                    </a:cubicBezTo>
                    <a:cubicBezTo>
                      <a:pt x="2707" y="2967"/>
                      <a:pt x="2884" y="2998"/>
                      <a:pt x="3050" y="2998"/>
                    </a:cubicBezTo>
                    <a:cubicBezTo>
                      <a:pt x="3133" y="2998"/>
                      <a:pt x="3216" y="2988"/>
                      <a:pt x="3299" y="2967"/>
                    </a:cubicBezTo>
                    <a:cubicBezTo>
                      <a:pt x="3424" y="2946"/>
                      <a:pt x="3548" y="2884"/>
                      <a:pt x="3652" y="2801"/>
                    </a:cubicBezTo>
                    <a:cubicBezTo>
                      <a:pt x="3714" y="2759"/>
                      <a:pt x="3765" y="2718"/>
                      <a:pt x="3807" y="2666"/>
                    </a:cubicBezTo>
                    <a:cubicBezTo>
                      <a:pt x="3859" y="2614"/>
                      <a:pt x="3890" y="2552"/>
                      <a:pt x="3921" y="2490"/>
                    </a:cubicBezTo>
                    <a:cubicBezTo>
                      <a:pt x="4025" y="2271"/>
                      <a:pt x="4035" y="1992"/>
                      <a:pt x="3952" y="1670"/>
                    </a:cubicBezTo>
                    <a:cubicBezTo>
                      <a:pt x="3921" y="1535"/>
                      <a:pt x="3869" y="1400"/>
                      <a:pt x="3797" y="1255"/>
                    </a:cubicBezTo>
                    <a:cubicBezTo>
                      <a:pt x="3745" y="1130"/>
                      <a:pt x="3673" y="1017"/>
                      <a:pt x="3600" y="913"/>
                    </a:cubicBezTo>
                    <a:cubicBezTo>
                      <a:pt x="3413" y="643"/>
                      <a:pt x="3164" y="415"/>
                      <a:pt x="2873" y="259"/>
                    </a:cubicBezTo>
                    <a:cubicBezTo>
                      <a:pt x="2594" y="104"/>
                      <a:pt x="2251" y="10"/>
                      <a:pt x="19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61"/>
              <p:cNvSpPr/>
              <p:nvPr/>
            </p:nvSpPr>
            <p:spPr>
              <a:xfrm>
                <a:off x="9051220" y="2778816"/>
                <a:ext cx="1325786" cy="1176450"/>
              </a:xfrm>
              <a:custGeom>
                <a:avLst/>
                <a:gdLst/>
                <a:ahLst/>
                <a:cxnLst/>
                <a:rect l="l" t="t" r="r" b="b"/>
                <a:pathLst>
                  <a:path w="23766" h="21089" extrusionOk="0">
                    <a:moveTo>
                      <a:pt x="16825" y="0"/>
                    </a:moveTo>
                    <a:cubicBezTo>
                      <a:pt x="16369" y="0"/>
                      <a:pt x="15902" y="73"/>
                      <a:pt x="15446" y="218"/>
                    </a:cubicBezTo>
                    <a:cubicBezTo>
                      <a:pt x="14813" y="425"/>
                      <a:pt x="14232" y="747"/>
                      <a:pt x="13724" y="1183"/>
                    </a:cubicBezTo>
                    <a:cubicBezTo>
                      <a:pt x="13475" y="1400"/>
                      <a:pt x="13236" y="1639"/>
                      <a:pt x="13029" y="1909"/>
                    </a:cubicBezTo>
                    <a:cubicBezTo>
                      <a:pt x="12791" y="2220"/>
                      <a:pt x="12604" y="2541"/>
                      <a:pt x="12479" y="2873"/>
                    </a:cubicBezTo>
                    <a:cubicBezTo>
                      <a:pt x="12376" y="3143"/>
                      <a:pt x="12313" y="3444"/>
                      <a:pt x="12282" y="3755"/>
                    </a:cubicBezTo>
                    <a:cubicBezTo>
                      <a:pt x="12261" y="4004"/>
                      <a:pt x="12272" y="4284"/>
                      <a:pt x="12303" y="4627"/>
                    </a:cubicBezTo>
                    <a:cubicBezTo>
                      <a:pt x="12323" y="4855"/>
                      <a:pt x="12355" y="5093"/>
                      <a:pt x="12386" y="5321"/>
                    </a:cubicBezTo>
                    <a:lnTo>
                      <a:pt x="12406" y="5508"/>
                    </a:lnTo>
                    <a:cubicBezTo>
                      <a:pt x="12448" y="5768"/>
                      <a:pt x="12479" y="6089"/>
                      <a:pt x="12500" y="6411"/>
                    </a:cubicBezTo>
                    <a:cubicBezTo>
                      <a:pt x="12510" y="6577"/>
                      <a:pt x="12510" y="6732"/>
                      <a:pt x="12500" y="6867"/>
                    </a:cubicBezTo>
                    <a:cubicBezTo>
                      <a:pt x="12500" y="7023"/>
                      <a:pt x="12479" y="7189"/>
                      <a:pt x="12438" y="7375"/>
                    </a:cubicBezTo>
                    <a:lnTo>
                      <a:pt x="12438" y="7396"/>
                    </a:lnTo>
                    <a:lnTo>
                      <a:pt x="12376" y="7645"/>
                    </a:lnTo>
                    <a:cubicBezTo>
                      <a:pt x="12230" y="7614"/>
                      <a:pt x="12085" y="7573"/>
                      <a:pt x="11940" y="7521"/>
                    </a:cubicBezTo>
                    <a:lnTo>
                      <a:pt x="11919" y="7511"/>
                    </a:lnTo>
                    <a:cubicBezTo>
                      <a:pt x="11701" y="7417"/>
                      <a:pt x="11484" y="7282"/>
                      <a:pt x="11245" y="7106"/>
                    </a:cubicBezTo>
                    <a:cubicBezTo>
                      <a:pt x="10882" y="6815"/>
                      <a:pt x="10560" y="6483"/>
                      <a:pt x="10249" y="6162"/>
                    </a:cubicBezTo>
                    <a:lnTo>
                      <a:pt x="10239" y="6151"/>
                    </a:lnTo>
                    <a:lnTo>
                      <a:pt x="10218" y="6131"/>
                    </a:lnTo>
                    <a:cubicBezTo>
                      <a:pt x="9792" y="5695"/>
                      <a:pt x="9430" y="5342"/>
                      <a:pt x="9077" y="5031"/>
                    </a:cubicBezTo>
                    <a:cubicBezTo>
                      <a:pt x="8641" y="4637"/>
                      <a:pt x="8226" y="4316"/>
                      <a:pt x="7801" y="4046"/>
                    </a:cubicBezTo>
                    <a:cubicBezTo>
                      <a:pt x="7334" y="3735"/>
                      <a:pt x="6878" y="3507"/>
                      <a:pt x="6421" y="3351"/>
                    </a:cubicBezTo>
                    <a:cubicBezTo>
                      <a:pt x="6037" y="3216"/>
                      <a:pt x="5633" y="3154"/>
                      <a:pt x="5218" y="3154"/>
                    </a:cubicBezTo>
                    <a:lnTo>
                      <a:pt x="5135" y="3154"/>
                    </a:lnTo>
                    <a:cubicBezTo>
                      <a:pt x="5041" y="3154"/>
                      <a:pt x="4938" y="3164"/>
                      <a:pt x="4845" y="3175"/>
                    </a:cubicBezTo>
                    <a:cubicBezTo>
                      <a:pt x="4886" y="2926"/>
                      <a:pt x="4928" y="2718"/>
                      <a:pt x="4938" y="2500"/>
                    </a:cubicBezTo>
                    <a:cubicBezTo>
                      <a:pt x="4958" y="2251"/>
                      <a:pt x="4938" y="1981"/>
                      <a:pt x="4886" y="1712"/>
                    </a:cubicBezTo>
                    <a:cubicBezTo>
                      <a:pt x="4845" y="1453"/>
                      <a:pt x="4762" y="1214"/>
                      <a:pt x="4637" y="1006"/>
                    </a:cubicBezTo>
                    <a:cubicBezTo>
                      <a:pt x="4523" y="799"/>
                      <a:pt x="4357" y="633"/>
                      <a:pt x="4181" y="529"/>
                    </a:cubicBezTo>
                    <a:cubicBezTo>
                      <a:pt x="4087" y="478"/>
                      <a:pt x="3973" y="436"/>
                      <a:pt x="3870" y="425"/>
                    </a:cubicBezTo>
                    <a:cubicBezTo>
                      <a:pt x="3817" y="415"/>
                      <a:pt x="3755" y="405"/>
                      <a:pt x="3704" y="405"/>
                    </a:cubicBezTo>
                    <a:cubicBezTo>
                      <a:pt x="3621" y="405"/>
                      <a:pt x="3559" y="415"/>
                      <a:pt x="3485" y="425"/>
                    </a:cubicBezTo>
                    <a:cubicBezTo>
                      <a:pt x="3361" y="457"/>
                      <a:pt x="3237" y="498"/>
                      <a:pt x="3071" y="571"/>
                    </a:cubicBezTo>
                    <a:cubicBezTo>
                      <a:pt x="2936" y="633"/>
                      <a:pt x="2822" y="716"/>
                      <a:pt x="2708" y="799"/>
                    </a:cubicBezTo>
                    <a:cubicBezTo>
                      <a:pt x="2521" y="955"/>
                      <a:pt x="2365" y="1141"/>
                      <a:pt x="2241" y="1370"/>
                    </a:cubicBezTo>
                    <a:cubicBezTo>
                      <a:pt x="2137" y="1587"/>
                      <a:pt x="2065" y="1826"/>
                      <a:pt x="2033" y="2085"/>
                    </a:cubicBezTo>
                    <a:cubicBezTo>
                      <a:pt x="1971" y="2552"/>
                      <a:pt x="2044" y="3039"/>
                      <a:pt x="2231" y="3486"/>
                    </a:cubicBezTo>
                    <a:cubicBezTo>
                      <a:pt x="2335" y="3735"/>
                      <a:pt x="2469" y="3963"/>
                      <a:pt x="2646" y="4150"/>
                    </a:cubicBezTo>
                    <a:cubicBezTo>
                      <a:pt x="2397" y="4346"/>
                      <a:pt x="2158" y="4585"/>
                      <a:pt x="1930" y="4834"/>
                    </a:cubicBezTo>
                    <a:cubicBezTo>
                      <a:pt x="1380" y="5457"/>
                      <a:pt x="924" y="6193"/>
                      <a:pt x="571" y="7023"/>
                    </a:cubicBezTo>
                    <a:cubicBezTo>
                      <a:pt x="394" y="7448"/>
                      <a:pt x="260" y="7873"/>
                      <a:pt x="166" y="8309"/>
                    </a:cubicBezTo>
                    <a:cubicBezTo>
                      <a:pt x="52" y="8818"/>
                      <a:pt x="0" y="9336"/>
                      <a:pt x="21" y="9855"/>
                    </a:cubicBezTo>
                    <a:cubicBezTo>
                      <a:pt x="83" y="11909"/>
                      <a:pt x="1193" y="13703"/>
                      <a:pt x="2335" y="15363"/>
                    </a:cubicBezTo>
                    <a:cubicBezTo>
                      <a:pt x="2676" y="15860"/>
                      <a:pt x="3008" y="16379"/>
                      <a:pt x="3299" y="16826"/>
                    </a:cubicBezTo>
                    <a:lnTo>
                      <a:pt x="3330" y="16877"/>
                    </a:lnTo>
                    <a:cubicBezTo>
                      <a:pt x="3589" y="17282"/>
                      <a:pt x="3890" y="17738"/>
                      <a:pt x="4181" y="18184"/>
                    </a:cubicBezTo>
                    <a:cubicBezTo>
                      <a:pt x="4523" y="18693"/>
                      <a:pt x="4845" y="19138"/>
                      <a:pt x="5166" y="19543"/>
                    </a:cubicBezTo>
                    <a:cubicBezTo>
                      <a:pt x="5301" y="19719"/>
                      <a:pt x="5488" y="19947"/>
                      <a:pt x="5685" y="20176"/>
                    </a:cubicBezTo>
                    <a:cubicBezTo>
                      <a:pt x="5841" y="20352"/>
                      <a:pt x="6027" y="20508"/>
                      <a:pt x="6245" y="20653"/>
                    </a:cubicBezTo>
                    <a:cubicBezTo>
                      <a:pt x="6421" y="20777"/>
                      <a:pt x="6629" y="20871"/>
                      <a:pt x="6846" y="20954"/>
                    </a:cubicBezTo>
                    <a:cubicBezTo>
                      <a:pt x="7054" y="21026"/>
                      <a:pt x="7272" y="21068"/>
                      <a:pt x="7510" y="21079"/>
                    </a:cubicBezTo>
                    <a:lnTo>
                      <a:pt x="7604" y="21079"/>
                    </a:lnTo>
                    <a:cubicBezTo>
                      <a:pt x="7801" y="21079"/>
                      <a:pt x="7998" y="21047"/>
                      <a:pt x="8195" y="20996"/>
                    </a:cubicBezTo>
                    <a:cubicBezTo>
                      <a:pt x="8299" y="20964"/>
                      <a:pt x="8382" y="20923"/>
                      <a:pt x="8465" y="20871"/>
                    </a:cubicBezTo>
                    <a:cubicBezTo>
                      <a:pt x="8527" y="20840"/>
                      <a:pt x="8579" y="20777"/>
                      <a:pt x="8621" y="20715"/>
                    </a:cubicBezTo>
                    <a:cubicBezTo>
                      <a:pt x="8651" y="20674"/>
                      <a:pt x="8672" y="20622"/>
                      <a:pt x="8683" y="20549"/>
                    </a:cubicBezTo>
                    <a:cubicBezTo>
                      <a:pt x="8683" y="20518"/>
                      <a:pt x="8683" y="20487"/>
                      <a:pt x="8672" y="20456"/>
                    </a:cubicBezTo>
                    <a:cubicBezTo>
                      <a:pt x="8672" y="20415"/>
                      <a:pt x="8662" y="20383"/>
                      <a:pt x="8651" y="20352"/>
                    </a:cubicBezTo>
                    <a:cubicBezTo>
                      <a:pt x="8600" y="20228"/>
                      <a:pt x="8506" y="20113"/>
                      <a:pt x="8361" y="19989"/>
                    </a:cubicBezTo>
                    <a:cubicBezTo>
                      <a:pt x="8236" y="19885"/>
                      <a:pt x="8112" y="19802"/>
                      <a:pt x="7987" y="19730"/>
                    </a:cubicBezTo>
                    <a:lnTo>
                      <a:pt x="7946" y="19698"/>
                    </a:lnTo>
                    <a:lnTo>
                      <a:pt x="7853" y="19647"/>
                    </a:lnTo>
                    <a:cubicBezTo>
                      <a:pt x="7676" y="19533"/>
                      <a:pt x="7510" y="19419"/>
                      <a:pt x="7344" y="19284"/>
                    </a:cubicBezTo>
                    <a:cubicBezTo>
                      <a:pt x="6929" y="18962"/>
                      <a:pt x="6577" y="18620"/>
                      <a:pt x="6286" y="18246"/>
                    </a:cubicBezTo>
                    <a:cubicBezTo>
                      <a:pt x="6048" y="17935"/>
                      <a:pt x="5851" y="17603"/>
                      <a:pt x="5705" y="17271"/>
                    </a:cubicBezTo>
                    <a:lnTo>
                      <a:pt x="5705" y="17271"/>
                    </a:lnTo>
                    <a:lnTo>
                      <a:pt x="5716" y="17292"/>
                    </a:lnTo>
                    <a:cubicBezTo>
                      <a:pt x="5581" y="16950"/>
                      <a:pt x="5488" y="16607"/>
                      <a:pt x="5436" y="16265"/>
                    </a:cubicBezTo>
                    <a:cubicBezTo>
                      <a:pt x="5415" y="16089"/>
                      <a:pt x="5405" y="15923"/>
                      <a:pt x="5394" y="15757"/>
                    </a:cubicBezTo>
                    <a:cubicBezTo>
                      <a:pt x="5394" y="15591"/>
                      <a:pt x="5415" y="15425"/>
                      <a:pt x="5436" y="15228"/>
                    </a:cubicBezTo>
                    <a:lnTo>
                      <a:pt x="5436" y="15217"/>
                    </a:lnTo>
                    <a:cubicBezTo>
                      <a:pt x="5488" y="14834"/>
                      <a:pt x="5581" y="14470"/>
                      <a:pt x="5685" y="14066"/>
                    </a:cubicBezTo>
                    <a:lnTo>
                      <a:pt x="5695" y="14035"/>
                    </a:lnTo>
                    <a:cubicBezTo>
                      <a:pt x="5799" y="13661"/>
                      <a:pt x="5892" y="13278"/>
                      <a:pt x="5944" y="12884"/>
                    </a:cubicBezTo>
                    <a:cubicBezTo>
                      <a:pt x="5975" y="12707"/>
                      <a:pt x="5986" y="12531"/>
                      <a:pt x="5986" y="12365"/>
                    </a:cubicBezTo>
                    <a:cubicBezTo>
                      <a:pt x="6079" y="12427"/>
                      <a:pt x="6182" y="12510"/>
                      <a:pt x="6297" y="12603"/>
                    </a:cubicBezTo>
                    <a:cubicBezTo>
                      <a:pt x="6629" y="12852"/>
                      <a:pt x="6971" y="13133"/>
                      <a:pt x="7397" y="13485"/>
                    </a:cubicBezTo>
                    <a:cubicBezTo>
                      <a:pt x="7894" y="13880"/>
                      <a:pt x="8226" y="14149"/>
                      <a:pt x="8558" y="14408"/>
                    </a:cubicBezTo>
                    <a:cubicBezTo>
                      <a:pt x="9211" y="14927"/>
                      <a:pt x="10094" y="15581"/>
                      <a:pt x="11058" y="16109"/>
                    </a:cubicBezTo>
                    <a:cubicBezTo>
                      <a:pt x="11504" y="16348"/>
                      <a:pt x="11950" y="16545"/>
                      <a:pt x="12386" y="16701"/>
                    </a:cubicBezTo>
                    <a:cubicBezTo>
                      <a:pt x="12521" y="16743"/>
                      <a:pt x="12666" y="16794"/>
                      <a:pt x="12800" y="16826"/>
                    </a:cubicBezTo>
                    <a:cubicBezTo>
                      <a:pt x="13081" y="17240"/>
                      <a:pt x="13381" y="17655"/>
                      <a:pt x="13683" y="18060"/>
                    </a:cubicBezTo>
                    <a:cubicBezTo>
                      <a:pt x="13890" y="18329"/>
                      <a:pt x="14128" y="18640"/>
                      <a:pt x="14419" y="18993"/>
                    </a:cubicBezTo>
                    <a:lnTo>
                      <a:pt x="14471" y="19066"/>
                    </a:lnTo>
                    <a:lnTo>
                      <a:pt x="14492" y="19087"/>
                    </a:lnTo>
                    <a:cubicBezTo>
                      <a:pt x="14678" y="19325"/>
                      <a:pt x="14896" y="19595"/>
                      <a:pt x="15114" y="19834"/>
                    </a:cubicBezTo>
                    <a:cubicBezTo>
                      <a:pt x="15405" y="20155"/>
                      <a:pt x="15663" y="20394"/>
                      <a:pt x="15923" y="20591"/>
                    </a:cubicBezTo>
                    <a:cubicBezTo>
                      <a:pt x="15985" y="20632"/>
                      <a:pt x="16058" y="20684"/>
                      <a:pt x="16131" y="20736"/>
                    </a:cubicBezTo>
                    <a:cubicBezTo>
                      <a:pt x="16172" y="20757"/>
                      <a:pt x="16214" y="20788"/>
                      <a:pt x="16265" y="20809"/>
                    </a:cubicBezTo>
                    <a:cubicBezTo>
                      <a:pt x="16317" y="20840"/>
                      <a:pt x="16390" y="20871"/>
                      <a:pt x="16483" y="20892"/>
                    </a:cubicBezTo>
                    <a:cubicBezTo>
                      <a:pt x="16649" y="20954"/>
                      <a:pt x="16836" y="20996"/>
                      <a:pt x="17043" y="21037"/>
                    </a:cubicBezTo>
                    <a:cubicBezTo>
                      <a:pt x="17251" y="21068"/>
                      <a:pt x="17458" y="21088"/>
                      <a:pt x="17666" y="21088"/>
                    </a:cubicBezTo>
                    <a:lnTo>
                      <a:pt x="17687" y="21088"/>
                    </a:lnTo>
                    <a:cubicBezTo>
                      <a:pt x="17883" y="21088"/>
                      <a:pt x="18049" y="21068"/>
                      <a:pt x="18205" y="21026"/>
                    </a:cubicBezTo>
                    <a:cubicBezTo>
                      <a:pt x="18371" y="20996"/>
                      <a:pt x="18496" y="20923"/>
                      <a:pt x="18568" y="20840"/>
                    </a:cubicBezTo>
                    <a:cubicBezTo>
                      <a:pt x="18599" y="20798"/>
                      <a:pt x="18620" y="20747"/>
                      <a:pt x="18641" y="20684"/>
                    </a:cubicBezTo>
                    <a:cubicBezTo>
                      <a:pt x="18651" y="20632"/>
                      <a:pt x="18641" y="20581"/>
                      <a:pt x="18630" y="20508"/>
                    </a:cubicBezTo>
                    <a:cubicBezTo>
                      <a:pt x="18609" y="20445"/>
                      <a:pt x="18568" y="20383"/>
                      <a:pt x="18537" y="20332"/>
                    </a:cubicBezTo>
                    <a:cubicBezTo>
                      <a:pt x="18496" y="20259"/>
                      <a:pt x="18433" y="20186"/>
                      <a:pt x="18371" y="20124"/>
                    </a:cubicBezTo>
                    <a:cubicBezTo>
                      <a:pt x="18277" y="20030"/>
                      <a:pt x="18185" y="19947"/>
                      <a:pt x="18111" y="19896"/>
                    </a:cubicBezTo>
                    <a:cubicBezTo>
                      <a:pt x="18008" y="19813"/>
                      <a:pt x="17904" y="19730"/>
                      <a:pt x="17790" y="19647"/>
                    </a:cubicBezTo>
                    <a:cubicBezTo>
                      <a:pt x="17562" y="19470"/>
                      <a:pt x="17365" y="19325"/>
                      <a:pt x="17199" y="19138"/>
                    </a:cubicBezTo>
                    <a:cubicBezTo>
                      <a:pt x="17106" y="19035"/>
                      <a:pt x="17023" y="18921"/>
                      <a:pt x="16950" y="18796"/>
                    </a:cubicBezTo>
                    <a:cubicBezTo>
                      <a:pt x="16919" y="18744"/>
                      <a:pt x="16887" y="18682"/>
                      <a:pt x="16857" y="18630"/>
                    </a:cubicBezTo>
                    <a:lnTo>
                      <a:pt x="16836" y="18589"/>
                    </a:lnTo>
                    <a:cubicBezTo>
                      <a:pt x="16795" y="18516"/>
                      <a:pt x="16753" y="18444"/>
                      <a:pt x="16712" y="18361"/>
                    </a:cubicBezTo>
                    <a:lnTo>
                      <a:pt x="16701" y="18350"/>
                    </a:lnTo>
                    <a:cubicBezTo>
                      <a:pt x="16421" y="17780"/>
                      <a:pt x="16151" y="17167"/>
                      <a:pt x="15902" y="16483"/>
                    </a:cubicBezTo>
                    <a:cubicBezTo>
                      <a:pt x="15944" y="16462"/>
                      <a:pt x="15985" y="16431"/>
                      <a:pt x="16027" y="16400"/>
                    </a:cubicBezTo>
                    <a:cubicBezTo>
                      <a:pt x="16359" y="16172"/>
                      <a:pt x="16649" y="15860"/>
                      <a:pt x="16887" y="15498"/>
                    </a:cubicBezTo>
                    <a:cubicBezTo>
                      <a:pt x="17085" y="15207"/>
                      <a:pt x="17230" y="14875"/>
                      <a:pt x="17344" y="14512"/>
                    </a:cubicBezTo>
                    <a:cubicBezTo>
                      <a:pt x="17375" y="14574"/>
                      <a:pt x="17417" y="14647"/>
                      <a:pt x="17479" y="14709"/>
                    </a:cubicBezTo>
                    <a:cubicBezTo>
                      <a:pt x="17521" y="14761"/>
                      <a:pt x="17572" y="14802"/>
                      <a:pt x="17624" y="14844"/>
                    </a:cubicBezTo>
                    <a:cubicBezTo>
                      <a:pt x="17666" y="14875"/>
                      <a:pt x="17707" y="14906"/>
                      <a:pt x="17770" y="14927"/>
                    </a:cubicBezTo>
                    <a:cubicBezTo>
                      <a:pt x="17811" y="14948"/>
                      <a:pt x="17853" y="14958"/>
                      <a:pt x="17904" y="14958"/>
                    </a:cubicBezTo>
                    <a:cubicBezTo>
                      <a:pt x="17956" y="14948"/>
                      <a:pt x="18008" y="14938"/>
                      <a:pt x="18060" y="14917"/>
                    </a:cubicBezTo>
                    <a:cubicBezTo>
                      <a:pt x="18091" y="14896"/>
                      <a:pt x="18132" y="14865"/>
                      <a:pt x="18174" y="14823"/>
                    </a:cubicBezTo>
                    <a:cubicBezTo>
                      <a:pt x="18205" y="14782"/>
                      <a:pt x="18236" y="14730"/>
                      <a:pt x="18268" y="14668"/>
                    </a:cubicBezTo>
                    <a:cubicBezTo>
                      <a:pt x="18330" y="14512"/>
                      <a:pt x="18350" y="14336"/>
                      <a:pt x="18360" y="14201"/>
                    </a:cubicBezTo>
                    <a:cubicBezTo>
                      <a:pt x="18371" y="14014"/>
                      <a:pt x="18360" y="13807"/>
                      <a:pt x="18319" y="13589"/>
                    </a:cubicBezTo>
                    <a:cubicBezTo>
                      <a:pt x="18288" y="13392"/>
                      <a:pt x="18226" y="13195"/>
                      <a:pt x="18132" y="12977"/>
                    </a:cubicBezTo>
                    <a:cubicBezTo>
                      <a:pt x="18122" y="12935"/>
                      <a:pt x="18111" y="12905"/>
                      <a:pt x="18091" y="12873"/>
                    </a:cubicBezTo>
                    <a:lnTo>
                      <a:pt x="18091" y="12873"/>
                    </a:lnTo>
                    <a:cubicBezTo>
                      <a:pt x="18111" y="12884"/>
                      <a:pt x="18143" y="12894"/>
                      <a:pt x="18174" y="12905"/>
                    </a:cubicBezTo>
                    <a:cubicBezTo>
                      <a:pt x="18205" y="12914"/>
                      <a:pt x="18226" y="12914"/>
                      <a:pt x="18257" y="12914"/>
                    </a:cubicBezTo>
                    <a:lnTo>
                      <a:pt x="18330" y="12914"/>
                    </a:lnTo>
                    <a:cubicBezTo>
                      <a:pt x="18350" y="12905"/>
                      <a:pt x="18371" y="12905"/>
                      <a:pt x="18392" y="12884"/>
                    </a:cubicBezTo>
                    <a:cubicBezTo>
                      <a:pt x="18413" y="12884"/>
                      <a:pt x="18423" y="12873"/>
                      <a:pt x="18443" y="12863"/>
                    </a:cubicBezTo>
                    <a:cubicBezTo>
                      <a:pt x="18485" y="12832"/>
                      <a:pt x="18516" y="12790"/>
                      <a:pt x="18547" y="12749"/>
                    </a:cubicBezTo>
                    <a:cubicBezTo>
                      <a:pt x="18579" y="12697"/>
                      <a:pt x="18589" y="12645"/>
                      <a:pt x="18609" y="12603"/>
                    </a:cubicBezTo>
                    <a:cubicBezTo>
                      <a:pt x="18630" y="12541"/>
                      <a:pt x="18630" y="12479"/>
                      <a:pt x="18641" y="12417"/>
                    </a:cubicBezTo>
                    <a:cubicBezTo>
                      <a:pt x="18651" y="12251"/>
                      <a:pt x="18630" y="12095"/>
                      <a:pt x="18609" y="11950"/>
                    </a:cubicBezTo>
                    <a:cubicBezTo>
                      <a:pt x="18579" y="11773"/>
                      <a:pt x="18537" y="11598"/>
                      <a:pt x="18496" y="11442"/>
                    </a:cubicBezTo>
                    <a:lnTo>
                      <a:pt x="18464" y="11328"/>
                    </a:lnTo>
                    <a:lnTo>
                      <a:pt x="18433" y="11224"/>
                    </a:lnTo>
                    <a:cubicBezTo>
                      <a:pt x="18360" y="10954"/>
                      <a:pt x="18288" y="10685"/>
                      <a:pt x="18247" y="10404"/>
                    </a:cubicBezTo>
                    <a:cubicBezTo>
                      <a:pt x="18226" y="10208"/>
                      <a:pt x="18226" y="10021"/>
                      <a:pt x="18247" y="9834"/>
                    </a:cubicBezTo>
                    <a:cubicBezTo>
                      <a:pt x="18277" y="9668"/>
                      <a:pt x="18319" y="9491"/>
                      <a:pt x="18392" y="9325"/>
                    </a:cubicBezTo>
                    <a:cubicBezTo>
                      <a:pt x="18496" y="9087"/>
                      <a:pt x="18630" y="8859"/>
                      <a:pt x="18817" y="8631"/>
                    </a:cubicBezTo>
                    <a:cubicBezTo>
                      <a:pt x="19024" y="8371"/>
                      <a:pt x="19273" y="8112"/>
                      <a:pt x="19595" y="7832"/>
                    </a:cubicBezTo>
                    <a:cubicBezTo>
                      <a:pt x="19906" y="7562"/>
                      <a:pt x="20238" y="7313"/>
                      <a:pt x="20550" y="7075"/>
                    </a:cubicBezTo>
                    <a:lnTo>
                      <a:pt x="20550" y="7075"/>
                    </a:lnTo>
                    <a:lnTo>
                      <a:pt x="20529" y="7085"/>
                    </a:lnTo>
                    <a:cubicBezTo>
                      <a:pt x="20633" y="7013"/>
                      <a:pt x="20726" y="6950"/>
                      <a:pt x="20829" y="6877"/>
                    </a:cubicBezTo>
                    <a:lnTo>
                      <a:pt x="20871" y="6847"/>
                    </a:lnTo>
                    <a:lnTo>
                      <a:pt x="20912" y="6805"/>
                    </a:lnTo>
                    <a:lnTo>
                      <a:pt x="20923" y="6805"/>
                    </a:lnTo>
                    <a:cubicBezTo>
                      <a:pt x="21120" y="6660"/>
                      <a:pt x="21306" y="6515"/>
                      <a:pt x="21493" y="6370"/>
                    </a:cubicBezTo>
                    <a:cubicBezTo>
                      <a:pt x="21649" y="6255"/>
                      <a:pt x="21784" y="6151"/>
                      <a:pt x="21929" y="6027"/>
                    </a:cubicBezTo>
                    <a:cubicBezTo>
                      <a:pt x="22064" y="5913"/>
                      <a:pt x="22198" y="5789"/>
                      <a:pt x="22344" y="5643"/>
                    </a:cubicBezTo>
                    <a:cubicBezTo>
                      <a:pt x="22707" y="5270"/>
                      <a:pt x="23008" y="4865"/>
                      <a:pt x="23247" y="4461"/>
                    </a:cubicBezTo>
                    <a:cubicBezTo>
                      <a:pt x="23505" y="4014"/>
                      <a:pt x="23661" y="3569"/>
                      <a:pt x="23734" y="3122"/>
                    </a:cubicBezTo>
                    <a:cubicBezTo>
                      <a:pt x="23754" y="2956"/>
                      <a:pt x="23765" y="2790"/>
                      <a:pt x="23765" y="2624"/>
                    </a:cubicBezTo>
                    <a:cubicBezTo>
                      <a:pt x="23765" y="2458"/>
                      <a:pt x="23744" y="2272"/>
                      <a:pt x="23703" y="2085"/>
                    </a:cubicBezTo>
                    <a:cubicBezTo>
                      <a:pt x="23630" y="1732"/>
                      <a:pt x="23485" y="1370"/>
                      <a:pt x="23257" y="1017"/>
                    </a:cubicBezTo>
                    <a:cubicBezTo>
                      <a:pt x="23247" y="996"/>
                      <a:pt x="23226" y="985"/>
                      <a:pt x="23215" y="976"/>
                    </a:cubicBezTo>
                    <a:lnTo>
                      <a:pt x="23215" y="944"/>
                    </a:lnTo>
                    <a:cubicBezTo>
                      <a:pt x="23215" y="893"/>
                      <a:pt x="23164" y="851"/>
                      <a:pt x="23111" y="851"/>
                    </a:cubicBezTo>
                    <a:cubicBezTo>
                      <a:pt x="22842" y="872"/>
                      <a:pt x="22572" y="882"/>
                      <a:pt x="22313" y="882"/>
                    </a:cubicBezTo>
                    <a:cubicBezTo>
                      <a:pt x="22157" y="882"/>
                      <a:pt x="21991" y="882"/>
                      <a:pt x="21836" y="872"/>
                    </a:cubicBezTo>
                    <a:cubicBezTo>
                      <a:pt x="21711" y="861"/>
                      <a:pt x="21587" y="851"/>
                      <a:pt x="21472" y="830"/>
                    </a:cubicBezTo>
                    <a:lnTo>
                      <a:pt x="21462" y="830"/>
                    </a:lnTo>
                    <a:cubicBezTo>
                      <a:pt x="21410" y="830"/>
                      <a:pt x="21369" y="861"/>
                      <a:pt x="21348" y="913"/>
                    </a:cubicBezTo>
                    <a:cubicBezTo>
                      <a:pt x="21234" y="985"/>
                      <a:pt x="21110" y="1038"/>
                      <a:pt x="20985" y="1079"/>
                    </a:cubicBezTo>
                    <a:cubicBezTo>
                      <a:pt x="20861" y="1121"/>
                      <a:pt x="20736" y="1141"/>
                      <a:pt x="20601" y="1151"/>
                    </a:cubicBezTo>
                    <a:lnTo>
                      <a:pt x="20550" y="1151"/>
                    </a:lnTo>
                    <a:cubicBezTo>
                      <a:pt x="20425" y="1151"/>
                      <a:pt x="20301" y="1141"/>
                      <a:pt x="20176" y="1110"/>
                    </a:cubicBezTo>
                    <a:cubicBezTo>
                      <a:pt x="19803" y="1027"/>
                      <a:pt x="19471" y="872"/>
                      <a:pt x="19160" y="716"/>
                    </a:cubicBezTo>
                    <a:lnTo>
                      <a:pt x="18983" y="623"/>
                    </a:lnTo>
                    <a:cubicBezTo>
                      <a:pt x="18775" y="519"/>
                      <a:pt x="18547" y="395"/>
                      <a:pt x="18319" y="301"/>
                    </a:cubicBezTo>
                    <a:cubicBezTo>
                      <a:pt x="18164" y="239"/>
                      <a:pt x="18029" y="187"/>
                      <a:pt x="17883" y="135"/>
                    </a:cubicBezTo>
                    <a:cubicBezTo>
                      <a:pt x="17749" y="104"/>
                      <a:pt x="17604" y="73"/>
                      <a:pt x="17406" y="42"/>
                    </a:cubicBezTo>
                    <a:cubicBezTo>
                      <a:pt x="17219" y="21"/>
                      <a:pt x="17023" y="0"/>
                      <a:pt x="168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61"/>
              <p:cNvSpPr/>
              <p:nvPr/>
            </p:nvSpPr>
            <p:spPr>
              <a:xfrm>
                <a:off x="9735208" y="2778816"/>
                <a:ext cx="254659" cy="412084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7387" extrusionOk="0">
                    <a:moveTo>
                      <a:pt x="4564" y="0"/>
                    </a:moveTo>
                    <a:cubicBezTo>
                      <a:pt x="4108" y="0"/>
                      <a:pt x="3641" y="73"/>
                      <a:pt x="3185" y="218"/>
                    </a:cubicBezTo>
                    <a:cubicBezTo>
                      <a:pt x="2552" y="415"/>
                      <a:pt x="1971" y="747"/>
                      <a:pt x="1452" y="1183"/>
                    </a:cubicBezTo>
                    <a:cubicBezTo>
                      <a:pt x="1203" y="1400"/>
                      <a:pt x="975" y="1639"/>
                      <a:pt x="768" y="1909"/>
                    </a:cubicBezTo>
                    <a:cubicBezTo>
                      <a:pt x="530" y="2220"/>
                      <a:pt x="343" y="2541"/>
                      <a:pt x="218" y="2873"/>
                    </a:cubicBezTo>
                    <a:cubicBezTo>
                      <a:pt x="115" y="3143"/>
                      <a:pt x="52" y="3444"/>
                      <a:pt x="21" y="3755"/>
                    </a:cubicBezTo>
                    <a:cubicBezTo>
                      <a:pt x="0" y="4004"/>
                      <a:pt x="0" y="4284"/>
                      <a:pt x="32" y="4627"/>
                    </a:cubicBezTo>
                    <a:cubicBezTo>
                      <a:pt x="52" y="4855"/>
                      <a:pt x="83" y="5072"/>
                      <a:pt x="115" y="5291"/>
                    </a:cubicBezTo>
                    <a:lnTo>
                      <a:pt x="115" y="5321"/>
                    </a:lnTo>
                    <a:lnTo>
                      <a:pt x="145" y="5508"/>
                    </a:lnTo>
                    <a:cubicBezTo>
                      <a:pt x="177" y="5768"/>
                      <a:pt x="218" y="6079"/>
                      <a:pt x="239" y="6411"/>
                    </a:cubicBezTo>
                    <a:cubicBezTo>
                      <a:pt x="249" y="6577"/>
                      <a:pt x="249" y="6732"/>
                      <a:pt x="239" y="6867"/>
                    </a:cubicBezTo>
                    <a:cubicBezTo>
                      <a:pt x="239" y="7033"/>
                      <a:pt x="218" y="7189"/>
                      <a:pt x="177" y="7375"/>
                    </a:cubicBezTo>
                    <a:lnTo>
                      <a:pt x="177" y="7386"/>
                    </a:lnTo>
                    <a:cubicBezTo>
                      <a:pt x="218" y="7313"/>
                      <a:pt x="249" y="7251"/>
                      <a:pt x="281" y="7179"/>
                    </a:cubicBezTo>
                    <a:cubicBezTo>
                      <a:pt x="332" y="7075"/>
                      <a:pt x="364" y="6981"/>
                      <a:pt x="394" y="6877"/>
                    </a:cubicBezTo>
                    <a:lnTo>
                      <a:pt x="394" y="6888"/>
                    </a:lnTo>
                    <a:cubicBezTo>
                      <a:pt x="457" y="6701"/>
                      <a:pt x="498" y="6494"/>
                      <a:pt x="530" y="6296"/>
                    </a:cubicBezTo>
                    <a:cubicBezTo>
                      <a:pt x="550" y="6100"/>
                      <a:pt x="571" y="5892"/>
                      <a:pt x="581" y="5685"/>
                    </a:cubicBezTo>
                    <a:cubicBezTo>
                      <a:pt x="592" y="5394"/>
                      <a:pt x="602" y="5093"/>
                      <a:pt x="613" y="4793"/>
                    </a:cubicBezTo>
                    <a:cubicBezTo>
                      <a:pt x="633" y="4450"/>
                      <a:pt x="675" y="4097"/>
                      <a:pt x="758" y="3755"/>
                    </a:cubicBezTo>
                    <a:cubicBezTo>
                      <a:pt x="830" y="3434"/>
                      <a:pt x="934" y="3112"/>
                      <a:pt x="1069" y="2811"/>
                    </a:cubicBezTo>
                    <a:cubicBezTo>
                      <a:pt x="1203" y="2500"/>
                      <a:pt x="1369" y="2209"/>
                      <a:pt x="1567" y="1940"/>
                    </a:cubicBezTo>
                    <a:cubicBezTo>
                      <a:pt x="1671" y="1805"/>
                      <a:pt x="1784" y="1670"/>
                      <a:pt x="1899" y="1536"/>
                    </a:cubicBezTo>
                    <a:cubicBezTo>
                      <a:pt x="2023" y="1411"/>
                      <a:pt x="2148" y="1287"/>
                      <a:pt x="2272" y="1172"/>
                    </a:cubicBezTo>
                    <a:cubicBezTo>
                      <a:pt x="2531" y="934"/>
                      <a:pt x="2822" y="727"/>
                      <a:pt x="3123" y="550"/>
                    </a:cubicBezTo>
                    <a:cubicBezTo>
                      <a:pt x="3423" y="374"/>
                      <a:pt x="3745" y="229"/>
                      <a:pt x="4077" y="125"/>
                    </a:cubicBezTo>
                    <a:cubicBezTo>
                      <a:pt x="4232" y="73"/>
                      <a:pt x="4398" y="31"/>
                      <a:pt x="4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61"/>
              <p:cNvSpPr/>
              <p:nvPr/>
            </p:nvSpPr>
            <p:spPr>
              <a:xfrm>
                <a:off x="9336508" y="3328528"/>
                <a:ext cx="733796" cy="626744"/>
              </a:xfrm>
              <a:custGeom>
                <a:avLst/>
                <a:gdLst/>
                <a:ahLst/>
                <a:cxnLst/>
                <a:rect l="l" t="t" r="r" b="b"/>
                <a:pathLst>
                  <a:path w="13154" h="1123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4" y="156"/>
                      <a:pt x="197" y="322"/>
                      <a:pt x="291" y="488"/>
                    </a:cubicBezTo>
                    <a:cubicBezTo>
                      <a:pt x="415" y="748"/>
                      <a:pt x="529" y="1007"/>
                      <a:pt x="633" y="1276"/>
                    </a:cubicBezTo>
                    <a:cubicBezTo>
                      <a:pt x="737" y="1546"/>
                      <a:pt x="820" y="1827"/>
                      <a:pt x="882" y="2106"/>
                    </a:cubicBezTo>
                    <a:cubicBezTo>
                      <a:pt x="923" y="2262"/>
                      <a:pt x="955" y="2428"/>
                      <a:pt x="986" y="2594"/>
                    </a:cubicBezTo>
                    <a:cubicBezTo>
                      <a:pt x="1048" y="2646"/>
                      <a:pt x="1121" y="2698"/>
                      <a:pt x="1183" y="2749"/>
                    </a:cubicBezTo>
                    <a:cubicBezTo>
                      <a:pt x="1483" y="2978"/>
                      <a:pt x="1815" y="3258"/>
                      <a:pt x="2283" y="3631"/>
                    </a:cubicBezTo>
                    <a:cubicBezTo>
                      <a:pt x="2780" y="4036"/>
                      <a:pt x="3112" y="4305"/>
                      <a:pt x="3444" y="4565"/>
                    </a:cubicBezTo>
                    <a:cubicBezTo>
                      <a:pt x="4097" y="5073"/>
                      <a:pt x="4969" y="5727"/>
                      <a:pt x="5944" y="6255"/>
                    </a:cubicBezTo>
                    <a:cubicBezTo>
                      <a:pt x="6390" y="6504"/>
                      <a:pt x="6847" y="6702"/>
                      <a:pt x="7272" y="6847"/>
                    </a:cubicBezTo>
                    <a:cubicBezTo>
                      <a:pt x="7407" y="6899"/>
                      <a:pt x="7541" y="6940"/>
                      <a:pt x="7686" y="6982"/>
                    </a:cubicBezTo>
                    <a:cubicBezTo>
                      <a:pt x="7967" y="7386"/>
                      <a:pt x="8257" y="7801"/>
                      <a:pt x="8569" y="8206"/>
                    </a:cubicBezTo>
                    <a:cubicBezTo>
                      <a:pt x="8776" y="8475"/>
                      <a:pt x="9014" y="8786"/>
                      <a:pt x="9305" y="9139"/>
                    </a:cubicBezTo>
                    <a:lnTo>
                      <a:pt x="9357" y="9212"/>
                    </a:lnTo>
                    <a:lnTo>
                      <a:pt x="9378" y="9233"/>
                    </a:lnTo>
                    <a:cubicBezTo>
                      <a:pt x="9564" y="9471"/>
                      <a:pt x="9782" y="9741"/>
                      <a:pt x="10000" y="9990"/>
                    </a:cubicBezTo>
                    <a:cubicBezTo>
                      <a:pt x="10291" y="10301"/>
                      <a:pt x="10539" y="10540"/>
                      <a:pt x="10798" y="10737"/>
                    </a:cubicBezTo>
                    <a:cubicBezTo>
                      <a:pt x="10871" y="10789"/>
                      <a:pt x="10944" y="10840"/>
                      <a:pt x="11017" y="10882"/>
                    </a:cubicBezTo>
                    <a:cubicBezTo>
                      <a:pt x="11058" y="10903"/>
                      <a:pt x="11100" y="10934"/>
                      <a:pt x="11141" y="10955"/>
                    </a:cubicBezTo>
                    <a:cubicBezTo>
                      <a:pt x="11203" y="10986"/>
                      <a:pt x="11276" y="11017"/>
                      <a:pt x="11369" y="11048"/>
                    </a:cubicBezTo>
                    <a:cubicBezTo>
                      <a:pt x="11535" y="11100"/>
                      <a:pt x="11722" y="11151"/>
                      <a:pt x="11929" y="11183"/>
                    </a:cubicBezTo>
                    <a:cubicBezTo>
                      <a:pt x="12137" y="11214"/>
                      <a:pt x="12344" y="11234"/>
                      <a:pt x="12552" y="11234"/>
                    </a:cubicBezTo>
                    <a:lnTo>
                      <a:pt x="12573" y="11234"/>
                    </a:lnTo>
                    <a:cubicBezTo>
                      <a:pt x="12769" y="11234"/>
                      <a:pt x="12935" y="11214"/>
                      <a:pt x="13091" y="11183"/>
                    </a:cubicBezTo>
                    <a:cubicBezTo>
                      <a:pt x="13112" y="11172"/>
                      <a:pt x="13133" y="11172"/>
                      <a:pt x="13154" y="11162"/>
                    </a:cubicBezTo>
                    <a:cubicBezTo>
                      <a:pt x="13133" y="11162"/>
                      <a:pt x="13112" y="11162"/>
                      <a:pt x="13091" y="11172"/>
                    </a:cubicBezTo>
                    <a:lnTo>
                      <a:pt x="12769" y="11172"/>
                    </a:lnTo>
                    <a:cubicBezTo>
                      <a:pt x="12656" y="11162"/>
                      <a:pt x="12552" y="11142"/>
                      <a:pt x="12448" y="11121"/>
                    </a:cubicBezTo>
                    <a:cubicBezTo>
                      <a:pt x="12241" y="11069"/>
                      <a:pt x="12033" y="10986"/>
                      <a:pt x="11836" y="10882"/>
                    </a:cubicBezTo>
                    <a:cubicBezTo>
                      <a:pt x="11639" y="10778"/>
                      <a:pt x="11442" y="10654"/>
                      <a:pt x="11266" y="10519"/>
                    </a:cubicBezTo>
                    <a:cubicBezTo>
                      <a:pt x="11017" y="10332"/>
                      <a:pt x="10788" y="10125"/>
                      <a:pt x="10570" y="9897"/>
                    </a:cubicBezTo>
                    <a:cubicBezTo>
                      <a:pt x="10353" y="9679"/>
                      <a:pt x="10145" y="9450"/>
                      <a:pt x="9948" y="9222"/>
                    </a:cubicBezTo>
                    <a:cubicBezTo>
                      <a:pt x="9740" y="8973"/>
                      <a:pt x="9533" y="8714"/>
                      <a:pt x="9325" y="8465"/>
                    </a:cubicBezTo>
                    <a:cubicBezTo>
                      <a:pt x="9067" y="8154"/>
                      <a:pt x="8818" y="7843"/>
                      <a:pt x="8569" y="7521"/>
                    </a:cubicBezTo>
                    <a:cubicBezTo>
                      <a:pt x="8060" y="6878"/>
                      <a:pt x="7562" y="6225"/>
                      <a:pt x="7096" y="5550"/>
                    </a:cubicBezTo>
                    <a:cubicBezTo>
                      <a:pt x="6660" y="4918"/>
                      <a:pt x="6255" y="4275"/>
                      <a:pt x="5892" y="3600"/>
                    </a:cubicBezTo>
                    <a:lnTo>
                      <a:pt x="5892" y="3600"/>
                    </a:lnTo>
                    <a:cubicBezTo>
                      <a:pt x="5923" y="3777"/>
                      <a:pt x="5975" y="3953"/>
                      <a:pt x="6027" y="4119"/>
                    </a:cubicBezTo>
                    <a:cubicBezTo>
                      <a:pt x="6089" y="4316"/>
                      <a:pt x="6162" y="4513"/>
                      <a:pt x="6234" y="4699"/>
                    </a:cubicBezTo>
                    <a:cubicBezTo>
                      <a:pt x="6317" y="4886"/>
                      <a:pt x="6400" y="5063"/>
                      <a:pt x="6483" y="5250"/>
                    </a:cubicBezTo>
                    <a:cubicBezTo>
                      <a:pt x="6494" y="5260"/>
                      <a:pt x="6494" y="5270"/>
                      <a:pt x="6483" y="5280"/>
                    </a:cubicBezTo>
                    <a:lnTo>
                      <a:pt x="6483" y="5301"/>
                    </a:lnTo>
                    <a:cubicBezTo>
                      <a:pt x="6473" y="5312"/>
                      <a:pt x="6473" y="5322"/>
                      <a:pt x="6462" y="5322"/>
                    </a:cubicBezTo>
                    <a:cubicBezTo>
                      <a:pt x="6459" y="5325"/>
                      <a:pt x="6456" y="5327"/>
                      <a:pt x="6452" y="5327"/>
                    </a:cubicBezTo>
                    <a:cubicBezTo>
                      <a:pt x="6445" y="5327"/>
                      <a:pt x="6438" y="5322"/>
                      <a:pt x="6432" y="5322"/>
                    </a:cubicBezTo>
                    <a:cubicBezTo>
                      <a:pt x="6141" y="5250"/>
                      <a:pt x="5851" y="5146"/>
                      <a:pt x="5570" y="5021"/>
                    </a:cubicBezTo>
                    <a:cubicBezTo>
                      <a:pt x="5301" y="4907"/>
                      <a:pt x="5031" y="4762"/>
                      <a:pt x="4772" y="4607"/>
                    </a:cubicBezTo>
                    <a:cubicBezTo>
                      <a:pt x="4253" y="4295"/>
                      <a:pt x="3756" y="3932"/>
                      <a:pt x="3299" y="3538"/>
                    </a:cubicBezTo>
                    <a:cubicBezTo>
                      <a:pt x="2998" y="3279"/>
                      <a:pt x="2718" y="3019"/>
                      <a:pt x="2438" y="2739"/>
                    </a:cubicBezTo>
                    <a:cubicBezTo>
                      <a:pt x="2158" y="2449"/>
                      <a:pt x="1888" y="2158"/>
                      <a:pt x="1629" y="1847"/>
                    </a:cubicBezTo>
                    <a:cubicBezTo>
                      <a:pt x="1494" y="1702"/>
                      <a:pt x="1359" y="1546"/>
                      <a:pt x="1234" y="1391"/>
                    </a:cubicBezTo>
                    <a:cubicBezTo>
                      <a:pt x="1172" y="1318"/>
                      <a:pt x="1121" y="1246"/>
                      <a:pt x="1059" y="1173"/>
                    </a:cubicBezTo>
                    <a:cubicBezTo>
                      <a:pt x="1006" y="1100"/>
                      <a:pt x="955" y="1038"/>
                      <a:pt x="903" y="965"/>
                    </a:cubicBezTo>
                    <a:cubicBezTo>
                      <a:pt x="685" y="685"/>
                      <a:pt x="467" y="416"/>
                      <a:pt x="208" y="177"/>
                    </a:cubicBezTo>
                    <a:cubicBezTo>
                      <a:pt x="146" y="115"/>
                      <a:pt x="83" y="63"/>
                      <a:pt x="10" y="1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61"/>
              <p:cNvSpPr/>
              <p:nvPr/>
            </p:nvSpPr>
            <p:spPr>
              <a:xfrm>
                <a:off x="9051220" y="2801354"/>
                <a:ext cx="436350" cy="1153355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20675" extrusionOk="0">
                    <a:moveTo>
                      <a:pt x="3683" y="1"/>
                    </a:moveTo>
                    <a:cubicBezTo>
                      <a:pt x="3621" y="1"/>
                      <a:pt x="3568" y="11"/>
                      <a:pt x="3485" y="21"/>
                    </a:cubicBezTo>
                    <a:cubicBezTo>
                      <a:pt x="3361" y="42"/>
                      <a:pt x="3237" y="94"/>
                      <a:pt x="3071" y="167"/>
                    </a:cubicBezTo>
                    <a:cubicBezTo>
                      <a:pt x="2936" y="229"/>
                      <a:pt x="2812" y="302"/>
                      <a:pt x="2708" y="395"/>
                    </a:cubicBezTo>
                    <a:cubicBezTo>
                      <a:pt x="2510" y="540"/>
                      <a:pt x="2355" y="737"/>
                      <a:pt x="2241" y="966"/>
                    </a:cubicBezTo>
                    <a:cubicBezTo>
                      <a:pt x="2137" y="1173"/>
                      <a:pt x="2065" y="1422"/>
                      <a:pt x="2033" y="1681"/>
                    </a:cubicBezTo>
                    <a:cubicBezTo>
                      <a:pt x="1971" y="2148"/>
                      <a:pt x="2044" y="2635"/>
                      <a:pt x="2220" y="3082"/>
                    </a:cubicBezTo>
                    <a:cubicBezTo>
                      <a:pt x="2335" y="3331"/>
                      <a:pt x="2469" y="3559"/>
                      <a:pt x="2646" y="3756"/>
                    </a:cubicBezTo>
                    <a:cubicBezTo>
                      <a:pt x="2407" y="3942"/>
                      <a:pt x="2169" y="4171"/>
                      <a:pt x="1930" y="4430"/>
                    </a:cubicBezTo>
                    <a:cubicBezTo>
                      <a:pt x="1380" y="5053"/>
                      <a:pt x="924" y="5789"/>
                      <a:pt x="571" y="6619"/>
                    </a:cubicBezTo>
                    <a:cubicBezTo>
                      <a:pt x="394" y="7044"/>
                      <a:pt x="260" y="7480"/>
                      <a:pt x="166" y="7905"/>
                    </a:cubicBezTo>
                    <a:cubicBezTo>
                      <a:pt x="52" y="8414"/>
                      <a:pt x="0" y="8932"/>
                      <a:pt x="21" y="9451"/>
                    </a:cubicBezTo>
                    <a:cubicBezTo>
                      <a:pt x="83" y="11505"/>
                      <a:pt x="1193" y="13299"/>
                      <a:pt x="2324" y="14959"/>
                    </a:cubicBezTo>
                    <a:cubicBezTo>
                      <a:pt x="2666" y="15446"/>
                      <a:pt x="2988" y="15954"/>
                      <a:pt x="3268" y="16390"/>
                    </a:cubicBezTo>
                    <a:lnTo>
                      <a:pt x="3299" y="16432"/>
                    </a:lnTo>
                    <a:lnTo>
                      <a:pt x="3320" y="16473"/>
                    </a:lnTo>
                    <a:lnTo>
                      <a:pt x="3361" y="16525"/>
                    </a:lnTo>
                    <a:lnTo>
                      <a:pt x="3372" y="16556"/>
                    </a:lnTo>
                    <a:cubicBezTo>
                      <a:pt x="3621" y="16929"/>
                      <a:pt x="3900" y="17365"/>
                      <a:pt x="4181" y="17780"/>
                    </a:cubicBezTo>
                    <a:cubicBezTo>
                      <a:pt x="4523" y="18278"/>
                      <a:pt x="4845" y="18724"/>
                      <a:pt x="5166" y="19139"/>
                    </a:cubicBezTo>
                    <a:cubicBezTo>
                      <a:pt x="5301" y="19315"/>
                      <a:pt x="5488" y="19554"/>
                      <a:pt x="5685" y="19772"/>
                    </a:cubicBezTo>
                    <a:cubicBezTo>
                      <a:pt x="5841" y="19948"/>
                      <a:pt x="6027" y="20114"/>
                      <a:pt x="6245" y="20249"/>
                    </a:cubicBezTo>
                    <a:cubicBezTo>
                      <a:pt x="6421" y="20373"/>
                      <a:pt x="6629" y="20477"/>
                      <a:pt x="6846" y="20550"/>
                    </a:cubicBezTo>
                    <a:cubicBezTo>
                      <a:pt x="7054" y="20622"/>
                      <a:pt x="7282" y="20664"/>
                      <a:pt x="7510" y="20675"/>
                    </a:cubicBezTo>
                    <a:lnTo>
                      <a:pt x="7604" y="20675"/>
                    </a:lnTo>
                    <a:cubicBezTo>
                      <a:pt x="7676" y="20675"/>
                      <a:pt x="7749" y="20675"/>
                      <a:pt x="7821" y="20664"/>
                    </a:cubicBezTo>
                    <a:cubicBezTo>
                      <a:pt x="7635" y="20643"/>
                      <a:pt x="7448" y="20601"/>
                      <a:pt x="7261" y="20529"/>
                    </a:cubicBezTo>
                    <a:cubicBezTo>
                      <a:pt x="7075" y="20456"/>
                      <a:pt x="6888" y="20363"/>
                      <a:pt x="6712" y="20249"/>
                    </a:cubicBezTo>
                    <a:cubicBezTo>
                      <a:pt x="6359" y="20021"/>
                      <a:pt x="6048" y="19720"/>
                      <a:pt x="5768" y="19398"/>
                    </a:cubicBezTo>
                    <a:cubicBezTo>
                      <a:pt x="5488" y="19066"/>
                      <a:pt x="5228" y="18714"/>
                      <a:pt x="4979" y="18351"/>
                    </a:cubicBezTo>
                    <a:cubicBezTo>
                      <a:pt x="4866" y="18185"/>
                      <a:pt x="4751" y="18008"/>
                      <a:pt x="4627" y="17832"/>
                    </a:cubicBezTo>
                    <a:cubicBezTo>
                      <a:pt x="4471" y="17604"/>
                      <a:pt x="4315" y="17376"/>
                      <a:pt x="4170" y="17137"/>
                    </a:cubicBezTo>
                    <a:cubicBezTo>
                      <a:pt x="3870" y="16660"/>
                      <a:pt x="3589" y="16162"/>
                      <a:pt x="3320" y="15675"/>
                    </a:cubicBezTo>
                    <a:cubicBezTo>
                      <a:pt x="3174" y="15426"/>
                      <a:pt x="3040" y="15177"/>
                      <a:pt x="2895" y="14938"/>
                    </a:cubicBezTo>
                    <a:cubicBezTo>
                      <a:pt x="2770" y="14710"/>
                      <a:pt x="2625" y="14481"/>
                      <a:pt x="2490" y="14253"/>
                    </a:cubicBezTo>
                    <a:cubicBezTo>
                      <a:pt x="2210" y="13797"/>
                      <a:pt x="1920" y="13351"/>
                      <a:pt x="1671" y="12874"/>
                    </a:cubicBezTo>
                    <a:cubicBezTo>
                      <a:pt x="1546" y="12646"/>
                      <a:pt x="1432" y="12407"/>
                      <a:pt x="1339" y="12158"/>
                    </a:cubicBezTo>
                    <a:cubicBezTo>
                      <a:pt x="1245" y="11920"/>
                      <a:pt x="1162" y="11671"/>
                      <a:pt x="1100" y="11422"/>
                    </a:cubicBezTo>
                    <a:cubicBezTo>
                      <a:pt x="975" y="10924"/>
                      <a:pt x="903" y="10394"/>
                      <a:pt x="892" y="9876"/>
                    </a:cubicBezTo>
                    <a:cubicBezTo>
                      <a:pt x="882" y="9347"/>
                      <a:pt x="924" y="8818"/>
                      <a:pt x="1017" y="8299"/>
                    </a:cubicBezTo>
                    <a:cubicBezTo>
                      <a:pt x="1058" y="8040"/>
                      <a:pt x="1120" y="7780"/>
                      <a:pt x="1193" y="7531"/>
                    </a:cubicBezTo>
                    <a:cubicBezTo>
                      <a:pt x="1245" y="7314"/>
                      <a:pt x="1318" y="7107"/>
                      <a:pt x="1401" y="6899"/>
                    </a:cubicBezTo>
                    <a:cubicBezTo>
                      <a:pt x="1546" y="6494"/>
                      <a:pt x="1743" y="6111"/>
                      <a:pt x="1961" y="5737"/>
                    </a:cubicBezTo>
                    <a:cubicBezTo>
                      <a:pt x="2189" y="5364"/>
                      <a:pt x="2438" y="5000"/>
                      <a:pt x="2729" y="4668"/>
                    </a:cubicBezTo>
                    <a:cubicBezTo>
                      <a:pt x="3019" y="4327"/>
                      <a:pt x="3340" y="4015"/>
                      <a:pt x="3693" y="3735"/>
                    </a:cubicBezTo>
                    <a:cubicBezTo>
                      <a:pt x="4036" y="3465"/>
                      <a:pt x="4398" y="3237"/>
                      <a:pt x="4793" y="3061"/>
                    </a:cubicBezTo>
                    <a:cubicBezTo>
                      <a:pt x="4979" y="2967"/>
                      <a:pt x="5177" y="2895"/>
                      <a:pt x="5373" y="2833"/>
                    </a:cubicBezTo>
                    <a:lnTo>
                      <a:pt x="5622" y="2771"/>
                    </a:lnTo>
                    <a:cubicBezTo>
                      <a:pt x="5488" y="2750"/>
                      <a:pt x="5353" y="2750"/>
                      <a:pt x="5218" y="2750"/>
                    </a:cubicBezTo>
                    <a:lnTo>
                      <a:pt x="5135" y="2750"/>
                    </a:lnTo>
                    <a:cubicBezTo>
                      <a:pt x="5041" y="2750"/>
                      <a:pt x="4949" y="2760"/>
                      <a:pt x="4845" y="2771"/>
                    </a:cubicBezTo>
                    <a:lnTo>
                      <a:pt x="4845" y="2750"/>
                    </a:lnTo>
                    <a:cubicBezTo>
                      <a:pt x="4710" y="2791"/>
                      <a:pt x="4575" y="2843"/>
                      <a:pt x="4440" y="2884"/>
                    </a:cubicBezTo>
                    <a:cubicBezTo>
                      <a:pt x="4274" y="2937"/>
                      <a:pt x="4108" y="2988"/>
                      <a:pt x="3942" y="3050"/>
                    </a:cubicBezTo>
                    <a:cubicBezTo>
                      <a:pt x="3807" y="3103"/>
                      <a:pt x="3662" y="3154"/>
                      <a:pt x="3527" y="3227"/>
                    </a:cubicBezTo>
                    <a:cubicBezTo>
                      <a:pt x="3455" y="3258"/>
                      <a:pt x="3393" y="3289"/>
                      <a:pt x="3330" y="3331"/>
                    </a:cubicBezTo>
                    <a:cubicBezTo>
                      <a:pt x="3257" y="3372"/>
                      <a:pt x="3195" y="3414"/>
                      <a:pt x="3133" y="3455"/>
                    </a:cubicBezTo>
                    <a:cubicBezTo>
                      <a:pt x="3112" y="3465"/>
                      <a:pt x="3091" y="3486"/>
                      <a:pt x="3081" y="3497"/>
                    </a:cubicBezTo>
                    <a:cubicBezTo>
                      <a:pt x="3071" y="3497"/>
                      <a:pt x="3061" y="3507"/>
                      <a:pt x="3050" y="3507"/>
                    </a:cubicBezTo>
                    <a:cubicBezTo>
                      <a:pt x="3050" y="3507"/>
                      <a:pt x="3040" y="3497"/>
                      <a:pt x="3029" y="3497"/>
                    </a:cubicBezTo>
                    <a:lnTo>
                      <a:pt x="3008" y="3497"/>
                    </a:lnTo>
                    <a:lnTo>
                      <a:pt x="2988" y="3476"/>
                    </a:lnTo>
                    <a:cubicBezTo>
                      <a:pt x="2905" y="3216"/>
                      <a:pt x="2842" y="2967"/>
                      <a:pt x="2801" y="2708"/>
                    </a:cubicBezTo>
                    <a:cubicBezTo>
                      <a:pt x="2749" y="2418"/>
                      <a:pt x="2718" y="2137"/>
                      <a:pt x="2718" y="1847"/>
                    </a:cubicBezTo>
                    <a:cubicBezTo>
                      <a:pt x="2718" y="1619"/>
                      <a:pt x="2739" y="1391"/>
                      <a:pt x="2791" y="1162"/>
                    </a:cubicBezTo>
                    <a:cubicBezTo>
                      <a:pt x="2812" y="1059"/>
                      <a:pt x="2842" y="945"/>
                      <a:pt x="2884" y="841"/>
                    </a:cubicBezTo>
                    <a:cubicBezTo>
                      <a:pt x="2925" y="747"/>
                      <a:pt x="2967" y="655"/>
                      <a:pt x="3029" y="561"/>
                    </a:cubicBezTo>
                    <a:cubicBezTo>
                      <a:pt x="3081" y="478"/>
                      <a:pt x="3144" y="385"/>
                      <a:pt x="3227" y="312"/>
                    </a:cubicBezTo>
                    <a:cubicBezTo>
                      <a:pt x="3299" y="240"/>
                      <a:pt x="3382" y="167"/>
                      <a:pt x="3476" y="115"/>
                    </a:cubicBezTo>
                    <a:cubicBezTo>
                      <a:pt x="3538" y="74"/>
                      <a:pt x="3610" y="32"/>
                      <a:pt x="36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61"/>
              <p:cNvSpPr/>
              <p:nvPr/>
            </p:nvSpPr>
            <p:spPr>
              <a:xfrm>
                <a:off x="9880474" y="3518366"/>
                <a:ext cx="57291" cy="184593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3309" extrusionOk="0">
                    <a:moveTo>
                      <a:pt x="21" y="0"/>
                    </a:moveTo>
                    <a:cubicBezTo>
                      <a:pt x="10" y="10"/>
                      <a:pt x="0" y="21"/>
                      <a:pt x="0" y="42"/>
                    </a:cubicBezTo>
                    <a:cubicBezTo>
                      <a:pt x="114" y="602"/>
                      <a:pt x="238" y="1151"/>
                      <a:pt x="394" y="1701"/>
                    </a:cubicBezTo>
                    <a:cubicBezTo>
                      <a:pt x="477" y="1971"/>
                      <a:pt x="560" y="2241"/>
                      <a:pt x="653" y="2511"/>
                    </a:cubicBezTo>
                    <a:cubicBezTo>
                      <a:pt x="695" y="2645"/>
                      <a:pt x="747" y="2780"/>
                      <a:pt x="798" y="2915"/>
                    </a:cubicBezTo>
                    <a:cubicBezTo>
                      <a:pt x="819" y="2967"/>
                      <a:pt x="851" y="3029"/>
                      <a:pt x="871" y="3081"/>
                    </a:cubicBezTo>
                    <a:cubicBezTo>
                      <a:pt x="902" y="3154"/>
                      <a:pt x="934" y="3226"/>
                      <a:pt x="964" y="3288"/>
                    </a:cubicBezTo>
                    <a:cubicBezTo>
                      <a:pt x="964" y="3309"/>
                      <a:pt x="985" y="3309"/>
                      <a:pt x="996" y="3309"/>
                    </a:cubicBezTo>
                    <a:cubicBezTo>
                      <a:pt x="1017" y="3299"/>
                      <a:pt x="1027" y="3278"/>
                      <a:pt x="1027" y="3267"/>
                    </a:cubicBezTo>
                    <a:cubicBezTo>
                      <a:pt x="1006" y="3195"/>
                      <a:pt x="985" y="3133"/>
                      <a:pt x="964" y="3071"/>
                    </a:cubicBezTo>
                    <a:lnTo>
                      <a:pt x="902" y="2884"/>
                    </a:lnTo>
                    <a:cubicBezTo>
                      <a:pt x="851" y="2749"/>
                      <a:pt x="809" y="2614"/>
                      <a:pt x="757" y="2479"/>
                    </a:cubicBezTo>
                    <a:cubicBezTo>
                      <a:pt x="664" y="2209"/>
                      <a:pt x="581" y="1940"/>
                      <a:pt x="498" y="1670"/>
                    </a:cubicBezTo>
                    <a:cubicBezTo>
                      <a:pt x="321" y="1130"/>
                      <a:pt x="176" y="581"/>
                      <a:pt x="62" y="21"/>
                    </a:cubicBezTo>
                    <a:cubicBezTo>
                      <a:pt x="62" y="10"/>
                      <a:pt x="52" y="0"/>
                      <a:pt x="31" y="0"/>
                    </a:cubicBezTo>
                    <a:close/>
                  </a:path>
                </a:pathLst>
              </a:custGeom>
              <a:solidFill>
                <a:srgbClr val="976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61"/>
              <p:cNvSpPr/>
              <p:nvPr/>
            </p:nvSpPr>
            <p:spPr>
              <a:xfrm>
                <a:off x="9360217" y="3362668"/>
                <a:ext cx="31295" cy="10191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827" extrusionOk="0">
                    <a:moveTo>
                      <a:pt x="42" y="0"/>
                    </a:moveTo>
                    <a:cubicBezTo>
                      <a:pt x="42" y="0"/>
                      <a:pt x="32" y="0"/>
                      <a:pt x="32" y="11"/>
                    </a:cubicBezTo>
                    <a:cubicBezTo>
                      <a:pt x="21" y="11"/>
                      <a:pt x="21" y="11"/>
                      <a:pt x="11" y="21"/>
                    </a:cubicBezTo>
                    <a:cubicBezTo>
                      <a:pt x="11" y="32"/>
                      <a:pt x="0" y="42"/>
                      <a:pt x="11" y="42"/>
                    </a:cubicBezTo>
                    <a:cubicBezTo>
                      <a:pt x="239" y="613"/>
                      <a:pt x="374" y="1204"/>
                      <a:pt x="498" y="1795"/>
                    </a:cubicBezTo>
                    <a:cubicBezTo>
                      <a:pt x="498" y="1816"/>
                      <a:pt x="519" y="1826"/>
                      <a:pt x="530" y="1826"/>
                    </a:cubicBezTo>
                    <a:cubicBezTo>
                      <a:pt x="551" y="1816"/>
                      <a:pt x="561" y="1795"/>
                      <a:pt x="561" y="1785"/>
                    </a:cubicBezTo>
                    <a:cubicBezTo>
                      <a:pt x="436" y="1183"/>
                      <a:pt x="312" y="592"/>
                      <a:pt x="73" y="32"/>
                    </a:cubicBezTo>
                    <a:cubicBezTo>
                      <a:pt x="73" y="21"/>
                      <a:pt x="63" y="11"/>
                      <a:pt x="63" y="11"/>
                    </a:cubicBezTo>
                    <a:cubicBezTo>
                      <a:pt x="53" y="11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976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61"/>
              <p:cNvSpPr/>
              <p:nvPr/>
            </p:nvSpPr>
            <p:spPr>
              <a:xfrm>
                <a:off x="9373550" y="3400324"/>
                <a:ext cx="15118" cy="5963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069" extrusionOk="0">
                    <a:moveTo>
                      <a:pt x="21" y="0"/>
                    </a:moveTo>
                    <a:cubicBezTo>
                      <a:pt x="10" y="10"/>
                      <a:pt x="0" y="31"/>
                      <a:pt x="0" y="42"/>
                    </a:cubicBezTo>
                    <a:cubicBezTo>
                      <a:pt x="83" y="374"/>
                      <a:pt x="146" y="715"/>
                      <a:pt x="208" y="1047"/>
                    </a:cubicBezTo>
                    <a:cubicBezTo>
                      <a:pt x="208" y="1058"/>
                      <a:pt x="218" y="1068"/>
                      <a:pt x="218" y="1068"/>
                    </a:cubicBezTo>
                    <a:lnTo>
                      <a:pt x="249" y="1068"/>
                    </a:lnTo>
                    <a:cubicBezTo>
                      <a:pt x="249" y="1068"/>
                      <a:pt x="259" y="1058"/>
                      <a:pt x="270" y="1058"/>
                    </a:cubicBezTo>
                    <a:lnTo>
                      <a:pt x="270" y="1027"/>
                    </a:lnTo>
                    <a:cubicBezTo>
                      <a:pt x="218" y="695"/>
                      <a:pt x="146" y="363"/>
                      <a:pt x="63" y="31"/>
                    </a:cubicBezTo>
                    <a:cubicBezTo>
                      <a:pt x="63" y="10"/>
                      <a:pt x="52" y="0"/>
                      <a:pt x="31" y="0"/>
                    </a:cubicBezTo>
                    <a:close/>
                  </a:path>
                </a:pathLst>
              </a:custGeom>
              <a:solidFill>
                <a:srgbClr val="976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61"/>
              <p:cNvSpPr/>
              <p:nvPr/>
            </p:nvSpPr>
            <p:spPr>
              <a:xfrm>
                <a:off x="9375837" y="3413043"/>
                <a:ext cx="14504" cy="54446"/>
              </a:xfrm>
              <a:custGeom>
                <a:avLst/>
                <a:gdLst/>
                <a:ahLst/>
                <a:cxnLst/>
                <a:rect l="l" t="t" r="r" b="b"/>
                <a:pathLst>
                  <a:path w="260" h="976" extrusionOk="0">
                    <a:moveTo>
                      <a:pt x="32" y="0"/>
                    </a:moveTo>
                    <a:cubicBezTo>
                      <a:pt x="32" y="0"/>
                      <a:pt x="32" y="10"/>
                      <a:pt x="22" y="10"/>
                    </a:cubicBezTo>
                    <a:cubicBezTo>
                      <a:pt x="11" y="10"/>
                      <a:pt x="1" y="31"/>
                      <a:pt x="1" y="42"/>
                    </a:cubicBezTo>
                    <a:cubicBezTo>
                      <a:pt x="84" y="342"/>
                      <a:pt x="135" y="643"/>
                      <a:pt x="198" y="944"/>
                    </a:cubicBezTo>
                    <a:cubicBezTo>
                      <a:pt x="198" y="965"/>
                      <a:pt x="218" y="975"/>
                      <a:pt x="229" y="975"/>
                    </a:cubicBezTo>
                    <a:cubicBezTo>
                      <a:pt x="239" y="965"/>
                      <a:pt x="250" y="965"/>
                      <a:pt x="250" y="955"/>
                    </a:cubicBezTo>
                    <a:cubicBezTo>
                      <a:pt x="260" y="944"/>
                      <a:pt x="260" y="944"/>
                      <a:pt x="260" y="934"/>
                    </a:cubicBezTo>
                    <a:cubicBezTo>
                      <a:pt x="198" y="633"/>
                      <a:pt x="146" y="321"/>
                      <a:pt x="63" y="31"/>
                    </a:cubicBezTo>
                    <a:cubicBezTo>
                      <a:pt x="63" y="10"/>
                      <a:pt x="52" y="0"/>
                      <a:pt x="32" y="0"/>
                    </a:cubicBezTo>
                    <a:close/>
                  </a:path>
                </a:pathLst>
              </a:custGeom>
              <a:solidFill>
                <a:srgbClr val="976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61"/>
              <p:cNvSpPr/>
              <p:nvPr/>
            </p:nvSpPr>
            <p:spPr>
              <a:xfrm>
                <a:off x="9381639" y="3431564"/>
                <a:ext cx="8702" cy="3765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675" extrusionOk="0">
                    <a:moveTo>
                      <a:pt x="31" y="0"/>
                    </a:moveTo>
                    <a:cubicBezTo>
                      <a:pt x="21" y="0"/>
                      <a:pt x="11" y="0"/>
                      <a:pt x="11" y="10"/>
                    </a:cubicBezTo>
                    <a:cubicBezTo>
                      <a:pt x="1" y="21"/>
                      <a:pt x="1" y="31"/>
                      <a:pt x="1" y="42"/>
                    </a:cubicBezTo>
                    <a:cubicBezTo>
                      <a:pt x="11" y="125"/>
                      <a:pt x="31" y="208"/>
                      <a:pt x="42" y="291"/>
                    </a:cubicBezTo>
                    <a:cubicBezTo>
                      <a:pt x="52" y="415"/>
                      <a:pt x="73" y="529"/>
                      <a:pt x="84" y="643"/>
                    </a:cubicBezTo>
                    <a:cubicBezTo>
                      <a:pt x="84" y="653"/>
                      <a:pt x="84" y="664"/>
                      <a:pt x="94" y="674"/>
                    </a:cubicBezTo>
                    <a:lnTo>
                      <a:pt x="146" y="674"/>
                    </a:lnTo>
                    <a:cubicBezTo>
                      <a:pt x="146" y="664"/>
                      <a:pt x="156" y="653"/>
                      <a:pt x="146" y="643"/>
                    </a:cubicBezTo>
                    <a:cubicBezTo>
                      <a:pt x="125" y="436"/>
                      <a:pt x="94" y="228"/>
                      <a:pt x="63" y="21"/>
                    </a:cubicBezTo>
                    <a:cubicBezTo>
                      <a:pt x="63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rgbClr val="976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61"/>
              <p:cNvSpPr/>
              <p:nvPr/>
            </p:nvSpPr>
            <p:spPr>
              <a:xfrm>
                <a:off x="9385097" y="3441382"/>
                <a:ext cx="7029" cy="2610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68" extrusionOk="0">
                    <a:moveTo>
                      <a:pt x="32" y="0"/>
                    </a:moveTo>
                    <a:cubicBezTo>
                      <a:pt x="22" y="0"/>
                      <a:pt x="11" y="11"/>
                      <a:pt x="11" y="21"/>
                    </a:cubicBezTo>
                    <a:cubicBezTo>
                      <a:pt x="1" y="21"/>
                      <a:pt x="1" y="32"/>
                      <a:pt x="11" y="42"/>
                    </a:cubicBezTo>
                    <a:cubicBezTo>
                      <a:pt x="32" y="177"/>
                      <a:pt x="42" y="311"/>
                      <a:pt x="63" y="447"/>
                    </a:cubicBezTo>
                    <a:lnTo>
                      <a:pt x="84" y="467"/>
                    </a:lnTo>
                    <a:lnTo>
                      <a:pt x="105" y="467"/>
                    </a:lnTo>
                    <a:cubicBezTo>
                      <a:pt x="115" y="467"/>
                      <a:pt x="125" y="457"/>
                      <a:pt x="125" y="447"/>
                    </a:cubicBezTo>
                    <a:lnTo>
                      <a:pt x="125" y="426"/>
                    </a:lnTo>
                    <a:cubicBezTo>
                      <a:pt x="115" y="291"/>
                      <a:pt x="94" y="156"/>
                      <a:pt x="73" y="21"/>
                    </a:cubicBezTo>
                    <a:cubicBezTo>
                      <a:pt x="73" y="21"/>
                      <a:pt x="63" y="11"/>
                      <a:pt x="52" y="11"/>
                    </a:cubicBezTo>
                    <a:cubicBezTo>
                      <a:pt x="52" y="0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976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61"/>
              <p:cNvSpPr/>
              <p:nvPr/>
            </p:nvSpPr>
            <p:spPr>
              <a:xfrm>
                <a:off x="9387440" y="3447128"/>
                <a:ext cx="6359" cy="21533"/>
              </a:xfrm>
              <a:custGeom>
                <a:avLst/>
                <a:gdLst/>
                <a:ahLst/>
                <a:cxnLst/>
                <a:rect l="l" t="t" r="r" b="b"/>
                <a:pathLst>
                  <a:path w="114" h="386" extrusionOk="0">
                    <a:moveTo>
                      <a:pt x="42" y="1"/>
                    </a:moveTo>
                    <a:cubicBezTo>
                      <a:pt x="21" y="1"/>
                      <a:pt x="0" y="12"/>
                      <a:pt x="10" y="32"/>
                    </a:cubicBezTo>
                    <a:cubicBezTo>
                      <a:pt x="10" y="136"/>
                      <a:pt x="21" y="240"/>
                      <a:pt x="31" y="344"/>
                    </a:cubicBezTo>
                    <a:cubicBezTo>
                      <a:pt x="31" y="354"/>
                      <a:pt x="31" y="364"/>
                      <a:pt x="42" y="374"/>
                    </a:cubicBezTo>
                    <a:cubicBezTo>
                      <a:pt x="52" y="385"/>
                      <a:pt x="63" y="385"/>
                      <a:pt x="73" y="385"/>
                    </a:cubicBezTo>
                    <a:cubicBezTo>
                      <a:pt x="93" y="385"/>
                      <a:pt x="114" y="364"/>
                      <a:pt x="104" y="344"/>
                    </a:cubicBezTo>
                    <a:cubicBezTo>
                      <a:pt x="104" y="291"/>
                      <a:pt x="93" y="240"/>
                      <a:pt x="93" y="188"/>
                    </a:cubicBezTo>
                    <a:cubicBezTo>
                      <a:pt x="83" y="136"/>
                      <a:pt x="83" y="84"/>
                      <a:pt x="83" y="32"/>
                    </a:cubicBezTo>
                    <a:cubicBezTo>
                      <a:pt x="83" y="1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976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61"/>
              <p:cNvSpPr/>
              <p:nvPr/>
            </p:nvSpPr>
            <p:spPr>
              <a:xfrm>
                <a:off x="9387998" y="3457560"/>
                <a:ext cx="4686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84" h="240" extrusionOk="0">
                    <a:moveTo>
                      <a:pt x="42" y="1"/>
                    </a:moveTo>
                    <a:cubicBezTo>
                      <a:pt x="21" y="1"/>
                      <a:pt x="11" y="11"/>
                      <a:pt x="0" y="32"/>
                    </a:cubicBezTo>
                    <a:cubicBezTo>
                      <a:pt x="0" y="63"/>
                      <a:pt x="11" y="94"/>
                      <a:pt x="11" y="136"/>
                    </a:cubicBezTo>
                    <a:cubicBezTo>
                      <a:pt x="11" y="157"/>
                      <a:pt x="21" y="187"/>
                      <a:pt x="21" y="219"/>
                    </a:cubicBezTo>
                    <a:cubicBezTo>
                      <a:pt x="21" y="229"/>
                      <a:pt x="42" y="240"/>
                      <a:pt x="63" y="240"/>
                    </a:cubicBezTo>
                    <a:cubicBezTo>
                      <a:pt x="73" y="240"/>
                      <a:pt x="73" y="229"/>
                      <a:pt x="83" y="229"/>
                    </a:cubicBezTo>
                    <a:lnTo>
                      <a:pt x="83" y="198"/>
                    </a:lnTo>
                    <a:cubicBezTo>
                      <a:pt x="83" y="187"/>
                      <a:pt x="83" y="167"/>
                      <a:pt x="73" y="157"/>
                    </a:cubicBezTo>
                    <a:lnTo>
                      <a:pt x="73" y="146"/>
                    </a:lnTo>
                    <a:lnTo>
                      <a:pt x="73" y="104"/>
                    </a:lnTo>
                    <a:lnTo>
                      <a:pt x="73" y="32"/>
                    </a:lnTo>
                    <a:cubicBezTo>
                      <a:pt x="73" y="11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rgbClr val="976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61"/>
              <p:cNvSpPr/>
              <p:nvPr/>
            </p:nvSpPr>
            <p:spPr>
              <a:xfrm>
                <a:off x="9386827" y="3464533"/>
                <a:ext cx="10488" cy="1015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2" extrusionOk="0">
                    <a:moveTo>
                      <a:pt x="53" y="0"/>
                    </a:moveTo>
                    <a:cubicBezTo>
                      <a:pt x="42" y="0"/>
                      <a:pt x="32" y="11"/>
                      <a:pt x="21" y="21"/>
                    </a:cubicBezTo>
                    <a:cubicBezTo>
                      <a:pt x="11" y="32"/>
                      <a:pt x="1" y="42"/>
                      <a:pt x="1" y="52"/>
                    </a:cubicBezTo>
                    <a:cubicBezTo>
                      <a:pt x="1" y="73"/>
                      <a:pt x="11" y="83"/>
                      <a:pt x="21" y="94"/>
                    </a:cubicBezTo>
                    <a:cubicBezTo>
                      <a:pt x="42" y="125"/>
                      <a:pt x="63" y="145"/>
                      <a:pt x="94" y="166"/>
                    </a:cubicBezTo>
                    <a:cubicBezTo>
                      <a:pt x="105" y="176"/>
                      <a:pt x="118" y="182"/>
                      <a:pt x="130" y="182"/>
                    </a:cubicBezTo>
                    <a:cubicBezTo>
                      <a:pt x="143" y="182"/>
                      <a:pt x="156" y="176"/>
                      <a:pt x="166" y="166"/>
                    </a:cubicBezTo>
                    <a:cubicBezTo>
                      <a:pt x="187" y="156"/>
                      <a:pt x="187" y="115"/>
                      <a:pt x="166" y="104"/>
                    </a:cubicBezTo>
                    <a:cubicBezTo>
                      <a:pt x="136" y="73"/>
                      <a:pt x="115" y="52"/>
                      <a:pt x="94" y="21"/>
                    </a:cubicBezTo>
                    <a:cubicBezTo>
                      <a:pt x="84" y="11"/>
                      <a:pt x="74" y="0"/>
                      <a:pt x="53" y="0"/>
                    </a:cubicBezTo>
                    <a:close/>
                  </a:path>
                </a:pathLst>
              </a:custGeom>
              <a:solidFill>
                <a:srgbClr val="976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61"/>
              <p:cNvSpPr/>
              <p:nvPr/>
            </p:nvSpPr>
            <p:spPr>
              <a:xfrm>
                <a:off x="10177310" y="2957051"/>
                <a:ext cx="107107" cy="103593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1857" extrusionOk="0">
                    <a:moveTo>
                      <a:pt x="799" y="0"/>
                    </a:moveTo>
                    <a:cubicBezTo>
                      <a:pt x="799" y="0"/>
                      <a:pt x="788" y="10"/>
                      <a:pt x="778" y="10"/>
                    </a:cubicBezTo>
                    <a:cubicBezTo>
                      <a:pt x="758" y="10"/>
                      <a:pt x="737" y="31"/>
                      <a:pt x="716" y="52"/>
                    </a:cubicBezTo>
                    <a:cubicBezTo>
                      <a:pt x="540" y="259"/>
                      <a:pt x="384" y="487"/>
                      <a:pt x="270" y="716"/>
                    </a:cubicBezTo>
                    <a:cubicBezTo>
                      <a:pt x="208" y="840"/>
                      <a:pt x="145" y="965"/>
                      <a:pt x="104" y="1089"/>
                    </a:cubicBezTo>
                    <a:cubicBezTo>
                      <a:pt x="62" y="1214"/>
                      <a:pt x="32" y="1338"/>
                      <a:pt x="11" y="1483"/>
                    </a:cubicBezTo>
                    <a:cubicBezTo>
                      <a:pt x="0" y="1515"/>
                      <a:pt x="11" y="1546"/>
                      <a:pt x="32" y="1556"/>
                    </a:cubicBezTo>
                    <a:cubicBezTo>
                      <a:pt x="32" y="1566"/>
                      <a:pt x="42" y="1566"/>
                      <a:pt x="42" y="1566"/>
                    </a:cubicBezTo>
                    <a:cubicBezTo>
                      <a:pt x="83" y="1670"/>
                      <a:pt x="156" y="1743"/>
                      <a:pt x="249" y="1794"/>
                    </a:cubicBezTo>
                    <a:cubicBezTo>
                      <a:pt x="332" y="1836"/>
                      <a:pt x="436" y="1857"/>
                      <a:pt x="530" y="1857"/>
                    </a:cubicBezTo>
                    <a:lnTo>
                      <a:pt x="571" y="1857"/>
                    </a:lnTo>
                    <a:cubicBezTo>
                      <a:pt x="696" y="1847"/>
                      <a:pt x="809" y="1826"/>
                      <a:pt x="903" y="1774"/>
                    </a:cubicBezTo>
                    <a:cubicBezTo>
                      <a:pt x="1017" y="1711"/>
                      <a:pt x="1100" y="1639"/>
                      <a:pt x="1152" y="1546"/>
                    </a:cubicBezTo>
                    <a:cubicBezTo>
                      <a:pt x="1193" y="1525"/>
                      <a:pt x="1214" y="1504"/>
                      <a:pt x="1224" y="1473"/>
                    </a:cubicBezTo>
                    <a:cubicBezTo>
                      <a:pt x="1266" y="1297"/>
                      <a:pt x="1328" y="1131"/>
                      <a:pt x="1411" y="955"/>
                    </a:cubicBezTo>
                    <a:cubicBezTo>
                      <a:pt x="1535" y="706"/>
                      <a:pt x="1701" y="446"/>
                      <a:pt x="1899" y="208"/>
                    </a:cubicBezTo>
                    <a:cubicBezTo>
                      <a:pt x="1920" y="187"/>
                      <a:pt x="1920" y="156"/>
                      <a:pt x="1920" y="135"/>
                    </a:cubicBezTo>
                    <a:cubicBezTo>
                      <a:pt x="1909" y="104"/>
                      <a:pt x="1888" y="83"/>
                      <a:pt x="1867" y="63"/>
                    </a:cubicBezTo>
                    <a:cubicBezTo>
                      <a:pt x="1857" y="52"/>
                      <a:pt x="1837" y="52"/>
                      <a:pt x="1816" y="52"/>
                    </a:cubicBezTo>
                    <a:lnTo>
                      <a:pt x="1795" y="52"/>
                    </a:lnTo>
                    <a:cubicBezTo>
                      <a:pt x="1764" y="63"/>
                      <a:pt x="1754" y="73"/>
                      <a:pt x="1733" y="93"/>
                    </a:cubicBezTo>
                    <a:lnTo>
                      <a:pt x="1691" y="104"/>
                    </a:lnTo>
                    <a:cubicBezTo>
                      <a:pt x="1598" y="93"/>
                      <a:pt x="1494" y="93"/>
                      <a:pt x="1390" y="93"/>
                    </a:cubicBezTo>
                    <a:cubicBezTo>
                      <a:pt x="1203" y="93"/>
                      <a:pt x="1037" y="104"/>
                      <a:pt x="892" y="135"/>
                    </a:cubicBezTo>
                    <a:cubicBezTo>
                      <a:pt x="903" y="114"/>
                      <a:pt x="903" y="104"/>
                      <a:pt x="903" y="83"/>
                    </a:cubicBezTo>
                    <a:cubicBezTo>
                      <a:pt x="892" y="63"/>
                      <a:pt x="882" y="31"/>
                      <a:pt x="861" y="21"/>
                    </a:cubicBezTo>
                    <a:cubicBezTo>
                      <a:pt x="841" y="10"/>
                      <a:pt x="820" y="0"/>
                      <a:pt x="7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61"/>
              <p:cNvSpPr/>
              <p:nvPr/>
            </p:nvSpPr>
            <p:spPr>
              <a:xfrm>
                <a:off x="10031486" y="3016072"/>
                <a:ext cx="383689" cy="353565"/>
              </a:xfrm>
              <a:custGeom>
                <a:avLst/>
                <a:gdLst/>
                <a:ahLst/>
                <a:cxnLst/>
                <a:rect l="l" t="t" r="r" b="b"/>
                <a:pathLst>
                  <a:path w="6878" h="6338" extrusionOk="0">
                    <a:moveTo>
                      <a:pt x="3745" y="0"/>
                    </a:moveTo>
                    <a:cubicBezTo>
                      <a:pt x="3631" y="0"/>
                      <a:pt x="3496" y="10"/>
                      <a:pt x="3361" y="21"/>
                    </a:cubicBezTo>
                    <a:cubicBezTo>
                      <a:pt x="2936" y="73"/>
                      <a:pt x="2542" y="229"/>
                      <a:pt x="2241" y="457"/>
                    </a:cubicBezTo>
                    <a:cubicBezTo>
                      <a:pt x="2085" y="571"/>
                      <a:pt x="1950" y="727"/>
                      <a:pt x="1846" y="902"/>
                    </a:cubicBezTo>
                    <a:cubicBezTo>
                      <a:pt x="1774" y="1017"/>
                      <a:pt x="1722" y="1141"/>
                      <a:pt x="1691" y="1276"/>
                    </a:cubicBezTo>
                    <a:cubicBezTo>
                      <a:pt x="1660" y="1390"/>
                      <a:pt x="1650" y="1525"/>
                      <a:pt x="1660" y="1649"/>
                    </a:cubicBezTo>
                    <a:cubicBezTo>
                      <a:pt x="1691" y="2023"/>
                      <a:pt x="1920" y="2386"/>
                      <a:pt x="2272" y="2624"/>
                    </a:cubicBezTo>
                    <a:cubicBezTo>
                      <a:pt x="2241" y="2624"/>
                      <a:pt x="2210" y="2645"/>
                      <a:pt x="2178" y="2656"/>
                    </a:cubicBezTo>
                    <a:cubicBezTo>
                      <a:pt x="2003" y="2728"/>
                      <a:pt x="1784" y="2811"/>
                      <a:pt x="1577" y="2905"/>
                    </a:cubicBezTo>
                    <a:cubicBezTo>
                      <a:pt x="1339" y="3009"/>
                      <a:pt x="1131" y="3112"/>
                      <a:pt x="934" y="3226"/>
                    </a:cubicBezTo>
                    <a:cubicBezTo>
                      <a:pt x="716" y="3350"/>
                      <a:pt x="539" y="3486"/>
                      <a:pt x="394" y="3620"/>
                    </a:cubicBezTo>
                    <a:cubicBezTo>
                      <a:pt x="228" y="3776"/>
                      <a:pt x="115" y="3942"/>
                      <a:pt x="62" y="4108"/>
                    </a:cubicBezTo>
                    <a:cubicBezTo>
                      <a:pt x="42" y="4160"/>
                      <a:pt x="32" y="4201"/>
                      <a:pt x="21" y="4243"/>
                    </a:cubicBezTo>
                    <a:cubicBezTo>
                      <a:pt x="11" y="4295"/>
                      <a:pt x="11" y="4346"/>
                      <a:pt x="11" y="4399"/>
                    </a:cubicBezTo>
                    <a:cubicBezTo>
                      <a:pt x="0" y="4492"/>
                      <a:pt x="21" y="4595"/>
                      <a:pt x="52" y="4699"/>
                    </a:cubicBezTo>
                    <a:cubicBezTo>
                      <a:pt x="104" y="4834"/>
                      <a:pt x="166" y="4948"/>
                      <a:pt x="249" y="5042"/>
                    </a:cubicBezTo>
                    <a:cubicBezTo>
                      <a:pt x="332" y="5125"/>
                      <a:pt x="436" y="5176"/>
                      <a:pt x="560" y="5197"/>
                    </a:cubicBezTo>
                    <a:cubicBezTo>
                      <a:pt x="602" y="5208"/>
                      <a:pt x="643" y="5208"/>
                      <a:pt x="675" y="5208"/>
                    </a:cubicBezTo>
                    <a:cubicBezTo>
                      <a:pt x="758" y="5208"/>
                      <a:pt x="841" y="5197"/>
                      <a:pt x="924" y="5176"/>
                    </a:cubicBezTo>
                    <a:cubicBezTo>
                      <a:pt x="1069" y="5135"/>
                      <a:pt x="1193" y="5072"/>
                      <a:pt x="1286" y="5021"/>
                    </a:cubicBezTo>
                    <a:cubicBezTo>
                      <a:pt x="1442" y="4927"/>
                      <a:pt x="1598" y="4814"/>
                      <a:pt x="1754" y="4668"/>
                    </a:cubicBezTo>
                    <a:cubicBezTo>
                      <a:pt x="1816" y="4616"/>
                      <a:pt x="1878" y="4554"/>
                      <a:pt x="1920" y="4502"/>
                    </a:cubicBezTo>
                    <a:cubicBezTo>
                      <a:pt x="1961" y="4461"/>
                      <a:pt x="2003" y="4409"/>
                      <a:pt x="2044" y="4357"/>
                    </a:cubicBezTo>
                    <a:lnTo>
                      <a:pt x="2044" y="4357"/>
                    </a:lnTo>
                    <a:lnTo>
                      <a:pt x="2012" y="4419"/>
                    </a:lnTo>
                    <a:cubicBezTo>
                      <a:pt x="1950" y="4678"/>
                      <a:pt x="1909" y="4906"/>
                      <a:pt x="1909" y="5135"/>
                    </a:cubicBezTo>
                    <a:cubicBezTo>
                      <a:pt x="1899" y="5374"/>
                      <a:pt x="1929" y="5581"/>
                      <a:pt x="2003" y="5757"/>
                    </a:cubicBezTo>
                    <a:cubicBezTo>
                      <a:pt x="2033" y="5851"/>
                      <a:pt x="2085" y="5934"/>
                      <a:pt x="2148" y="6006"/>
                    </a:cubicBezTo>
                    <a:cubicBezTo>
                      <a:pt x="2210" y="6089"/>
                      <a:pt x="2293" y="6151"/>
                      <a:pt x="2386" y="6203"/>
                    </a:cubicBezTo>
                    <a:cubicBezTo>
                      <a:pt x="2469" y="6255"/>
                      <a:pt x="2563" y="6286"/>
                      <a:pt x="2666" y="6317"/>
                    </a:cubicBezTo>
                    <a:cubicBezTo>
                      <a:pt x="2729" y="6328"/>
                      <a:pt x="2791" y="6338"/>
                      <a:pt x="2842" y="6338"/>
                    </a:cubicBezTo>
                    <a:lnTo>
                      <a:pt x="2905" y="6338"/>
                    </a:lnTo>
                    <a:cubicBezTo>
                      <a:pt x="3040" y="6328"/>
                      <a:pt x="3174" y="6255"/>
                      <a:pt x="3268" y="6151"/>
                    </a:cubicBezTo>
                    <a:cubicBezTo>
                      <a:pt x="3351" y="6058"/>
                      <a:pt x="3413" y="5923"/>
                      <a:pt x="3465" y="5747"/>
                    </a:cubicBezTo>
                    <a:cubicBezTo>
                      <a:pt x="3517" y="5560"/>
                      <a:pt x="3527" y="5363"/>
                      <a:pt x="3527" y="5208"/>
                    </a:cubicBezTo>
                    <a:cubicBezTo>
                      <a:pt x="3538" y="5031"/>
                      <a:pt x="3527" y="4844"/>
                      <a:pt x="3506" y="4606"/>
                    </a:cubicBezTo>
                    <a:cubicBezTo>
                      <a:pt x="3485" y="4419"/>
                      <a:pt x="3465" y="4212"/>
                      <a:pt x="3423" y="3994"/>
                    </a:cubicBezTo>
                    <a:cubicBezTo>
                      <a:pt x="3382" y="3735"/>
                      <a:pt x="3319" y="3475"/>
                      <a:pt x="3257" y="3226"/>
                    </a:cubicBezTo>
                    <a:cubicBezTo>
                      <a:pt x="3227" y="3122"/>
                      <a:pt x="3195" y="3029"/>
                      <a:pt x="3164" y="2946"/>
                    </a:cubicBezTo>
                    <a:cubicBezTo>
                      <a:pt x="3164" y="2926"/>
                      <a:pt x="3154" y="2905"/>
                      <a:pt x="3144" y="2884"/>
                    </a:cubicBezTo>
                    <a:lnTo>
                      <a:pt x="3164" y="2884"/>
                    </a:lnTo>
                    <a:cubicBezTo>
                      <a:pt x="3351" y="2884"/>
                      <a:pt x="3517" y="2853"/>
                      <a:pt x="3683" y="2770"/>
                    </a:cubicBezTo>
                    <a:lnTo>
                      <a:pt x="3683" y="2770"/>
                    </a:lnTo>
                    <a:cubicBezTo>
                      <a:pt x="3631" y="3102"/>
                      <a:pt x="3621" y="3403"/>
                      <a:pt x="3631" y="3693"/>
                    </a:cubicBezTo>
                    <a:cubicBezTo>
                      <a:pt x="3641" y="3880"/>
                      <a:pt x="3662" y="4077"/>
                      <a:pt x="3704" y="4295"/>
                    </a:cubicBezTo>
                    <a:cubicBezTo>
                      <a:pt x="3745" y="4461"/>
                      <a:pt x="3776" y="4606"/>
                      <a:pt x="3817" y="4740"/>
                    </a:cubicBezTo>
                    <a:cubicBezTo>
                      <a:pt x="3900" y="4979"/>
                      <a:pt x="3994" y="5187"/>
                      <a:pt x="4108" y="5374"/>
                    </a:cubicBezTo>
                    <a:cubicBezTo>
                      <a:pt x="4181" y="5487"/>
                      <a:pt x="4253" y="5581"/>
                      <a:pt x="4336" y="5664"/>
                    </a:cubicBezTo>
                    <a:cubicBezTo>
                      <a:pt x="4419" y="5747"/>
                      <a:pt x="4523" y="5809"/>
                      <a:pt x="4626" y="5840"/>
                    </a:cubicBezTo>
                    <a:cubicBezTo>
                      <a:pt x="4668" y="5851"/>
                      <a:pt x="4709" y="5851"/>
                      <a:pt x="4751" y="5851"/>
                    </a:cubicBezTo>
                    <a:cubicBezTo>
                      <a:pt x="4813" y="5851"/>
                      <a:pt x="4886" y="5840"/>
                      <a:pt x="4948" y="5809"/>
                    </a:cubicBezTo>
                    <a:cubicBezTo>
                      <a:pt x="5031" y="5778"/>
                      <a:pt x="5094" y="5736"/>
                      <a:pt x="5145" y="5674"/>
                    </a:cubicBezTo>
                    <a:cubicBezTo>
                      <a:pt x="5249" y="5570"/>
                      <a:pt x="5301" y="5415"/>
                      <a:pt x="5311" y="5218"/>
                    </a:cubicBezTo>
                    <a:cubicBezTo>
                      <a:pt x="5332" y="5010"/>
                      <a:pt x="5290" y="4814"/>
                      <a:pt x="5249" y="4637"/>
                    </a:cubicBezTo>
                    <a:cubicBezTo>
                      <a:pt x="5197" y="4440"/>
                      <a:pt x="5124" y="4233"/>
                      <a:pt x="5031" y="3994"/>
                    </a:cubicBezTo>
                    <a:cubicBezTo>
                      <a:pt x="4896" y="3652"/>
                      <a:pt x="4720" y="3309"/>
                      <a:pt x="4523" y="2977"/>
                    </a:cubicBezTo>
                    <a:cubicBezTo>
                      <a:pt x="4481" y="2894"/>
                      <a:pt x="4430" y="2822"/>
                      <a:pt x="4378" y="2749"/>
                    </a:cubicBezTo>
                    <a:lnTo>
                      <a:pt x="4419" y="2749"/>
                    </a:lnTo>
                    <a:cubicBezTo>
                      <a:pt x="4554" y="2749"/>
                      <a:pt x="4689" y="2718"/>
                      <a:pt x="4824" y="2656"/>
                    </a:cubicBezTo>
                    <a:cubicBezTo>
                      <a:pt x="4855" y="2645"/>
                      <a:pt x="4875" y="2624"/>
                      <a:pt x="4896" y="2614"/>
                    </a:cubicBezTo>
                    <a:cubicBezTo>
                      <a:pt x="4928" y="2780"/>
                      <a:pt x="4990" y="2967"/>
                      <a:pt x="5062" y="3175"/>
                    </a:cubicBezTo>
                    <a:cubicBezTo>
                      <a:pt x="5135" y="3392"/>
                      <a:pt x="5228" y="3610"/>
                      <a:pt x="5332" y="3797"/>
                    </a:cubicBezTo>
                    <a:cubicBezTo>
                      <a:pt x="5436" y="3994"/>
                      <a:pt x="5550" y="4160"/>
                      <a:pt x="5675" y="4295"/>
                    </a:cubicBezTo>
                    <a:cubicBezTo>
                      <a:pt x="5768" y="4399"/>
                      <a:pt x="5924" y="4512"/>
                      <a:pt x="6110" y="4544"/>
                    </a:cubicBezTo>
                    <a:lnTo>
                      <a:pt x="6182" y="4544"/>
                    </a:lnTo>
                    <a:cubicBezTo>
                      <a:pt x="6235" y="4544"/>
                      <a:pt x="6297" y="4533"/>
                      <a:pt x="6359" y="4512"/>
                    </a:cubicBezTo>
                    <a:cubicBezTo>
                      <a:pt x="6463" y="4482"/>
                      <a:pt x="6546" y="4409"/>
                      <a:pt x="6608" y="4357"/>
                    </a:cubicBezTo>
                    <a:cubicBezTo>
                      <a:pt x="6701" y="4284"/>
                      <a:pt x="6763" y="4191"/>
                      <a:pt x="6816" y="4097"/>
                    </a:cubicBezTo>
                    <a:cubicBezTo>
                      <a:pt x="6857" y="4004"/>
                      <a:pt x="6878" y="3901"/>
                      <a:pt x="6878" y="3786"/>
                    </a:cubicBezTo>
                    <a:cubicBezTo>
                      <a:pt x="6878" y="3693"/>
                      <a:pt x="6867" y="3589"/>
                      <a:pt x="6826" y="3475"/>
                    </a:cubicBezTo>
                    <a:cubicBezTo>
                      <a:pt x="6795" y="3382"/>
                      <a:pt x="6743" y="3278"/>
                      <a:pt x="6670" y="3164"/>
                    </a:cubicBezTo>
                    <a:cubicBezTo>
                      <a:pt x="6587" y="3039"/>
                      <a:pt x="6484" y="2905"/>
                      <a:pt x="6348" y="2760"/>
                    </a:cubicBezTo>
                    <a:cubicBezTo>
                      <a:pt x="6235" y="2635"/>
                      <a:pt x="6099" y="2521"/>
                      <a:pt x="5954" y="2417"/>
                    </a:cubicBezTo>
                    <a:cubicBezTo>
                      <a:pt x="5820" y="2303"/>
                      <a:pt x="5685" y="2220"/>
                      <a:pt x="5550" y="2147"/>
                    </a:cubicBezTo>
                    <a:cubicBezTo>
                      <a:pt x="5498" y="2117"/>
                      <a:pt x="5436" y="2096"/>
                      <a:pt x="5384" y="2075"/>
                    </a:cubicBezTo>
                    <a:cubicBezTo>
                      <a:pt x="5405" y="2043"/>
                      <a:pt x="5426" y="2002"/>
                      <a:pt x="5456" y="1951"/>
                    </a:cubicBezTo>
                    <a:cubicBezTo>
                      <a:pt x="5498" y="1847"/>
                      <a:pt x="5529" y="1732"/>
                      <a:pt x="5550" y="1619"/>
                    </a:cubicBezTo>
                    <a:cubicBezTo>
                      <a:pt x="5571" y="1504"/>
                      <a:pt x="5581" y="1400"/>
                      <a:pt x="5581" y="1307"/>
                    </a:cubicBezTo>
                    <a:cubicBezTo>
                      <a:pt x="5571" y="1121"/>
                      <a:pt x="5529" y="934"/>
                      <a:pt x="5436" y="778"/>
                    </a:cubicBezTo>
                    <a:cubicBezTo>
                      <a:pt x="5228" y="415"/>
                      <a:pt x="4855" y="218"/>
                      <a:pt x="4575" y="125"/>
                    </a:cubicBezTo>
                    <a:cubicBezTo>
                      <a:pt x="4398" y="63"/>
                      <a:pt x="4202" y="31"/>
                      <a:pt x="3983" y="10"/>
                    </a:cubicBezTo>
                    <a:cubicBezTo>
                      <a:pt x="3911" y="0"/>
                      <a:pt x="3828" y="0"/>
                      <a:pt x="37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61"/>
              <p:cNvSpPr/>
              <p:nvPr/>
            </p:nvSpPr>
            <p:spPr>
              <a:xfrm>
                <a:off x="10296468" y="3139303"/>
                <a:ext cx="44684" cy="8540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531" extrusionOk="0">
                    <a:moveTo>
                      <a:pt x="84" y="0"/>
                    </a:moveTo>
                    <a:cubicBezTo>
                      <a:pt x="32" y="11"/>
                      <a:pt x="1" y="73"/>
                      <a:pt x="22" y="125"/>
                    </a:cubicBezTo>
                    <a:cubicBezTo>
                      <a:pt x="136" y="602"/>
                      <a:pt x="354" y="1049"/>
                      <a:pt x="603" y="1484"/>
                    </a:cubicBezTo>
                    <a:cubicBezTo>
                      <a:pt x="616" y="1512"/>
                      <a:pt x="648" y="1530"/>
                      <a:pt x="684" y="1530"/>
                    </a:cubicBezTo>
                    <a:cubicBezTo>
                      <a:pt x="702" y="1530"/>
                      <a:pt x="720" y="1526"/>
                      <a:pt x="738" y="1515"/>
                    </a:cubicBezTo>
                    <a:cubicBezTo>
                      <a:pt x="789" y="1494"/>
                      <a:pt x="800" y="1432"/>
                      <a:pt x="779" y="1380"/>
                    </a:cubicBezTo>
                    <a:cubicBezTo>
                      <a:pt x="623" y="1121"/>
                      <a:pt x="478" y="851"/>
                      <a:pt x="364" y="571"/>
                    </a:cubicBezTo>
                    <a:cubicBezTo>
                      <a:pt x="302" y="405"/>
                      <a:pt x="250" y="239"/>
                      <a:pt x="208" y="73"/>
                    </a:cubicBezTo>
                    <a:cubicBezTo>
                      <a:pt x="198" y="32"/>
                      <a:pt x="157" y="0"/>
                      <a:pt x="115" y="0"/>
                    </a:cubicBezTo>
                    <a:close/>
                  </a:path>
                </a:pathLst>
              </a:custGeom>
              <a:solidFill>
                <a:srgbClr val="FAC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61"/>
              <p:cNvSpPr/>
              <p:nvPr/>
            </p:nvSpPr>
            <p:spPr>
              <a:xfrm>
                <a:off x="10295910" y="3141590"/>
                <a:ext cx="48700" cy="91766"/>
              </a:xfrm>
              <a:custGeom>
                <a:avLst/>
                <a:gdLst/>
                <a:ahLst/>
                <a:cxnLst/>
                <a:rect l="l" t="t" r="r" b="b"/>
                <a:pathLst>
                  <a:path w="873" h="1645" extrusionOk="0">
                    <a:moveTo>
                      <a:pt x="105" y="1"/>
                    </a:moveTo>
                    <a:cubicBezTo>
                      <a:pt x="105" y="1"/>
                      <a:pt x="94" y="1"/>
                      <a:pt x="84" y="12"/>
                    </a:cubicBezTo>
                    <a:cubicBezTo>
                      <a:pt x="32" y="22"/>
                      <a:pt x="1" y="74"/>
                      <a:pt x="11" y="125"/>
                    </a:cubicBezTo>
                    <a:cubicBezTo>
                      <a:pt x="167" y="644"/>
                      <a:pt x="374" y="1142"/>
                      <a:pt x="675" y="1588"/>
                    </a:cubicBezTo>
                    <a:cubicBezTo>
                      <a:pt x="696" y="1623"/>
                      <a:pt x="727" y="1644"/>
                      <a:pt x="761" y="1644"/>
                    </a:cubicBezTo>
                    <a:cubicBezTo>
                      <a:pt x="777" y="1644"/>
                      <a:pt x="793" y="1640"/>
                      <a:pt x="810" y="1630"/>
                    </a:cubicBezTo>
                    <a:cubicBezTo>
                      <a:pt x="852" y="1609"/>
                      <a:pt x="872" y="1536"/>
                      <a:pt x="852" y="1495"/>
                    </a:cubicBezTo>
                    <a:cubicBezTo>
                      <a:pt x="675" y="1236"/>
                      <a:pt x="530" y="945"/>
                      <a:pt x="405" y="655"/>
                    </a:cubicBezTo>
                    <a:lnTo>
                      <a:pt x="405" y="655"/>
                    </a:lnTo>
                    <a:cubicBezTo>
                      <a:pt x="405" y="665"/>
                      <a:pt x="416" y="676"/>
                      <a:pt x="416" y="686"/>
                    </a:cubicBezTo>
                    <a:cubicBezTo>
                      <a:pt x="333" y="489"/>
                      <a:pt x="271" y="281"/>
                      <a:pt x="208" y="74"/>
                    </a:cubicBezTo>
                    <a:cubicBezTo>
                      <a:pt x="188" y="32"/>
                      <a:pt x="156" y="1"/>
                      <a:pt x="105" y="1"/>
                    </a:cubicBezTo>
                    <a:close/>
                  </a:path>
                </a:pathLst>
              </a:custGeom>
              <a:solidFill>
                <a:srgbClr val="FAC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61"/>
              <p:cNvSpPr/>
              <p:nvPr/>
            </p:nvSpPr>
            <p:spPr>
              <a:xfrm>
                <a:off x="10295910" y="3143375"/>
                <a:ext cx="52159" cy="91878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647" extrusionOk="0">
                    <a:moveTo>
                      <a:pt x="335" y="521"/>
                    </a:moveTo>
                    <a:cubicBezTo>
                      <a:pt x="338" y="527"/>
                      <a:pt x="340" y="534"/>
                      <a:pt x="343" y="540"/>
                    </a:cubicBezTo>
                    <a:cubicBezTo>
                      <a:pt x="343" y="530"/>
                      <a:pt x="343" y="529"/>
                      <a:pt x="335" y="521"/>
                    </a:cubicBezTo>
                    <a:close/>
                    <a:moveTo>
                      <a:pt x="84" y="0"/>
                    </a:moveTo>
                    <a:cubicBezTo>
                      <a:pt x="22" y="21"/>
                      <a:pt x="1" y="73"/>
                      <a:pt x="11" y="125"/>
                    </a:cubicBezTo>
                    <a:cubicBezTo>
                      <a:pt x="125" y="664"/>
                      <a:pt x="416" y="1151"/>
                      <a:pt x="727" y="1598"/>
                    </a:cubicBezTo>
                    <a:cubicBezTo>
                      <a:pt x="748" y="1619"/>
                      <a:pt x="758" y="1639"/>
                      <a:pt x="789" y="1639"/>
                    </a:cubicBezTo>
                    <a:cubicBezTo>
                      <a:pt x="800" y="1644"/>
                      <a:pt x="813" y="1647"/>
                      <a:pt x="825" y="1647"/>
                    </a:cubicBezTo>
                    <a:cubicBezTo>
                      <a:pt x="838" y="1647"/>
                      <a:pt x="851" y="1644"/>
                      <a:pt x="862" y="1639"/>
                    </a:cubicBezTo>
                    <a:cubicBezTo>
                      <a:pt x="903" y="1608"/>
                      <a:pt x="935" y="1546"/>
                      <a:pt x="903" y="1494"/>
                    </a:cubicBezTo>
                    <a:cubicBezTo>
                      <a:pt x="686" y="1193"/>
                      <a:pt x="478" y="872"/>
                      <a:pt x="333" y="519"/>
                    </a:cubicBezTo>
                    <a:lnTo>
                      <a:pt x="333" y="519"/>
                    </a:lnTo>
                    <a:cubicBezTo>
                      <a:pt x="334" y="520"/>
                      <a:pt x="334" y="521"/>
                      <a:pt x="335" y="521"/>
                    </a:cubicBezTo>
                    <a:lnTo>
                      <a:pt x="335" y="521"/>
                    </a:lnTo>
                    <a:cubicBezTo>
                      <a:pt x="277" y="381"/>
                      <a:pt x="237" y="232"/>
                      <a:pt x="198" y="73"/>
                    </a:cubicBezTo>
                    <a:cubicBezTo>
                      <a:pt x="188" y="31"/>
                      <a:pt x="146" y="0"/>
                      <a:pt x="105" y="0"/>
                    </a:cubicBezTo>
                    <a:close/>
                  </a:path>
                </a:pathLst>
              </a:custGeom>
              <a:solidFill>
                <a:srgbClr val="FAC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61"/>
              <p:cNvSpPr/>
              <p:nvPr/>
            </p:nvSpPr>
            <p:spPr>
              <a:xfrm>
                <a:off x="10295352" y="3145104"/>
                <a:ext cx="52717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681" extrusionOk="0">
                    <a:moveTo>
                      <a:pt x="367" y="533"/>
                    </a:moveTo>
                    <a:lnTo>
                      <a:pt x="367" y="533"/>
                    </a:lnTo>
                    <a:cubicBezTo>
                      <a:pt x="369" y="539"/>
                      <a:pt x="371" y="545"/>
                      <a:pt x="374" y="550"/>
                    </a:cubicBezTo>
                    <a:cubicBezTo>
                      <a:pt x="374" y="550"/>
                      <a:pt x="374" y="542"/>
                      <a:pt x="367" y="533"/>
                    </a:cubicBezTo>
                    <a:close/>
                    <a:moveTo>
                      <a:pt x="94" y="0"/>
                    </a:moveTo>
                    <a:cubicBezTo>
                      <a:pt x="42" y="11"/>
                      <a:pt x="0" y="73"/>
                      <a:pt x="21" y="125"/>
                    </a:cubicBezTo>
                    <a:cubicBezTo>
                      <a:pt x="177" y="664"/>
                      <a:pt x="426" y="1183"/>
                      <a:pt x="758" y="1629"/>
                    </a:cubicBezTo>
                    <a:cubicBezTo>
                      <a:pt x="779" y="1650"/>
                      <a:pt x="789" y="1671"/>
                      <a:pt x="820" y="1681"/>
                    </a:cubicBezTo>
                    <a:cubicBezTo>
                      <a:pt x="841" y="1681"/>
                      <a:pt x="872" y="1681"/>
                      <a:pt x="892" y="1671"/>
                    </a:cubicBezTo>
                    <a:cubicBezTo>
                      <a:pt x="913" y="1660"/>
                      <a:pt x="934" y="1629"/>
                      <a:pt x="945" y="1608"/>
                    </a:cubicBezTo>
                    <a:cubicBezTo>
                      <a:pt x="945" y="1588"/>
                      <a:pt x="945" y="1556"/>
                      <a:pt x="934" y="1535"/>
                    </a:cubicBezTo>
                    <a:cubicBezTo>
                      <a:pt x="706" y="1224"/>
                      <a:pt x="509" y="882"/>
                      <a:pt x="364" y="530"/>
                    </a:cubicBezTo>
                    <a:lnTo>
                      <a:pt x="364" y="530"/>
                    </a:lnTo>
                    <a:cubicBezTo>
                      <a:pt x="365" y="531"/>
                      <a:pt x="366" y="532"/>
                      <a:pt x="367" y="533"/>
                    </a:cubicBezTo>
                    <a:lnTo>
                      <a:pt x="367" y="533"/>
                    </a:lnTo>
                    <a:cubicBezTo>
                      <a:pt x="308" y="383"/>
                      <a:pt x="258" y="233"/>
                      <a:pt x="208" y="73"/>
                    </a:cubicBezTo>
                    <a:cubicBezTo>
                      <a:pt x="198" y="32"/>
                      <a:pt x="156" y="0"/>
                      <a:pt x="115" y="0"/>
                    </a:cubicBezTo>
                    <a:close/>
                  </a:path>
                </a:pathLst>
              </a:custGeom>
              <a:solidFill>
                <a:srgbClr val="FAC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61"/>
              <p:cNvSpPr/>
              <p:nvPr/>
            </p:nvSpPr>
            <p:spPr>
              <a:xfrm>
                <a:off x="10294181" y="3145104"/>
                <a:ext cx="52159" cy="94054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686" extrusionOk="0">
                    <a:moveTo>
                      <a:pt x="83" y="0"/>
                    </a:moveTo>
                    <a:cubicBezTo>
                      <a:pt x="32" y="21"/>
                      <a:pt x="0" y="73"/>
                      <a:pt x="11" y="125"/>
                    </a:cubicBezTo>
                    <a:cubicBezTo>
                      <a:pt x="177" y="664"/>
                      <a:pt x="436" y="1162"/>
                      <a:pt x="737" y="1639"/>
                    </a:cubicBezTo>
                    <a:cubicBezTo>
                      <a:pt x="751" y="1667"/>
                      <a:pt x="784" y="1685"/>
                      <a:pt x="819" y="1685"/>
                    </a:cubicBezTo>
                    <a:cubicBezTo>
                      <a:pt x="837" y="1685"/>
                      <a:pt x="855" y="1681"/>
                      <a:pt x="872" y="1671"/>
                    </a:cubicBezTo>
                    <a:cubicBezTo>
                      <a:pt x="913" y="1650"/>
                      <a:pt x="934" y="1588"/>
                      <a:pt x="903" y="1535"/>
                    </a:cubicBezTo>
                    <a:cubicBezTo>
                      <a:pt x="696" y="1203"/>
                      <a:pt x="498" y="851"/>
                      <a:pt x="343" y="477"/>
                    </a:cubicBezTo>
                    <a:lnTo>
                      <a:pt x="343" y="477"/>
                    </a:lnTo>
                    <a:lnTo>
                      <a:pt x="353" y="488"/>
                    </a:lnTo>
                    <a:cubicBezTo>
                      <a:pt x="302" y="353"/>
                      <a:pt x="249" y="218"/>
                      <a:pt x="208" y="73"/>
                    </a:cubicBezTo>
                    <a:cubicBezTo>
                      <a:pt x="198" y="32"/>
                      <a:pt x="156" y="0"/>
                      <a:pt x="115" y="0"/>
                    </a:cubicBezTo>
                    <a:close/>
                  </a:path>
                </a:pathLst>
              </a:custGeom>
              <a:solidFill>
                <a:srgbClr val="FAC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61"/>
              <p:cNvSpPr/>
              <p:nvPr/>
            </p:nvSpPr>
            <p:spPr>
              <a:xfrm>
                <a:off x="10294795" y="3145662"/>
                <a:ext cx="57905" cy="101696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823" extrusionOk="0">
                    <a:moveTo>
                      <a:pt x="923" y="1546"/>
                    </a:moveTo>
                    <a:cubicBezTo>
                      <a:pt x="928" y="1551"/>
                      <a:pt x="930" y="1555"/>
                      <a:pt x="933" y="1559"/>
                    </a:cubicBezTo>
                    <a:lnTo>
                      <a:pt x="933" y="1559"/>
                    </a:lnTo>
                    <a:cubicBezTo>
                      <a:pt x="930" y="1555"/>
                      <a:pt x="926" y="1550"/>
                      <a:pt x="923" y="1546"/>
                    </a:cubicBezTo>
                    <a:close/>
                    <a:moveTo>
                      <a:pt x="83" y="1"/>
                    </a:moveTo>
                    <a:cubicBezTo>
                      <a:pt x="31" y="11"/>
                      <a:pt x="0" y="73"/>
                      <a:pt x="10" y="125"/>
                    </a:cubicBezTo>
                    <a:cubicBezTo>
                      <a:pt x="176" y="727"/>
                      <a:pt x="467" y="1308"/>
                      <a:pt x="861" y="1795"/>
                    </a:cubicBezTo>
                    <a:cubicBezTo>
                      <a:pt x="880" y="1814"/>
                      <a:pt x="906" y="1823"/>
                      <a:pt x="932" y="1823"/>
                    </a:cubicBezTo>
                    <a:cubicBezTo>
                      <a:pt x="961" y="1823"/>
                      <a:pt x="990" y="1812"/>
                      <a:pt x="1006" y="1795"/>
                    </a:cubicBezTo>
                    <a:cubicBezTo>
                      <a:pt x="1027" y="1774"/>
                      <a:pt x="1038" y="1754"/>
                      <a:pt x="1038" y="1723"/>
                    </a:cubicBezTo>
                    <a:cubicBezTo>
                      <a:pt x="1038" y="1702"/>
                      <a:pt x="1027" y="1671"/>
                      <a:pt x="1006" y="1650"/>
                    </a:cubicBezTo>
                    <a:cubicBezTo>
                      <a:pt x="980" y="1624"/>
                      <a:pt x="961" y="1597"/>
                      <a:pt x="936" y="1564"/>
                    </a:cubicBezTo>
                    <a:lnTo>
                      <a:pt x="936" y="1564"/>
                    </a:lnTo>
                    <a:cubicBezTo>
                      <a:pt x="938" y="1566"/>
                      <a:pt x="940" y="1567"/>
                      <a:pt x="944" y="1567"/>
                    </a:cubicBezTo>
                    <a:cubicBezTo>
                      <a:pt x="706" y="1266"/>
                      <a:pt x="519" y="924"/>
                      <a:pt x="374" y="571"/>
                    </a:cubicBezTo>
                    <a:lnTo>
                      <a:pt x="374" y="592"/>
                    </a:lnTo>
                    <a:cubicBezTo>
                      <a:pt x="311" y="426"/>
                      <a:pt x="249" y="250"/>
                      <a:pt x="208" y="73"/>
                    </a:cubicBezTo>
                    <a:cubicBezTo>
                      <a:pt x="197" y="32"/>
                      <a:pt x="155" y="1"/>
                      <a:pt x="104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61"/>
              <p:cNvSpPr/>
              <p:nvPr/>
            </p:nvSpPr>
            <p:spPr>
              <a:xfrm>
                <a:off x="10257139" y="3143933"/>
                <a:ext cx="53275" cy="10922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958" extrusionOk="0">
                    <a:moveTo>
                      <a:pt x="115" y="0"/>
                    </a:moveTo>
                    <a:cubicBezTo>
                      <a:pt x="94" y="0"/>
                      <a:pt x="74" y="11"/>
                      <a:pt x="63" y="21"/>
                    </a:cubicBezTo>
                    <a:cubicBezTo>
                      <a:pt x="11" y="42"/>
                      <a:pt x="1" y="104"/>
                      <a:pt x="21" y="156"/>
                    </a:cubicBezTo>
                    <a:cubicBezTo>
                      <a:pt x="185" y="473"/>
                      <a:pt x="328" y="800"/>
                      <a:pt x="462" y="1137"/>
                    </a:cubicBezTo>
                    <a:lnTo>
                      <a:pt x="462" y="1137"/>
                    </a:lnTo>
                    <a:cubicBezTo>
                      <a:pt x="459" y="1134"/>
                      <a:pt x="457" y="1132"/>
                      <a:pt x="457" y="1132"/>
                    </a:cubicBezTo>
                    <a:lnTo>
                      <a:pt x="457" y="1132"/>
                    </a:lnTo>
                    <a:cubicBezTo>
                      <a:pt x="561" y="1380"/>
                      <a:pt x="654" y="1629"/>
                      <a:pt x="747" y="1888"/>
                    </a:cubicBezTo>
                    <a:cubicBezTo>
                      <a:pt x="758" y="1909"/>
                      <a:pt x="768" y="1930"/>
                      <a:pt x="800" y="1941"/>
                    </a:cubicBezTo>
                    <a:cubicBezTo>
                      <a:pt x="812" y="1953"/>
                      <a:pt x="824" y="1958"/>
                      <a:pt x="838" y="1958"/>
                    </a:cubicBezTo>
                    <a:cubicBezTo>
                      <a:pt x="848" y="1958"/>
                      <a:pt x="859" y="1955"/>
                      <a:pt x="872" y="1951"/>
                    </a:cubicBezTo>
                    <a:cubicBezTo>
                      <a:pt x="893" y="1951"/>
                      <a:pt x="913" y="1930"/>
                      <a:pt x="934" y="1909"/>
                    </a:cubicBezTo>
                    <a:cubicBezTo>
                      <a:pt x="945" y="1888"/>
                      <a:pt x="955" y="1858"/>
                      <a:pt x="945" y="1837"/>
                    </a:cubicBezTo>
                    <a:cubicBezTo>
                      <a:pt x="717" y="1235"/>
                      <a:pt x="478" y="634"/>
                      <a:pt x="198" y="53"/>
                    </a:cubicBezTo>
                    <a:cubicBezTo>
                      <a:pt x="177" y="21"/>
                      <a:pt x="146" y="0"/>
                      <a:pt x="115" y="0"/>
                    </a:cubicBezTo>
                    <a:close/>
                  </a:path>
                </a:pathLst>
              </a:custGeom>
              <a:solidFill>
                <a:srgbClr val="FAC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61"/>
              <p:cNvSpPr/>
              <p:nvPr/>
            </p:nvSpPr>
            <p:spPr>
              <a:xfrm>
                <a:off x="10262383" y="3151464"/>
                <a:ext cx="52661" cy="111514"/>
              </a:xfrm>
              <a:custGeom>
                <a:avLst/>
                <a:gdLst/>
                <a:ahLst/>
                <a:cxnLst/>
                <a:rect l="l" t="t" r="r" b="b"/>
                <a:pathLst>
                  <a:path w="944" h="1999" extrusionOk="0">
                    <a:moveTo>
                      <a:pt x="298" y="314"/>
                    </a:moveTo>
                    <a:lnTo>
                      <a:pt x="301" y="322"/>
                    </a:lnTo>
                    <a:cubicBezTo>
                      <a:pt x="301" y="318"/>
                      <a:pt x="299" y="316"/>
                      <a:pt x="298" y="314"/>
                    </a:cubicBezTo>
                    <a:close/>
                    <a:moveTo>
                      <a:pt x="529" y="1349"/>
                    </a:moveTo>
                    <a:lnTo>
                      <a:pt x="529" y="1349"/>
                    </a:lnTo>
                    <a:cubicBezTo>
                      <a:pt x="532" y="1356"/>
                      <a:pt x="534" y="1363"/>
                      <a:pt x="537" y="1370"/>
                    </a:cubicBezTo>
                    <a:lnTo>
                      <a:pt x="537" y="1370"/>
                    </a:lnTo>
                    <a:cubicBezTo>
                      <a:pt x="534" y="1363"/>
                      <a:pt x="529" y="1356"/>
                      <a:pt x="529" y="1349"/>
                    </a:cubicBezTo>
                    <a:close/>
                    <a:moveTo>
                      <a:pt x="83" y="1"/>
                    </a:moveTo>
                    <a:cubicBezTo>
                      <a:pt x="52" y="11"/>
                      <a:pt x="31" y="21"/>
                      <a:pt x="21" y="52"/>
                    </a:cubicBezTo>
                    <a:cubicBezTo>
                      <a:pt x="10" y="73"/>
                      <a:pt x="0" y="104"/>
                      <a:pt x="10" y="125"/>
                    </a:cubicBezTo>
                    <a:cubicBezTo>
                      <a:pt x="166" y="550"/>
                      <a:pt x="363" y="955"/>
                      <a:pt x="540" y="1380"/>
                    </a:cubicBezTo>
                    <a:cubicBezTo>
                      <a:pt x="540" y="1378"/>
                      <a:pt x="539" y="1376"/>
                      <a:pt x="539" y="1375"/>
                    </a:cubicBezTo>
                    <a:lnTo>
                      <a:pt x="539" y="1375"/>
                    </a:lnTo>
                    <a:cubicBezTo>
                      <a:pt x="609" y="1554"/>
                      <a:pt x="677" y="1741"/>
                      <a:pt x="736" y="1919"/>
                    </a:cubicBezTo>
                    <a:cubicBezTo>
                      <a:pt x="745" y="1969"/>
                      <a:pt x="779" y="1999"/>
                      <a:pt x="819" y="1999"/>
                    </a:cubicBezTo>
                    <a:cubicBezTo>
                      <a:pt x="829" y="1999"/>
                      <a:pt x="840" y="1997"/>
                      <a:pt x="851" y="1992"/>
                    </a:cubicBezTo>
                    <a:cubicBezTo>
                      <a:pt x="902" y="1982"/>
                      <a:pt x="944" y="1930"/>
                      <a:pt x="923" y="1878"/>
                    </a:cubicBezTo>
                    <a:cubicBezTo>
                      <a:pt x="758" y="1332"/>
                      <a:pt x="511" y="826"/>
                      <a:pt x="295" y="311"/>
                    </a:cubicBezTo>
                    <a:lnTo>
                      <a:pt x="295" y="311"/>
                    </a:lnTo>
                    <a:cubicBezTo>
                      <a:pt x="296" y="312"/>
                      <a:pt x="297" y="313"/>
                      <a:pt x="298" y="314"/>
                    </a:cubicBezTo>
                    <a:lnTo>
                      <a:pt x="298" y="314"/>
                    </a:lnTo>
                    <a:lnTo>
                      <a:pt x="208" y="73"/>
                    </a:lnTo>
                    <a:cubicBezTo>
                      <a:pt x="197" y="52"/>
                      <a:pt x="187" y="31"/>
                      <a:pt x="156" y="11"/>
                    </a:cubicBezTo>
                    <a:cubicBezTo>
                      <a:pt x="146" y="1"/>
                      <a:pt x="125" y="1"/>
                      <a:pt x="104" y="1"/>
                    </a:cubicBezTo>
                    <a:close/>
                  </a:path>
                </a:pathLst>
              </a:custGeom>
              <a:solidFill>
                <a:srgbClr val="FAC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61"/>
              <p:cNvSpPr/>
              <p:nvPr/>
            </p:nvSpPr>
            <p:spPr>
              <a:xfrm>
                <a:off x="10265842" y="3157266"/>
                <a:ext cx="49202" cy="107386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925" extrusionOk="0">
                    <a:moveTo>
                      <a:pt x="333" y="872"/>
                    </a:moveTo>
                    <a:cubicBezTo>
                      <a:pt x="333" y="875"/>
                      <a:pt x="334" y="878"/>
                      <a:pt x="336" y="880"/>
                    </a:cubicBezTo>
                    <a:lnTo>
                      <a:pt x="336" y="880"/>
                    </a:lnTo>
                    <a:cubicBezTo>
                      <a:pt x="335" y="877"/>
                      <a:pt x="334" y="874"/>
                      <a:pt x="333" y="872"/>
                    </a:cubicBezTo>
                    <a:close/>
                    <a:moveTo>
                      <a:pt x="104" y="0"/>
                    </a:moveTo>
                    <a:cubicBezTo>
                      <a:pt x="84" y="0"/>
                      <a:pt x="63" y="0"/>
                      <a:pt x="52" y="10"/>
                    </a:cubicBezTo>
                    <a:cubicBezTo>
                      <a:pt x="31" y="21"/>
                      <a:pt x="11" y="42"/>
                      <a:pt x="1" y="63"/>
                    </a:cubicBezTo>
                    <a:cubicBezTo>
                      <a:pt x="1" y="93"/>
                      <a:pt x="1" y="114"/>
                      <a:pt x="11" y="146"/>
                    </a:cubicBezTo>
                    <a:cubicBezTo>
                      <a:pt x="124" y="391"/>
                      <a:pt x="236" y="637"/>
                      <a:pt x="338" y="883"/>
                    </a:cubicBezTo>
                    <a:lnTo>
                      <a:pt x="338" y="883"/>
                    </a:lnTo>
                    <a:cubicBezTo>
                      <a:pt x="338" y="882"/>
                      <a:pt x="337" y="881"/>
                      <a:pt x="336" y="880"/>
                    </a:cubicBezTo>
                    <a:lnTo>
                      <a:pt x="336" y="880"/>
                    </a:lnTo>
                    <a:cubicBezTo>
                      <a:pt x="459" y="1198"/>
                      <a:pt x="582" y="1518"/>
                      <a:pt x="674" y="1847"/>
                    </a:cubicBezTo>
                    <a:cubicBezTo>
                      <a:pt x="691" y="1889"/>
                      <a:pt x="730" y="1924"/>
                      <a:pt x="771" y="1924"/>
                    </a:cubicBezTo>
                    <a:cubicBezTo>
                      <a:pt x="780" y="1924"/>
                      <a:pt x="790" y="1923"/>
                      <a:pt x="799" y="1919"/>
                    </a:cubicBezTo>
                    <a:cubicBezTo>
                      <a:pt x="851" y="1909"/>
                      <a:pt x="882" y="1857"/>
                      <a:pt x="872" y="1805"/>
                    </a:cubicBezTo>
                    <a:cubicBezTo>
                      <a:pt x="695" y="1193"/>
                      <a:pt x="446" y="612"/>
                      <a:pt x="187" y="42"/>
                    </a:cubicBezTo>
                    <a:cubicBezTo>
                      <a:pt x="167" y="10"/>
                      <a:pt x="135" y="0"/>
                      <a:pt x="104" y="0"/>
                    </a:cubicBezTo>
                    <a:close/>
                  </a:path>
                </a:pathLst>
              </a:custGeom>
              <a:solidFill>
                <a:srgbClr val="FAC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61"/>
              <p:cNvSpPr/>
              <p:nvPr/>
            </p:nvSpPr>
            <p:spPr>
              <a:xfrm>
                <a:off x="10265842" y="3156652"/>
                <a:ext cx="49202" cy="10085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808" extrusionOk="0">
                    <a:moveTo>
                      <a:pt x="478" y="1183"/>
                    </a:moveTo>
                    <a:cubicBezTo>
                      <a:pt x="478" y="1193"/>
                      <a:pt x="478" y="1203"/>
                      <a:pt x="486" y="1204"/>
                    </a:cubicBezTo>
                    <a:lnTo>
                      <a:pt x="486" y="1204"/>
                    </a:lnTo>
                    <a:cubicBezTo>
                      <a:pt x="483" y="1197"/>
                      <a:pt x="481" y="1190"/>
                      <a:pt x="478" y="1183"/>
                    </a:cubicBezTo>
                    <a:close/>
                    <a:moveTo>
                      <a:pt x="104" y="1"/>
                    </a:moveTo>
                    <a:cubicBezTo>
                      <a:pt x="84" y="1"/>
                      <a:pt x="73" y="1"/>
                      <a:pt x="52" y="11"/>
                    </a:cubicBezTo>
                    <a:cubicBezTo>
                      <a:pt x="31" y="21"/>
                      <a:pt x="11" y="42"/>
                      <a:pt x="11" y="74"/>
                    </a:cubicBezTo>
                    <a:cubicBezTo>
                      <a:pt x="1" y="94"/>
                      <a:pt x="11" y="125"/>
                      <a:pt x="21" y="146"/>
                    </a:cubicBezTo>
                    <a:cubicBezTo>
                      <a:pt x="167" y="499"/>
                      <a:pt x="342" y="851"/>
                      <a:pt x="488" y="1204"/>
                    </a:cubicBezTo>
                    <a:cubicBezTo>
                      <a:pt x="487" y="1204"/>
                      <a:pt x="487" y="1204"/>
                      <a:pt x="486" y="1204"/>
                    </a:cubicBezTo>
                    <a:lnTo>
                      <a:pt x="486" y="1204"/>
                    </a:lnTo>
                    <a:cubicBezTo>
                      <a:pt x="555" y="1374"/>
                      <a:pt x="615" y="1554"/>
                      <a:pt x="674" y="1733"/>
                    </a:cubicBezTo>
                    <a:cubicBezTo>
                      <a:pt x="684" y="1778"/>
                      <a:pt x="724" y="1808"/>
                      <a:pt x="768" y="1808"/>
                    </a:cubicBezTo>
                    <a:cubicBezTo>
                      <a:pt x="775" y="1808"/>
                      <a:pt x="782" y="1807"/>
                      <a:pt x="789" y="1806"/>
                    </a:cubicBezTo>
                    <a:cubicBezTo>
                      <a:pt x="840" y="1796"/>
                      <a:pt x="882" y="1733"/>
                      <a:pt x="861" y="1681"/>
                    </a:cubicBezTo>
                    <a:cubicBezTo>
                      <a:pt x="695" y="1121"/>
                      <a:pt x="416" y="592"/>
                      <a:pt x="187" y="53"/>
                    </a:cubicBezTo>
                    <a:cubicBezTo>
                      <a:pt x="177" y="21"/>
                      <a:pt x="156" y="11"/>
                      <a:pt x="135" y="1"/>
                    </a:cubicBezTo>
                    <a:close/>
                  </a:path>
                </a:pathLst>
              </a:custGeom>
              <a:solidFill>
                <a:srgbClr val="FAC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61"/>
              <p:cNvSpPr/>
              <p:nvPr/>
            </p:nvSpPr>
            <p:spPr>
              <a:xfrm>
                <a:off x="10268185" y="3164183"/>
                <a:ext cx="44572" cy="10203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829" extrusionOk="0">
                    <a:moveTo>
                      <a:pt x="156" y="470"/>
                    </a:moveTo>
                    <a:cubicBezTo>
                      <a:pt x="156" y="474"/>
                      <a:pt x="158" y="477"/>
                      <a:pt x="159" y="480"/>
                    </a:cubicBezTo>
                    <a:lnTo>
                      <a:pt x="159" y="480"/>
                    </a:lnTo>
                    <a:cubicBezTo>
                      <a:pt x="158" y="477"/>
                      <a:pt x="157" y="474"/>
                      <a:pt x="156" y="470"/>
                    </a:cubicBezTo>
                    <a:close/>
                    <a:moveTo>
                      <a:pt x="159" y="480"/>
                    </a:moveTo>
                    <a:cubicBezTo>
                      <a:pt x="162" y="486"/>
                      <a:pt x="164" y="493"/>
                      <a:pt x="166" y="499"/>
                    </a:cubicBezTo>
                    <a:cubicBezTo>
                      <a:pt x="166" y="492"/>
                      <a:pt x="162" y="486"/>
                      <a:pt x="159" y="480"/>
                    </a:cubicBezTo>
                    <a:close/>
                    <a:moveTo>
                      <a:pt x="104" y="1"/>
                    </a:moveTo>
                    <a:cubicBezTo>
                      <a:pt x="93" y="1"/>
                      <a:pt x="72" y="11"/>
                      <a:pt x="62" y="22"/>
                    </a:cubicBezTo>
                    <a:cubicBezTo>
                      <a:pt x="31" y="32"/>
                      <a:pt x="21" y="52"/>
                      <a:pt x="10" y="73"/>
                    </a:cubicBezTo>
                    <a:cubicBezTo>
                      <a:pt x="0" y="105"/>
                      <a:pt x="10" y="125"/>
                      <a:pt x="21" y="156"/>
                    </a:cubicBezTo>
                    <a:cubicBezTo>
                      <a:pt x="68" y="261"/>
                      <a:pt x="116" y="366"/>
                      <a:pt x="156" y="470"/>
                    </a:cubicBezTo>
                    <a:lnTo>
                      <a:pt x="156" y="470"/>
                    </a:lnTo>
                    <a:cubicBezTo>
                      <a:pt x="155" y="469"/>
                      <a:pt x="155" y="468"/>
                      <a:pt x="155" y="467"/>
                    </a:cubicBezTo>
                    <a:lnTo>
                      <a:pt x="155" y="467"/>
                    </a:lnTo>
                    <a:cubicBezTo>
                      <a:pt x="321" y="893"/>
                      <a:pt x="466" y="1318"/>
                      <a:pt x="591" y="1754"/>
                    </a:cubicBezTo>
                    <a:cubicBezTo>
                      <a:pt x="600" y="1799"/>
                      <a:pt x="641" y="1828"/>
                      <a:pt x="686" y="1828"/>
                    </a:cubicBezTo>
                    <a:cubicBezTo>
                      <a:pt x="692" y="1828"/>
                      <a:pt x="699" y="1828"/>
                      <a:pt x="705" y="1827"/>
                    </a:cubicBezTo>
                    <a:cubicBezTo>
                      <a:pt x="757" y="1816"/>
                      <a:pt x="798" y="1754"/>
                      <a:pt x="778" y="1702"/>
                    </a:cubicBezTo>
                    <a:cubicBezTo>
                      <a:pt x="632" y="1142"/>
                      <a:pt x="425" y="592"/>
                      <a:pt x="197" y="52"/>
                    </a:cubicBezTo>
                    <a:cubicBezTo>
                      <a:pt x="187" y="32"/>
                      <a:pt x="155" y="11"/>
                      <a:pt x="135" y="11"/>
                    </a:cubicBezTo>
                    <a:cubicBezTo>
                      <a:pt x="125" y="1"/>
                      <a:pt x="114" y="1"/>
                      <a:pt x="104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61"/>
              <p:cNvSpPr/>
              <p:nvPr/>
            </p:nvSpPr>
            <p:spPr>
              <a:xfrm>
                <a:off x="10114216" y="3012614"/>
                <a:ext cx="233237" cy="164566"/>
              </a:xfrm>
              <a:custGeom>
                <a:avLst/>
                <a:gdLst/>
                <a:ahLst/>
                <a:cxnLst/>
                <a:rect l="l" t="t" r="r" b="b"/>
                <a:pathLst>
                  <a:path w="4181" h="2950" extrusionOk="0">
                    <a:moveTo>
                      <a:pt x="2141" y="176"/>
                    </a:moveTo>
                    <a:cubicBezTo>
                      <a:pt x="2269" y="176"/>
                      <a:pt x="2398" y="187"/>
                      <a:pt x="2532" y="208"/>
                    </a:cubicBezTo>
                    <a:lnTo>
                      <a:pt x="2521" y="208"/>
                    </a:lnTo>
                    <a:cubicBezTo>
                      <a:pt x="2760" y="249"/>
                      <a:pt x="2988" y="311"/>
                      <a:pt x="3196" y="404"/>
                    </a:cubicBezTo>
                    <a:cubicBezTo>
                      <a:pt x="3351" y="467"/>
                      <a:pt x="3486" y="550"/>
                      <a:pt x="3621" y="643"/>
                    </a:cubicBezTo>
                    <a:cubicBezTo>
                      <a:pt x="3704" y="715"/>
                      <a:pt x="3777" y="789"/>
                      <a:pt x="3849" y="872"/>
                    </a:cubicBezTo>
                    <a:cubicBezTo>
                      <a:pt x="3901" y="944"/>
                      <a:pt x="3943" y="1017"/>
                      <a:pt x="3973" y="1100"/>
                    </a:cubicBezTo>
                    <a:lnTo>
                      <a:pt x="3973" y="1079"/>
                    </a:lnTo>
                    <a:cubicBezTo>
                      <a:pt x="4005" y="1162"/>
                      <a:pt x="4026" y="1234"/>
                      <a:pt x="4036" y="1317"/>
                    </a:cubicBezTo>
                    <a:lnTo>
                      <a:pt x="4036" y="1328"/>
                    </a:lnTo>
                    <a:cubicBezTo>
                      <a:pt x="4046" y="1432"/>
                      <a:pt x="4036" y="1525"/>
                      <a:pt x="4026" y="1628"/>
                    </a:cubicBezTo>
                    <a:cubicBezTo>
                      <a:pt x="4005" y="1732"/>
                      <a:pt x="3984" y="1826"/>
                      <a:pt x="3943" y="1909"/>
                    </a:cubicBezTo>
                    <a:cubicBezTo>
                      <a:pt x="3901" y="1992"/>
                      <a:pt x="3860" y="2075"/>
                      <a:pt x="3807" y="2147"/>
                    </a:cubicBezTo>
                    <a:cubicBezTo>
                      <a:pt x="3745" y="2220"/>
                      <a:pt x="3673" y="2282"/>
                      <a:pt x="3600" y="2344"/>
                    </a:cubicBezTo>
                    <a:cubicBezTo>
                      <a:pt x="3496" y="2417"/>
                      <a:pt x="3382" y="2479"/>
                      <a:pt x="3258" y="2531"/>
                    </a:cubicBezTo>
                    <a:cubicBezTo>
                      <a:pt x="3081" y="2603"/>
                      <a:pt x="2895" y="2645"/>
                      <a:pt x="2698" y="2666"/>
                    </a:cubicBezTo>
                    <a:cubicBezTo>
                      <a:pt x="2625" y="2676"/>
                      <a:pt x="2563" y="2686"/>
                      <a:pt x="2490" y="2686"/>
                    </a:cubicBezTo>
                    <a:lnTo>
                      <a:pt x="2272" y="2686"/>
                    </a:lnTo>
                    <a:cubicBezTo>
                      <a:pt x="2376" y="2635"/>
                      <a:pt x="2480" y="2573"/>
                      <a:pt x="2573" y="2510"/>
                    </a:cubicBezTo>
                    <a:cubicBezTo>
                      <a:pt x="2781" y="2386"/>
                      <a:pt x="2988" y="2251"/>
                      <a:pt x="3196" y="2126"/>
                    </a:cubicBezTo>
                    <a:cubicBezTo>
                      <a:pt x="3206" y="2116"/>
                      <a:pt x="3216" y="2096"/>
                      <a:pt x="3206" y="2075"/>
                    </a:cubicBezTo>
                    <a:cubicBezTo>
                      <a:pt x="3199" y="2067"/>
                      <a:pt x="3186" y="2060"/>
                      <a:pt x="3176" y="2060"/>
                    </a:cubicBezTo>
                    <a:cubicBezTo>
                      <a:pt x="3171" y="2060"/>
                      <a:pt x="3167" y="2061"/>
                      <a:pt x="3164" y="2064"/>
                    </a:cubicBezTo>
                    <a:cubicBezTo>
                      <a:pt x="2978" y="2179"/>
                      <a:pt x="2802" y="2292"/>
                      <a:pt x="2625" y="2396"/>
                    </a:cubicBezTo>
                    <a:cubicBezTo>
                      <a:pt x="2438" y="2500"/>
                      <a:pt x="2251" y="2603"/>
                      <a:pt x="2044" y="2676"/>
                    </a:cubicBezTo>
                    <a:lnTo>
                      <a:pt x="2055" y="2676"/>
                    </a:lnTo>
                    <a:cubicBezTo>
                      <a:pt x="1909" y="2739"/>
                      <a:pt x="1753" y="2780"/>
                      <a:pt x="1598" y="2801"/>
                    </a:cubicBezTo>
                    <a:cubicBezTo>
                      <a:pt x="1556" y="2805"/>
                      <a:pt x="1512" y="2807"/>
                      <a:pt x="1467" y="2807"/>
                    </a:cubicBezTo>
                    <a:cubicBezTo>
                      <a:pt x="1403" y="2807"/>
                      <a:pt x="1338" y="2802"/>
                      <a:pt x="1276" y="2790"/>
                    </a:cubicBezTo>
                    <a:cubicBezTo>
                      <a:pt x="1183" y="2780"/>
                      <a:pt x="1100" y="2749"/>
                      <a:pt x="1017" y="2718"/>
                    </a:cubicBezTo>
                    <a:lnTo>
                      <a:pt x="1007" y="2718"/>
                    </a:lnTo>
                    <a:cubicBezTo>
                      <a:pt x="1007" y="2707"/>
                      <a:pt x="997" y="2707"/>
                      <a:pt x="997" y="2707"/>
                    </a:cubicBezTo>
                    <a:lnTo>
                      <a:pt x="997" y="2707"/>
                    </a:lnTo>
                    <a:lnTo>
                      <a:pt x="1007" y="2718"/>
                    </a:lnTo>
                    <a:cubicBezTo>
                      <a:pt x="914" y="2666"/>
                      <a:pt x="831" y="2614"/>
                      <a:pt x="748" y="2552"/>
                    </a:cubicBezTo>
                    <a:cubicBezTo>
                      <a:pt x="633" y="2458"/>
                      <a:pt x="520" y="2354"/>
                      <a:pt x="437" y="2241"/>
                    </a:cubicBezTo>
                    <a:cubicBezTo>
                      <a:pt x="363" y="2147"/>
                      <a:pt x="312" y="2054"/>
                      <a:pt x="260" y="1950"/>
                    </a:cubicBezTo>
                    <a:cubicBezTo>
                      <a:pt x="229" y="1877"/>
                      <a:pt x="208" y="1794"/>
                      <a:pt x="198" y="1722"/>
                    </a:cubicBezTo>
                    <a:cubicBezTo>
                      <a:pt x="188" y="1639"/>
                      <a:pt x="198" y="1566"/>
                      <a:pt x="208" y="1483"/>
                    </a:cubicBezTo>
                    <a:cubicBezTo>
                      <a:pt x="218" y="1411"/>
                      <a:pt x="239" y="1338"/>
                      <a:pt x="271" y="1266"/>
                    </a:cubicBezTo>
                    <a:cubicBezTo>
                      <a:pt x="312" y="1172"/>
                      <a:pt x="363" y="1079"/>
                      <a:pt x="426" y="996"/>
                    </a:cubicBezTo>
                    <a:cubicBezTo>
                      <a:pt x="529" y="872"/>
                      <a:pt x="633" y="768"/>
                      <a:pt x="758" y="674"/>
                    </a:cubicBezTo>
                    <a:cubicBezTo>
                      <a:pt x="934" y="540"/>
                      <a:pt x="1131" y="425"/>
                      <a:pt x="1339" y="342"/>
                    </a:cubicBezTo>
                    <a:cubicBezTo>
                      <a:pt x="1525" y="270"/>
                      <a:pt x="1723" y="218"/>
                      <a:pt x="1930" y="187"/>
                    </a:cubicBezTo>
                    <a:cubicBezTo>
                      <a:pt x="2000" y="179"/>
                      <a:pt x="2071" y="176"/>
                      <a:pt x="2141" y="176"/>
                    </a:cubicBezTo>
                    <a:close/>
                    <a:moveTo>
                      <a:pt x="2127" y="0"/>
                    </a:moveTo>
                    <a:cubicBezTo>
                      <a:pt x="1878" y="0"/>
                      <a:pt x="1629" y="52"/>
                      <a:pt x="1401" y="135"/>
                    </a:cubicBezTo>
                    <a:cubicBezTo>
                      <a:pt x="1121" y="228"/>
                      <a:pt x="872" y="363"/>
                      <a:pt x="644" y="540"/>
                    </a:cubicBezTo>
                    <a:cubicBezTo>
                      <a:pt x="426" y="706"/>
                      <a:pt x="239" y="913"/>
                      <a:pt x="125" y="1151"/>
                    </a:cubicBezTo>
                    <a:cubicBezTo>
                      <a:pt x="94" y="1203"/>
                      <a:pt x="73" y="1266"/>
                      <a:pt x="52" y="1328"/>
                    </a:cubicBezTo>
                    <a:cubicBezTo>
                      <a:pt x="32" y="1390"/>
                      <a:pt x="22" y="1452"/>
                      <a:pt x="22" y="1525"/>
                    </a:cubicBezTo>
                    <a:cubicBezTo>
                      <a:pt x="1" y="1649"/>
                      <a:pt x="22" y="1784"/>
                      <a:pt x="63" y="1909"/>
                    </a:cubicBezTo>
                    <a:cubicBezTo>
                      <a:pt x="105" y="2054"/>
                      <a:pt x="177" y="2188"/>
                      <a:pt x="271" y="2313"/>
                    </a:cubicBezTo>
                    <a:cubicBezTo>
                      <a:pt x="384" y="2469"/>
                      <a:pt x="520" y="2603"/>
                      <a:pt x="675" y="2707"/>
                    </a:cubicBezTo>
                    <a:cubicBezTo>
                      <a:pt x="768" y="2780"/>
                      <a:pt x="872" y="2832"/>
                      <a:pt x="986" y="2884"/>
                    </a:cubicBezTo>
                    <a:cubicBezTo>
                      <a:pt x="1090" y="2915"/>
                      <a:pt x="1193" y="2935"/>
                      <a:pt x="1308" y="2946"/>
                    </a:cubicBezTo>
                    <a:cubicBezTo>
                      <a:pt x="1335" y="2949"/>
                      <a:pt x="1363" y="2950"/>
                      <a:pt x="1391" y="2950"/>
                    </a:cubicBezTo>
                    <a:cubicBezTo>
                      <a:pt x="1467" y="2950"/>
                      <a:pt x="1543" y="2941"/>
                      <a:pt x="1619" y="2925"/>
                    </a:cubicBezTo>
                    <a:cubicBezTo>
                      <a:pt x="1733" y="2905"/>
                      <a:pt x="1847" y="2873"/>
                      <a:pt x="1951" y="2832"/>
                    </a:cubicBezTo>
                    <a:cubicBezTo>
                      <a:pt x="2053" y="2801"/>
                      <a:pt x="2144" y="2751"/>
                      <a:pt x="2236" y="2710"/>
                    </a:cubicBezTo>
                    <a:lnTo>
                      <a:pt x="2236" y="2710"/>
                    </a:lnTo>
                    <a:cubicBezTo>
                      <a:pt x="2231" y="2715"/>
                      <a:pt x="2231" y="2730"/>
                      <a:pt x="2231" y="2739"/>
                    </a:cubicBezTo>
                    <a:cubicBezTo>
                      <a:pt x="2231" y="2769"/>
                      <a:pt x="2251" y="2790"/>
                      <a:pt x="2283" y="2790"/>
                    </a:cubicBezTo>
                    <a:cubicBezTo>
                      <a:pt x="2345" y="2801"/>
                      <a:pt x="2407" y="2811"/>
                      <a:pt x="2480" y="2811"/>
                    </a:cubicBezTo>
                    <a:cubicBezTo>
                      <a:pt x="2542" y="2811"/>
                      <a:pt x="2615" y="2811"/>
                      <a:pt x="2687" y="2801"/>
                    </a:cubicBezTo>
                    <a:cubicBezTo>
                      <a:pt x="2822" y="2790"/>
                      <a:pt x="2957" y="2769"/>
                      <a:pt x="3081" y="2739"/>
                    </a:cubicBezTo>
                    <a:cubicBezTo>
                      <a:pt x="3341" y="2676"/>
                      <a:pt x="3579" y="2562"/>
                      <a:pt x="3777" y="2386"/>
                    </a:cubicBezTo>
                    <a:cubicBezTo>
                      <a:pt x="3870" y="2303"/>
                      <a:pt x="3953" y="2199"/>
                      <a:pt x="4015" y="2085"/>
                    </a:cubicBezTo>
                    <a:cubicBezTo>
                      <a:pt x="4088" y="1971"/>
                      <a:pt x="4129" y="1836"/>
                      <a:pt x="4150" y="1701"/>
                    </a:cubicBezTo>
                    <a:lnTo>
                      <a:pt x="4181" y="1483"/>
                    </a:lnTo>
                    <a:cubicBezTo>
                      <a:pt x="4181" y="1411"/>
                      <a:pt x="4171" y="1349"/>
                      <a:pt x="4171" y="1276"/>
                    </a:cubicBezTo>
                    <a:cubicBezTo>
                      <a:pt x="4150" y="1162"/>
                      <a:pt x="4109" y="1047"/>
                      <a:pt x="4056" y="944"/>
                    </a:cubicBezTo>
                    <a:cubicBezTo>
                      <a:pt x="4005" y="840"/>
                      <a:pt x="3932" y="736"/>
                      <a:pt x="3849" y="653"/>
                    </a:cubicBezTo>
                    <a:cubicBezTo>
                      <a:pt x="3766" y="560"/>
                      <a:pt x="3673" y="487"/>
                      <a:pt x="3569" y="415"/>
                    </a:cubicBezTo>
                    <a:cubicBezTo>
                      <a:pt x="3465" y="342"/>
                      <a:pt x="3351" y="291"/>
                      <a:pt x="3237" y="238"/>
                    </a:cubicBezTo>
                    <a:cubicBezTo>
                      <a:pt x="3113" y="187"/>
                      <a:pt x="2988" y="145"/>
                      <a:pt x="2864" y="104"/>
                    </a:cubicBezTo>
                    <a:cubicBezTo>
                      <a:pt x="2739" y="72"/>
                      <a:pt x="2615" y="52"/>
                      <a:pt x="2490" y="31"/>
                    </a:cubicBezTo>
                    <a:cubicBezTo>
                      <a:pt x="2366" y="10"/>
                      <a:pt x="2251" y="0"/>
                      <a:pt x="2138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61"/>
              <p:cNvSpPr/>
              <p:nvPr/>
            </p:nvSpPr>
            <p:spPr>
              <a:xfrm>
                <a:off x="10227071" y="3142761"/>
                <a:ext cx="96675" cy="29231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24" extrusionOk="0">
                    <a:moveTo>
                      <a:pt x="1515" y="167"/>
                    </a:moveTo>
                    <a:cubicBezTo>
                      <a:pt x="1515" y="167"/>
                      <a:pt x="1507" y="167"/>
                      <a:pt x="1505" y="174"/>
                    </a:cubicBezTo>
                    <a:lnTo>
                      <a:pt x="1505" y="174"/>
                    </a:lnTo>
                    <a:cubicBezTo>
                      <a:pt x="1508" y="171"/>
                      <a:pt x="1511" y="169"/>
                      <a:pt x="1515" y="167"/>
                    </a:cubicBezTo>
                    <a:close/>
                    <a:moveTo>
                      <a:pt x="1691" y="1"/>
                    </a:moveTo>
                    <a:cubicBezTo>
                      <a:pt x="1691" y="1"/>
                      <a:pt x="1681" y="1"/>
                      <a:pt x="1671" y="11"/>
                    </a:cubicBezTo>
                    <a:cubicBezTo>
                      <a:pt x="1618" y="74"/>
                      <a:pt x="1567" y="125"/>
                      <a:pt x="1505" y="177"/>
                    </a:cubicBezTo>
                    <a:cubicBezTo>
                      <a:pt x="1505" y="176"/>
                      <a:pt x="1505" y="175"/>
                      <a:pt x="1505" y="174"/>
                    </a:cubicBezTo>
                    <a:lnTo>
                      <a:pt x="1505" y="174"/>
                    </a:lnTo>
                    <a:cubicBezTo>
                      <a:pt x="1425" y="232"/>
                      <a:pt x="1345" y="272"/>
                      <a:pt x="1256" y="312"/>
                    </a:cubicBezTo>
                    <a:lnTo>
                      <a:pt x="1266" y="312"/>
                    </a:lnTo>
                    <a:cubicBezTo>
                      <a:pt x="1214" y="333"/>
                      <a:pt x="1162" y="343"/>
                      <a:pt x="1111" y="353"/>
                    </a:cubicBezTo>
                    <a:cubicBezTo>
                      <a:pt x="1058" y="374"/>
                      <a:pt x="996" y="385"/>
                      <a:pt x="934" y="385"/>
                    </a:cubicBezTo>
                    <a:cubicBezTo>
                      <a:pt x="872" y="395"/>
                      <a:pt x="809" y="395"/>
                      <a:pt x="747" y="406"/>
                    </a:cubicBezTo>
                    <a:cubicBezTo>
                      <a:pt x="675" y="406"/>
                      <a:pt x="602" y="395"/>
                      <a:pt x="540" y="395"/>
                    </a:cubicBezTo>
                    <a:cubicBezTo>
                      <a:pt x="405" y="385"/>
                      <a:pt x="270" y="364"/>
                      <a:pt x="135" y="343"/>
                    </a:cubicBezTo>
                    <a:lnTo>
                      <a:pt x="156" y="343"/>
                    </a:lnTo>
                    <a:cubicBezTo>
                      <a:pt x="135" y="343"/>
                      <a:pt x="115" y="343"/>
                      <a:pt x="94" y="333"/>
                    </a:cubicBezTo>
                    <a:lnTo>
                      <a:pt x="83" y="333"/>
                    </a:lnTo>
                    <a:cubicBezTo>
                      <a:pt x="62" y="333"/>
                      <a:pt x="52" y="333"/>
                      <a:pt x="42" y="343"/>
                    </a:cubicBezTo>
                    <a:cubicBezTo>
                      <a:pt x="21" y="353"/>
                      <a:pt x="11" y="374"/>
                      <a:pt x="0" y="395"/>
                    </a:cubicBezTo>
                    <a:cubicBezTo>
                      <a:pt x="0" y="406"/>
                      <a:pt x="0" y="436"/>
                      <a:pt x="11" y="447"/>
                    </a:cubicBezTo>
                    <a:cubicBezTo>
                      <a:pt x="21" y="457"/>
                      <a:pt x="21" y="468"/>
                      <a:pt x="42" y="478"/>
                    </a:cubicBezTo>
                    <a:cubicBezTo>
                      <a:pt x="52" y="489"/>
                      <a:pt x="62" y="489"/>
                      <a:pt x="73" y="489"/>
                    </a:cubicBezTo>
                    <a:cubicBezTo>
                      <a:pt x="226" y="510"/>
                      <a:pt x="382" y="524"/>
                      <a:pt x="537" y="524"/>
                    </a:cubicBezTo>
                    <a:cubicBezTo>
                      <a:pt x="677" y="524"/>
                      <a:pt x="817" y="513"/>
                      <a:pt x="955" y="489"/>
                    </a:cubicBezTo>
                    <a:cubicBezTo>
                      <a:pt x="1100" y="457"/>
                      <a:pt x="1235" y="416"/>
                      <a:pt x="1359" y="353"/>
                    </a:cubicBezTo>
                    <a:cubicBezTo>
                      <a:pt x="1505" y="281"/>
                      <a:pt x="1618" y="177"/>
                      <a:pt x="1722" y="53"/>
                    </a:cubicBezTo>
                    <a:cubicBezTo>
                      <a:pt x="1733" y="42"/>
                      <a:pt x="1733" y="21"/>
                      <a:pt x="1722" y="11"/>
                    </a:cubicBezTo>
                    <a:cubicBezTo>
                      <a:pt x="1712" y="1"/>
                      <a:pt x="1701" y="1"/>
                      <a:pt x="1691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61"/>
              <p:cNvSpPr/>
              <p:nvPr/>
            </p:nvSpPr>
            <p:spPr>
              <a:xfrm>
                <a:off x="10174967" y="3163625"/>
                <a:ext cx="64320" cy="14337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57" extrusionOk="0">
                    <a:moveTo>
                      <a:pt x="1090" y="0"/>
                    </a:moveTo>
                    <a:cubicBezTo>
                      <a:pt x="1059" y="21"/>
                      <a:pt x="1028" y="32"/>
                      <a:pt x="996" y="52"/>
                    </a:cubicBezTo>
                    <a:cubicBezTo>
                      <a:pt x="883" y="94"/>
                      <a:pt x="779" y="125"/>
                      <a:pt x="664" y="135"/>
                    </a:cubicBezTo>
                    <a:cubicBezTo>
                      <a:pt x="606" y="143"/>
                      <a:pt x="546" y="147"/>
                      <a:pt x="485" y="147"/>
                    </a:cubicBezTo>
                    <a:cubicBezTo>
                      <a:pt x="385" y="147"/>
                      <a:pt x="284" y="138"/>
                      <a:pt x="187" y="125"/>
                    </a:cubicBezTo>
                    <a:lnTo>
                      <a:pt x="177" y="125"/>
                    </a:lnTo>
                    <a:cubicBezTo>
                      <a:pt x="146" y="115"/>
                      <a:pt x="104" y="104"/>
                      <a:pt x="74" y="104"/>
                    </a:cubicBezTo>
                    <a:lnTo>
                      <a:pt x="32" y="104"/>
                    </a:lnTo>
                    <a:cubicBezTo>
                      <a:pt x="21" y="115"/>
                      <a:pt x="11" y="125"/>
                      <a:pt x="11" y="135"/>
                    </a:cubicBezTo>
                    <a:cubicBezTo>
                      <a:pt x="1" y="166"/>
                      <a:pt x="21" y="187"/>
                      <a:pt x="42" y="198"/>
                    </a:cubicBezTo>
                    <a:cubicBezTo>
                      <a:pt x="136" y="218"/>
                      <a:pt x="219" y="239"/>
                      <a:pt x="312" y="249"/>
                    </a:cubicBezTo>
                    <a:cubicBezTo>
                      <a:pt x="351" y="254"/>
                      <a:pt x="390" y="256"/>
                      <a:pt x="429" y="256"/>
                    </a:cubicBezTo>
                    <a:cubicBezTo>
                      <a:pt x="484" y="256"/>
                      <a:pt x="538" y="251"/>
                      <a:pt x="592" y="239"/>
                    </a:cubicBezTo>
                    <a:cubicBezTo>
                      <a:pt x="685" y="228"/>
                      <a:pt x="768" y="208"/>
                      <a:pt x="862" y="187"/>
                    </a:cubicBezTo>
                    <a:cubicBezTo>
                      <a:pt x="955" y="156"/>
                      <a:pt x="1049" y="115"/>
                      <a:pt x="1132" y="73"/>
                    </a:cubicBezTo>
                    <a:cubicBezTo>
                      <a:pt x="1152" y="62"/>
                      <a:pt x="1152" y="32"/>
                      <a:pt x="1142" y="21"/>
                    </a:cubicBezTo>
                    <a:cubicBezTo>
                      <a:pt x="1142" y="11"/>
                      <a:pt x="1121" y="0"/>
                      <a:pt x="1111" y="0"/>
                    </a:cubicBezTo>
                    <a:close/>
                  </a:path>
                </a:pathLst>
              </a:custGeom>
              <a:solidFill>
                <a:srgbClr val="E3B1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61"/>
              <p:cNvSpPr/>
              <p:nvPr/>
            </p:nvSpPr>
            <p:spPr>
              <a:xfrm>
                <a:off x="10169165" y="3165912"/>
                <a:ext cx="71293" cy="1316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36" extrusionOk="0">
                    <a:moveTo>
                      <a:pt x="1236" y="1"/>
                    </a:moveTo>
                    <a:cubicBezTo>
                      <a:pt x="1236" y="1"/>
                      <a:pt x="1225" y="1"/>
                      <a:pt x="1225" y="11"/>
                    </a:cubicBezTo>
                    <a:cubicBezTo>
                      <a:pt x="1080" y="53"/>
                      <a:pt x="934" y="94"/>
                      <a:pt x="779" y="104"/>
                    </a:cubicBezTo>
                    <a:cubicBezTo>
                      <a:pt x="723" y="112"/>
                      <a:pt x="667" y="116"/>
                      <a:pt x="612" y="116"/>
                    </a:cubicBezTo>
                    <a:cubicBezTo>
                      <a:pt x="523" y="116"/>
                      <a:pt x="437" y="107"/>
                      <a:pt x="354" y="94"/>
                    </a:cubicBezTo>
                    <a:lnTo>
                      <a:pt x="354" y="94"/>
                    </a:lnTo>
                    <a:cubicBezTo>
                      <a:pt x="354" y="99"/>
                      <a:pt x="356" y="102"/>
                      <a:pt x="359" y="103"/>
                    </a:cubicBezTo>
                    <a:lnTo>
                      <a:pt x="359" y="103"/>
                    </a:lnTo>
                    <a:lnTo>
                      <a:pt x="240" y="74"/>
                    </a:lnTo>
                    <a:cubicBezTo>
                      <a:pt x="198" y="63"/>
                      <a:pt x="157" y="53"/>
                      <a:pt x="115" y="32"/>
                    </a:cubicBezTo>
                    <a:cubicBezTo>
                      <a:pt x="105" y="21"/>
                      <a:pt x="95" y="21"/>
                      <a:pt x="84" y="21"/>
                    </a:cubicBezTo>
                    <a:cubicBezTo>
                      <a:pt x="74" y="11"/>
                      <a:pt x="63" y="11"/>
                      <a:pt x="42" y="11"/>
                    </a:cubicBezTo>
                    <a:cubicBezTo>
                      <a:pt x="32" y="11"/>
                      <a:pt x="22" y="21"/>
                      <a:pt x="12" y="32"/>
                    </a:cubicBezTo>
                    <a:cubicBezTo>
                      <a:pt x="1" y="63"/>
                      <a:pt x="1" y="94"/>
                      <a:pt x="32" y="104"/>
                    </a:cubicBezTo>
                    <a:cubicBezTo>
                      <a:pt x="115" y="157"/>
                      <a:pt x="208" y="187"/>
                      <a:pt x="312" y="219"/>
                    </a:cubicBezTo>
                    <a:cubicBezTo>
                      <a:pt x="372" y="231"/>
                      <a:pt x="433" y="236"/>
                      <a:pt x="495" y="236"/>
                    </a:cubicBezTo>
                    <a:cubicBezTo>
                      <a:pt x="540" y="236"/>
                      <a:pt x="586" y="233"/>
                      <a:pt x="634" y="229"/>
                    </a:cubicBezTo>
                    <a:cubicBezTo>
                      <a:pt x="727" y="229"/>
                      <a:pt x="831" y="208"/>
                      <a:pt x="934" y="177"/>
                    </a:cubicBezTo>
                    <a:cubicBezTo>
                      <a:pt x="1038" y="157"/>
                      <a:pt x="1142" y="115"/>
                      <a:pt x="1246" y="84"/>
                    </a:cubicBezTo>
                    <a:cubicBezTo>
                      <a:pt x="1266" y="74"/>
                      <a:pt x="1277" y="53"/>
                      <a:pt x="1277" y="32"/>
                    </a:cubicBezTo>
                    <a:cubicBezTo>
                      <a:pt x="1266" y="21"/>
                      <a:pt x="1256" y="1"/>
                      <a:pt x="1236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61"/>
              <p:cNvSpPr/>
              <p:nvPr/>
            </p:nvSpPr>
            <p:spPr>
              <a:xfrm>
                <a:off x="10060383" y="3166526"/>
                <a:ext cx="117539" cy="88866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1593" extrusionOk="0">
                    <a:moveTo>
                      <a:pt x="2045" y="0"/>
                    </a:moveTo>
                    <a:cubicBezTo>
                      <a:pt x="2034" y="0"/>
                      <a:pt x="2024" y="10"/>
                      <a:pt x="2013" y="10"/>
                    </a:cubicBezTo>
                    <a:cubicBezTo>
                      <a:pt x="1962" y="31"/>
                      <a:pt x="1920" y="52"/>
                      <a:pt x="1879" y="73"/>
                    </a:cubicBezTo>
                    <a:cubicBezTo>
                      <a:pt x="1837" y="93"/>
                      <a:pt x="1785" y="125"/>
                      <a:pt x="1743" y="146"/>
                    </a:cubicBezTo>
                    <a:cubicBezTo>
                      <a:pt x="1640" y="197"/>
                      <a:pt x="1557" y="259"/>
                      <a:pt x="1464" y="312"/>
                    </a:cubicBezTo>
                    <a:cubicBezTo>
                      <a:pt x="1287" y="425"/>
                      <a:pt x="1121" y="550"/>
                      <a:pt x="955" y="674"/>
                    </a:cubicBezTo>
                    <a:cubicBezTo>
                      <a:pt x="883" y="736"/>
                      <a:pt x="800" y="799"/>
                      <a:pt x="727" y="872"/>
                    </a:cubicBezTo>
                    <a:cubicBezTo>
                      <a:pt x="644" y="944"/>
                      <a:pt x="572" y="1017"/>
                      <a:pt x="489" y="1089"/>
                    </a:cubicBezTo>
                    <a:cubicBezTo>
                      <a:pt x="323" y="1234"/>
                      <a:pt x="167" y="1380"/>
                      <a:pt x="21" y="1536"/>
                    </a:cubicBezTo>
                    <a:cubicBezTo>
                      <a:pt x="1" y="1546"/>
                      <a:pt x="1" y="1566"/>
                      <a:pt x="21" y="1577"/>
                    </a:cubicBezTo>
                    <a:cubicBezTo>
                      <a:pt x="27" y="1587"/>
                      <a:pt x="35" y="1593"/>
                      <a:pt x="43" y="1593"/>
                    </a:cubicBezTo>
                    <a:cubicBezTo>
                      <a:pt x="50" y="1593"/>
                      <a:pt x="58" y="1587"/>
                      <a:pt x="63" y="1577"/>
                    </a:cubicBezTo>
                    <a:cubicBezTo>
                      <a:pt x="198" y="1442"/>
                      <a:pt x="343" y="1317"/>
                      <a:pt x="489" y="1193"/>
                    </a:cubicBezTo>
                    <a:cubicBezTo>
                      <a:pt x="644" y="1058"/>
                      <a:pt x="800" y="934"/>
                      <a:pt x="955" y="819"/>
                    </a:cubicBezTo>
                    <a:cubicBezTo>
                      <a:pt x="1121" y="695"/>
                      <a:pt x="1308" y="571"/>
                      <a:pt x="1485" y="446"/>
                    </a:cubicBezTo>
                    <a:cubicBezTo>
                      <a:pt x="1577" y="395"/>
                      <a:pt x="1671" y="342"/>
                      <a:pt x="1764" y="280"/>
                    </a:cubicBezTo>
                    <a:cubicBezTo>
                      <a:pt x="1868" y="229"/>
                      <a:pt x="1972" y="176"/>
                      <a:pt x="2065" y="114"/>
                    </a:cubicBezTo>
                    <a:cubicBezTo>
                      <a:pt x="2096" y="104"/>
                      <a:pt x="2107" y="63"/>
                      <a:pt x="2096" y="31"/>
                    </a:cubicBezTo>
                    <a:cubicBezTo>
                      <a:pt x="2086" y="21"/>
                      <a:pt x="2075" y="10"/>
                      <a:pt x="2055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61"/>
              <p:cNvSpPr/>
              <p:nvPr/>
            </p:nvSpPr>
            <p:spPr>
              <a:xfrm>
                <a:off x="10102055" y="3174001"/>
                <a:ext cx="86857" cy="77262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85" extrusionOk="0">
                    <a:moveTo>
                      <a:pt x="1505" y="1"/>
                    </a:moveTo>
                    <a:cubicBezTo>
                      <a:pt x="1484" y="1"/>
                      <a:pt x="1474" y="12"/>
                      <a:pt x="1464" y="12"/>
                    </a:cubicBezTo>
                    <a:lnTo>
                      <a:pt x="1162" y="312"/>
                    </a:lnTo>
                    <a:cubicBezTo>
                      <a:pt x="1059" y="416"/>
                      <a:pt x="955" y="519"/>
                      <a:pt x="841" y="623"/>
                    </a:cubicBezTo>
                    <a:cubicBezTo>
                      <a:pt x="634" y="831"/>
                      <a:pt x="426" y="1028"/>
                      <a:pt x="187" y="1204"/>
                    </a:cubicBezTo>
                    <a:lnTo>
                      <a:pt x="198" y="1204"/>
                    </a:lnTo>
                    <a:cubicBezTo>
                      <a:pt x="146" y="1246"/>
                      <a:pt x="84" y="1287"/>
                      <a:pt x="32" y="1319"/>
                    </a:cubicBezTo>
                    <a:cubicBezTo>
                      <a:pt x="11" y="1329"/>
                      <a:pt x="1" y="1349"/>
                      <a:pt x="11" y="1370"/>
                    </a:cubicBezTo>
                    <a:cubicBezTo>
                      <a:pt x="18" y="1378"/>
                      <a:pt x="31" y="1385"/>
                      <a:pt x="45" y="1385"/>
                    </a:cubicBezTo>
                    <a:cubicBezTo>
                      <a:pt x="51" y="1385"/>
                      <a:pt x="57" y="1384"/>
                      <a:pt x="63" y="1381"/>
                    </a:cubicBezTo>
                    <a:cubicBezTo>
                      <a:pt x="187" y="1287"/>
                      <a:pt x="323" y="1194"/>
                      <a:pt x="447" y="1100"/>
                    </a:cubicBezTo>
                    <a:cubicBezTo>
                      <a:pt x="572" y="997"/>
                      <a:pt x="696" y="883"/>
                      <a:pt x="820" y="768"/>
                    </a:cubicBezTo>
                    <a:cubicBezTo>
                      <a:pt x="945" y="655"/>
                      <a:pt x="1059" y="540"/>
                      <a:pt x="1183" y="427"/>
                    </a:cubicBezTo>
                    <a:cubicBezTo>
                      <a:pt x="1298" y="312"/>
                      <a:pt x="1422" y="198"/>
                      <a:pt x="1536" y="95"/>
                    </a:cubicBezTo>
                    <a:cubicBezTo>
                      <a:pt x="1557" y="74"/>
                      <a:pt x="1557" y="32"/>
                      <a:pt x="1536" y="22"/>
                    </a:cubicBezTo>
                    <a:cubicBezTo>
                      <a:pt x="1526" y="12"/>
                      <a:pt x="1515" y="1"/>
                      <a:pt x="1505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61"/>
              <p:cNvSpPr/>
              <p:nvPr/>
            </p:nvSpPr>
            <p:spPr>
              <a:xfrm>
                <a:off x="10176752" y="3175787"/>
                <a:ext cx="25494" cy="14889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669" extrusionOk="0">
                    <a:moveTo>
                      <a:pt x="384" y="0"/>
                    </a:moveTo>
                    <a:cubicBezTo>
                      <a:pt x="363" y="0"/>
                      <a:pt x="332" y="10"/>
                      <a:pt x="332" y="42"/>
                    </a:cubicBezTo>
                    <a:cubicBezTo>
                      <a:pt x="259" y="249"/>
                      <a:pt x="197" y="457"/>
                      <a:pt x="155" y="674"/>
                    </a:cubicBezTo>
                    <a:cubicBezTo>
                      <a:pt x="114" y="882"/>
                      <a:pt x="83" y="1100"/>
                      <a:pt x="62" y="1317"/>
                    </a:cubicBezTo>
                    <a:cubicBezTo>
                      <a:pt x="21" y="1753"/>
                      <a:pt x="10" y="2199"/>
                      <a:pt x="0" y="2635"/>
                    </a:cubicBezTo>
                    <a:cubicBezTo>
                      <a:pt x="0" y="2656"/>
                      <a:pt x="10" y="2666"/>
                      <a:pt x="31" y="2666"/>
                    </a:cubicBezTo>
                    <a:cubicBezTo>
                      <a:pt x="33" y="2668"/>
                      <a:pt x="35" y="2669"/>
                      <a:pt x="38" y="2669"/>
                    </a:cubicBezTo>
                    <a:cubicBezTo>
                      <a:pt x="49" y="2669"/>
                      <a:pt x="62" y="2654"/>
                      <a:pt x="62" y="2645"/>
                    </a:cubicBezTo>
                    <a:cubicBezTo>
                      <a:pt x="83" y="2272"/>
                      <a:pt x="93" y="1909"/>
                      <a:pt x="135" y="1546"/>
                    </a:cubicBezTo>
                    <a:cubicBezTo>
                      <a:pt x="166" y="1183"/>
                      <a:pt x="228" y="830"/>
                      <a:pt x="321" y="478"/>
                    </a:cubicBezTo>
                    <a:lnTo>
                      <a:pt x="321" y="487"/>
                    </a:lnTo>
                    <a:cubicBezTo>
                      <a:pt x="332" y="425"/>
                      <a:pt x="353" y="363"/>
                      <a:pt x="374" y="301"/>
                    </a:cubicBezTo>
                    <a:cubicBezTo>
                      <a:pt x="394" y="229"/>
                      <a:pt x="415" y="156"/>
                      <a:pt x="446" y="83"/>
                    </a:cubicBezTo>
                    <a:cubicBezTo>
                      <a:pt x="457" y="52"/>
                      <a:pt x="446" y="21"/>
                      <a:pt x="404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61"/>
              <p:cNvSpPr/>
              <p:nvPr/>
            </p:nvSpPr>
            <p:spPr>
              <a:xfrm>
                <a:off x="10254294" y="3171156"/>
                <a:ext cx="20250" cy="10303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847" extrusionOk="0">
                    <a:moveTo>
                      <a:pt x="247" y="1425"/>
                    </a:moveTo>
                    <a:lnTo>
                      <a:pt x="247" y="1425"/>
                    </a:lnTo>
                    <a:cubicBezTo>
                      <a:pt x="248" y="1427"/>
                      <a:pt x="248" y="1430"/>
                      <a:pt x="249" y="1432"/>
                    </a:cubicBezTo>
                    <a:cubicBezTo>
                      <a:pt x="249" y="1432"/>
                      <a:pt x="249" y="1428"/>
                      <a:pt x="247" y="1425"/>
                    </a:cubicBezTo>
                    <a:close/>
                    <a:moveTo>
                      <a:pt x="72" y="0"/>
                    </a:moveTo>
                    <a:cubicBezTo>
                      <a:pt x="42" y="0"/>
                      <a:pt x="21" y="10"/>
                      <a:pt x="21" y="42"/>
                    </a:cubicBezTo>
                    <a:cubicBezTo>
                      <a:pt x="0" y="187"/>
                      <a:pt x="0" y="332"/>
                      <a:pt x="10" y="467"/>
                    </a:cubicBezTo>
                    <a:cubicBezTo>
                      <a:pt x="10" y="623"/>
                      <a:pt x="31" y="778"/>
                      <a:pt x="52" y="934"/>
                    </a:cubicBezTo>
                    <a:cubicBezTo>
                      <a:pt x="83" y="1089"/>
                      <a:pt x="114" y="1234"/>
                      <a:pt x="155" y="1380"/>
                    </a:cubicBezTo>
                    <a:cubicBezTo>
                      <a:pt x="197" y="1525"/>
                      <a:pt x="249" y="1681"/>
                      <a:pt x="301" y="1826"/>
                    </a:cubicBezTo>
                    <a:cubicBezTo>
                      <a:pt x="311" y="1847"/>
                      <a:pt x="332" y="1847"/>
                      <a:pt x="342" y="1847"/>
                    </a:cubicBezTo>
                    <a:cubicBezTo>
                      <a:pt x="363" y="1836"/>
                      <a:pt x="363" y="1815"/>
                      <a:pt x="363" y="1795"/>
                    </a:cubicBezTo>
                    <a:lnTo>
                      <a:pt x="238" y="1421"/>
                    </a:lnTo>
                    <a:cubicBezTo>
                      <a:pt x="243" y="1421"/>
                      <a:pt x="245" y="1423"/>
                      <a:pt x="247" y="1425"/>
                    </a:cubicBezTo>
                    <a:lnTo>
                      <a:pt x="247" y="1425"/>
                    </a:lnTo>
                    <a:cubicBezTo>
                      <a:pt x="196" y="1261"/>
                      <a:pt x="166" y="1087"/>
                      <a:pt x="145" y="923"/>
                    </a:cubicBezTo>
                    <a:cubicBezTo>
                      <a:pt x="114" y="747"/>
                      <a:pt x="104" y="570"/>
                      <a:pt x="104" y="395"/>
                    </a:cubicBezTo>
                    <a:cubicBezTo>
                      <a:pt x="104" y="280"/>
                      <a:pt x="114" y="166"/>
                      <a:pt x="114" y="52"/>
                    </a:cubicBezTo>
                    <a:cubicBezTo>
                      <a:pt x="114" y="21"/>
                      <a:pt x="104" y="0"/>
                      <a:pt x="72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61"/>
              <p:cNvSpPr/>
              <p:nvPr/>
            </p:nvSpPr>
            <p:spPr>
              <a:xfrm>
                <a:off x="10265228" y="3167084"/>
                <a:ext cx="25550" cy="78936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415" extrusionOk="0">
                    <a:moveTo>
                      <a:pt x="42" y="0"/>
                    </a:moveTo>
                    <a:cubicBezTo>
                      <a:pt x="32" y="0"/>
                      <a:pt x="32" y="0"/>
                      <a:pt x="22" y="11"/>
                    </a:cubicBezTo>
                    <a:cubicBezTo>
                      <a:pt x="12" y="11"/>
                      <a:pt x="12" y="21"/>
                      <a:pt x="1" y="32"/>
                    </a:cubicBezTo>
                    <a:lnTo>
                      <a:pt x="1" y="63"/>
                    </a:lnTo>
                    <a:cubicBezTo>
                      <a:pt x="53" y="219"/>
                      <a:pt x="105" y="364"/>
                      <a:pt x="157" y="519"/>
                    </a:cubicBezTo>
                    <a:cubicBezTo>
                      <a:pt x="198" y="664"/>
                      <a:pt x="250" y="820"/>
                      <a:pt x="291" y="975"/>
                    </a:cubicBezTo>
                    <a:lnTo>
                      <a:pt x="291" y="965"/>
                    </a:lnTo>
                    <a:cubicBezTo>
                      <a:pt x="323" y="1111"/>
                      <a:pt x="364" y="1245"/>
                      <a:pt x="385" y="1390"/>
                    </a:cubicBezTo>
                    <a:cubicBezTo>
                      <a:pt x="385" y="1399"/>
                      <a:pt x="398" y="1414"/>
                      <a:pt x="414" y="1414"/>
                    </a:cubicBezTo>
                    <a:cubicBezTo>
                      <a:pt x="418" y="1414"/>
                      <a:pt x="422" y="1413"/>
                      <a:pt x="427" y="1411"/>
                    </a:cubicBezTo>
                    <a:cubicBezTo>
                      <a:pt x="436" y="1411"/>
                      <a:pt x="457" y="1401"/>
                      <a:pt x="447" y="1380"/>
                    </a:cubicBezTo>
                    <a:cubicBezTo>
                      <a:pt x="427" y="1266"/>
                      <a:pt x="406" y="1152"/>
                      <a:pt x="374" y="1038"/>
                    </a:cubicBezTo>
                    <a:cubicBezTo>
                      <a:pt x="353" y="924"/>
                      <a:pt x="323" y="809"/>
                      <a:pt x="291" y="706"/>
                    </a:cubicBezTo>
                    <a:cubicBezTo>
                      <a:pt x="261" y="592"/>
                      <a:pt x="219" y="478"/>
                      <a:pt x="188" y="364"/>
                    </a:cubicBezTo>
                    <a:cubicBezTo>
                      <a:pt x="146" y="249"/>
                      <a:pt x="115" y="146"/>
                      <a:pt x="74" y="32"/>
                    </a:cubicBezTo>
                    <a:cubicBezTo>
                      <a:pt x="74" y="11"/>
                      <a:pt x="53" y="0"/>
                      <a:pt x="42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61"/>
              <p:cNvSpPr/>
              <p:nvPr/>
            </p:nvSpPr>
            <p:spPr>
              <a:xfrm>
                <a:off x="10309243" y="3148005"/>
                <a:ext cx="61977" cy="9344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675" extrusionOk="0">
                    <a:moveTo>
                      <a:pt x="62" y="0"/>
                    </a:moveTo>
                    <a:cubicBezTo>
                      <a:pt x="42" y="0"/>
                      <a:pt x="32" y="10"/>
                      <a:pt x="21" y="21"/>
                    </a:cubicBezTo>
                    <a:cubicBezTo>
                      <a:pt x="11" y="21"/>
                      <a:pt x="0" y="42"/>
                      <a:pt x="0" y="52"/>
                    </a:cubicBezTo>
                    <a:cubicBezTo>
                      <a:pt x="0" y="73"/>
                      <a:pt x="0" y="83"/>
                      <a:pt x="11" y="93"/>
                    </a:cubicBezTo>
                    <a:cubicBezTo>
                      <a:pt x="83" y="166"/>
                      <a:pt x="156" y="239"/>
                      <a:pt x="218" y="322"/>
                    </a:cubicBezTo>
                    <a:cubicBezTo>
                      <a:pt x="301" y="405"/>
                      <a:pt x="364" y="488"/>
                      <a:pt x="436" y="581"/>
                    </a:cubicBezTo>
                    <a:cubicBezTo>
                      <a:pt x="509" y="664"/>
                      <a:pt x="571" y="757"/>
                      <a:pt x="623" y="851"/>
                    </a:cubicBezTo>
                    <a:cubicBezTo>
                      <a:pt x="696" y="944"/>
                      <a:pt x="747" y="1038"/>
                      <a:pt x="809" y="1142"/>
                    </a:cubicBezTo>
                    <a:cubicBezTo>
                      <a:pt x="903" y="1307"/>
                      <a:pt x="975" y="1473"/>
                      <a:pt x="1048" y="1660"/>
                    </a:cubicBezTo>
                    <a:cubicBezTo>
                      <a:pt x="1048" y="1667"/>
                      <a:pt x="1059" y="1675"/>
                      <a:pt x="1072" y="1675"/>
                    </a:cubicBezTo>
                    <a:cubicBezTo>
                      <a:pt x="1077" y="1675"/>
                      <a:pt x="1084" y="1673"/>
                      <a:pt x="1090" y="1670"/>
                    </a:cubicBezTo>
                    <a:cubicBezTo>
                      <a:pt x="1100" y="1670"/>
                      <a:pt x="1110" y="1649"/>
                      <a:pt x="1110" y="1629"/>
                    </a:cubicBezTo>
                    <a:cubicBezTo>
                      <a:pt x="996" y="1328"/>
                      <a:pt x="851" y="1048"/>
                      <a:pt x="685" y="778"/>
                    </a:cubicBezTo>
                    <a:cubicBezTo>
                      <a:pt x="592" y="644"/>
                      <a:pt x="509" y="508"/>
                      <a:pt x="405" y="374"/>
                    </a:cubicBezTo>
                    <a:cubicBezTo>
                      <a:pt x="311" y="249"/>
                      <a:pt x="208" y="125"/>
                      <a:pt x="94" y="21"/>
                    </a:cubicBezTo>
                    <a:cubicBezTo>
                      <a:pt x="83" y="10"/>
                      <a:pt x="73" y="10"/>
                      <a:pt x="62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61"/>
              <p:cNvSpPr/>
              <p:nvPr/>
            </p:nvSpPr>
            <p:spPr>
              <a:xfrm>
                <a:off x="10319061" y="3143933"/>
                <a:ext cx="49816" cy="51824"/>
              </a:xfrm>
              <a:custGeom>
                <a:avLst/>
                <a:gdLst/>
                <a:ahLst/>
                <a:cxnLst/>
                <a:rect l="l" t="t" r="r" b="b"/>
                <a:pathLst>
                  <a:path w="893" h="929" extrusionOk="0">
                    <a:moveTo>
                      <a:pt x="32" y="0"/>
                    </a:moveTo>
                    <a:cubicBezTo>
                      <a:pt x="22" y="0"/>
                      <a:pt x="11" y="11"/>
                      <a:pt x="11" y="11"/>
                    </a:cubicBezTo>
                    <a:cubicBezTo>
                      <a:pt x="1" y="32"/>
                      <a:pt x="1" y="53"/>
                      <a:pt x="11" y="63"/>
                    </a:cubicBezTo>
                    <a:cubicBezTo>
                      <a:pt x="156" y="166"/>
                      <a:pt x="281" y="281"/>
                      <a:pt x="405" y="395"/>
                    </a:cubicBezTo>
                    <a:lnTo>
                      <a:pt x="395" y="395"/>
                    </a:lnTo>
                    <a:cubicBezTo>
                      <a:pt x="550" y="551"/>
                      <a:pt x="695" y="727"/>
                      <a:pt x="820" y="913"/>
                    </a:cubicBezTo>
                    <a:cubicBezTo>
                      <a:pt x="828" y="921"/>
                      <a:pt x="845" y="928"/>
                      <a:pt x="859" y="928"/>
                    </a:cubicBezTo>
                    <a:cubicBezTo>
                      <a:pt x="864" y="928"/>
                      <a:pt x="869" y="927"/>
                      <a:pt x="872" y="924"/>
                    </a:cubicBezTo>
                    <a:cubicBezTo>
                      <a:pt x="882" y="913"/>
                      <a:pt x="893" y="893"/>
                      <a:pt x="882" y="872"/>
                    </a:cubicBezTo>
                    <a:cubicBezTo>
                      <a:pt x="758" y="706"/>
                      <a:pt x="633" y="551"/>
                      <a:pt x="499" y="405"/>
                    </a:cubicBezTo>
                    <a:cubicBezTo>
                      <a:pt x="364" y="260"/>
                      <a:pt x="218" y="125"/>
                      <a:pt x="52" y="11"/>
                    </a:cubicBezTo>
                    <a:cubicBezTo>
                      <a:pt x="52" y="0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61"/>
              <p:cNvSpPr/>
              <p:nvPr/>
            </p:nvSpPr>
            <p:spPr>
              <a:xfrm>
                <a:off x="10202190" y="2991750"/>
                <a:ext cx="45744" cy="23262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17" extrusionOk="0">
                    <a:moveTo>
                      <a:pt x="42" y="1"/>
                    </a:moveTo>
                    <a:cubicBezTo>
                      <a:pt x="21" y="11"/>
                      <a:pt x="1" y="21"/>
                      <a:pt x="11" y="42"/>
                    </a:cubicBezTo>
                    <a:cubicBezTo>
                      <a:pt x="11" y="63"/>
                      <a:pt x="21" y="73"/>
                      <a:pt x="42" y="73"/>
                    </a:cubicBezTo>
                    <a:lnTo>
                      <a:pt x="176" y="73"/>
                    </a:lnTo>
                    <a:cubicBezTo>
                      <a:pt x="197" y="84"/>
                      <a:pt x="218" y="84"/>
                      <a:pt x="250" y="94"/>
                    </a:cubicBezTo>
                    <a:cubicBezTo>
                      <a:pt x="332" y="125"/>
                      <a:pt x="405" y="156"/>
                      <a:pt x="478" y="208"/>
                    </a:cubicBezTo>
                    <a:cubicBezTo>
                      <a:pt x="478" y="207"/>
                      <a:pt x="477" y="205"/>
                      <a:pt x="477" y="204"/>
                    </a:cubicBezTo>
                    <a:lnTo>
                      <a:pt x="477" y="204"/>
                    </a:lnTo>
                    <a:cubicBezTo>
                      <a:pt x="567" y="264"/>
                      <a:pt x="647" y="325"/>
                      <a:pt x="727" y="405"/>
                    </a:cubicBezTo>
                    <a:cubicBezTo>
                      <a:pt x="735" y="413"/>
                      <a:pt x="746" y="416"/>
                      <a:pt x="758" y="416"/>
                    </a:cubicBezTo>
                    <a:cubicBezTo>
                      <a:pt x="776" y="416"/>
                      <a:pt x="797" y="408"/>
                      <a:pt x="810" y="395"/>
                    </a:cubicBezTo>
                    <a:cubicBezTo>
                      <a:pt x="820" y="384"/>
                      <a:pt x="820" y="363"/>
                      <a:pt x="820" y="353"/>
                    </a:cubicBezTo>
                    <a:cubicBezTo>
                      <a:pt x="820" y="333"/>
                      <a:pt x="810" y="322"/>
                      <a:pt x="799" y="312"/>
                    </a:cubicBezTo>
                    <a:cubicBezTo>
                      <a:pt x="695" y="218"/>
                      <a:pt x="571" y="135"/>
                      <a:pt x="436" y="84"/>
                    </a:cubicBezTo>
                    <a:cubicBezTo>
                      <a:pt x="332" y="31"/>
                      <a:pt x="208" y="1"/>
                      <a:pt x="94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61"/>
              <p:cNvSpPr/>
              <p:nvPr/>
            </p:nvSpPr>
            <p:spPr>
              <a:xfrm>
                <a:off x="10227071" y="2960510"/>
                <a:ext cx="40556" cy="2688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82" extrusionOk="0">
                    <a:moveTo>
                      <a:pt x="62" y="1"/>
                    </a:moveTo>
                    <a:cubicBezTo>
                      <a:pt x="32" y="1"/>
                      <a:pt x="11" y="21"/>
                      <a:pt x="11" y="42"/>
                    </a:cubicBezTo>
                    <a:cubicBezTo>
                      <a:pt x="0" y="73"/>
                      <a:pt x="21" y="104"/>
                      <a:pt x="52" y="104"/>
                    </a:cubicBezTo>
                    <a:cubicBezTo>
                      <a:pt x="73" y="114"/>
                      <a:pt x="104" y="114"/>
                      <a:pt x="125" y="125"/>
                    </a:cubicBezTo>
                    <a:cubicBezTo>
                      <a:pt x="187" y="146"/>
                      <a:pt x="239" y="177"/>
                      <a:pt x="301" y="208"/>
                    </a:cubicBezTo>
                    <a:cubicBezTo>
                      <a:pt x="353" y="239"/>
                      <a:pt x="394" y="280"/>
                      <a:pt x="447" y="322"/>
                    </a:cubicBezTo>
                    <a:cubicBezTo>
                      <a:pt x="498" y="363"/>
                      <a:pt x="550" y="416"/>
                      <a:pt x="592" y="467"/>
                    </a:cubicBezTo>
                    <a:cubicBezTo>
                      <a:pt x="602" y="478"/>
                      <a:pt x="613" y="478"/>
                      <a:pt x="633" y="478"/>
                    </a:cubicBezTo>
                    <a:cubicBezTo>
                      <a:pt x="636" y="481"/>
                      <a:pt x="640" y="482"/>
                      <a:pt x="644" y="482"/>
                    </a:cubicBezTo>
                    <a:cubicBezTo>
                      <a:pt x="655" y="482"/>
                      <a:pt x="670" y="475"/>
                      <a:pt x="685" y="467"/>
                    </a:cubicBezTo>
                    <a:cubicBezTo>
                      <a:pt x="706" y="446"/>
                      <a:pt x="726" y="395"/>
                      <a:pt x="696" y="374"/>
                    </a:cubicBezTo>
                    <a:cubicBezTo>
                      <a:pt x="654" y="322"/>
                      <a:pt x="613" y="280"/>
                      <a:pt x="560" y="239"/>
                    </a:cubicBezTo>
                    <a:cubicBezTo>
                      <a:pt x="519" y="197"/>
                      <a:pt x="467" y="167"/>
                      <a:pt x="415" y="135"/>
                    </a:cubicBezTo>
                    <a:cubicBezTo>
                      <a:pt x="311" y="73"/>
                      <a:pt x="187" y="21"/>
                      <a:pt x="73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61"/>
              <p:cNvSpPr/>
              <p:nvPr/>
            </p:nvSpPr>
            <p:spPr>
              <a:xfrm>
                <a:off x="10150087" y="2924026"/>
                <a:ext cx="224590" cy="4585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822" extrusionOk="0">
                    <a:moveTo>
                      <a:pt x="3994" y="1"/>
                    </a:moveTo>
                    <a:cubicBezTo>
                      <a:pt x="3984" y="1"/>
                      <a:pt x="3973" y="1"/>
                      <a:pt x="3963" y="11"/>
                    </a:cubicBezTo>
                    <a:cubicBezTo>
                      <a:pt x="3932" y="32"/>
                      <a:pt x="3901" y="63"/>
                      <a:pt x="3860" y="84"/>
                    </a:cubicBezTo>
                    <a:lnTo>
                      <a:pt x="3870" y="84"/>
                    </a:lnTo>
                    <a:cubicBezTo>
                      <a:pt x="3673" y="219"/>
                      <a:pt x="3445" y="323"/>
                      <a:pt x="3227" y="406"/>
                    </a:cubicBezTo>
                    <a:lnTo>
                      <a:pt x="3217" y="406"/>
                    </a:lnTo>
                    <a:cubicBezTo>
                      <a:pt x="3071" y="457"/>
                      <a:pt x="2936" y="499"/>
                      <a:pt x="2791" y="530"/>
                    </a:cubicBezTo>
                    <a:cubicBezTo>
                      <a:pt x="2719" y="551"/>
                      <a:pt x="2636" y="561"/>
                      <a:pt x="2553" y="572"/>
                    </a:cubicBezTo>
                    <a:lnTo>
                      <a:pt x="2335" y="602"/>
                    </a:lnTo>
                    <a:cubicBezTo>
                      <a:pt x="2187" y="610"/>
                      <a:pt x="2040" y="617"/>
                      <a:pt x="1893" y="617"/>
                    </a:cubicBezTo>
                    <a:cubicBezTo>
                      <a:pt x="1833" y="617"/>
                      <a:pt x="1772" y="616"/>
                      <a:pt x="1712" y="613"/>
                    </a:cubicBezTo>
                    <a:cubicBezTo>
                      <a:pt x="1515" y="602"/>
                      <a:pt x="1308" y="582"/>
                      <a:pt x="1110" y="540"/>
                    </a:cubicBezTo>
                    <a:cubicBezTo>
                      <a:pt x="862" y="499"/>
                      <a:pt x="613" y="436"/>
                      <a:pt x="384" y="333"/>
                    </a:cubicBezTo>
                    <a:cubicBezTo>
                      <a:pt x="312" y="291"/>
                      <a:pt x="229" y="240"/>
                      <a:pt x="156" y="198"/>
                    </a:cubicBezTo>
                    <a:cubicBezTo>
                      <a:pt x="137" y="189"/>
                      <a:pt x="119" y="184"/>
                      <a:pt x="100" y="184"/>
                    </a:cubicBezTo>
                    <a:cubicBezTo>
                      <a:pt x="77" y="184"/>
                      <a:pt x="54" y="191"/>
                      <a:pt x="32" y="208"/>
                    </a:cubicBezTo>
                    <a:cubicBezTo>
                      <a:pt x="22" y="229"/>
                      <a:pt x="1" y="250"/>
                      <a:pt x="1" y="281"/>
                    </a:cubicBezTo>
                    <a:cubicBezTo>
                      <a:pt x="1" y="302"/>
                      <a:pt x="11" y="333"/>
                      <a:pt x="32" y="353"/>
                    </a:cubicBezTo>
                    <a:cubicBezTo>
                      <a:pt x="156" y="468"/>
                      <a:pt x="312" y="540"/>
                      <a:pt x="467" y="602"/>
                    </a:cubicBezTo>
                    <a:cubicBezTo>
                      <a:pt x="633" y="675"/>
                      <a:pt x="810" y="717"/>
                      <a:pt x="976" y="748"/>
                    </a:cubicBezTo>
                    <a:cubicBezTo>
                      <a:pt x="1152" y="779"/>
                      <a:pt x="1329" y="800"/>
                      <a:pt x="1505" y="810"/>
                    </a:cubicBezTo>
                    <a:cubicBezTo>
                      <a:pt x="1584" y="819"/>
                      <a:pt x="1662" y="822"/>
                      <a:pt x="1740" y="822"/>
                    </a:cubicBezTo>
                    <a:cubicBezTo>
                      <a:pt x="1844" y="822"/>
                      <a:pt x="1948" y="816"/>
                      <a:pt x="2055" y="810"/>
                    </a:cubicBezTo>
                    <a:cubicBezTo>
                      <a:pt x="2138" y="810"/>
                      <a:pt x="2231" y="800"/>
                      <a:pt x="2314" y="789"/>
                    </a:cubicBezTo>
                    <a:cubicBezTo>
                      <a:pt x="2397" y="768"/>
                      <a:pt x="2491" y="758"/>
                      <a:pt x="2573" y="738"/>
                    </a:cubicBezTo>
                    <a:cubicBezTo>
                      <a:pt x="2656" y="727"/>
                      <a:pt x="2739" y="696"/>
                      <a:pt x="2822" y="675"/>
                    </a:cubicBezTo>
                    <a:cubicBezTo>
                      <a:pt x="2915" y="644"/>
                      <a:pt x="2998" y="623"/>
                      <a:pt x="3081" y="592"/>
                    </a:cubicBezTo>
                    <a:cubicBezTo>
                      <a:pt x="3258" y="530"/>
                      <a:pt x="3413" y="447"/>
                      <a:pt x="3569" y="364"/>
                    </a:cubicBezTo>
                    <a:cubicBezTo>
                      <a:pt x="3724" y="270"/>
                      <a:pt x="3870" y="167"/>
                      <a:pt x="4015" y="63"/>
                    </a:cubicBezTo>
                    <a:cubicBezTo>
                      <a:pt x="4026" y="53"/>
                      <a:pt x="4026" y="21"/>
                      <a:pt x="4015" y="11"/>
                    </a:cubicBezTo>
                    <a:cubicBezTo>
                      <a:pt x="4005" y="1"/>
                      <a:pt x="3994" y="1"/>
                      <a:pt x="39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61"/>
              <p:cNvSpPr/>
              <p:nvPr/>
            </p:nvSpPr>
            <p:spPr>
              <a:xfrm>
                <a:off x="10051123" y="2893400"/>
                <a:ext cx="50430" cy="63149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132" extrusionOk="0">
                    <a:moveTo>
                      <a:pt x="238" y="1"/>
                    </a:moveTo>
                    <a:cubicBezTo>
                      <a:pt x="209" y="1"/>
                      <a:pt x="181" y="7"/>
                      <a:pt x="157" y="21"/>
                    </a:cubicBezTo>
                    <a:cubicBezTo>
                      <a:pt x="1" y="114"/>
                      <a:pt x="12" y="425"/>
                      <a:pt x="178" y="726"/>
                    </a:cubicBezTo>
                    <a:cubicBezTo>
                      <a:pt x="315" y="975"/>
                      <a:pt x="515" y="1131"/>
                      <a:pt x="669" y="1131"/>
                    </a:cubicBezTo>
                    <a:cubicBezTo>
                      <a:pt x="701" y="1131"/>
                      <a:pt x="731" y="1124"/>
                      <a:pt x="758" y="1110"/>
                    </a:cubicBezTo>
                    <a:cubicBezTo>
                      <a:pt x="904" y="1027"/>
                      <a:pt x="893" y="716"/>
                      <a:pt x="727" y="415"/>
                    </a:cubicBezTo>
                    <a:cubicBezTo>
                      <a:pt x="589" y="164"/>
                      <a:pt x="386" y="1"/>
                      <a:pt x="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61"/>
              <p:cNvSpPr/>
              <p:nvPr/>
            </p:nvSpPr>
            <p:spPr>
              <a:xfrm>
                <a:off x="9975366" y="2804701"/>
                <a:ext cx="79326" cy="6225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116" extrusionOk="0">
                    <a:moveTo>
                      <a:pt x="982" y="1"/>
                    </a:moveTo>
                    <a:cubicBezTo>
                      <a:pt x="817" y="1"/>
                      <a:pt x="616" y="72"/>
                      <a:pt x="436" y="210"/>
                    </a:cubicBezTo>
                    <a:cubicBezTo>
                      <a:pt x="125" y="449"/>
                      <a:pt x="0" y="802"/>
                      <a:pt x="146" y="999"/>
                    </a:cubicBezTo>
                    <a:cubicBezTo>
                      <a:pt x="211" y="1077"/>
                      <a:pt x="315" y="1115"/>
                      <a:pt x="436" y="1115"/>
                    </a:cubicBezTo>
                    <a:cubicBezTo>
                      <a:pt x="603" y="1115"/>
                      <a:pt x="801" y="1044"/>
                      <a:pt x="975" y="906"/>
                    </a:cubicBezTo>
                    <a:cubicBezTo>
                      <a:pt x="1287" y="667"/>
                      <a:pt x="1421" y="314"/>
                      <a:pt x="1266" y="117"/>
                    </a:cubicBezTo>
                    <a:cubicBezTo>
                      <a:pt x="1205" y="39"/>
                      <a:pt x="1103" y="1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61"/>
              <p:cNvSpPr/>
              <p:nvPr/>
            </p:nvSpPr>
            <p:spPr>
              <a:xfrm>
                <a:off x="10229358" y="2764926"/>
                <a:ext cx="137789" cy="106549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1910" extrusionOk="0">
                    <a:moveTo>
                      <a:pt x="1277" y="0"/>
                    </a:moveTo>
                    <a:cubicBezTo>
                      <a:pt x="1194" y="0"/>
                      <a:pt x="1100" y="10"/>
                      <a:pt x="1017" y="31"/>
                    </a:cubicBezTo>
                    <a:cubicBezTo>
                      <a:pt x="893" y="63"/>
                      <a:pt x="768" y="125"/>
                      <a:pt x="634" y="218"/>
                    </a:cubicBezTo>
                    <a:cubicBezTo>
                      <a:pt x="509" y="301"/>
                      <a:pt x="395" y="395"/>
                      <a:pt x="291" y="508"/>
                    </a:cubicBezTo>
                    <a:cubicBezTo>
                      <a:pt x="187" y="633"/>
                      <a:pt x="104" y="757"/>
                      <a:pt x="53" y="893"/>
                    </a:cubicBezTo>
                    <a:cubicBezTo>
                      <a:pt x="11" y="1027"/>
                      <a:pt x="1" y="1162"/>
                      <a:pt x="42" y="1287"/>
                    </a:cubicBezTo>
                    <a:cubicBezTo>
                      <a:pt x="84" y="1400"/>
                      <a:pt x="146" y="1494"/>
                      <a:pt x="219" y="1577"/>
                    </a:cubicBezTo>
                    <a:cubicBezTo>
                      <a:pt x="353" y="1712"/>
                      <a:pt x="561" y="1815"/>
                      <a:pt x="831" y="1868"/>
                    </a:cubicBezTo>
                    <a:cubicBezTo>
                      <a:pt x="976" y="1888"/>
                      <a:pt x="1142" y="1909"/>
                      <a:pt x="1318" y="1909"/>
                    </a:cubicBezTo>
                    <a:cubicBezTo>
                      <a:pt x="1401" y="1909"/>
                      <a:pt x="1494" y="1909"/>
                      <a:pt x="1577" y="1898"/>
                    </a:cubicBezTo>
                    <a:cubicBezTo>
                      <a:pt x="1806" y="1888"/>
                      <a:pt x="2024" y="1857"/>
                      <a:pt x="2241" y="1805"/>
                    </a:cubicBezTo>
                    <a:lnTo>
                      <a:pt x="2335" y="1774"/>
                    </a:lnTo>
                    <a:cubicBezTo>
                      <a:pt x="2366" y="1774"/>
                      <a:pt x="2386" y="1753"/>
                      <a:pt x="2397" y="1732"/>
                    </a:cubicBezTo>
                    <a:lnTo>
                      <a:pt x="2407" y="1732"/>
                    </a:lnTo>
                    <a:cubicBezTo>
                      <a:pt x="2407" y="1722"/>
                      <a:pt x="2407" y="1712"/>
                      <a:pt x="2418" y="1712"/>
                    </a:cubicBezTo>
                    <a:cubicBezTo>
                      <a:pt x="2418" y="1691"/>
                      <a:pt x="2418" y="1670"/>
                      <a:pt x="2428" y="1660"/>
                    </a:cubicBezTo>
                    <a:lnTo>
                      <a:pt x="2460" y="1473"/>
                    </a:lnTo>
                    <a:cubicBezTo>
                      <a:pt x="2469" y="1463"/>
                      <a:pt x="2469" y="1442"/>
                      <a:pt x="2469" y="1432"/>
                    </a:cubicBezTo>
                    <a:lnTo>
                      <a:pt x="2469" y="1400"/>
                    </a:lnTo>
                    <a:cubicBezTo>
                      <a:pt x="2469" y="1317"/>
                      <a:pt x="2469" y="1234"/>
                      <a:pt x="2460" y="1131"/>
                    </a:cubicBezTo>
                    <a:cubicBezTo>
                      <a:pt x="2439" y="976"/>
                      <a:pt x="2386" y="820"/>
                      <a:pt x="2314" y="674"/>
                    </a:cubicBezTo>
                    <a:cubicBezTo>
                      <a:pt x="2241" y="529"/>
                      <a:pt x="2117" y="395"/>
                      <a:pt x="1972" y="270"/>
                    </a:cubicBezTo>
                    <a:cubicBezTo>
                      <a:pt x="1826" y="156"/>
                      <a:pt x="1671" y="73"/>
                      <a:pt x="1526" y="31"/>
                    </a:cubicBezTo>
                    <a:cubicBezTo>
                      <a:pt x="1443" y="10"/>
                      <a:pt x="1360" y="0"/>
                      <a:pt x="1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61"/>
              <p:cNvSpPr/>
              <p:nvPr/>
            </p:nvSpPr>
            <p:spPr>
              <a:xfrm>
                <a:off x="10229358" y="2768942"/>
                <a:ext cx="133772" cy="102533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838" extrusionOk="0">
                    <a:moveTo>
                      <a:pt x="893" y="1"/>
                    </a:moveTo>
                    <a:cubicBezTo>
                      <a:pt x="889" y="1"/>
                      <a:pt x="887" y="2"/>
                      <a:pt x="885" y="4"/>
                    </a:cubicBezTo>
                    <a:lnTo>
                      <a:pt x="885" y="4"/>
                    </a:lnTo>
                    <a:cubicBezTo>
                      <a:pt x="888" y="3"/>
                      <a:pt x="890" y="2"/>
                      <a:pt x="893" y="1"/>
                    </a:cubicBezTo>
                    <a:close/>
                    <a:moveTo>
                      <a:pt x="885" y="4"/>
                    </a:moveTo>
                    <a:cubicBezTo>
                      <a:pt x="804" y="35"/>
                      <a:pt x="714" y="85"/>
                      <a:pt x="634" y="136"/>
                    </a:cubicBezTo>
                    <a:cubicBezTo>
                      <a:pt x="509" y="219"/>
                      <a:pt x="395" y="323"/>
                      <a:pt x="291" y="436"/>
                    </a:cubicBezTo>
                    <a:cubicBezTo>
                      <a:pt x="177" y="561"/>
                      <a:pt x="104" y="685"/>
                      <a:pt x="53" y="821"/>
                    </a:cubicBezTo>
                    <a:cubicBezTo>
                      <a:pt x="1" y="955"/>
                      <a:pt x="1" y="1090"/>
                      <a:pt x="42" y="1215"/>
                    </a:cubicBezTo>
                    <a:cubicBezTo>
                      <a:pt x="84" y="1328"/>
                      <a:pt x="136" y="1422"/>
                      <a:pt x="219" y="1505"/>
                    </a:cubicBezTo>
                    <a:cubicBezTo>
                      <a:pt x="353" y="1640"/>
                      <a:pt x="561" y="1743"/>
                      <a:pt x="831" y="1796"/>
                    </a:cubicBezTo>
                    <a:cubicBezTo>
                      <a:pt x="987" y="1826"/>
                      <a:pt x="1142" y="1837"/>
                      <a:pt x="1318" y="1837"/>
                    </a:cubicBezTo>
                    <a:cubicBezTo>
                      <a:pt x="1401" y="1837"/>
                      <a:pt x="1494" y="1837"/>
                      <a:pt x="1577" y="1826"/>
                    </a:cubicBezTo>
                    <a:cubicBezTo>
                      <a:pt x="1806" y="1816"/>
                      <a:pt x="2024" y="1785"/>
                      <a:pt x="2241" y="1733"/>
                    </a:cubicBezTo>
                    <a:cubicBezTo>
                      <a:pt x="2273" y="1723"/>
                      <a:pt x="2303" y="1713"/>
                      <a:pt x="2335" y="1713"/>
                    </a:cubicBezTo>
                    <a:cubicBezTo>
                      <a:pt x="2366" y="1702"/>
                      <a:pt x="2386" y="1692"/>
                      <a:pt x="2397" y="1671"/>
                    </a:cubicBezTo>
                    <a:lnTo>
                      <a:pt x="2397" y="1671"/>
                    </a:lnTo>
                    <a:cubicBezTo>
                      <a:pt x="2345" y="1676"/>
                      <a:pt x="2291" y="1679"/>
                      <a:pt x="2235" y="1679"/>
                    </a:cubicBezTo>
                    <a:cubicBezTo>
                      <a:pt x="2179" y="1679"/>
                      <a:pt x="2122" y="1676"/>
                      <a:pt x="2065" y="1671"/>
                    </a:cubicBezTo>
                    <a:cubicBezTo>
                      <a:pt x="1920" y="1650"/>
                      <a:pt x="1775" y="1630"/>
                      <a:pt x="1640" y="1577"/>
                    </a:cubicBezTo>
                    <a:cubicBezTo>
                      <a:pt x="1494" y="1536"/>
                      <a:pt x="1360" y="1484"/>
                      <a:pt x="1235" y="1401"/>
                    </a:cubicBezTo>
                    <a:cubicBezTo>
                      <a:pt x="1173" y="1370"/>
                      <a:pt x="1111" y="1328"/>
                      <a:pt x="1059" y="1287"/>
                    </a:cubicBezTo>
                    <a:cubicBezTo>
                      <a:pt x="1017" y="1245"/>
                      <a:pt x="966" y="1204"/>
                      <a:pt x="924" y="1153"/>
                    </a:cubicBezTo>
                    <a:cubicBezTo>
                      <a:pt x="883" y="1100"/>
                      <a:pt x="841" y="1038"/>
                      <a:pt x="810" y="976"/>
                    </a:cubicBezTo>
                    <a:cubicBezTo>
                      <a:pt x="779" y="914"/>
                      <a:pt x="748" y="851"/>
                      <a:pt x="727" y="779"/>
                    </a:cubicBezTo>
                    <a:cubicBezTo>
                      <a:pt x="717" y="717"/>
                      <a:pt x="696" y="644"/>
                      <a:pt x="696" y="572"/>
                    </a:cubicBezTo>
                    <a:cubicBezTo>
                      <a:pt x="696" y="509"/>
                      <a:pt x="706" y="447"/>
                      <a:pt x="717" y="385"/>
                    </a:cubicBezTo>
                    <a:cubicBezTo>
                      <a:pt x="727" y="312"/>
                      <a:pt x="748" y="240"/>
                      <a:pt x="779" y="177"/>
                    </a:cubicBezTo>
                    <a:cubicBezTo>
                      <a:pt x="810" y="125"/>
                      <a:pt x="841" y="63"/>
                      <a:pt x="872" y="11"/>
                    </a:cubicBezTo>
                    <a:cubicBezTo>
                      <a:pt x="879" y="11"/>
                      <a:pt x="882" y="7"/>
                      <a:pt x="885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61"/>
              <p:cNvSpPr/>
              <p:nvPr/>
            </p:nvSpPr>
            <p:spPr>
              <a:xfrm>
                <a:off x="9680259" y="2770114"/>
                <a:ext cx="289915" cy="309663"/>
              </a:xfrm>
              <a:custGeom>
                <a:avLst/>
                <a:gdLst/>
                <a:ahLst/>
                <a:cxnLst/>
                <a:rect l="l" t="t" r="r" b="b"/>
                <a:pathLst>
                  <a:path w="5197" h="5551" extrusionOk="0">
                    <a:moveTo>
                      <a:pt x="3153" y="0"/>
                    </a:moveTo>
                    <a:cubicBezTo>
                      <a:pt x="3101" y="0"/>
                      <a:pt x="3039" y="0"/>
                      <a:pt x="2988" y="11"/>
                    </a:cubicBezTo>
                    <a:cubicBezTo>
                      <a:pt x="2873" y="21"/>
                      <a:pt x="2749" y="42"/>
                      <a:pt x="2614" y="83"/>
                    </a:cubicBezTo>
                    <a:cubicBezTo>
                      <a:pt x="2500" y="125"/>
                      <a:pt x="2375" y="166"/>
                      <a:pt x="2251" y="229"/>
                    </a:cubicBezTo>
                    <a:cubicBezTo>
                      <a:pt x="2022" y="332"/>
                      <a:pt x="1784" y="478"/>
                      <a:pt x="1545" y="664"/>
                    </a:cubicBezTo>
                    <a:cubicBezTo>
                      <a:pt x="1338" y="820"/>
                      <a:pt x="1141" y="996"/>
                      <a:pt x="954" y="1204"/>
                    </a:cubicBezTo>
                    <a:cubicBezTo>
                      <a:pt x="736" y="1432"/>
                      <a:pt x="549" y="1712"/>
                      <a:pt x="383" y="2013"/>
                    </a:cubicBezTo>
                    <a:cubicBezTo>
                      <a:pt x="249" y="2273"/>
                      <a:pt x="135" y="2542"/>
                      <a:pt x="72" y="2812"/>
                    </a:cubicBezTo>
                    <a:cubicBezTo>
                      <a:pt x="42" y="2946"/>
                      <a:pt x="21" y="3082"/>
                      <a:pt x="10" y="3216"/>
                    </a:cubicBezTo>
                    <a:cubicBezTo>
                      <a:pt x="0" y="3278"/>
                      <a:pt x="0" y="3341"/>
                      <a:pt x="10" y="3424"/>
                    </a:cubicBezTo>
                    <a:cubicBezTo>
                      <a:pt x="10" y="3486"/>
                      <a:pt x="10" y="3559"/>
                      <a:pt x="31" y="3621"/>
                    </a:cubicBezTo>
                    <a:cubicBezTo>
                      <a:pt x="42" y="3642"/>
                      <a:pt x="62" y="3663"/>
                      <a:pt x="72" y="3683"/>
                    </a:cubicBezTo>
                    <a:cubicBezTo>
                      <a:pt x="72" y="3683"/>
                      <a:pt x="83" y="3683"/>
                      <a:pt x="83" y="3693"/>
                    </a:cubicBezTo>
                    <a:cubicBezTo>
                      <a:pt x="176" y="3808"/>
                      <a:pt x="291" y="3911"/>
                      <a:pt x="394" y="4004"/>
                    </a:cubicBezTo>
                    <a:cubicBezTo>
                      <a:pt x="529" y="4119"/>
                      <a:pt x="685" y="4233"/>
                      <a:pt x="871" y="4368"/>
                    </a:cubicBezTo>
                    <a:cubicBezTo>
                      <a:pt x="1255" y="4638"/>
                      <a:pt x="1681" y="4876"/>
                      <a:pt x="2116" y="5073"/>
                    </a:cubicBezTo>
                    <a:cubicBezTo>
                      <a:pt x="2344" y="5177"/>
                      <a:pt x="2573" y="5270"/>
                      <a:pt x="2790" y="5343"/>
                    </a:cubicBezTo>
                    <a:cubicBezTo>
                      <a:pt x="3029" y="5426"/>
                      <a:pt x="3246" y="5477"/>
                      <a:pt x="3465" y="5509"/>
                    </a:cubicBezTo>
                    <a:cubicBezTo>
                      <a:pt x="3610" y="5540"/>
                      <a:pt x="3744" y="5550"/>
                      <a:pt x="3869" y="5550"/>
                    </a:cubicBezTo>
                    <a:cubicBezTo>
                      <a:pt x="4149" y="5550"/>
                      <a:pt x="4398" y="5488"/>
                      <a:pt x="4595" y="5374"/>
                    </a:cubicBezTo>
                    <a:cubicBezTo>
                      <a:pt x="4668" y="5332"/>
                      <a:pt x="4740" y="5281"/>
                      <a:pt x="4802" y="5208"/>
                    </a:cubicBezTo>
                    <a:cubicBezTo>
                      <a:pt x="4865" y="5156"/>
                      <a:pt x="4917" y="5083"/>
                      <a:pt x="4968" y="4990"/>
                    </a:cubicBezTo>
                    <a:cubicBezTo>
                      <a:pt x="5010" y="4907"/>
                      <a:pt x="5051" y="4824"/>
                      <a:pt x="5083" y="4721"/>
                    </a:cubicBezTo>
                    <a:cubicBezTo>
                      <a:pt x="5114" y="4585"/>
                      <a:pt x="5145" y="4451"/>
                      <a:pt x="5166" y="4306"/>
                    </a:cubicBezTo>
                    <a:cubicBezTo>
                      <a:pt x="5197" y="4025"/>
                      <a:pt x="5197" y="3725"/>
                      <a:pt x="5155" y="3372"/>
                    </a:cubicBezTo>
                    <a:cubicBezTo>
                      <a:pt x="5124" y="3061"/>
                      <a:pt x="5072" y="2729"/>
                      <a:pt x="4979" y="2376"/>
                    </a:cubicBezTo>
                    <a:cubicBezTo>
                      <a:pt x="4896" y="2054"/>
                      <a:pt x="4802" y="1743"/>
                      <a:pt x="4689" y="1443"/>
                    </a:cubicBezTo>
                    <a:cubicBezTo>
                      <a:pt x="4636" y="1318"/>
                      <a:pt x="4574" y="1173"/>
                      <a:pt x="4512" y="1038"/>
                    </a:cubicBezTo>
                    <a:cubicBezTo>
                      <a:pt x="4440" y="883"/>
                      <a:pt x="4377" y="758"/>
                      <a:pt x="4304" y="654"/>
                    </a:cubicBezTo>
                    <a:cubicBezTo>
                      <a:pt x="4232" y="540"/>
                      <a:pt x="4139" y="426"/>
                      <a:pt x="4025" y="322"/>
                    </a:cubicBezTo>
                    <a:cubicBezTo>
                      <a:pt x="3931" y="239"/>
                      <a:pt x="3827" y="177"/>
                      <a:pt x="3703" y="115"/>
                    </a:cubicBezTo>
                    <a:cubicBezTo>
                      <a:pt x="3548" y="42"/>
                      <a:pt x="3361" y="0"/>
                      <a:pt x="31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61"/>
              <p:cNvSpPr/>
              <p:nvPr/>
            </p:nvSpPr>
            <p:spPr>
              <a:xfrm>
                <a:off x="9681375" y="2965140"/>
                <a:ext cx="20306" cy="1935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47" extrusionOk="0">
                    <a:moveTo>
                      <a:pt x="115" y="1"/>
                    </a:moveTo>
                    <a:cubicBezTo>
                      <a:pt x="94" y="1"/>
                      <a:pt x="73" y="1"/>
                      <a:pt x="52" y="21"/>
                    </a:cubicBezTo>
                    <a:cubicBezTo>
                      <a:pt x="11" y="52"/>
                      <a:pt x="1" y="114"/>
                      <a:pt x="42" y="156"/>
                    </a:cubicBezTo>
                    <a:cubicBezTo>
                      <a:pt x="84" y="218"/>
                      <a:pt x="146" y="270"/>
                      <a:pt x="197" y="322"/>
                    </a:cubicBezTo>
                    <a:cubicBezTo>
                      <a:pt x="213" y="337"/>
                      <a:pt x="234" y="347"/>
                      <a:pt x="252" y="347"/>
                    </a:cubicBezTo>
                    <a:cubicBezTo>
                      <a:pt x="259" y="347"/>
                      <a:pt x="265" y="345"/>
                      <a:pt x="271" y="342"/>
                    </a:cubicBezTo>
                    <a:cubicBezTo>
                      <a:pt x="301" y="342"/>
                      <a:pt x="322" y="333"/>
                      <a:pt x="343" y="312"/>
                    </a:cubicBezTo>
                    <a:cubicBezTo>
                      <a:pt x="354" y="291"/>
                      <a:pt x="363" y="259"/>
                      <a:pt x="354" y="239"/>
                    </a:cubicBezTo>
                    <a:cubicBezTo>
                      <a:pt x="354" y="208"/>
                      <a:pt x="343" y="187"/>
                      <a:pt x="322" y="167"/>
                    </a:cubicBezTo>
                    <a:cubicBezTo>
                      <a:pt x="301" y="156"/>
                      <a:pt x="291" y="146"/>
                      <a:pt x="280" y="125"/>
                    </a:cubicBezTo>
                    <a:cubicBezTo>
                      <a:pt x="250" y="104"/>
                      <a:pt x="218" y="73"/>
                      <a:pt x="197" y="31"/>
                    </a:cubicBezTo>
                    <a:cubicBezTo>
                      <a:pt x="177" y="11"/>
                      <a:pt x="146" y="1"/>
                      <a:pt x="115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61"/>
              <p:cNvSpPr/>
              <p:nvPr/>
            </p:nvSpPr>
            <p:spPr>
              <a:xfrm>
                <a:off x="9680259" y="2802525"/>
                <a:ext cx="269107" cy="277251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4970" extrusionOk="0">
                    <a:moveTo>
                      <a:pt x="1649" y="0"/>
                    </a:moveTo>
                    <a:cubicBezTo>
                      <a:pt x="1618" y="21"/>
                      <a:pt x="1577" y="53"/>
                      <a:pt x="1545" y="73"/>
                    </a:cubicBezTo>
                    <a:cubicBezTo>
                      <a:pt x="1338" y="239"/>
                      <a:pt x="1141" y="415"/>
                      <a:pt x="954" y="623"/>
                    </a:cubicBezTo>
                    <a:cubicBezTo>
                      <a:pt x="736" y="851"/>
                      <a:pt x="549" y="1131"/>
                      <a:pt x="383" y="1432"/>
                    </a:cubicBezTo>
                    <a:cubicBezTo>
                      <a:pt x="238" y="1692"/>
                      <a:pt x="135" y="1961"/>
                      <a:pt x="72" y="2231"/>
                    </a:cubicBezTo>
                    <a:cubicBezTo>
                      <a:pt x="42" y="2355"/>
                      <a:pt x="21" y="2490"/>
                      <a:pt x="10" y="2635"/>
                    </a:cubicBezTo>
                    <a:cubicBezTo>
                      <a:pt x="0" y="2697"/>
                      <a:pt x="0" y="2760"/>
                      <a:pt x="0" y="2843"/>
                    </a:cubicBezTo>
                    <a:cubicBezTo>
                      <a:pt x="10" y="2916"/>
                      <a:pt x="10" y="2978"/>
                      <a:pt x="21" y="3040"/>
                    </a:cubicBezTo>
                    <a:lnTo>
                      <a:pt x="31" y="3050"/>
                    </a:lnTo>
                    <a:cubicBezTo>
                      <a:pt x="52" y="3071"/>
                      <a:pt x="62" y="3092"/>
                      <a:pt x="72" y="3102"/>
                    </a:cubicBezTo>
                    <a:cubicBezTo>
                      <a:pt x="176" y="3227"/>
                      <a:pt x="291" y="3330"/>
                      <a:pt x="394" y="3423"/>
                    </a:cubicBezTo>
                    <a:cubicBezTo>
                      <a:pt x="529" y="3538"/>
                      <a:pt x="685" y="3662"/>
                      <a:pt x="871" y="3787"/>
                    </a:cubicBezTo>
                    <a:cubicBezTo>
                      <a:pt x="1255" y="4057"/>
                      <a:pt x="1681" y="4295"/>
                      <a:pt x="2116" y="4492"/>
                    </a:cubicBezTo>
                    <a:cubicBezTo>
                      <a:pt x="2334" y="4596"/>
                      <a:pt x="2562" y="4689"/>
                      <a:pt x="2790" y="4762"/>
                    </a:cubicBezTo>
                    <a:cubicBezTo>
                      <a:pt x="3029" y="4845"/>
                      <a:pt x="3246" y="4896"/>
                      <a:pt x="3465" y="4938"/>
                    </a:cubicBezTo>
                    <a:cubicBezTo>
                      <a:pt x="3610" y="4959"/>
                      <a:pt x="3744" y="4969"/>
                      <a:pt x="3869" y="4969"/>
                    </a:cubicBezTo>
                    <a:cubicBezTo>
                      <a:pt x="4149" y="4969"/>
                      <a:pt x="4398" y="4907"/>
                      <a:pt x="4595" y="4793"/>
                    </a:cubicBezTo>
                    <a:cubicBezTo>
                      <a:pt x="4668" y="4751"/>
                      <a:pt x="4740" y="4700"/>
                      <a:pt x="4802" y="4638"/>
                    </a:cubicBezTo>
                    <a:cubicBezTo>
                      <a:pt x="4813" y="4627"/>
                      <a:pt x="4823" y="4617"/>
                      <a:pt x="4823" y="4606"/>
                    </a:cubicBezTo>
                    <a:lnTo>
                      <a:pt x="4823" y="4606"/>
                    </a:lnTo>
                    <a:cubicBezTo>
                      <a:pt x="4730" y="4627"/>
                      <a:pt x="4636" y="4647"/>
                      <a:pt x="4533" y="4658"/>
                    </a:cubicBezTo>
                    <a:cubicBezTo>
                      <a:pt x="4429" y="4668"/>
                      <a:pt x="4315" y="4668"/>
                      <a:pt x="4212" y="4668"/>
                    </a:cubicBezTo>
                    <a:cubicBezTo>
                      <a:pt x="4108" y="4668"/>
                      <a:pt x="4014" y="4658"/>
                      <a:pt x="3910" y="4647"/>
                    </a:cubicBezTo>
                    <a:cubicBezTo>
                      <a:pt x="3527" y="4596"/>
                      <a:pt x="3153" y="4451"/>
                      <a:pt x="2822" y="4243"/>
                    </a:cubicBezTo>
                    <a:cubicBezTo>
                      <a:pt x="2437" y="3994"/>
                      <a:pt x="2105" y="3662"/>
                      <a:pt x="1856" y="3268"/>
                    </a:cubicBezTo>
                    <a:cubicBezTo>
                      <a:pt x="1607" y="2884"/>
                      <a:pt x="1432" y="2438"/>
                      <a:pt x="1349" y="1982"/>
                    </a:cubicBezTo>
                    <a:cubicBezTo>
                      <a:pt x="1307" y="1754"/>
                      <a:pt x="1286" y="1515"/>
                      <a:pt x="1296" y="1287"/>
                    </a:cubicBezTo>
                    <a:cubicBezTo>
                      <a:pt x="1307" y="1058"/>
                      <a:pt x="1338" y="820"/>
                      <a:pt x="1400" y="602"/>
                    </a:cubicBezTo>
                    <a:cubicBezTo>
                      <a:pt x="1462" y="395"/>
                      <a:pt x="1545" y="187"/>
                      <a:pt x="16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61"/>
              <p:cNvSpPr/>
              <p:nvPr/>
            </p:nvSpPr>
            <p:spPr>
              <a:xfrm>
                <a:off x="10023341" y="3911822"/>
                <a:ext cx="45186" cy="3804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82" extrusionOk="0">
                    <a:moveTo>
                      <a:pt x="42" y="1"/>
                    </a:moveTo>
                    <a:cubicBezTo>
                      <a:pt x="22" y="1"/>
                      <a:pt x="12" y="1"/>
                      <a:pt x="12" y="22"/>
                    </a:cubicBezTo>
                    <a:cubicBezTo>
                      <a:pt x="1" y="32"/>
                      <a:pt x="12" y="52"/>
                      <a:pt x="32" y="63"/>
                    </a:cubicBezTo>
                    <a:cubicBezTo>
                      <a:pt x="53" y="73"/>
                      <a:pt x="74" y="84"/>
                      <a:pt x="105" y="94"/>
                    </a:cubicBezTo>
                    <a:cubicBezTo>
                      <a:pt x="240" y="167"/>
                      <a:pt x="354" y="250"/>
                      <a:pt x="468" y="354"/>
                    </a:cubicBezTo>
                    <a:cubicBezTo>
                      <a:pt x="520" y="395"/>
                      <a:pt x="561" y="447"/>
                      <a:pt x="603" y="499"/>
                    </a:cubicBezTo>
                    <a:cubicBezTo>
                      <a:pt x="644" y="550"/>
                      <a:pt x="685" y="613"/>
                      <a:pt x="727" y="665"/>
                    </a:cubicBezTo>
                    <a:cubicBezTo>
                      <a:pt x="733" y="677"/>
                      <a:pt x="746" y="682"/>
                      <a:pt x="758" y="682"/>
                    </a:cubicBezTo>
                    <a:cubicBezTo>
                      <a:pt x="767" y="682"/>
                      <a:pt x="775" y="679"/>
                      <a:pt x="779" y="675"/>
                    </a:cubicBezTo>
                    <a:cubicBezTo>
                      <a:pt x="789" y="675"/>
                      <a:pt x="800" y="665"/>
                      <a:pt x="800" y="654"/>
                    </a:cubicBezTo>
                    <a:cubicBezTo>
                      <a:pt x="810" y="644"/>
                      <a:pt x="810" y="623"/>
                      <a:pt x="800" y="623"/>
                    </a:cubicBezTo>
                    <a:cubicBezTo>
                      <a:pt x="759" y="550"/>
                      <a:pt x="717" y="488"/>
                      <a:pt x="665" y="426"/>
                    </a:cubicBezTo>
                    <a:cubicBezTo>
                      <a:pt x="613" y="364"/>
                      <a:pt x="551" y="312"/>
                      <a:pt x="489" y="260"/>
                    </a:cubicBezTo>
                    <a:cubicBezTo>
                      <a:pt x="354" y="146"/>
                      <a:pt x="208" y="73"/>
                      <a:pt x="53" y="1"/>
                    </a:cubicBezTo>
                    <a:close/>
                  </a:path>
                </a:pathLst>
              </a:custGeom>
              <a:solidFill>
                <a:srgbClr val="8C5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61"/>
              <p:cNvSpPr/>
              <p:nvPr/>
            </p:nvSpPr>
            <p:spPr>
              <a:xfrm>
                <a:off x="10040747" y="3896815"/>
                <a:ext cx="44628" cy="39942"/>
              </a:xfrm>
              <a:custGeom>
                <a:avLst/>
                <a:gdLst/>
                <a:ahLst/>
                <a:cxnLst/>
                <a:rect l="l" t="t" r="r" b="b"/>
                <a:pathLst>
                  <a:path w="800" h="716" extrusionOk="0">
                    <a:moveTo>
                      <a:pt x="42" y="0"/>
                    </a:moveTo>
                    <a:cubicBezTo>
                      <a:pt x="21" y="0"/>
                      <a:pt x="11" y="10"/>
                      <a:pt x="11" y="31"/>
                    </a:cubicBezTo>
                    <a:cubicBezTo>
                      <a:pt x="0" y="42"/>
                      <a:pt x="11" y="62"/>
                      <a:pt x="32" y="72"/>
                    </a:cubicBezTo>
                    <a:cubicBezTo>
                      <a:pt x="62" y="83"/>
                      <a:pt x="94" y="93"/>
                      <a:pt x="125" y="114"/>
                    </a:cubicBezTo>
                    <a:lnTo>
                      <a:pt x="115" y="104"/>
                    </a:lnTo>
                    <a:lnTo>
                      <a:pt x="115" y="104"/>
                    </a:lnTo>
                    <a:cubicBezTo>
                      <a:pt x="166" y="135"/>
                      <a:pt x="208" y="166"/>
                      <a:pt x="260" y="197"/>
                    </a:cubicBezTo>
                    <a:cubicBezTo>
                      <a:pt x="301" y="228"/>
                      <a:pt x="353" y="259"/>
                      <a:pt x="394" y="301"/>
                    </a:cubicBezTo>
                    <a:cubicBezTo>
                      <a:pt x="436" y="342"/>
                      <a:pt x="488" y="394"/>
                      <a:pt x="530" y="446"/>
                    </a:cubicBezTo>
                    <a:cubicBezTo>
                      <a:pt x="571" y="498"/>
                      <a:pt x="612" y="550"/>
                      <a:pt x="654" y="612"/>
                    </a:cubicBezTo>
                    <a:lnTo>
                      <a:pt x="643" y="602"/>
                    </a:lnTo>
                    <a:lnTo>
                      <a:pt x="643" y="602"/>
                    </a:lnTo>
                    <a:cubicBezTo>
                      <a:pt x="664" y="633"/>
                      <a:pt x="675" y="664"/>
                      <a:pt x="695" y="685"/>
                    </a:cubicBezTo>
                    <a:cubicBezTo>
                      <a:pt x="705" y="706"/>
                      <a:pt x="716" y="706"/>
                      <a:pt x="726" y="716"/>
                    </a:cubicBezTo>
                    <a:lnTo>
                      <a:pt x="758" y="716"/>
                    </a:lnTo>
                    <a:cubicBezTo>
                      <a:pt x="788" y="706"/>
                      <a:pt x="799" y="674"/>
                      <a:pt x="788" y="653"/>
                    </a:cubicBezTo>
                    <a:cubicBezTo>
                      <a:pt x="747" y="581"/>
                      <a:pt x="705" y="508"/>
                      <a:pt x="654" y="446"/>
                    </a:cubicBezTo>
                    <a:cubicBezTo>
                      <a:pt x="602" y="384"/>
                      <a:pt x="550" y="321"/>
                      <a:pt x="488" y="270"/>
                    </a:cubicBezTo>
                    <a:cubicBezTo>
                      <a:pt x="426" y="218"/>
                      <a:pt x="353" y="166"/>
                      <a:pt x="281" y="125"/>
                    </a:cubicBezTo>
                    <a:cubicBezTo>
                      <a:pt x="208" y="72"/>
                      <a:pt x="135" y="42"/>
                      <a:pt x="52" y="1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8C5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61"/>
              <p:cNvSpPr/>
              <p:nvPr/>
            </p:nvSpPr>
            <p:spPr>
              <a:xfrm>
                <a:off x="9459181" y="3911264"/>
                <a:ext cx="45186" cy="3330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597" extrusionOk="0">
                    <a:moveTo>
                      <a:pt x="31" y="0"/>
                    </a:moveTo>
                    <a:cubicBezTo>
                      <a:pt x="11" y="0"/>
                      <a:pt x="1" y="21"/>
                      <a:pt x="1" y="32"/>
                    </a:cubicBezTo>
                    <a:cubicBezTo>
                      <a:pt x="1" y="52"/>
                      <a:pt x="11" y="62"/>
                      <a:pt x="31" y="73"/>
                    </a:cubicBezTo>
                    <a:cubicBezTo>
                      <a:pt x="52" y="73"/>
                      <a:pt x="73" y="73"/>
                      <a:pt x="84" y="83"/>
                    </a:cubicBezTo>
                    <a:cubicBezTo>
                      <a:pt x="104" y="83"/>
                      <a:pt x="135" y="94"/>
                      <a:pt x="156" y="104"/>
                    </a:cubicBezTo>
                    <a:cubicBezTo>
                      <a:pt x="187" y="115"/>
                      <a:pt x="218" y="125"/>
                      <a:pt x="239" y="135"/>
                    </a:cubicBezTo>
                    <a:cubicBezTo>
                      <a:pt x="280" y="156"/>
                      <a:pt x="322" y="187"/>
                      <a:pt x="363" y="208"/>
                    </a:cubicBezTo>
                    <a:cubicBezTo>
                      <a:pt x="405" y="239"/>
                      <a:pt x="436" y="270"/>
                      <a:pt x="467" y="301"/>
                    </a:cubicBezTo>
                    <a:lnTo>
                      <a:pt x="467" y="291"/>
                    </a:lnTo>
                    <a:cubicBezTo>
                      <a:pt x="561" y="384"/>
                      <a:pt x="644" y="477"/>
                      <a:pt x="716" y="581"/>
                    </a:cubicBezTo>
                    <a:cubicBezTo>
                      <a:pt x="726" y="591"/>
                      <a:pt x="739" y="597"/>
                      <a:pt x="752" y="597"/>
                    </a:cubicBezTo>
                    <a:cubicBezTo>
                      <a:pt x="765" y="597"/>
                      <a:pt x="779" y="591"/>
                      <a:pt x="789" y="581"/>
                    </a:cubicBezTo>
                    <a:cubicBezTo>
                      <a:pt x="810" y="571"/>
                      <a:pt x="810" y="540"/>
                      <a:pt x="799" y="519"/>
                    </a:cubicBezTo>
                    <a:cubicBezTo>
                      <a:pt x="737" y="457"/>
                      <a:pt x="685" y="394"/>
                      <a:pt x="633" y="343"/>
                    </a:cubicBezTo>
                    <a:cubicBezTo>
                      <a:pt x="571" y="281"/>
                      <a:pt x="519" y="228"/>
                      <a:pt x="457" y="187"/>
                    </a:cubicBezTo>
                    <a:cubicBezTo>
                      <a:pt x="395" y="135"/>
                      <a:pt x="322" y="104"/>
                      <a:pt x="259" y="62"/>
                    </a:cubicBezTo>
                    <a:cubicBezTo>
                      <a:pt x="187" y="32"/>
                      <a:pt x="114" y="11"/>
                      <a:pt x="31" y="0"/>
                    </a:cubicBezTo>
                    <a:close/>
                  </a:path>
                </a:pathLst>
              </a:custGeom>
              <a:solidFill>
                <a:srgbClr val="8C5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61"/>
              <p:cNvSpPr/>
              <p:nvPr/>
            </p:nvSpPr>
            <p:spPr>
              <a:xfrm>
                <a:off x="9475916" y="3891014"/>
                <a:ext cx="54502" cy="39663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11" extrusionOk="0">
                    <a:moveTo>
                      <a:pt x="42" y="0"/>
                    </a:moveTo>
                    <a:cubicBezTo>
                      <a:pt x="22" y="0"/>
                      <a:pt x="12" y="10"/>
                      <a:pt x="12" y="21"/>
                    </a:cubicBezTo>
                    <a:cubicBezTo>
                      <a:pt x="1" y="42"/>
                      <a:pt x="12" y="63"/>
                      <a:pt x="33" y="63"/>
                    </a:cubicBezTo>
                    <a:cubicBezTo>
                      <a:pt x="115" y="93"/>
                      <a:pt x="198" y="125"/>
                      <a:pt x="281" y="166"/>
                    </a:cubicBezTo>
                    <a:lnTo>
                      <a:pt x="271" y="166"/>
                    </a:lnTo>
                    <a:cubicBezTo>
                      <a:pt x="333" y="197"/>
                      <a:pt x="395" y="229"/>
                      <a:pt x="447" y="270"/>
                    </a:cubicBezTo>
                    <a:cubicBezTo>
                      <a:pt x="510" y="312"/>
                      <a:pt x="572" y="363"/>
                      <a:pt x="623" y="415"/>
                    </a:cubicBezTo>
                    <a:lnTo>
                      <a:pt x="623" y="405"/>
                    </a:lnTo>
                    <a:cubicBezTo>
                      <a:pt x="717" y="498"/>
                      <a:pt x="800" y="591"/>
                      <a:pt x="872" y="695"/>
                    </a:cubicBezTo>
                    <a:cubicBezTo>
                      <a:pt x="878" y="705"/>
                      <a:pt x="891" y="711"/>
                      <a:pt x="906" y="711"/>
                    </a:cubicBezTo>
                    <a:cubicBezTo>
                      <a:pt x="922" y="711"/>
                      <a:pt x="940" y="705"/>
                      <a:pt x="955" y="695"/>
                    </a:cubicBezTo>
                    <a:cubicBezTo>
                      <a:pt x="976" y="674"/>
                      <a:pt x="976" y="644"/>
                      <a:pt x="955" y="612"/>
                    </a:cubicBezTo>
                    <a:cubicBezTo>
                      <a:pt x="904" y="550"/>
                      <a:pt x="842" y="478"/>
                      <a:pt x="779" y="415"/>
                    </a:cubicBezTo>
                    <a:cubicBezTo>
                      <a:pt x="706" y="353"/>
                      <a:pt x="634" y="291"/>
                      <a:pt x="551" y="239"/>
                    </a:cubicBezTo>
                    <a:cubicBezTo>
                      <a:pt x="478" y="187"/>
                      <a:pt x="406" y="146"/>
                      <a:pt x="323" y="104"/>
                    </a:cubicBezTo>
                    <a:cubicBezTo>
                      <a:pt x="240" y="63"/>
                      <a:pt x="146" y="31"/>
                      <a:pt x="53" y="0"/>
                    </a:cubicBezTo>
                    <a:close/>
                  </a:path>
                </a:pathLst>
              </a:custGeom>
              <a:solidFill>
                <a:srgbClr val="8C5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61"/>
              <p:cNvSpPr/>
              <p:nvPr/>
            </p:nvSpPr>
            <p:spPr>
              <a:xfrm>
                <a:off x="9682547" y="3874222"/>
                <a:ext cx="44572" cy="3045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46" extrusionOk="0">
                    <a:moveTo>
                      <a:pt x="42" y="0"/>
                    </a:moveTo>
                    <a:cubicBezTo>
                      <a:pt x="21" y="0"/>
                      <a:pt x="11" y="11"/>
                      <a:pt x="1" y="21"/>
                    </a:cubicBezTo>
                    <a:cubicBezTo>
                      <a:pt x="1" y="42"/>
                      <a:pt x="11" y="73"/>
                      <a:pt x="31" y="73"/>
                    </a:cubicBezTo>
                    <a:cubicBezTo>
                      <a:pt x="63" y="83"/>
                      <a:pt x="94" y="104"/>
                      <a:pt x="125" y="115"/>
                    </a:cubicBezTo>
                    <a:cubicBezTo>
                      <a:pt x="167" y="125"/>
                      <a:pt x="208" y="145"/>
                      <a:pt x="239" y="166"/>
                    </a:cubicBezTo>
                    <a:cubicBezTo>
                      <a:pt x="291" y="187"/>
                      <a:pt x="342" y="218"/>
                      <a:pt x="395" y="249"/>
                    </a:cubicBezTo>
                    <a:cubicBezTo>
                      <a:pt x="446" y="291"/>
                      <a:pt x="488" y="332"/>
                      <a:pt x="540" y="374"/>
                    </a:cubicBezTo>
                    <a:cubicBezTo>
                      <a:pt x="591" y="415"/>
                      <a:pt x="633" y="467"/>
                      <a:pt x="685" y="530"/>
                    </a:cubicBezTo>
                    <a:cubicBezTo>
                      <a:pt x="696" y="540"/>
                      <a:pt x="711" y="545"/>
                      <a:pt x="727" y="545"/>
                    </a:cubicBezTo>
                    <a:cubicBezTo>
                      <a:pt x="742" y="545"/>
                      <a:pt x="758" y="540"/>
                      <a:pt x="768" y="530"/>
                    </a:cubicBezTo>
                    <a:cubicBezTo>
                      <a:pt x="789" y="509"/>
                      <a:pt x="799" y="477"/>
                      <a:pt x="778" y="447"/>
                    </a:cubicBezTo>
                    <a:cubicBezTo>
                      <a:pt x="685" y="343"/>
                      <a:pt x="571" y="249"/>
                      <a:pt x="446" y="177"/>
                    </a:cubicBezTo>
                    <a:cubicBezTo>
                      <a:pt x="322" y="94"/>
                      <a:pt x="187" y="42"/>
                      <a:pt x="52" y="0"/>
                    </a:cubicBezTo>
                    <a:close/>
                  </a:path>
                </a:pathLst>
              </a:custGeom>
              <a:solidFill>
                <a:srgbClr val="7E5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61"/>
              <p:cNvSpPr/>
              <p:nvPr/>
            </p:nvSpPr>
            <p:spPr>
              <a:xfrm>
                <a:off x="9695266" y="3857989"/>
                <a:ext cx="41727" cy="27558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94" extrusionOk="0">
                    <a:moveTo>
                      <a:pt x="31" y="1"/>
                    </a:moveTo>
                    <a:cubicBezTo>
                      <a:pt x="11" y="1"/>
                      <a:pt x="1" y="22"/>
                      <a:pt x="1" y="32"/>
                    </a:cubicBezTo>
                    <a:cubicBezTo>
                      <a:pt x="1" y="42"/>
                      <a:pt x="1" y="53"/>
                      <a:pt x="11" y="63"/>
                    </a:cubicBezTo>
                    <a:cubicBezTo>
                      <a:pt x="11" y="63"/>
                      <a:pt x="22" y="74"/>
                      <a:pt x="31" y="74"/>
                    </a:cubicBezTo>
                    <a:lnTo>
                      <a:pt x="42" y="74"/>
                    </a:lnTo>
                    <a:cubicBezTo>
                      <a:pt x="84" y="84"/>
                      <a:pt x="125" y="95"/>
                      <a:pt x="156" y="105"/>
                    </a:cubicBezTo>
                    <a:cubicBezTo>
                      <a:pt x="197" y="115"/>
                      <a:pt x="239" y="136"/>
                      <a:pt x="280" y="157"/>
                    </a:cubicBezTo>
                    <a:cubicBezTo>
                      <a:pt x="322" y="178"/>
                      <a:pt x="363" y="208"/>
                      <a:pt x="405" y="229"/>
                    </a:cubicBezTo>
                    <a:cubicBezTo>
                      <a:pt x="446" y="261"/>
                      <a:pt x="478" y="291"/>
                      <a:pt x="519" y="323"/>
                    </a:cubicBezTo>
                    <a:cubicBezTo>
                      <a:pt x="571" y="374"/>
                      <a:pt x="612" y="416"/>
                      <a:pt x="654" y="478"/>
                    </a:cubicBezTo>
                    <a:cubicBezTo>
                      <a:pt x="664" y="488"/>
                      <a:pt x="677" y="494"/>
                      <a:pt x="690" y="494"/>
                    </a:cubicBezTo>
                    <a:cubicBezTo>
                      <a:pt x="703" y="494"/>
                      <a:pt x="717" y="488"/>
                      <a:pt x="727" y="478"/>
                    </a:cubicBezTo>
                    <a:cubicBezTo>
                      <a:pt x="748" y="457"/>
                      <a:pt x="748" y="427"/>
                      <a:pt x="737" y="406"/>
                    </a:cubicBezTo>
                    <a:cubicBezTo>
                      <a:pt x="685" y="364"/>
                      <a:pt x="644" y="312"/>
                      <a:pt x="592" y="270"/>
                    </a:cubicBezTo>
                    <a:cubicBezTo>
                      <a:pt x="540" y="219"/>
                      <a:pt x="478" y="178"/>
                      <a:pt x="416" y="146"/>
                    </a:cubicBezTo>
                    <a:cubicBezTo>
                      <a:pt x="291" y="74"/>
                      <a:pt x="167" y="32"/>
                      <a:pt x="31" y="1"/>
                    </a:cubicBezTo>
                    <a:close/>
                  </a:path>
                </a:pathLst>
              </a:custGeom>
              <a:solidFill>
                <a:srgbClr val="7E5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61"/>
              <p:cNvSpPr/>
              <p:nvPr/>
            </p:nvSpPr>
            <p:spPr>
              <a:xfrm>
                <a:off x="10271030" y="3850513"/>
                <a:ext cx="50987" cy="35033"/>
              </a:xfrm>
              <a:custGeom>
                <a:avLst/>
                <a:gdLst/>
                <a:ahLst/>
                <a:cxnLst/>
                <a:rect l="l" t="t" r="r" b="b"/>
                <a:pathLst>
                  <a:path w="914" h="628" extrusionOk="0">
                    <a:moveTo>
                      <a:pt x="42" y="0"/>
                    </a:moveTo>
                    <a:cubicBezTo>
                      <a:pt x="21" y="0"/>
                      <a:pt x="11" y="10"/>
                      <a:pt x="1" y="21"/>
                    </a:cubicBezTo>
                    <a:cubicBezTo>
                      <a:pt x="1" y="42"/>
                      <a:pt x="11" y="63"/>
                      <a:pt x="21" y="63"/>
                    </a:cubicBezTo>
                    <a:cubicBezTo>
                      <a:pt x="63" y="83"/>
                      <a:pt x="104" y="93"/>
                      <a:pt x="146" y="104"/>
                    </a:cubicBezTo>
                    <a:cubicBezTo>
                      <a:pt x="187" y="125"/>
                      <a:pt x="229" y="135"/>
                      <a:pt x="260" y="156"/>
                    </a:cubicBezTo>
                    <a:lnTo>
                      <a:pt x="249" y="156"/>
                    </a:lnTo>
                    <a:cubicBezTo>
                      <a:pt x="312" y="187"/>
                      <a:pt x="374" y="229"/>
                      <a:pt x="436" y="259"/>
                    </a:cubicBezTo>
                    <a:cubicBezTo>
                      <a:pt x="495" y="309"/>
                      <a:pt x="545" y="348"/>
                      <a:pt x="602" y="396"/>
                    </a:cubicBezTo>
                    <a:lnTo>
                      <a:pt x="602" y="396"/>
                    </a:lnTo>
                    <a:cubicBezTo>
                      <a:pt x="602" y="395"/>
                      <a:pt x="602" y="395"/>
                      <a:pt x="602" y="395"/>
                    </a:cubicBezTo>
                    <a:lnTo>
                      <a:pt x="602" y="395"/>
                    </a:lnTo>
                    <a:cubicBezTo>
                      <a:pt x="604" y="397"/>
                      <a:pt x="606" y="399"/>
                      <a:pt x="609" y="401"/>
                    </a:cubicBezTo>
                    <a:lnTo>
                      <a:pt x="609" y="401"/>
                    </a:lnTo>
                    <a:cubicBezTo>
                      <a:pt x="606" y="399"/>
                      <a:pt x="604" y="397"/>
                      <a:pt x="602" y="396"/>
                    </a:cubicBezTo>
                    <a:lnTo>
                      <a:pt x="602" y="396"/>
                    </a:lnTo>
                    <a:cubicBezTo>
                      <a:pt x="602" y="404"/>
                      <a:pt x="603" y="404"/>
                      <a:pt x="612" y="404"/>
                    </a:cubicBezTo>
                    <a:lnTo>
                      <a:pt x="612" y="404"/>
                    </a:lnTo>
                    <a:cubicBezTo>
                      <a:pt x="611" y="403"/>
                      <a:pt x="610" y="402"/>
                      <a:pt x="609" y="401"/>
                    </a:cubicBezTo>
                    <a:lnTo>
                      <a:pt x="609" y="401"/>
                    </a:lnTo>
                    <a:cubicBezTo>
                      <a:pt x="610" y="402"/>
                      <a:pt x="611" y="403"/>
                      <a:pt x="613" y="404"/>
                    </a:cubicBezTo>
                    <a:cubicBezTo>
                      <a:pt x="613" y="404"/>
                      <a:pt x="612" y="404"/>
                      <a:pt x="612" y="404"/>
                    </a:cubicBezTo>
                    <a:lnTo>
                      <a:pt x="612" y="404"/>
                    </a:lnTo>
                    <a:cubicBezTo>
                      <a:pt x="682" y="473"/>
                      <a:pt x="750" y="543"/>
                      <a:pt x="810" y="612"/>
                    </a:cubicBezTo>
                    <a:cubicBezTo>
                      <a:pt x="820" y="622"/>
                      <a:pt x="833" y="628"/>
                      <a:pt x="846" y="628"/>
                    </a:cubicBezTo>
                    <a:cubicBezTo>
                      <a:pt x="859" y="628"/>
                      <a:pt x="872" y="622"/>
                      <a:pt x="883" y="612"/>
                    </a:cubicBezTo>
                    <a:cubicBezTo>
                      <a:pt x="903" y="602"/>
                      <a:pt x="913" y="561"/>
                      <a:pt x="893" y="540"/>
                    </a:cubicBezTo>
                    <a:cubicBezTo>
                      <a:pt x="789" y="415"/>
                      <a:pt x="664" y="301"/>
                      <a:pt x="519" y="208"/>
                    </a:cubicBezTo>
                    <a:cubicBezTo>
                      <a:pt x="374" y="114"/>
                      <a:pt x="219" y="52"/>
                      <a:pt x="53" y="0"/>
                    </a:cubicBezTo>
                    <a:close/>
                  </a:path>
                </a:pathLst>
              </a:custGeom>
              <a:solidFill>
                <a:srgbClr val="7E5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61"/>
              <p:cNvSpPr/>
              <p:nvPr/>
            </p:nvSpPr>
            <p:spPr>
              <a:xfrm>
                <a:off x="10289551" y="3828534"/>
                <a:ext cx="58518" cy="43066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772" extrusionOk="0">
                    <a:moveTo>
                      <a:pt x="42" y="0"/>
                    </a:moveTo>
                    <a:cubicBezTo>
                      <a:pt x="32" y="0"/>
                      <a:pt x="11" y="10"/>
                      <a:pt x="11" y="21"/>
                    </a:cubicBezTo>
                    <a:cubicBezTo>
                      <a:pt x="0" y="42"/>
                      <a:pt x="11" y="62"/>
                      <a:pt x="32" y="62"/>
                    </a:cubicBezTo>
                    <a:cubicBezTo>
                      <a:pt x="104" y="83"/>
                      <a:pt x="166" y="114"/>
                      <a:pt x="239" y="145"/>
                    </a:cubicBezTo>
                    <a:cubicBezTo>
                      <a:pt x="395" y="228"/>
                      <a:pt x="530" y="321"/>
                      <a:pt x="654" y="436"/>
                    </a:cubicBezTo>
                    <a:cubicBezTo>
                      <a:pt x="758" y="529"/>
                      <a:pt x="851" y="633"/>
                      <a:pt x="934" y="747"/>
                    </a:cubicBezTo>
                    <a:cubicBezTo>
                      <a:pt x="945" y="764"/>
                      <a:pt x="963" y="772"/>
                      <a:pt x="980" y="772"/>
                    </a:cubicBezTo>
                    <a:cubicBezTo>
                      <a:pt x="994" y="772"/>
                      <a:pt x="1008" y="766"/>
                      <a:pt x="1017" y="757"/>
                    </a:cubicBezTo>
                    <a:cubicBezTo>
                      <a:pt x="1049" y="736"/>
                      <a:pt x="1049" y="695"/>
                      <a:pt x="1028" y="664"/>
                    </a:cubicBezTo>
                    <a:cubicBezTo>
                      <a:pt x="966" y="591"/>
                      <a:pt x="903" y="519"/>
                      <a:pt x="830" y="446"/>
                    </a:cubicBezTo>
                    <a:cubicBezTo>
                      <a:pt x="758" y="384"/>
                      <a:pt x="675" y="311"/>
                      <a:pt x="592" y="259"/>
                    </a:cubicBezTo>
                    <a:cubicBezTo>
                      <a:pt x="426" y="145"/>
                      <a:pt x="239" y="62"/>
                      <a:pt x="53" y="0"/>
                    </a:cubicBezTo>
                    <a:close/>
                  </a:path>
                </a:pathLst>
              </a:custGeom>
              <a:solidFill>
                <a:srgbClr val="7E5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61"/>
              <p:cNvSpPr/>
              <p:nvPr/>
            </p:nvSpPr>
            <p:spPr>
              <a:xfrm>
                <a:off x="10983971" y="1594265"/>
                <a:ext cx="48645" cy="46357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31" extrusionOk="0">
                    <a:moveTo>
                      <a:pt x="685" y="0"/>
                    </a:moveTo>
                    <a:cubicBezTo>
                      <a:pt x="633" y="0"/>
                      <a:pt x="581" y="21"/>
                      <a:pt x="550" y="32"/>
                    </a:cubicBezTo>
                    <a:cubicBezTo>
                      <a:pt x="519" y="53"/>
                      <a:pt x="498" y="73"/>
                      <a:pt x="467" y="94"/>
                    </a:cubicBezTo>
                    <a:cubicBezTo>
                      <a:pt x="415" y="125"/>
                      <a:pt x="384" y="166"/>
                      <a:pt x="353" y="187"/>
                    </a:cubicBezTo>
                    <a:cubicBezTo>
                      <a:pt x="291" y="260"/>
                      <a:pt x="228" y="322"/>
                      <a:pt x="166" y="405"/>
                    </a:cubicBezTo>
                    <a:cubicBezTo>
                      <a:pt x="125" y="468"/>
                      <a:pt x="83" y="530"/>
                      <a:pt x="62" y="613"/>
                    </a:cubicBezTo>
                    <a:cubicBezTo>
                      <a:pt x="52" y="623"/>
                      <a:pt x="52" y="634"/>
                      <a:pt x="52" y="644"/>
                    </a:cubicBezTo>
                    <a:cubicBezTo>
                      <a:pt x="21" y="654"/>
                      <a:pt x="0" y="685"/>
                      <a:pt x="0" y="726"/>
                    </a:cubicBezTo>
                    <a:cubicBezTo>
                      <a:pt x="0" y="779"/>
                      <a:pt x="42" y="820"/>
                      <a:pt x="104" y="830"/>
                    </a:cubicBezTo>
                    <a:lnTo>
                      <a:pt x="145" y="830"/>
                    </a:lnTo>
                    <a:cubicBezTo>
                      <a:pt x="239" y="830"/>
                      <a:pt x="332" y="809"/>
                      <a:pt x="436" y="768"/>
                    </a:cubicBezTo>
                    <a:cubicBezTo>
                      <a:pt x="550" y="726"/>
                      <a:pt x="654" y="664"/>
                      <a:pt x="726" y="581"/>
                    </a:cubicBezTo>
                    <a:cubicBezTo>
                      <a:pt x="809" y="488"/>
                      <a:pt x="862" y="385"/>
                      <a:pt x="871" y="270"/>
                    </a:cubicBezTo>
                    <a:cubicBezTo>
                      <a:pt x="871" y="239"/>
                      <a:pt x="871" y="219"/>
                      <a:pt x="862" y="187"/>
                    </a:cubicBezTo>
                    <a:cubicBezTo>
                      <a:pt x="862" y="166"/>
                      <a:pt x="862" y="146"/>
                      <a:pt x="851" y="125"/>
                    </a:cubicBezTo>
                    <a:cubicBezTo>
                      <a:pt x="830" y="83"/>
                      <a:pt x="809" y="53"/>
                      <a:pt x="779" y="21"/>
                    </a:cubicBezTo>
                    <a:cubicBezTo>
                      <a:pt x="747" y="11"/>
                      <a:pt x="716" y="0"/>
                      <a:pt x="685" y="0"/>
                    </a:cubicBezTo>
                    <a:close/>
                  </a:path>
                </a:pathLst>
              </a:custGeom>
              <a:solidFill>
                <a:srgbClr val="FB7A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61"/>
              <p:cNvSpPr/>
              <p:nvPr/>
            </p:nvSpPr>
            <p:spPr>
              <a:xfrm>
                <a:off x="10951560" y="1567655"/>
                <a:ext cx="83956" cy="75254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349" extrusionOk="0">
                    <a:moveTo>
                      <a:pt x="1369" y="540"/>
                    </a:moveTo>
                    <a:lnTo>
                      <a:pt x="1360" y="560"/>
                    </a:lnTo>
                    <a:lnTo>
                      <a:pt x="1360" y="675"/>
                    </a:lnTo>
                    <a:cubicBezTo>
                      <a:pt x="1349" y="737"/>
                      <a:pt x="1328" y="799"/>
                      <a:pt x="1307" y="862"/>
                    </a:cubicBezTo>
                    <a:cubicBezTo>
                      <a:pt x="1277" y="913"/>
                      <a:pt x="1256" y="965"/>
                      <a:pt x="1224" y="996"/>
                    </a:cubicBezTo>
                    <a:cubicBezTo>
                      <a:pt x="1194" y="1038"/>
                      <a:pt x="1162" y="1069"/>
                      <a:pt x="1121" y="1100"/>
                    </a:cubicBezTo>
                    <a:cubicBezTo>
                      <a:pt x="1090" y="1131"/>
                      <a:pt x="1048" y="1152"/>
                      <a:pt x="1007" y="1173"/>
                    </a:cubicBezTo>
                    <a:cubicBezTo>
                      <a:pt x="965" y="1183"/>
                      <a:pt x="924" y="1203"/>
                      <a:pt x="872" y="1203"/>
                    </a:cubicBezTo>
                    <a:cubicBezTo>
                      <a:pt x="841" y="1214"/>
                      <a:pt x="820" y="1214"/>
                      <a:pt x="789" y="1214"/>
                    </a:cubicBezTo>
                    <a:cubicBezTo>
                      <a:pt x="768" y="1214"/>
                      <a:pt x="747" y="1214"/>
                      <a:pt x="726" y="1203"/>
                    </a:cubicBezTo>
                    <a:lnTo>
                      <a:pt x="726" y="1194"/>
                    </a:lnTo>
                    <a:lnTo>
                      <a:pt x="726" y="1162"/>
                    </a:lnTo>
                    <a:cubicBezTo>
                      <a:pt x="726" y="1131"/>
                      <a:pt x="726" y="1100"/>
                      <a:pt x="737" y="1079"/>
                    </a:cubicBezTo>
                    <a:cubicBezTo>
                      <a:pt x="747" y="1038"/>
                      <a:pt x="768" y="996"/>
                      <a:pt x="789" y="955"/>
                    </a:cubicBezTo>
                    <a:cubicBezTo>
                      <a:pt x="830" y="903"/>
                      <a:pt x="872" y="841"/>
                      <a:pt x="924" y="799"/>
                    </a:cubicBezTo>
                    <a:cubicBezTo>
                      <a:pt x="1007" y="726"/>
                      <a:pt x="1090" y="664"/>
                      <a:pt x="1173" y="613"/>
                    </a:cubicBezTo>
                    <a:cubicBezTo>
                      <a:pt x="1245" y="581"/>
                      <a:pt x="1307" y="550"/>
                      <a:pt x="1369" y="540"/>
                    </a:cubicBezTo>
                    <a:close/>
                    <a:moveTo>
                      <a:pt x="1349" y="0"/>
                    </a:moveTo>
                    <a:cubicBezTo>
                      <a:pt x="1121" y="166"/>
                      <a:pt x="924" y="301"/>
                      <a:pt x="726" y="415"/>
                    </a:cubicBezTo>
                    <a:cubicBezTo>
                      <a:pt x="477" y="571"/>
                      <a:pt x="239" y="696"/>
                      <a:pt x="0" y="789"/>
                    </a:cubicBezTo>
                    <a:cubicBezTo>
                      <a:pt x="21" y="841"/>
                      <a:pt x="42" y="882"/>
                      <a:pt x="62" y="934"/>
                    </a:cubicBezTo>
                    <a:cubicBezTo>
                      <a:pt x="83" y="975"/>
                      <a:pt x="115" y="1007"/>
                      <a:pt x="156" y="1058"/>
                    </a:cubicBezTo>
                    <a:cubicBezTo>
                      <a:pt x="218" y="1131"/>
                      <a:pt x="301" y="1203"/>
                      <a:pt x="405" y="1256"/>
                    </a:cubicBezTo>
                    <a:cubicBezTo>
                      <a:pt x="530" y="1318"/>
                      <a:pt x="654" y="1349"/>
                      <a:pt x="789" y="1349"/>
                    </a:cubicBezTo>
                    <a:cubicBezTo>
                      <a:pt x="862" y="1349"/>
                      <a:pt x="934" y="1339"/>
                      <a:pt x="1007" y="1318"/>
                    </a:cubicBezTo>
                    <a:cubicBezTo>
                      <a:pt x="1100" y="1286"/>
                      <a:pt x="1183" y="1235"/>
                      <a:pt x="1266" y="1162"/>
                    </a:cubicBezTo>
                    <a:cubicBezTo>
                      <a:pt x="1297" y="1131"/>
                      <a:pt x="1339" y="1090"/>
                      <a:pt x="1369" y="1038"/>
                    </a:cubicBezTo>
                    <a:cubicBezTo>
                      <a:pt x="1401" y="986"/>
                      <a:pt x="1432" y="913"/>
                      <a:pt x="1463" y="830"/>
                    </a:cubicBezTo>
                    <a:cubicBezTo>
                      <a:pt x="1484" y="779"/>
                      <a:pt x="1494" y="716"/>
                      <a:pt x="1505" y="633"/>
                    </a:cubicBezTo>
                    <a:cubicBezTo>
                      <a:pt x="1505" y="560"/>
                      <a:pt x="1505" y="488"/>
                      <a:pt x="1494" y="405"/>
                    </a:cubicBezTo>
                    <a:cubicBezTo>
                      <a:pt x="1473" y="270"/>
                      <a:pt x="1422" y="135"/>
                      <a:pt x="1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61"/>
              <p:cNvSpPr/>
              <p:nvPr/>
            </p:nvSpPr>
            <p:spPr>
              <a:xfrm>
                <a:off x="11019283" y="1459989"/>
                <a:ext cx="39384" cy="5678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018" extrusionOk="0">
                    <a:moveTo>
                      <a:pt x="238" y="1"/>
                    </a:moveTo>
                    <a:cubicBezTo>
                      <a:pt x="208" y="1"/>
                      <a:pt x="187" y="1"/>
                      <a:pt x="166" y="12"/>
                    </a:cubicBezTo>
                    <a:cubicBezTo>
                      <a:pt x="93" y="42"/>
                      <a:pt x="42" y="125"/>
                      <a:pt x="21" y="240"/>
                    </a:cubicBezTo>
                    <a:cubicBezTo>
                      <a:pt x="0" y="354"/>
                      <a:pt x="21" y="489"/>
                      <a:pt x="63" y="623"/>
                    </a:cubicBezTo>
                    <a:cubicBezTo>
                      <a:pt x="155" y="851"/>
                      <a:pt x="321" y="1017"/>
                      <a:pt x="477" y="1017"/>
                    </a:cubicBezTo>
                    <a:cubicBezTo>
                      <a:pt x="498" y="1017"/>
                      <a:pt x="519" y="1017"/>
                      <a:pt x="540" y="1007"/>
                    </a:cubicBezTo>
                    <a:cubicBezTo>
                      <a:pt x="623" y="987"/>
                      <a:pt x="674" y="904"/>
                      <a:pt x="695" y="789"/>
                    </a:cubicBezTo>
                    <a:cubicBezTo>
                      <a:pt x="706" y="675"/>
                      <a:pt x="695" y="540"/>
                      <a:pt x="643" y="406"/>
                    </a:cubicBezTo>
                    <a:cubicBezTo>
                      <a:pt x="560" y="167"/>
                      <a:pt x="384" y="1"/>
                      <a:pt x="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61"/>
              <p:cNvSpPr/>
              <p:nvPr/>
            </p:nvSpPr>
            <p:spPr>
              <a:xfrm>
                <a:off x="10806852" y="1543946"/>
                <a:ext cx="39440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955" extrusionOk="0">
                    <a:moveTo>
                      <a:pt x="261" y="0"/>
                    </a:moveTo>
                    <a:cubicBezTo>
                      <a:pt x="240" y="0"/>
                      <a:pt x="219" y="0"/>
                      <a:pt x="198" y="10"/>
                    </a:cubicBezTo>
                    <a:cubicBezTo>
                      <a:pt x="53" y="63"/>
                      <a:pt x="1" y="321"/>
                      <a:pt x="105" y="570"/>
                    </a:cubicBezTo>
                    <a:cubicBezTo>
                      <a:pt x="188" y="789"/>
                      <a:pt x="344" y="955"/>
                      <a:pt x="489" y="955"/>
                    </a:cubicBezTo>
                    <a:cubicBezTo>
                      <a:pt x="510" y="955"/>
                      <a:pt x="530" y="944"/>
                      <a:pt x="551" y="934"/>
                    </a:cubicBezTo>
                    <a:cubicBezTo>
                      <a:pt x="593" y="923"/>
                      <a:pt x="634" y="882"/>
                      <a:pt x="655" y="830"/>
                    </a:cubicBezTo>
                    <a:cubicBezTo>
                      <a:pt x="706" y="716"/>
                      <a:pt x="706" y="540"/>
                      <a:pt x="644" y="374"/>
                    </a:cubicBezTo>
                    <a:cubicBezTo>
                      <a:pt x="561" y="156"/>
                      <a:pt x="395" y="0"/>
                      <a:pt x="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61"/>
              <p:cNvSpPr/>
              <p:nvPr/>
            </p:nvSpPr>
            <p:spPr>
              <a:xfrm>
                <a:off x="10896611" y="1484925"/>
                <a:ext cx="56120" cy="110008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72" extrusionOk="0">
                    <a:moveTo>
                      <a:pt x="280" y="0"/>
                    </a:moveTo>
                    <a:cubicBezTo>
                      <a:pt x="270" y="10"/>
                      <a:pt x="259" y="31"/>
                      <a:pt x="270" y="52"/>
                    </a:cubicBezTo>
                    <a:lnTo>
                      <a:pt x="280" y="83"/>
                    </a:lnTo>
                    <a:lnTo>
                      <a:pt x="291" y="93"/>
                    </a:lnTo>
                    <a:cubicBezTo>
                      <a:pt x="342" y="218"/>
                      <a:pt x="394" y="353"/>
                      <a:pt x="446" y="498"/>
                    </a:cubicBezTo>
                    <a:lnTo>
                      <a:pt x="508" y="716"/>
                    </a:lnTo>
                    <a:cubicBezTo>
                      <a:pt x="529" y="768"/>
                      <a:pt x="540" y="830"/>
                      <a:pt x="550" y="882"/>
                    </a:cubicBezTo>
                    <a:lnTo>
                      <a:pt x="508" y="882"/>
                    </a:lnTo>
                    <a:cubicBezTo>
                      <a:pt x="446" y="882"/>
                      <a:pt x="374" y="892"/>
                      <a:pt x="311" y="913"/>
                    </a:cubicBezTo>
                    <a:cubicBezTo>
                      <a:pt x="228" y="934"/>
                      <a:pt x="155" y="985"/>
                      <a:pt x="104" y="1038"/>
                    </a:cubicBezTo>
                    <a:cubicBezTo>
                      <a:pt x="62" y="1100"/>
                      <a:pt x="21" y="1172"/>
                      <a:pt x="10" y="1255"/>
                    </a:cubicBezTo>
                    <a:cubicBezTo>
                      <a:pt x="0" y="1328"/>
                      <a:pt x="0" y="1411"/>
                      <a:pt x="31" y="1494"/>
                    </a:cubicBezTo>
                    <a:cubicBezTo>
                      <a:pt x="31" y="1525"/>
                      <a:pt x="42" y="1566"/>
                      <a:pt x="72" y="1608"/>
                    </a:cubicBezTo>
                    <a:cubicBezTo>
                      <a:pt x="83" y="1649"/>
                      <a:pt x="104" y="1681"/>
                      <a:pt x="125" y="1711"/>
                    </a:cubicBezTo>
                    <a:cubicBezTo>
                      <a:pt x="176" y="1784"/>
                      <a:pt x="238" y="1847"/>
                      <a:pt x="311" y="1898"/>
                    </a:cubicBezTo>
                    <a:cubicBezTo>
                      <a:pt x="342" y="1909"/>
                      <a:pt x="384" y="1930"/>
                      <a:pt x="425" y="1950"/>
                    </a:cubicBezTo>
                    <a:cubicBezTo>
                      <a:pt x="467" y="1960"/>
                      <a:pt x="508" y="1971"/>
                      <a:pt x="570" y="1971"/>
                    </a:cubicBezTo>
                    <a:lnTo>
                      <a:pt x="591" y="1971"/>
                    </a:lnTo>
                    <a:cubicBezTo>
                      <a:pt x="633" y="1971"/>
                      <a:pt x="664" y="1971"/>
                      <a:pt x="706" y="1960"/>
                    </a:cubicBezTo>
                    <a:cubicBezTo>
                      <a:pt x="757" y="1950"/>
                      <a:pt x="809" y="1930"/>
                      <a:pt x="851" y="1909"/>
                    </a:cubicBezTo>
                    <a:cubicBezTo>
                      <a:pt x="892" y="1898"/>
                      <a:pt x="923" y="1877"/>
                      <a:pt x="964" y="1847"/>
                    </a:cubicBezTo>
                    <a:cubicBezTo>
                      <a:pt x="975" y="1836"/>
                      <a:pt x="996" y="1826"/>
                      <a:pt x="996" y="1805"/>
                    </a:cubicBezTo>
                    <a:cubicBezTo>
                      <a:pt x="1006" y="1784"/>
                      <a:pt x="1006" y="1764"/>
                      <a:pt x="996" y="1743"/>
                    </a:cubicBezTo>
                    <a:cubicBezTo>
                      <a:pt x="975" y="1722"/>
                      <a:pt x="955" y="1701"/>
                      <a:pt x="923" y="1701"/>
                    </a:cubicBezTo>
                    <a:cubicBezTo>
                      <a:pt x="913" y="1701"/>
                      <a:pt x="902" y="1711"/>
                      <a:pt x="892" y="1711"/>
                    </a:cubicBezTo>
                    <a:cubicBezTo>
                      <a:pt x="861" y="1732"/>
                      <a:pt x="830" y="1753"/>
                      <a:pt x="799" y="1764"/>
                    </a:cubicBezTo>
                    <a:cubicBezTo>
                      <a:pt x="747" y="1784"/>
                      <a:pt x="706" y="1794"/>
                      <a:pt x="664" y="1805"/>
                    </a:cubicBezTo>
                    <a:lnTo>
                      <a:pt x="560" y="1805"/>
                    </a:lnTo>
                    <a:cubicBezTo>
                      <a:pt x="529" y="1794"/>
                      <a:pt x="487" y="1784"/>
                      <a:pt x="457" y="1774"/>
                    </a:cubicBezTo>
                    <a:cubicBezTo>
                      <a:pt x="425" y="1764"/>
                      <a:pt x="394" y="1743"/>
                      <a:pt x="363" y="1722"/>
                    </a:cubicBezTo>
                    <a:lnTo>
                      <a:pt x="270" y="1628"/>
                    </a:lnTo>
                    <a:cubicBezTo>
                      <a:pt x="249" y="1587"/>
                      <a:pt x="218" y="1545"/>
                      <a:pt x="197" y="1504"/>
                    </a:cubicBezTo>
                    <a:lnTo>
                      <a:pt x="166" y="1379"/>
                    </a:lnTo>
                    <a:cubicBezTo>
                      <a:pt x="155" y="1338"/>
                      <a:pt x="155" y="1307"/>
                      <a:pt x="166" y="1266"/>
                    </a:cubicBezTo>
                    <a:cubicBezTo>
                      <a:pt x="166" y="1234"/>
                      <a:pt x="176" y="1214"/>
                      <a:pt x="187" y="1183"/>
                    </a:cubicBezTo>
                    <a:cubicBezTo>
                      <a:pt x="197" y="1162"/>
                      <a:pt x="208" y="1141"/>
                      <a:pt x="228" y="1121"/>
                    </a:cubicBezTo>
                    <a:cubicBezTo>
                      <a:pt x="238" y="1100"/>
                      <a:pt x="259" y="1089"/>
                      <a:pt x="270" y="1079"/>
                    </a:cubicBezTo>
                    <a:cubicBezTo>
                      <a:pt x="301" y="1058"/>
                      <a:pt x="321" y="1038"/>
                      <a:pt x="353" y="1027"/>
                    </a:cubicBezTo>
                    <a:cubicBezTo>
                      <a:pt x="394" y="1017"/>
                      <a:pt x="436" y="1006"/>
                      <a:pt x="487" y="996"/>
                    </a:cubicBezTo>
                    <a:cubicBezTo>
                      <a:pt x="529" y="996"/>
                      <a:pt x="570" y="985"/>
                      <a:pt x="612" y="985"/>
                    </a:cubicBezTo>
                    <a:cubicBezTo>
                      <a:pt x="633" y="985"/>
                      <a:pt x="643" y="975"/>
                      <a:pt x="653" y="965"/>
                    </a:cubicBezTo>
                    <a:cubicBezTo>
                      <a:pt x="664" y="955"/>
                      <a:pt x="664" y="934"/>
                      <a:pt x="664" y="923"/>
                    </a:cubicBezTo>
                    <a:cubicBezTo>
                      <a:pt x="643" y="882"/>
                      <a:pt x="633" y="840"/>
                      <a:pt x="623" y="799"/>
                    </a:cubicBezTo>
                    <a:cubicBezTo>
                      <a:pt x="612" y="757"/>
                      <a:pt x="602" y="726"/>
                      <a:pt x="591" y="695"/>
                    </a:cubicBezTo>
                    <a:cubicBezTo>
                      <a:pt x="560" y="612"/>
                      <a:pt x="540" y="540"/>
                      <a:pt x="508" y="457"/>
                    </a:cubicBezTo>
                    <a:cubicBezTo>
                      <a:pt x="457" y="321"/>
                      <a:pt x="404" y="176"/>
                      <a:pt x="332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B47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61"/>
              <p:cNvSpPr/>
              <p:nvPr/>
            </p:nvSpPr>
            <p:spPr>
              <a:xfrm>
                <a:off x="10760605" y="1461160"/>
                <a:ext cx="60192" cy="47529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852" extrusionOk="0">
                    <a:moveTo>
                      <a:pt x="944" y="1"/>
                    </a:moveTo>
                    <a:cubicBezTo>
                      <a:pt x="820" y="1"/>
                      <a:pt x="602" y="94"/>
                      <a:pt x="405" y="240"/>
                    </a:cubicBezTo>
                    <a:cubicBezTo>
                      <a:pt x="270" y="343"/>
                      <a:pt x="156" y="457"/>
                      <a:pt x="94" y="572"/>
                    </a:cubicBezTo>
                    <a:cubicBezTo>
                      <a:pt x="21" y="675"/>
                      <a:pt x="0" y="758"/>
                      <a:pt x="32" y="810"/>
                    </a:cubicBezTo>
                    <a:cubicBezTo>
                      <a:pt x="52" y="841"/>
                      <a:pt x="94" y="851"/>
                      <a:pt x="145" y="851"/>
                    </a:cubicBezTo>
                    <a:cubicBezTo>
                      <a:pt x="281" y="851"/>
                      <a:pt x="488" y="758"/>
                      <a:pt x="685" y="613"/>
                    </a:cubicBezTo>
                    <a:cubicBezTo>
                      <a:pt x="903" y="447"/>
                      <a:pt x="1058" y="250"/>
                      <a:pt x="1079" y="125"/>
                    </a:cubicBezTo>
                    <a:cubicBezTo>
                      <a:pt x="1079" y="94"/>
                      <a:pt x="1069" y="63"/>
                      <a:pt x="1058" y="42"/>
                    </a:cubicBezTo>
                    <a:cubicBezTo>
                      <a:pt x="1037" y="11"/>
                      <a:pt x="996" y="1"/>
                      <a:pt x="9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61"/>
              <p:cNvSpPr/>
              <p:nvPr/>
            </p:nvSpPr>
            <p:spPr>
              <a:xfrm>
                <a:off x="10968351" y="1388862"/>
                <a:ext cx="80442" cy="30124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540" extrusionOk="0">
                    <a:moveTo>
                      <a:pt x="934" y="0"/>
                    </a:moveTo>
                    <a:cubicBezTo>
                      <a:pt x="851" y="0"/>
                      <a:pt x="768" y="10"/>
                      <a:pt x="685" y="21"/>
                    </a:cubicBezTo>
                    <a:cubicBezTo>
                      <a:pt x="488" y="42"/>
                      <a:pt x="322" y="93"/>
                      <a:pt x="197" y="166"/>
                    </a:cubicBezTo>
                    <a:cubicBezTo>
                      <a:pt x="73" y="229"/>
                      <a:pt x="0" y="301"/>
                      <a:pt x="10" y="363"/>
                    </a:cubicBezTo>
                    <a:cubicBezTo>
                      <a:pt x="31" y="478"/>
                      <a:pt x="218" y="540"/>
                      <a:pt x="488" y="540"/>
                    </a:cubicBezTo>
                    <a:cubicBezTo>
                      <a:pt x="571" y="540"/>
                      <a:pt x="664" y="529"/>
                      <a:pt x="747" y="519"/>
                    </a:cubicBezTo>
                    <a:cubicBezTo>
                      <a:pt x="1142" y="467"/>
                      <a:pt x="1442" y="312"/>
                      <a:pt x="1421" y="176"/>
                    </a:cubicBezTo>
                    <a:cubicBezTo>
                      <a:pt x="1400" y="73"/>
                      <a:pt x="1214" y="0"/>
                      <a:pt x="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5" name="Google Shape;3215;p61"/>
          <p:cNvGrpSpPr/>
          <p:nvPr/>
        </p:nvGrpSpPr>
        <p:grpSpPr>
          <a:xfrm rot="-2261821">
            <a:off x="5801130" y="886613"/>
            <a:ext cx="269142" cy="205926"/>
            <a:chOff x="-1165325" y="1368300"/>
            <a:chExt cx="157550" cy="120525"/>
          </a:xfrm>
        </p:grpSpPr>
        <p:sp>
          <p:nvSpPr>
            <p:cNvPr id="3216" name="Google Shape;3216;p61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1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1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1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1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1" name="Google Shape;3221;p61"/>
          <p:cNvGrpSpPr/>
          <p:nvPr/>
        </p:nvGrpSpPr>
        <p:grpSpPr>
          <a:xfrm rot="3978331">
            <a:off x="8444699" y="2601039"/>
            <a:ext cx="269144" cy="205921"/>
            <a:chOff x="-1165325" y="1368300"/>
            <a:chExt cx="157550" cy="120525"/>
          </a:xfrm>
        </p:grpSpPr>
        <p:sp>
          <p:nvSpPr>
            <p:cNvPr id="3222" name="Google Shape;3222;p61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1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1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1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1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62"/>
          <p:cNvGrpSpPr/>
          <p:nvPr/>
        </p:nvGrpSpPr>
        <p:grpSpPr>
          <a:xfrm rot="10800000" flipH="1">
            <a:off x="3708774" y="1446641"/>
            <a:ext cx="1726446" cy="1399892"/>
            <a:chOff x="1230025" y="1063275"/>
            <a:chExt cx="217675" cy="176500"/>
          </a:xfrm>
        </p:grpSpPr>
        <p:sp>
          <p:nvSpPr>
            <p:cNvPr id="3232" name="Google Shape;3232;p62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62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62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5" name="Google Shape;3235;p62"/>
          <p:cNvGrpSpPr/>
          <p:nvPr/>
        </p:nvGrpSpPr>
        <p:grpSpPr>
          <a:xfrm rot="10800000">
            <a:off x="882911" y="1446641"/>
            <a:ext cx="1726446" cy="1399892"/>
            <a:chOff x="1230025" y="1063275"/>
            <a:chExt cx="217675" cy="176500"/>
          </a:xfrm>
        </p:grpSpPr>
        <p:sp>
          <p:nvSpPr>
            <p:cNvPr id="3236" name="Google Shape;3236;p62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62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62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9" name="Google Shape;3239;p62"/>
          <p:cNvGrpSpPr/>
          <p:nvPr/>
        </p:nvGrpSpPr>
        <p:grpSpPr>
          <a:xfrm>
            <a:off x="6364799" y="1446641"/>
            <a:ext cx="1726446" cy="1399892"/>
            <a:chOff x="1230025" y="1063275"/>
            <a:chExt cx="217675" cy="176500"/>
          </a:xfrm>
        </p:grpSpPr>
        <p:sp>
          <p:nvSpPr>
            <p:cNvPr id="3240" name="Google Shape;3240;p62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62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62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3" name="Google Shape;3243;p62"/>
          <p:cNvSpPr/>
          <p:nvPr/>
        </p:nvSpPr>
        <p:spPr>
          <a:xfrm>
            <a:off x="1078346" y="1368575"/>
            <a:ext cx="1335600" cy="13356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3244;p62"/>
          <p:cNvSpPr/>
          <p:nvPr/>
        </p:nvSpPr>
        <p:spPr>
          <a:xfrm>
            <a:off x="3904196" y="1368575"/>
            <a:ext cx="1335600" cy="13356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5" name="Google Shape;3245;p62"/>
          <p:cNvSpPr/>
          <p:nvPr/>
        </p:nvSpPr>
        <p:spPr>
          <a:xfrm>
            <a:off x="6730046" y="1368575"/>
            <a:ext cx="1335600" cy="13356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62"/>
          <p:cNvSpPr txBox="1">
            <a:spLocks noGrp="1"/>
          </p:cNvSpPr>
          <p:nvPr>
            <p:ph type="title"/>
          </p:nvPr>
        </p:nvSpPr>
        <p:spPr>
          <a:xfrm>
            <a:off x="6364800" y="2956270"/>
            <a:ext cx="20661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75%</a:t>
            </a:r>
            <a:endParaRPr dirty="0"/>
          </a:p>
        </p:txBody>
      </p:sp>
      <p:sp>
        <p:nvSpPr>
          <p:cNvPr id="3247" name="Google Shape;3247;p62"/>
          <p:cNvSpPr txBox="1">
            <a:spLocks noGrp="1"/>
          </p:cNvSpPr>
          <p:nvPr>
            <p:ph type="subTitle" idx="1"/>
          </p:nvPr>
        </p:nvSpPr>
        <p:spPr>
          <a:xfrm>
            <a:off x="6364800" y="4043095"/>
            <a:ext cx="206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48" name="Google Shape;3248;p62"/>
          <p:cNvSpPr txBox="1">
            <a:spLocks noGrp="1"/>
          </p:cNvSpPr>
          <p:nvPr>
            <p:ph type="title" idx="2"/>
          </p:nvPr>
        </p:nvSpPr>
        <p:spPr>
          <a:xfrm>
            <a:off x="3538950" y="2956270"/>
            <a:ext cx="20661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15%</a:t>
            </a:r>
            <a:endParaRPr dirty="0"/>
          </a:p>
        </p:txBody>
      </p:sp>
      <p:sp>
        <p:nvSpPr>
          <p:cNvPr id="3249" name="Google Shape;3249;p62"/>
          <p:cNvSpPr txBox="1">
            <a:spLocks noGrp="1"/>
          </p:cNvSpPr>
          <p:nvPr>
            <p:ph type="subTitle" idx="3"/>
          </p:nvPr>
        </p:nvSpPr>
        <p:spPr>
          <a:xfrm>
            <a:off x="3538950" y="4043095"/>
            <a:ext cx="206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250" name="Google Shape;3250;p62"/>
          <p:cNvSpPr txBox="1">
            <a:spLocks noGrp="1"/>
          </p:cNvSpPr>
          <p:nvPr>
            <p:ph type="title" idx="4"/>
          </p:nvPr>
        </p:nvSpPr>
        <p:spPr>
          <a:xfrm>
            <a:off x="713100" y="2956270"/>
            <a:ext cx="20661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10%</a:t>
            </a:r>
            <a:endParaRPr dirty="0"/>
          </a:p>
        </p:txBody>
      </p:sp>
      <p:sp>
        <p:nvSpPr>
          <p:cNvPr id="3251" name="Google Shape;3251;p62"/>
          <p:cNvSpPr txBox="1">
            <a:spLocks noGrp="1"/>
          </p:cNvSpPr>
          <p:nvPr>
            <p:ph type="subTitle" idx="5"/>
          </p:nvPr>
        </p:nvSpPr>
        <p:spPr>
          <a:xfrm>
            <a:off x="713100" y="4043095"/>
            <a:ext cx="206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3252" name="Google Shape;3252;p62"/>
          <p:cNvSpPr/>
          <p:nvPr/>
        </p:nvSpPr>
        <p:spPr>
          <a:xfrm>
            <a:off x="1078346" y="1368575"/>
            <a:ext cx="1335600" cy="133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3" name="Google Shape;3253;p62"/>
          <p:cNvSpPr/>
          <p:nvPr/>
        </p:nvSpPr>
        <p:spPr>
          <a:xfrm>
            <a:off x="1078346" y="1368575"/>
            <a:ext cx="1335600" cy="1335600"/>
          </a:xfrm>
          <a:prstGeom prst="pie">
            <a:avLst>
              <a:gd name="adj1" fmla="val 16199793"/>
              <a:gd name="adj2" fmla="val 18216928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4" name="Google Shape;3254;p62"/>
          <p:cNvSpPr/>
          <p:nvPr/>
        </p:nvSpPr>
        <p:spPr>
          <a:xfrm>
            <a:off x="3904196" y="1368575"/>
            <a:ext cx="1335600" cy="133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5" name="Google Shape;3255;p62"/>
          <p:cNvSpPr/>
          <p:nvPr/>
        </p:nvSpPr>
        <p:spPr>
          <a:xfrm>
            <a:off x="3904196" y="1368575"/>
            <a:ext cx="1335600" cy="1335600"/>
          </a:xfrm>
          <a:prstGeom prst="pie">
            <a:avLst>
              <a:gd name="adj1" fmla="val 16199793"/>
              <a:gd name="adj2" fmla="val 112349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6" name="Google Shape;3256;p62"/>
          <p:cNvSpPr/>
          <p:nvPr/>
        </p:nvSpPr>
        <p:spPr>
          <a:xfrm>
            <a:off x="6730046" y="1368575"/>
            <a:ext cx="1335600" cy="133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62"/>
          <p:cNvSpPr/>
          <p:nvPr/>
        </p:nvSpPr>
        <p:spPr>
          <a:xfrm>
            <a:off x="6730046" y="1368575"/>
            <a:ext cx="1335600" cy="1335600"/>
          </a:xfrm>
          <a:prstGeom prst="pie">
            <a:avLst>
              <a:gd name="adj1" fmla="val 16199793"/>
              <a:gd name="adj2" fmla="val 3112253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3258;p6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 pet?</a:t>
            </a:r>
            <a:endParaRPr/>
          </a:p>
        </p:txBody>
      </p:sp>
      <p:grpSp>
        <p:nvGrpSpPr>
          <p:cNvPr id="3259" name="Google Shape;3259;p62"/>
          <p:cNvGrpSpPr/>
          <p:nvPr/>
        </p:nvGrpSpPr>
        <p:grpSpPr>
          <a:xfrm>
            <a:off x="4296561" y="1757772"/>
            <a:ext cx="550874" cy="575243"/>
            <a:chOff x="3140538" y="3996725"/>
            <a:chExt cx="840900" cy="878100"/>
          </a:xfrm>
        </p:grpSpPr>
        <p:sp>
          <p:nvSpPr>
            <p:cNvPr id="3260" name="Google Shape;3260;p62"/>
            <p:cNvSpPr/>
            <p:nvPr/>
          </p:nvSpPr>
          <p:spPr>
            <a:xfrm>
              <a:off x="3140538" y="3996725"/>
              <a:ext cx="840900" cy="878100"/>
            </a:xfrm>
            <a:custGeom>
              <a:avLst/>
              <a:gdLst/>
              <a:ahLst/>
              <a:cxnLst/>
              <a:rect l="l" t="t" r="r" b="b"/>
              <a:pathLst>
                <a:path w="33636" h="35124" extrusionOk="0">
                  <a:moveTo>
                    <a:pt x="19480" y="1"/>
                  </a:moveTo>
                  <a:cubicBezTo>
                    <a:pt x="19365" y="1"/>
                    <a:pt x="19285" y="53"/>
                    <a:pt x="19249" y="171"/>
                  </a:cubicBezTo>
                  <a:cubicBezTo>
                    <a:pt x="19018" y="959"/>
                    <a:pt x="19648" y="3951"/>
                    <a:pt x="20005" y="5516"/>
                  </a:cubicBezTo>
                  <a:cubicBezTo>
                    <a:pt x="19711" y="5999"/>
                    <a:pt x="19469" y="6504"/>
                    <a:pt x="19291" y="7018"/>
                  </a:cubicBezTo>
                  <a:cubicBezTo>
                    <a:pt x="19228" y="7029"/>
                    <a:pt x="19175" y="7113"/>
                    <a:pt x="19238" y="7176"/>
                  </a:cubicBezTo>
                  <a:cubicBezTo>
                    <a:pt x="18976" y="8005"/>
                    <a:pt x="18902" y="8835"/>
                    <a:pt x="19133" y="9570"/>
                  </a:cubicBezTo>
                  <a:cubicBezTo>
                    <a:pt x="18881" y="9517"/>
                    <a:pt x="18640" y="9465"/>
                    <a:pt x="18388" y="9391"/>
                  </a:cubicBezTo>
                  <a:cubicBezTo>
                    <a:pt x="18381" y="9390"/>
                    <a:pt x="18375" y="9389"/>
                    <a:pt x="18369" y="9389"/>
                  </a:cubicBezTo>
                  <a:cubicBezTo>
                    <a:pt x="18267" y="9389"/>
                    <a:pt x="18227" y="9540"/>
                    <a:pt x="18335" y="9570"/>
                  </a:cubicBezTo>
                  <a:cubicBezTo>
                    <a:pt x="18619" y="9654"/>
                    <a:pt x="18913" y="9717"/>
                    <a:pt x="19207" y="9769"/>
                  </a:cubicBezTo>
                  <a:cubicBezTo>
                    <a:pt x="19438" y="10326"/>
                    <a:pt x="19847" y="10819"/>
                    <a:pt x="20488" y="11208"/>
                  </a:cubicBezTo>
                  <a:cubicBezTo>
                    <a:pt x="19721" y="11386"/>
                    <a:pt x="18934" y="11481"/>
                    <a:pt x="18136" y="11502"/>
                  </a:cubicBezTo>
                  <a:cubicBezTo>
                    <a:pt x="18020" y="11512"/>
                    <a:pt x="18020" y="11691"/>
                    <a:pt x="18136" y="11691"/>
                  </a:cubicBezTo>
                  <a:cubicBezTo>
                    <a:pt x="19018" y="11670"/>
                    <a:pt x="19879" y="11544"/>
                    <a:pt x="20729" y="11334"/>
                  </a:cubicBezTo>
                  <a:cubicBezTo>
                    <a:pt x="20740" y="11334"/>
                    <a:pt x="20740" y="11344"/>
                    <a:pt x="20750" y="11344"/>
                  </a:cubicBezTo>
                  <a:lnTo>
                    <a:pt x="20813" y="11376"/>
                  </a:lnTo>
                  <a:cubicBezTo>
                    <a:pt x="20719" y="11407"/>
                    <a:pt x="20656" y="11502"/>
                    <a:pt x="20687" y="11649"/>
                  </a:cubicBezTo>
                  <a:cubicBezTo>
                    <a:pt x="20078" y="12919"/>
                    <a:pt x="19259" y="14599"/>
                    <a:pt x="18997" y="15114"/>
                  </a:cubicBezTo>
                  <a:lnTo>
                    <a:pt x="18986" y="15114"/>
                  </a:lnTo>
                  <a:cubicBezTo>
                    <a:pt x="18871" y="15096"/>
                    <a:pt x="17911" y="14967"/>
                    <a:pt x="16716" y="14967"/>
                  </a:cubicBezTo>
                  <a:cubicBezTo>
                    <a:pt x="15079" y="14967"/>
                    <a:pt x="12999" y="15211"/>
                    <a:pt x="12046" y="16321"/>
                  </a:cubicBezTo>
                  <a:cubicBezTo>
                    <a:pt x="10639" y="17949"/>
                    <a:pt x="10124" y="20449"/>
                    <a:pt x="10135" y="23032"/>
                  </a:cubicBezTo>
                  <a:cubicBezTo>
                    <a:pt x="10145" y="25415"/>
                    <a:pt x="10618" y="27862"/>
                    <a:pt x="11258" y="29741"/>
                  </a:cubicBezTo>
                  <a:cubicBezTo>
                    <a:pt x="10387" y="29080"/>
                    <a:pt x="9389" y="28586"/>
                    <a:pt x="8496" y="27946"/>
                  </a:cubicBezTo>
                  <a:cubicBezTo>
                    <a:pt x="7467" y="27200"/>
                    <a:pt x="6522" y="26150"/>
                    <a:pt x="6406" y="24880"/>
                  </a:cubicBezTo>
                  <a:cubicBezTo>
                    <a:pt x="6312" y="23819"/>
                    <a:pt x="6816" y="22801"/>
                    <a:pt x="7278" y="21845"/>
                  </a:cubicBezTo>
                  <a:cubicBezTo>
                    <a:pt x="8665" y="18989"/>
                    <a:pt x="9946" y="15828"/>
                    <a:pt x="9253" y="12730"/>
                  </a:cubicBezTo>
                  <a:cubicBezTo>
                    <a:pt x="8822" y="10777"/>
                    <a:pt x="7583" y="9013"/>
                    <a:pt x="5892" y="7932"/>
                  </a:cubicBezTo>
                  <a:cubicBezTo>
                    <a:pt x="5001" y="7370"/>
                    <a:pt x="3917" y="7010"/>
                    <a:pt x="2873" y="7010"/>
                  </a:cubicBezTo>
                  <a:cubicBezTo>
                    <a:pt x="2122" y="7010"/>
                    <a:pt x="1392" y="7196"/>
                    <a:pt x="768" y="7627"/>
                  </a:cubicBezTo>
                  <a:cubicBezTo>
                    <a:pt x="369" y="7900"/>
                    <a:pt x="1" y="8331"/>
                    <a:pt x="85" y="8803"/>
                  </a:cubicBezTo>
                  <a:cubicBezTo>
                    <a:pt x="148" y="9202"/>
                    <a:pt x="516" y="9496"/>
                    <a:pt x="904" y="9601"/>
                  </a:cubicBezTo>
                  <a:cubicBezTo>
                    <a:pt x="1303" y="9717"/>
                    <a:pt x="1713" y="9696"/>
                    <a:pt x="2112" y="9717"/>
                  </a:cubicBezTo>
                  <a:cubicBezTo>
                    <a:pt x="4002" y="9790"/>
                    <a:pt x="5839" y="10756"/>
                    <a:pt x="6942" y="12279"/>
                  </a:cubicBezTo>
                  <a:cubicBezTo>
                    <a:pt x="8055" y="13812"/>
                    <a:pt x="8412" y="15870"/>
                    <a:pt x="7845" y="17665"/>
                  </a:cubicBezTo>
                  <a:cubicBezTo>
                    <a:pt x="7120" y="20018"/>
                    <a:pt x="4968" y="21866"/>
                    <a:pt x="4821" y="24323"/>
                  </a:cubicBezTo>
                  <a:cubicBezTo>
                    <a:pt x="4705" y="26077"/>
                    <a:pt x="5692" y="27757"/>
                    <a:pt x="7005" y="28912"/>
                  </a:cubicBezTo>
                  <a:cubicBezTo>
                    <a:pt x="7887" y="29678"/>
                    <a:pt x="8906" y="30256"/>
                    <a:pt x="9956" y="30760"/>
                  </a:cubicBezTo>
                  <a:cubicBezTo>
                    <a:pt x="10177" y="30875"/>
                    <a:pt x="10838" y="31274"/>
                    <a:pt x="11384" y="31432"/>
                  </a:cubicBezTo>
                  <a:cubicBezTo>
                    <a:pt x="11768" y="34506"/>
                    <a:pt x="14644" y="35123"/>
                    <a:pt x="17322" y="35123"/>
                  </a:cubicBezTo>
                  <a:cubicBezTo>
                    <a:pt x="18742" y="35123"/>
                    <a:pt x="20107" y="34949"/>
                    <a:pt x="21013" y="34877"/>
                  </a:cubicBezTo>
                  <a:cubicBezTo>
                    <a:pt x="21937" y="34803"/>
                    <a:pt x="22242" y="34404"/>
                    <a:pt x="22200" y="33900"/>
                  </a:cubicBezTo>
                  <a:cubicBezTo>
                    <a:pt x="22809" y="33858"/>
                    <a:pt x="23366" y="33816"/>
                    <a:pt x="23870" y="33764"/>
                  </a:cubicBezTo>
                  <a:cubicBezTo>
                    <a:pt x="24773" y="34362"/>
                    <a:pt x="25833" y="34761"/>
                    <a:pt x="26558" y="34761"/>
                  </a:cubicBezTo>
                  <a:cubicBezTo>
                    <a:pt x="27247" y="34761"/>
                    <a:pt x="28150" y="34881"/>
                    <a:pt x="28749" y="34881"/>
                  </a:cubicBezTo>
                  <a:cubicBezTo>
                    <a:pt x="28980" y="34881"/>
                    <a:pt x="29166" y="34863"/>
                    <a:pt x="29277" y="34814"/>
                  </a:cubicBezTo>
                  <a:cubicBezTo>
                    <a:pt x="29723" y="34841"/>
                    <a:pt x="30163" y="34878"/>
                    <a:pt x="30506" y="34878"/>
                  </a:cubicBezTo>
                  <a:cubicBezTo>
                    <a:pt x="30809" y="34878"/>
                    <a:pt x="31037" y="34849"/>
                    <a:pt x="31125" y="34761"/>
                  </a:cubicBezTo>
                  <a:cubicBezTo>
                    <a:pt x="31398" y="34488"/>
                    <a:pt x="31871" y="33238"/>
                    <a:pt x="30212" y="32881"/>
                  </a:cubicBezTo>
                  <a:cubicBezTo>
                    <a:pt x="28868" y="32598"/>
                    <a:pt x="26642" y="31211"/>
                    <a:pt x="26652" y="24796"/>
                  </a:cubicBezTo>
                  <a:cubicBezTo>
                    <a:pt x="26757" y="24292"/>
                    <a:pt x="26883" y="23851"/>
                    <a:pt x="27041" y="23546"/>
                  </a:cubicBezTo>
                  <a:cubicBezTo>
                    <a:pt x="28196" y="21289"/>
                    <a:pt x="30359" y="19094"/>
                    <a:pt x="30726" y="18180"/>
                  </a:cubicBezTo>
                  <a:cubicBezTo>
                    <a:pt x="30978" y="17529"/>
                    <a:pt x="30138" y="13686"/>
                    <a:pt x="29634" y="11554"/>
                  </a:cubicBezTo>
                  <a:cubicBezTo>
                    <a:pt x="29634" y="11554"/>
                    <a:pt x="29928" y="11407"/>
                    <a:pt x="30243" y="11145"/>
                  </a:cubicBezTo>
                  <a:cubicBezTo>
                    <a:pt x="31304" y="11481"/>
                    <a:pt x="32406" y="11659"/>
                    <a:pt x="33519" y="11691"/>
                  </a:cubicBezTo>
                  <a:cubicBezTo>
                    <a:pt x="33635" y="11691"/>
                    <a:pt x="33635" y="11512"/>
                    <a:pt x="33519" y="11502"/>
                  </a:cubicBezTo>
                  <a:cubicBezTo>
                    <a:pt x="32459" y="11481"/>
                    <a:pt x="31419" y="11302"/>
                    <a:pt x="30401" y="10998"/>
                  </a:cubicBezTo>
                  <a:cubicBezTo>
                    <a:pt x="30527" y="10872"/>
                    <a:pt x="30653" y="10735"/>
                    <a:pt x="30747" y="10578"/>
                  </a:cubicBezTo>
                  <a:cubicBezTo>
                    <a:pt x="30905" y="10389"/>
                    <a:pt x="31041" y="10179"/>
                    <a:pt x="31157" y="9948"/>
                  </a:cubicBezTo>
                  <a:cubicBezTo>
                    <a:pt x="31892" y="9885"/>
                    <a:pt x="32616" y="9759"/>
                    <a:pt x="33320" y="9570"/>
                  </a:cubicBezTo>
                  <a:cubicBezTo>
                    <a:pt x="33429" y="9540"/>
                    <a:pt x="33389" y="9389"/>
                    <a:pt x="33287" y="9389"/>
                  </a:cubicBezTo>
                  <a:cubicBezTo>
                    <a:pt x="33281" y="9389"/>
                    <a:pt x="33274" y="9390"/>
                    <a:pt x="33267" y="9391"/>
                  </a:cubicBezTo>
                  <a:cubicBezTo>
                    <a:pt x="32606" y="9570"/>
                    <a:pt x="31934" y="9696"/>
                    <a:pt x="31251" y="9748"/>
                  </a:cubicBezTo>
                  <a:cubicBezTo>
                    <a:pt x="31409" y="9391"/>
                    <a:pt x="31524" y="8971"/>
                    <a:pt x="31556" y="8499"/>
                  </a:cubicBezTo>
                  <a:cubicBezTo>
                    <a:pt x="31566" y="8331"/>
                    <a:pt x="31556" y="8131"/>
                    <a:pt x="31524" y="7921"/>
                  </a:cubicBezTo>
                  <a:cubicBezTo>
                    <a:pt x="31829" y="7690"/>
                    <a:pt x="32133" y="7438"/>
                    <a:pt x="32417" y="7176"/>
                  </a:cubicBezTo>
                  <a:cubicBezTo>
                    <a:pt x="32484" y="7109"/>
                    <a:pt x="32419" y="7017"/>
                    <a:pt x="32347" y="7017"/>
                  </a:cubicBezTo>
                  <a:cubicBezTo>
                    <a:pt x="32328" y="7017"/>
                    <a:pt x="32309" y="7023"/>
                    <a:pt x="32291" y="7039"/>
                  </a:cubicBezTo>
                  <a:cubicBezTo>
                    <a:pt x="32028" y="7281"/>
                    <a:pt x="31766" y="7501"/>
                    <a:pt x="31482" y="7711"/>
                  </a:cubicBezTo>
                  <a:cubicBezTo>
                    <a:pt x="31367" y="7102"/>
                    <a:pt x="31115" y="6346"/>
                    <a:pt x="30705" y="5579"/>
                  </a:cubicBezTo>
                  <a:cubicBezTo>
                    <a:pt x="31062" y="4046"/>
                    <a:pt x="31724" y="969"/>
                    <a:pt x="31482" y="171"/>
                  </a:cubicBezTo>
                  <a:cubicBezTo>
                    <a:pt x="31446" y="54"/>
                    <a:pt x="31365" y="2"/>
                    <a:pt x="31251" y="2"/>
                  </a:cubicBezTo>
                  <a:cubicBezTo>
                    <a:pt x="30633" y="2"/>
                    <a:pt x="29022" y="1510"/>
                    <a:pt x="27986" y="2555"/>
                  </a:cubicBezTo>
                  <a:cubicBezTo>
                    <a:pt x="27965" y="2534"/>
                    <a:pt x="27944" y="2523"/>
                    <a:pt x="27923" y="2513"/>
                  </a:cubicBezTo>
                  <a:cubicBezTo>
                    <a:pt x="27923" y="2513"/>
                    <a:pt x="27356" y="2261"/>
                    <a:pt x="26474" y="2124"/>
                  </a:cubicBezTo>
                  <a:cubicBezTo>
                    <a:pt x="26172" y="2081"/>
                    <a:pt x="25832" y="2050"/>
                    <a:pt x="25464" y="2050"/>
                  </a:cubicBezTo>
                  <a:cubicBezTo>
                    <a:pt x="25038" y="2050"/>
                    <a:pt x="24574" y="2091"/>
                    <a:pt x="24090" y="2198"/>
                  </a:cubicBezTo>
                  <a:cubicBezTo>
                    <a:pt x="23744" y="2271"/>
                    <a:pt x="23397" y="2387"/>
                    <a:pt x="23051" y="2534"/>
                  </a:cubicBezTo>
                  <a:cubicBezTo>
                    <a:pt x="22977" y="2555"/>
                    <a:pt x="22904" y="2597"/>
                    <a:pt x="22830" y="2628"/>
                  </a:cubicBezTo>
                  <a:cubicBezTo>
                    <a:pt x="21790" y="1589"/>
                    <a:pt x="20112" y="1"/>
                    <a:pt x="1948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1" name="Google Shape;3261;p62"/>
            <p:cNvGrpSpPr/>
            <p:nvPr/>
          </p:nvGrpSpPr>
          <p:grpSpPr>
            <a:xfrm>
              <a:off x="3140550" y="3996750"/>
              <a:ext cx="840875" cy="878050"/>
              <a:chOff x="3140550" y="3996750"/>
              <a:chExt cx="840875" cy="878050"/>
            </a:xfrm>
          </p:grpSpPr>
          <p:sp>
            <p:nvSpPr>
              <p:cNvPr id="3262" name="Google Shape;3262;p62"/>
              <p:cNvSpPr/>
              <p:nvPr/>
            </p:nvSpPr>
            <p:spPr>
              <a:xfrm>
                <a:off x="3140550" y="4171975"/>
                <a:ext cx="306200" cy="612050"/>
              </a:xfrm>
              <a:custGeom>
                <a:avLst/>
                <a:gdLst/>
                <a:ahLst/>
                <a:cxnLst/>
                <a:rect l="l" t="t" r="r" b="b"/>
                <a:pathLst>
                  <a:path w="12248" h="24482" extrusionOk="0">
                    <a:moveTo>
                      <a:pt x="2870" y="0"/>
                    </a:moveTo>
                    <a:cubicBezTo>
                      <a:pt x="2118" y="0"/>
                      <a:pt x="1385" y="186"/>
                      <a:pt x="757" y="617"/>
                    </a:cubicBezTo>
                    <a:cubicBezTo>
                      <a:pt x="368" y="890"/>
                      <a:pt x="1" y="1321"/>
                      <a:pt x="85" y="1793"/>
                    </a:cubicBezTo>
                    <a:cubicBezTo>
                      <a:pt x="148" y="2192"/>
                      <a:pt x="515" y="2486"/>
                      <a:pt x="904" y="2591"/>
                    </a:cubicBezTo>
                    <a:cubicBezTo>
                      <a:pt x="1292" y="2707"/>
                      <a:pt x="1712" y="2686"/>
                      <a:pt x="2111" y="2707"/>
                    </a:cubicBezTo>
                    <a:cubicBezTo>
                      <a:pt x="4001" y="2780"/>
                      <a:pt x="5839" y="3746"/>
                      <a:pt x="6941" y="5269"/>
                    </a:cubicBezTo>
                    <a:cubicBezTo>
                      <a:pt x="8055" y="6802"/>
                      <a:pt x="8402" y="8860"/>
                      <a:pt x="7845" y="10655"/>
                    </a:cubicBezTo>
                    <a:cubicBezTo>
                      <a:pt x="7109" y="13008"/>
                      <a:pt x="4967" y="14856"/>
                      <a:pt x="4810" y="17313"/>
                    </a:cubicBezTo>
                    <a:cubicBezTo>
                      <a:pt x="4705" y="19067"/>
                      <a:pt x="5681" y="20747"/>
                      <a:pt x="7004" y="21902"/>
                    </a:cubicBezTo>
                    <a:cubicBezTo>
                      <a:pt x="7887" y="22668"/>
                      <a:pt x="8906" y="23246"/>
                      <a:pt x="9945" y="23750"/>
                    </a:cubicBezTo>
                    <a:cubicBezTo>
                      <a:pt x="10225" y="23891"/>
                      <a:pt x="11191" y="24481"/>
                      <a:pt x="11769" y="24481"/>
                    </a:cubicBezTo>
                    <a:cubicBezTo>
                      <a:pt x="12056" y="24481"/>
                      <a:pt x="12248" y="24336"/>
                      <a:pt x="12213" y="23918"/>
                    </a:cubicBezTo>
                    <a:cubicBezTo>
                      <a:pt x="12182" y="23571"/>
                      <a:pt x="11919" y="23288"/>
                      <a:pt x="11667" y="23067"/>
                    </a:cubicBezTo>
                    <a:cubicBezTo>
                      <a:pt x="10701" y="22227"/>
                      <a:pt x="9525" y="21681"/>
                      <a:pt x="8496" y="20936"/>
                    </a:cubicBezTo>
                    <a:cubicBezTo>
                      <a:pt x="7456" y="20190"/>
                      <a:pt x="6521" y="19140"/>
                      <a:pt x="6406" y="17870"/>
                    </a:cubicBezTo>
                    <a:cubicBezTo>
                      <a:pt x="6311" y="16809"/>
                      <a:pt x="6805" y="15791"/>
                      <a:pt x="7278" y="14835"/>
                    </a:cubicBezTo>
                    <a:cubicBezTo>
                      <a:pt x="8664" y="11979"/>
                      <a:pt x="9945" y="8818"/>
                      <a:pt x="9252" y="5720"/>
                    </a:cubicBezTo>
                    <a:cubicBezTo>
                      <a:pt x="8822" y="3767"/>
                      <a:pt x="7582" y="2003"/>
                      <a:pt x="5891" y="922"/>
                    </a:cubicBezTo>
                    <a:cubicBezTo>
                      <a:pt x="5000" y="360"/>
                      <a:pt x="3916" y="0"/>
                      <a:pt x="2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62"/>
              <p:cNvSpPr/>
              <p:nvPr/>
            </p:nvSpPr>
            <p:spPr>
              <a:xfrm>
                <a:off x="3707600" y="4484550"/>
                <a:ext cx="229475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5365" extrusionOk="0">
                    <a:moveTo>
                      <a:pt x="4358" y="1"/>
                    </a:moveTo>
                    <a:lnTo>
                      <a:pt x="1" y="484"/>
                    </a:lnTo>
                    <a:cubicBezTo>
                      <a:pt x="1" y="484"/>
                      <a:pt x="1376" y="11803"/>
                      <a:pt x="2521" y="13368"/>
                    </a:cubicBezTo>
                    <a:cubicBezTo>
                      <a:pt x="3361" y="14534"/>
                      <a:pt x="4600" y="15248"/>
                      <a:pt x="5639" y="15248"/>
                    </a:cubicBezTo>
                    <a:cubicBezTo>
                      <a:pt x="6325" y="15248"/>
                      <a:pt x="7221" y="15365"/>
                      <a:pt x="7823" y="15365"/>
                    </a:cubicBezTo>
                    <a:cubicBezTo>
                      <a:pt x="8125" y="15365"/>
                      <a:pt x="8352" y="15335"/>
                      <a:pt x="8443" y="15248"/>
                    </a:cubicBezTo>
                    <a:cubicBezTo>
                      <a:pt x="8705" y="14975"/>
                      <a:pt x="9178" y="13725"/>
                      <a:pt x="7529" y="13368"/>
                    </a:cubicBezTo>
                    <a:cubicBezTo>
                      <a:pt x="5870" y="13021"/>
                      <a:pt x="2888" y="10995"/>
                      <a:pt x="4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62"/>
              <p:cNvSpPr/>
              <p:nvPr/>
            </p:nvSpPr>
            <p:spPr>
              <a:xfrm>
                <a:off x="3393350" y="4250125"/>
                <a:ext cx="521675" cy="596550"/>
              </a:xfrm>
              <a:custGeom>
                <a:avLst/>
                <a:gdLst/>
                <a:ahLst/>
                <a:cxnLst/>
                <a:rect l="l" t="t" r="r" b="b"/>
                <a:pathLst>
                  <a:path w="20867" h="23862" extrusionOk="0">
                    <a:moveTo>
                      <a:pt x="11300" y="1"/>
                    </a:moveTo>
                    <a:cubicBezTo>
                      <a:pt x="11300" y="1"/>
                      <a:pt x="11089" y="431"/>
                      <a:pt x="10795" y="1051"/>
                    </a:cubicBezTo>
                    <a:lnTo>
                      <a:pt x="10701" y="1240"/>
                    </a:lnTo>
                    <a:cubicBezTo>
                      <a:pt x="10081" y="2521"/>
                      <a:pt x="9168" y="4421"/>
                      <a:pt x="8884" y="4978"/>
                    </a:cubicBezTo>
                    <a:lnTo>
                      <a:pt x="8874" y="4978"/>
                    </a:lnTo>
                    <a:cubicBezTo>
                      <a:pt x="8754" y="4960"/>
                      <a:pt x="7792" y="4831"/>
                      <a:pt x="6596" y="4831"/>
                    </a:cubicBezTo>
                    <a:cubicBezTo>
                      <a:pt x="4956" y="4831"/>
                      <a:pt x="2876" y="5075"/>
                      <a:pt x="1923" y="6185"/>
                    </a:cubicBezTo>
                    <a:cubicBezTo>
                      <a:pt x="526" y="7813"/>
                      <a:pt x="1" y="10313"/>
                      <a:pt x="22" y="12896"/>
                    </a:cubicBezTo>
                    <a:cubicBezTo>
                      <a:pt x="43" y="16686"/>
                      <a:pt x="1219" y="20634"/>
                      <a:pt x="2406" y="22230"/>
                    </a:cubicBezTo>
                    <a:cubicBezTo>
                      <a:pt x="3363" y="23497"/>
                      <a:pt x="6429" y="23861"/>
                      <a:pt x="9384" y="23861"/>
                    </a:cubicBezTo>
                    <a:cubicBezTo>
                      <a:pt x="12654" y="23861"/>
                      <a:pt x="15789" y="23415"/>
                      <a:pt x="15784" y="23249"/>
                    </a:cubicBezTo>
                    <a:cubicBezTo>
                      <a:pt x="15731" y="21422"/>
                      <a:pt x="15941" y="15332"/>
                      <a:pt x="16928" y="13410"/>
                    </a:cubicBezTo>
                    <a:cubicBezTo>
                      <a:pt x="18083" y="11153"/>
                      <a:pt x="20246" y="8958"/>
                      <a:pt x="20603" y="8044"/>
                    </a:cubicBezTo>
                    <a:cubicBezTo>
                      <a:pt x="20866" y="7393"/>
                      <a:pt x="20015" y="3550"/>
                      <a:pt x="19511" y="1418"/>
                    </a:cubicBezTo>
                    <a:cubicBezTo>
                      <a:pt x="19312" y="578"/>
                      <a:pt x="19175" y="1"/>
                      <a:pt x="19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62"/>
              <p:cNvSpPr/>
              <p:nvPr/>
            </p:nvSpPr>
            <p:spPr>
              <a:xfrm>
                <a:off x="3550350" y="4714525"/>
                <a:ext cx="215275" cy="129450"/>
              </a:xfrm>
              <a:custGeom>
                <a:avLst/>
                <a:gdLst/>
                <a:ahLst/>
                <a:cxnLst/>
                <a:rect l="l" t="t" r="r" b="b"/>
                <a:pathLst>
                  <a:path w="8611" h="5178" extrusionOk="0">
                    <a:moveTo>
                      <a:pt x="5492" y="0"/>
                    </a:moveTo>
                    <a:cubicBezTo>
                      <a:pt x="5492" y="0"/>
                      <a:pt x="3938" y="1565"/>
                      <a:pt x="0" y="1565"/>
                    </a:cubicBezTo>
                    <a:cubicBezTo>
                      <a:pt x="0" y="1565"/>
                      <a:pt x="483" y="4810"/>
                      <a:pt x="3423" y="5094"/>
                    </a:cubicBezTo>
                    <a:cubicBezTo>
                      <a:pt x="4048" y="5154"/>
                      <a:pt x="4641" y="5177"/>
                      <a:pt x="5188" y="5177"/>
                    </a:cubicBezTo>
                    <a:cubicBezTo>
                      <a:pt x="7217" y="5177"/>
                      <a:pt x="8611" y="4852"/>
                      <a:pt x="8611" y="4852"/>
                    </a:cubicBezTo>
                    <a:lnTo>
                      <a:pt x="54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62"/>
              <p:cNvSpPr/>
              <p:nvPr/>
            </p:nvSpPr>
            <p:spPr>
              <a:xfrm>
                <a:off x="3816525" y="3996750"/>
                <a:ext cx="118975" cy="161775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6471" extrusionOk="0">
                    <a:moveTo>
                      <a:pt x="4205" y="0"/>
                    </a:moveTo>
                    <a:cubicBezTo>
                      <a:pt x="3271" y="0"/>
                      <a:pt x="1" y="3520"/>
                      <a:pt x="1" y="3520"/>
                    </a:cubicBezTo>
                    <a:lnTo>
                      <a:pt x="3445" y="6471"/>
                    </a:lnTo>
                    <a:cubicBezTo>
                      <a:pt x="3445" y="6471"/>
                      <a:pt x="4758" y="1252"/>
                      <a:pt x="4432" y="170"/>
                    </a:cubicBezTo>
                    <a:cubicBezTo>
                      <a:pt x="4398" y="53"/>
                      <a:pt x="4319" y="0"/>
                      <a:pt x="4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62"/>
              <p:cNvSpPr/>
              <p:nvPr/>
            </p:nvSpPr>
            <p:spPr>
              <a:xfrm>
                <a:off x="3838325" y="4042925"/>
                <a:ext cx="79050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4068" extrusionOk="0">
                    <a:moveTo>
                      <a:pt x="2574" y="1"/>
                    </a:moveTo>
                    <a:cubicBezTo>
                      <a:pt x="1917" y="1"/>
                      <a:pt x="1" y="2051"/>
                      <a:pt x="1" y="2051"/>
                    </a:cubicBezTo>
                    <a:lnTo>
                      <a:pt x="1922" y="4067"/>
                    </a:lnTo>
                    <a:cubicBezTo>
                      <a:pt x="1922" y="4067"/>
                      <a:pt x="3161" y="444"/>
                      <a:pt x="2710" y="45"/>
                    </a:cubicBezTo>
                    <a:cubicBezTo>
                      <a:pt x="2675" y="15"/>
                      <a:pt x="2629" y="1"/>
                      <a:pt x="2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62"/>
              <p:cNvSpPr/>
              <p:nvPr/>
            </p:nvSpPr>
            <p:spPr>
              <a:xfrm>
                <a:off x="3613625" y="3996750"/>
                <a:ext cx="118925" cy="161775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6471" extrusionOk="0">
                    <a:moveTo>
                      <a:pt x="556" y="0"/>
                    </a:moveTo>
                    <a:cubicBezTo>
                      <a:pt x="441" y="0"/>
                      <a:pt x="361" y="53"/>
                      <a:pt x="325" y="170"/>
                    </a:cubicBezTo>
                    <a:cubicBezTo>
                      <a:pt x="0" y="1252"/>
                      <a:pt x="1312" y="6471"/>
                      <a:pt x="1312" y="6471"/>
                    </a:cubicBezTo>
                    <a:lnTo>
                      <a:pt x="4757" y="3520"/>
                    </a:lnTo>
                    <a:cubicBezTo>
                      <a:pt x="4757" y="3520"/>
                      <a:pt x="1495" y="0"/>
                      <a:pt x="5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62"/>
              <p:cNvSpPr/>
              <p:nvPr/>
            </p:nvSpPr>
            <p:spPr>
              <a:xfrm>
                <a:off x="3631725" y="4042925"/>
                <a:ext cx="79050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4068" extrusionOk="0">
                    <a:moveTo>
                      <a:pt x="596" y="1"/>
                    </a:moveTo>
                    <a:cubicBezTo>
                      <a:pt x="542" y="1"/>
                      <a:pt x="497" y="15"/>
                      <a:pt x="462" y="45"/>
                    </a:cubicBezTo>
                    <a:cubicBezTo>
                      <a:pt x="0" y="444"/>
                      <a:pt x="1239" y="4067"/>
                      <a:pt x="1239" y="4067"/>
                    </a:cubicBezTo>
                    <a:lnTo>
                      <a:pt x="3162" y="2051"/>
                    </a:lnTo>
                    <a:cubicBezTo>
                      <a:pt x="3162" y="2051"/>
                      <a:pt x="1245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62"/>
              <p:cNvSpPr/>
              <p:nvPr/>
            </p:nvSpPr>
            <p:spPr>
              <a:xfrm>
                <a:off x="3556650" y="4047975"/>
                <a:ext cx="374650" cy="256175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0247" extrusionOk="0">
                    <a:moveTo>
                      <a:pt x="8818" y="0"/>
                    </a:moveTo>
                    <a:cubicBezTo>
                      <a:pt x="8391" y="0"/>
                      <a:pt x="7925" y="41"/>
                      <a:pt x="7435" y="148"/>
                    </a:cubicBezTo>
                    <a:cubicBezTo>
                      <a:pt x="7099" y="221"/>
                      <a:pt x="6753" y="337"/>
                      <a:pt x="6396" y="484"/>
                    </a:cubicBezTo>
                    <a:cubicBezTo>
                      <a:pt x="4064" y="1439"/>
                      <a:pt x="0" y="7215"/>
                      <a:pt x="4106" y="9294"/>
                    </a:cubicBezTo>
                    <a:lnTo>
                      <a:pt x="4169" y="9326"/>
                    </a:lnTo>
                    <a:cubicBezTo>
                      <a:pt x="4242" y="9368"/>
                      <a:pt x="4337" y="9410"/>
                      <a:pt x="4431" y="9441"/>
                    </a:cubicBezTo>
                    <a:cubicBezTo>
                      <a:pt x="5691" y="9957"/>
                      <a:pt x="7802" y="10247"/>
                      <a:pt x="9574" y="10247"/>
                    </a:cubicBezTo>
                    <a:cubicBezTo>
                      <a:pt x="10579" y="10247"/>
                      <a:pt x="11475" y="10154"/>
                      <a:pt x="12045" y="9956"/>
                    </a:cubicBezTo>
                    <a:cubicBezTo>
                      <a:pt x="12045" y="9956"/>
                      <a:pt x="12465" y="9819"/>
                      <a:pt x="12979" y="9504"/>
                    </a:cubicBezTo>
                    <a:cubicBezTo>
                      <a:pt x="13777" y="9011"/>
                      <a:pt x="14806" y="8066"/>
                      <a:pt x="14901" y="6449"/>
                    </a:cubicBezTo>
                    <a:cubicBezTo>
                      <a:pt x="14985" y="5136"/>
                      <a:pt x="13767" y="1985"/>
                      <a:pt x="11278" y="463"/>
                    </a:cubicBezTo>
                    <a:cubicBezTo>
                      <a:pt x="11278" y="463"/>
                      <a:pt x="10711" y="211"/>
                      <a:pt x="9829" y="74"/>
                    </a:cubicBezTo>
                    <a:cubicBezTo>
                      <a:pt x="9527" y="31"/>
                      <a:pt x="9187" y="0"/>
                      <a:pt x="88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62"/>
              <p:cNvSpPr/>
              <p:nvPr/>
            </p:nvSpPr>
            <p:spPr>
              <a:xfrm>
                <a:off x="3710475" y="4154575"/>
                <a:ext cx="2680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229" extrusionOk="0">
                    <a:moveTo>
                      <a:pt x="541" y="0"/>
                    </a:moveTo>
                    <a:cubicBezTo>
                      <a:pt x="254" y="0"/>
                      <a:pt x="21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62"/>
              <p:cNvSpPr/>
              <p:nvPr/>
            </p:nvSpPr>
            <p:spPr>
              <a:xfrm>
                <a:off x="3811800" y="4154575"/>
                <a:ext cx="2680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229" extrusionOk="0">
                    <a:moveTo>
                      <a:pt x="541" y="0"/>
                    </a:moveTo>
                    <a:cubicBezTo>
                      <a:pt x="255" y="0"/>
                      <a:pt x="22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62"/>
              <p:cNvSpPr/>
              <p:nvPr/>
            </p:nvSpPr>
            <p:spPr>
              <a:xfrm>
                <a:off x="3657450" y="4047975"/>
                <a:ext cx="272525" cy="792050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31682" extrusionOk="0">
                    <a:moveTo>
                      <a:pt x="4786" y="0"/>
                    </a:moveTo>
                    <a:cubicBezTo>
                      <a:pt x="4359" y="0"/>
                      <a:pt x="3893" y="41"/>
                      <a:pt x="3403" y="148"/>
                    </a:cubicBezTo>
                    <a:cubicBezTo>
                      <a:pt x="3645" y="1429"/>
                      <a:pt x="4128" y="4391"/>
                      <a:pt x="3823" y="5126"/>
                    </a:cubicBezTo>
                    <a:cubicBezTo>
                      <a:pt x="3414" y="6060"/>
                      <a:pt x="347" y="7919"/>
                      <a:pt x="179" y="8507"/>
                    </a:cubicBezTo>
                    <a:cubicBezTo>
                      <a:pt x="116" y="8717"/>
                      <a:pt x="147" y="8927"/>
                      <a:pt x="231" y="9137"/>
                    </a:cubicBezTo>
                    <a:cubicBezTo>
                      <a:pt x="263" y="9242"/>
                      <a:pt x="326" y="9347"/>
                      <a:pt x="399" y="9441"/>
                    </a:cubicBezTo>
                    <a:cubicBezTo>
                      <a:pt x="0" y="11772"/>
                      <a:pt x="5293" y="13169"/>
                      <a:pt x="4821" y="15038"/>
                    </a:cubicBezTo>
                    <a:cubicBezTo>
                      <a:pt x="1366" y="28657"/>
                      <a:pt x="5556" y="31682"/>
                      <a:pt x="5556" y="31682"/>
                    </a:cubicBezTo>
                    <a:cubicBezTo>
                      <a:pt x="5503" y="29854"/>
                      <a:pt x="5377" y="23418"/>
                      <a:pt x="6364" y="21496"/>
                    </a:cubicBezTo>
                    <a:cubicBezTo>
                      <a:pt x="7519" y="19239"/>
                      <a:pt x="9682" y="17044"/>
                      <a:pt x="10039" y="16130"/>
                    </a:cubicBezTo>
                    <a:cubicBezTo>
                      <a:pt x="10302" y="15479"/>
                      <a:pt x="9451" y="11636"/>
                      <a:pt x="8947" y="9504"/>
                    </a:cubicBezTo>
                    <a:cubicBezTo>
                      <a:pt x="8947" y="9504"/>
                      <a:pt x="10900" y="8528"/>
                      <a:pt x="10092" y="7163"/>
                    </a:cubicBezTo>
                    <a:cubicBezTo>
                      <a:pt x="9724" y="6543"/>
                      <a:pt x="6144" y="7152"/>
                      <a:pt x="5629" y="4779"/>
                    </a:cubicBezTo>
                    <a:cubicBezTo>
                      <a:pt x="5304" y="3267"/>
                      <a:pt x="5566" y="1187"/>
                      <a:pt x="5797" y="74"/>
                    </a:cubicBezTo>
                    <a:cubicBezTo>
                      <a:pt x="5495" y="31"/>
                      <a:pt x="5155" y="0"/>
                      <a:pt x="47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62"/>
              <p:cNvSpPr/>
              <p:nvPr/>
            </p:nvSpPr>
            <p:spPr>
              <a:xfrm>
                <a:off x="3640650" y="4484550"/>
                <a:ext cx="252325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5365" extrusionOk="0">
                    <a:moveTo>
                      <a:pt x="4548" y="1"/>
                    </a:moveTo>
                    <a:lnTo>
                      <a:pt x="0" y="1051"/>
                    </a:lnTo>
                    <a:cubicBezTo>
                      <a:pt x="0" y="1051"/>
                      <a:pt x="819" y="11257"/>
                      <a:pt x="2805" y="13368"/>
                    </a:cubicBezTo>
                    <a:cubicBezTo>
                      <a:pt x="3792" y="14419"/>
                      <a:pt x="5514" y="15248"/>
                      <a:pt x="6543" y="15248"/>
                    </a:cubicBezTo>
                    <a:cubicBezTo>
                      <a:pt x="7236" y="15248"/>
                      <a:pt x="8134" y="15365"/>
                      <a:pt x="8734" y="15365"/>
                    </a:cubicBezTo>
                    <a:cubicBezTo>
                      <a:pt x="9034" y="15365"/>
                      <a:pt x="9259" y="15335"/>
                      <a:pt x="9346" y="15248"/>
                    </a:cubicBezTo>
                    <a:cubicBezTo>
                      <a:pt x="9619" y="14975"/>
                      <a:pt x="10092" y="13725"/>
                      <a:pt x="8433" y="13368"/>
                    </a:cubicBezTo>
                    <a:cubicBezTo>
                      <a:pt x="6774" y="13021"/>
                      <a:pt x="3078" y="10995"/>
                      <a:pt x="45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62"/>
              <p:cNvSpPr/>
              <p:nvPr/>
            </p:nvSpPr>
            <p:spPr>
              <a:xfrm>
                <a:off x="3775575" y="4205950"/>
                <a:ext cx="276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264" extrusionOk="0">
                    <a:moveTo>
                      <a:pt x="91" y="1"/>
                    </a:moveTo>
                    <a:cubicBezTo>
                      <a:pt x="71" y="1"/>
                      <a:pt x="62" y="20"/>
                      <a:pt x="54" y="46"/>
                    </a:cubicBezTo>
                    <a:cubicBezTo>
                      <a:pt x="54" y="77"/>
                      <a:pt x="1" y="886"/>
                      <a:pt x="285" y="1169"/>
                    </a:cubicBezTo>
                    <a:cubicBezTo>
                      <a:pt x="348" y="1232"/>
                      <a:pt x="432" y="1264"/>
                      <a:pt x="516" y="1264"/>
                    </a:cubicBezTo>
                    <a:lnTo>
                      <a:pt x="537" y="1264"/>
                    </a:lnTo>
                    <a:cubicBezTo>
                      <a:pt x="1104" y="1232"/>
                      <a:pt x="1093" y="739"/>
                      <a:pt x="1093" y="739"/>
                    </a:cubicBezTo>
                    <a:cubicBezTo>
                      <a:pt x="1093" y="718"/>
                      <a:pt x="1072" y="697"/>
                      <a:pt x="1051" y="697"/>
                    </a:cubicBezTo>
                    <a:cubicBezTo>
                      <a:pt x="1020" y="697"/>
                      <a:pt x="1009" y="718"/>
                      <a:pt x="1009" y="739"/>
                    </a:cubicBezTo>
                    <a:cubicBezTo>
                      <a:pt x="1009" y="760"/>
                      <a:pt x="1020" y="1148"/>
                      <a:pt x="537" y="1180"/>
                    </a:cubicBezTo>
                    <a:cubicBezTo>
                      <a:pt x="527" y="1181"/>
                      <a:pt x="518" y="1182"/>
                      <a:pt x="509" y="1182"/>
                    </a:cubicBezTo>
                    <a:cubicBezTo>
                      <a:pt x="447" y="1182"/>
                      <a:pt x="392" y="1152"/>
                      <a:pt x="337" y="1106"/>
                    </a:cubicBezTo>
                    <a:cubicBezTo>
                      <a:pt x="85" y="844"/>
                      <a:pt x="148" y="56"/>
                      <a:pt x="148" y="46"/>
                    </a:cubicBezTo>
                    <a:cubicBezTo>
                      <a:pt x="148" y="25"/>
                      <a:pt x="127" y="4"/>
                      <a:pt x="106" y="4"/>
                    </a:cubicBezTo>
                    <a:cubicBezTo>
                      <a:pt x="100" y="2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62"/>
              <p:cNvSpPr/>
              <p:nvPr/>
            </p:nvSpPr>
            <p:spPr>
              <a:xfrm>
                <a:off x="3753275" y="4205950"/>
                <a:ext cx="2732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274" extrusionOk="0">
                    <a:moveTo>
                      <a:pt x="989" y="1"/>
                    </a:moveTo>
                    <a:cubicBezTo>
                      <a:pt x="985" y="1"/>
                      <a:pt x="981" y="2"/>
                      <a:pt x="977" y="4"/>
                    </a:cubicBezTo>
                    <a:cubicBezTo>
                      <a:pt x="946" y="4"/>
                      <a:pt x="935" y="25"/>
                      <a:pt x="935" y="46"/>
                    </a:cubicBezTo>
                    <a:cubicBezTo>
                      <a:pt x="935" y="56"/>
                      <a:pt x="1009" y="844"/>
                      <a:pt x="757" y="1106"/>
                    </a:cubicBezTo>
                    <a:cubicBezTo>
                      <a:pt x="704" y="1169"/>
                      <a:pt x="641" y="1190"/>
                      <a:pt x="568" y="1190"/>
                    </a:cubicBezTo>
                    <a:cubicBezTo>
                      <a:pt x="85" y="1169"/>
                      <a:pt x="85" y="781"/>
                      <a:pt x="85" y="760"/>
                    </a:cubicBezTo>
                    <a:cubicBezTo>
                      <a:pt x="85" y="739"/>
                      <a:pt x="74" y="718"/>
                      <a:pt x="43" y="718"/>
                    </a:cubicBezTo>
                    <a:cubicBezTo>
                      <a:pt x="22" y="718"/>
                      <a:pt x="1" y="739"/>
                      <a:pt x="1" y="760"/>
                    </a:cubicBezTo>
                    <a:cubicBezTo>
                      <a:pt x="1" y="760"/>
                      <a:pt x="1" y="1253"/>
                      <a:pt x="568" y="1274"/>
                    </a:cubicBezTo>
                    <a:lnTo>
                      <a:pt x="578" y="1274"/>
                    </a:lnTo>
                    <a:cubicBezTo>
                      <a:pt x="673" y="1274"/>
                      <a:pt x="757" y="1243"/>
                      <a:pt x="820" y="1169"/>
                    </a:cubicBezTo>
                    <a:cubicBezTo>
                      <a:pt x="1093" y="875"/>
                      <a:pt x="1019" y="77"/>
                      <a:pt x="1019" y="35"/>
                    </a:cubicBezTo>
                    <a:cubicBezTo>
                      <a:pt x="1019" y="18"/>
                      <a:pt x="1005" y="1"/>
                      <a:pt x="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62"/>
              <p:cNvSpPr/>
              <p:nvPr/>
            </p:nvSpPr>
            <p:spPr>
              <a:xfrm>
                <a:off x="3759575" y="4197300"/>
                <a:ext cx="37825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780" extrusionOk="0">
                    <a:moveTo>
                      <a:pt x="933" y="0"/>
                    </a:moveTo>
                    <a:cubicBezTo>
                      <a:pt x="556" y="0"/>
                      <a:pt x="89" y="69"/>
                      <a:pt x="64" y="203"/>
                    </a:cubicBezTo>
                    <a:cubicBezTo>
                      <a:pt x="1" y="497"/>
                      <a:pt x="526" y="780"/>
                      <a:pt x="746" y="780"/>
                    </a:cubicBezTo>
                    <a:cubicBezTo>
                      <a:pt x="977" y="780"/>
                      <a:pt x="1513" y="308"/>
                      <a:pt x="1408" y="87"/>
                    </a:cubicBezTo>
                    <a:cubicBezTo>
                      <a:pt x="1383" y="29"/>
                      <a:pt x="1177" y="0"/>
                      <a:pt x="9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62"/>
              <p:cNvSpPr/>
              <p:nvPr/>
            </p:nvSpPr>
            <p:spPr>
              <a:xfrm>
                <a:off x="3417825" y="4595050"/>
                <a:ext cx="282450" cy="279750"/>
              </a:xfrm>
              <a:custGeom>
                <a:avLst/>
                <a:gdLst/>
                <a:ahLst/>
                <a:cxnLst/>
                <a:rect l="l" t="t" r="r" b="b"/>
                <a:pathLst>
                  <a:path w="11298" h="11190" extrusionOk="0">
                    <a:moveTo>
                      <a:pt x="3250" y="1"/>
                    </a:moveTo>
                    <a:cubicBezTo>
                      <a:pt x="495" y="1"/>
                      <a:pt x="1" y="4508"/>
                      <a:pt x="282" y="7352"/>
                    </a:cubicBezTo>
                    <a:cubicBezTo>
                      <a:pt x="585" y="10553"/>
                      <a:pt x="3508" y="11189"/>
                      <a:pt x="6228" y="11189"/>
                    </a:cubicBezTo>
                    <a:cubicBezTo>
                      <a:pt x="7649" y="11189"/>
                      <a:pt x="9014" y="11016"/>
                      <a:pt x="9921" y="10944"/>
                    </a:cubicBezTo>
                    <a:cubicBezTo>
                      <a:pt x="11276" y="10839"/>
                      <a:pt x="11297" y="10009"/>
                      <a:pt x="10835" y="9211"/>
                    </a:cubicBezTo>
                    <a:cubicBezTo>
                      <a:pt x="10749" y="9061"/>
                      <a:pt x="10384" y="9041"/>
                      <a:pt x="9907" y="9041"/>
                    </a:cubicBezTo>
                    <a:cubicBezTo>
                      <a:pt x="9739" y="9041"/>
                      <a:pt x="9557" y="9044"/>
                      <a:pt x="9369" y="9044"/>
                    </a:cubicBezTo>
                    <a:cubicBezTo>
                      <a:pt x="8142" y="9044"/>
                      <a:pt x="6640" y="8941"/>
                      <a:pt x="6897" y="7394"/>
                    </a:cubicBezTo>
                    <a:cubicBezTo>
                      <a:pt x="7454" y="3971"/>
                      <a:pt x="6131" y="86"/>
                      <a:pt x="3317" y="2"/>
                    </a:cubicBezTo>
                    <a:cubicBezTo>
                      <a:pt x="3294" y="1"/>
                      <a:pt x="3272" y="1"/>
                      <a:pt x="3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62"/>
              <p:cNvSpPr/>
              <p:nvPr/>
            </p:nvSpPr>
            <p:spPr>
              <a:xfrm>
                <a:off x="3650375" y="4281100"/>
                <a:ext cx="23555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9422" h="1910" extrusionOk="0">
                    <a:moveTo>
                      <a:pt x="420" y="1"/>
                    </a:moveTo>
                    <a:lnTo>
                      <a:pt x="420" y="1"/>
                    </a:lnTo>
                    <a:cubicBezTo>
                      <a:pt x="0" y="116"/>
                      <a:pt x="283" y="1586"/>
                      <a:pt x="4883" y="1880"/>
                    </a:cubicBezTo>
                    <a:cubicBezTo>
                      <a:pt x="5196" y="1900"/>
                      <a:pt x="5487" y="1910"/>
                      <a:pt x="5757" y="1910"/>
                    </a:cubicBezTo>
                    <a:cubicBezTo>
                      <a:pt x="9422" y="1910"/>
                      <a:pt x="9230" y="179"/>
                      <a:pt x="9230" y="179"/>
                    </a:cubicBezTo>
                    <a:lnTo>
                      <a:pt x="9230" y="179"/>
                    </a:lnTo>
                    <a:cubicBezTo>
                      <a:pt x="7979" y="772"/>
                      <a:pt x="6646" y="975"/>
                      <a:pt x="5405" y="975"/>
                    </a:cubicBezTo>
                    <a:cubicBezTo>
                      <a:pt x="2691" y="975"/>
                      <a:pt x="421" y="1"/>
                      <a:pt x="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62"/>
              <p:cNvSpPr/>
              <p:nvPr/>
            </p:nvSpPr>
            <p:spPr>
              <a:xfrm>
                <a:off x="3619625" y="4172125"/>
                <a:ext cx="836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207" extrusionOk="0">
                    <a:moveTo>
                      <a:pt x="144" y="1"/>
                    </a:moveTo>
                    <a:cubicBezTo>
                      <a:pt x="70" y="1"/>
                      <a:pt x="0" y="93"/>
                      <a:pt x="75" y="160"/>
                    </a:cubicBezTo>
                    <a:cubicBezTo>
                      <a:pt x="988" y="1000"/>
                      <a:pt x="2028" y="1682"/>
                      <a:pt x="3162" y="2197"/>
                    </a:cubicBezTo>
                    <a:cubicBezTo>
                      <a:pt x="3176" y="2204"/>
                      <a:pt x="3190" y="2207"/>
                      <a:pt x="3203" y="2207"/>
                    </a:cubicBezTo>
                    <a:cubicBezTo>
                      <a:pt x="3289" y="2207"/>
                      <a:pt x="3346" y="2074"/>
                      <a:pt x="3246" y="2029"/>
                    </a:cubicBezTo>
                    <a:cubicBezTo>
                      <a:pt x="2133" y="1525"/>
                      <a:pt x="1114" y="853"/>
                      <a:pt x="201" y="23"/>
                    </a:cubicBezTo>
                    <a:cubicBezTo>
                      <a:pt x="184" y="7"/>
                      <a:pt x="164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62"/>
              <p:cNvSpPr/>
              <p:nvPr/>
            </p:nvSpPr>
            <p:spPr>
              <a:xfrm>
                <a:off x="3595925" y="4231425"/>
                <a:ext cx="977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96" extrusionOk="0">
                    <a:moveTo>
                      <a:pt x="143" y="1"/>
                    </a:moveTo>
                    <a:cubicBezTo>
                      <a:pt x="41" y="1"/>
                      <a:pt x="1" y="152"/>
                      <a:pt x="109" y="182"/>
                    </a:cubicBezTo>
                    <a:cubicBezTo>
                      <a:pt x="1126" y="455"/>
                      <a:pt x="2157" y="596"/>
                      <a:pt x="3197" y="596"/>
                    </a:cubicBezTo>
                    <a:cubicBezTo>
                      <a:pt x="3393" y="596"/>
                      <a:pt x="3588" y="591"/>
                      <a:pt x="3785" y="581"/>
                    </a:cubicBezTo>
                    <a:cubicBezTo>
                      <a:pt x="3907" y="570"/>
                      <a:pt x="3910" y="391"/>
                      <a:pt x="3805" y="391"/>
                    </a:cubicBezTo>
                    <a:cubicBezTo>
                      <a:pt x="3802" y="391"/>
                      <a:pt x="3799" y="391"/>
                      <a:pt x="3795" y="392"/>
                    </a:cubicBezTo>
                    <a:cubicBezTo>
                      <a:pt x="3592" y="402"/>
                      <a:pt x="3388" y="407"/>
                      <a:pt x="3186" y="407"/>
                    </a:cubicBezTo>
                    <a:cubicBezTo>
                      <a:pt x="2166" y="407"/>
                      <a:pt x="1161" y="275"/>
                      <a:pt x="162" y="3"/>
                    </a:cubicBezTo>
                    <a:cubicBezTo>
                      <a:pt x="155" y="2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62"/>
              <p:cNvSpPr/>
              <p:nvPr/>
            </p:nvSpPr>
            <p:spPr>
              <a:xfrm>
                <a:off x="3590775" y="4267550"/>
                <a:ext cx="966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858" extrusionOk="0">
                    <a:moveTo>
                      <a:pt x="3741" y="1"/>
                    </a:moveTo>
                    <a:cubicBezTo>
                      <a:pt x="3731" y="1"/>
                      <a:pt x="3719" y="3"/>
                      <a:pt x="3707" y="7"/>
                    </a:cubicBezTo>
                    <a:cubicBezTo>
                      <a:pt x="2552" y="417"/>
                      <a:pt x="1355" y="637"/>
                      <a:pt x="126" y="669"/>
                    </a:cubicBezTo>
                    <a:cubicBezTo>
                      <a:pt x="0" y="679"/>
                      <a:pt x="0" y="858"/>
                      <a:pt x="126" y="858"/>
                    </a:cubicBezTo>
                    <a:cubicBezTo>
                      <a:pt x="1365" y="826"/>
                      <a:pt x="2583" y="606"/>
                      <a:pt x="3760" y="186"/>
                    </a:cubicBezTo>
                    <a:cubicBezTo>
                      <a:pt x="3863" y="148"/>
                      <a:pt x="3832" y="1"/>
                      <a:pt x="3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62"/>
              <p:cNvSpPr/>
              <p:nvPr/>
            </p:nvSpPr>
            <p:spPr>
              <a:xfrm>
                <a:off x="3869125" y="4172125"/>
                <a:ext cx="8350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2207" extrusionOk="0">
                    <a:moveTo>
                      <a:pt x="3199" y="1"/>
                    </a:moveTo>
                    <a:cubicBezTo>
                      <a:pt x="3178" y="1"/>
                      <a:pt x="3157" y="7"/>
                      <a:pt x="3137" y="23"/>
                    </a:cubicBezTo>
                    <a:cubicBezTo>
                      <a:pt x="2234" y="853"/>
                      <a:pt x="1215" y="1525"/>
                      <a:pt x="92" y="2029"/>
                    </a:cubicBezTo>
                    <a:cubicBezTo>
                      <a:pt x="1" y="2074"/>
                      <a:pt x="52" y="2207"/>
                      <a:pt x="143" y="2207"/>
                    </a:cubicBezTo>
                    <a:cubicBezTo>
                      <a:pt x="156" y="2207"/>
                      <a:pt x="171" y="2204"/>
                      <a:pt x="186" y="2197"/>
                    </a:cubicBezTo>
                    <a:cubicBezTo>
                      <a:pt x="1320" y="1682"/>
                      <a:pt x="2349" y="1000"/>
                      <a:pt x="3273" y="160"/>
                    </a:cubicBezTo>
                    <a:cubicBezTo>
                      <a:pt x="3340" y="93"/>
                      <a:pt x="3275" y="1"/>
                      <a:pt x="3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62"/>
              <p:cNvSpPr/>
              <p:nvPr/>
            </p:nvSpPr>
            <p:spPr>
              <a:xfrm>
                <a:off x="3878500" y="4231425"/>
                <a:ext cx="977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96" extrusionOk="0">
                    <a:moveTo>
                      <a:pt x="3769" y="1"/>
                    </a:moveTo>
                    <a:cubicBezTo>
                      <a:pt x="3763" y="1"/>
                      <a:pt x="3756" y="2"/>
                      <a:pt x="3749" y="3"/>
                    </a:cubicBezTo>
                    <a:cubicBezTo>
                      <a:pt x="2759" y="275"/>
                      <a:pt x="1747" y="407"/>
                      <a:pt x="726" y="407"/>
                    </a:cubicBezTo>
                    <a:cubicBezTo>
                      <a:pt x="523" y="407"/>
                      <a:pt x="320" y="402"/>
                      <a:pt x="116" y="392"/>
                    </a:cubicBezTo>
                    <a:cubicBezTo>
                      <a:pt x="113" y="391"/>
                      <a:pt x="110" y="391"/>
                      <a:pt x="107" y="391"/>
                    </a:cubicBezTo>
                    <a:cubicBezTo>
                      <a:pt x="1" y="391"/>
                      <a:pt x="14" y="570"/>
                      <a:pt x="126" y="581"/>
                    </a:cubicBezTo>
                    <a:cubicBezTo>
                      <a:pt x="322" y="591"/>
                      <a:pt x="518" y="596"/>
                      <a:pt x="714" y="596"/>
                    </a:cubicBezTo>
                    <a:cubicBezTo>
                      <a:pt x="1756" y="596"/>
                      <a:pt x="2794" y="455"/>
                      <a:pt x="3801" y="182"/>
                    </a:cubicBezTo>
                    <a:cubicBezTo>
                      <a:pt x="3911" y="152"/>
                      <a:pt x="3870" y="1"/>
                      <a:pt x="3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62"/>
              <p:cNvSpPr/>
              <p:nvPr/>
            </p:nvSpPr>
            <p:spPr>
              <a:xfrm>
                <a:off x="3885075" y="4267550"/>
                <a:ext cx="963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858" extrusionOk="0">
                    <a:moveTo>
                      <a:pt x="113" y="1"/>
                    </a:moveTo>
                    <a:cubicBezTo>
                      <a:pt x="24" y="1"/>
                      <a:pt x="0" y="148"/>
                      <a:pt x="94" y="186"/>
                    </a:cubicBezTo>
                    <a:cubicBezTo>
                      <a:pt x="1270" y="606"/>
                      <a:pt x="2488" y="826"/>
                      <a:pt x="3738" y="858"/>
                    </a:cubicBezTo>
                    <a:cubicBezTo>
                      <a:pt x="3853" y="858"/>
                      <a:pt x="3853" y="679"/>
                      <a:pt x="3738" y="669"/>
                    </a:cubicBezTo>
                    <a:cubicBezTo>
                      <a:pt x="2509" y="637"/>
                      <a:pt x="1302" y="417"/>
                      <a:pt x="147" y="7"/>
                    </a:cubicBezTo>
                    <a:cubicBezTo>
                      <a:pt x="135" y="3"/>
                      <a:pt x="124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62"/>
              <p:cNvSpPr/>
              <p:nvPr/>
            </p:nvSpPr>
            <p:spPr>
              <a:xfrm>
                <a:off x="3759075" y="4319950"/>
                <a:ext cx="730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302" extrusionOk="0">
                    <a:moveTo>
                      <a:pt x="1200" y="1"/>
                    </a:moveTo>
                    <a:cubicBezTo>
                      <a:pt x="1" y="1"/>
                      <a:pt x="71" y="2082"/>
                      <a:pt x="1228" y="2290"/>
                    </a:cubicBezTo>
                    <a:cubicBezTo>
                      <a:pt x="1274" y="2298"/>
                      <a:pt x="1319" y="2302"/>
                      <a:pt x="1363" y="2302"/>
                    </a:cubicBezTo>
                    <a:cubicBezTo>
                      <a:pt x="2446" y="2302"/>
                      <a:pt x="2923" y="41"/>
                      <a:pt x="1228" y="1"/>
                    </a:cubicBezTo>
                    <a:cubicBezTo>
                      <a:pt x="1219" y="1"/>
                      <a:pt x="1209" y="1"/>
                      <a:pt x="1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62"/>
              <p:cNvSpPr/>
              <p:nvPr/>
            </p:nvSpPr>
            <p:spPr>
              <a:xfrm>
                <a:off x="3393350" y="4370875"/>
                <a:ext cx="299575" cy="239900"/>
              </a:xfrm>
              <a:custGeom>
                <a:avLst/>
                <a:gdLst/>
                <a:ahLst/>
                <a:cxnLst/>
                <a:rect l="l" t="t" r="r" b="b"/>
                <a:pathLst>
                  <a:path w="11983" h="9596" extrusionOk="0">
                    <a:moveTo>
                      <a:pt x="6596" y="1"/>
                    </a:moveTo>
                    <a:cubicBezTo>
                      <a:pt x="4956" y="1"/>
                      <a:pt x="2876" y="245"/>
                      <a:pt x="1923" y="1355"/>
                    </a:cubicBezTo>
                    <a:cubicBezTo>
                      <a:pt x="526" y="2983"/>
                      <a:pt x="1" y="5483"/>
                      <a:pt x="22" y="8066"/>
                    </a:cubicBezTo>
                    <a:cubicBezTo>
                      <a:pt x="587" y="9170"/>
                      <a:pt x="1561" y="9596"/>
                      <a:pt x="2474" y="9596"/>
                    </a:cubicBezTo>
                    <a:cubicBezTo>
                      <a:pt x="3444" y="9596"/>
                      <a:pt x="4346" y="9114"/>
                      <a:pt x="4611" y="8454"/>
                    </a:cubicBezTo>
                    <a:cubicBezTo>
                      <a:pt x="5545" y="6123"/>
                      <a:pt x="6889" y="4758"/>
                      <a:pt x="9084" y="3665"/>
                    </a:cubicBezTo>
                    <a:cubicBezTo>
                      <a:pt x="11982" y="2227"/>
                      <a:pt x="8884" y="148"/>
                      <a:pt x="8884" y="148"/>
                    </a:cubicBezTo>
                    <a:lnTo>
                      <a:pt x="8874" y="148"/>
                    </a:lnTo>
                    <a:cubicBezTo>
                      <a:pt x="8754" y="130"/>
                      <a:pt x="7792" y="1"/>
                      <a:pt x="6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88" name="Google Shape;3288;p62"/>
          <p:cNvGrpSpPr/>
          <p:nvPr/>
        </p:nvGrpSpPr>
        <p:grpSpPr>
          <a:xfrm>
            <a:off x="7158283" y="1759026"/>
            <a:ext cx="489157" cy="572737"/>
            <a:chOff x="7902450" y="3791150"/>
            <a:chExt cx="745325" cy="872675"/>
          </a:xfrm>
        </p:grpSpPr>
        <p:sp>
          <p:nvSpPr>
            <p:cNvPr id="3289" name="Google Shape;3289;p62"/>
            <p:cNvSpPr/>
            <p:nvPr/>
          </p:nvSpPr>
          <p:spPr>
            <a:xfrm>
              <a:off x="7909963" y="3791150"/>
              <a:ext cx="730300" cy="872675"/>
            </a:xfrm>
            <a:custGeom>
              <a:avLst/>
              <a:gdLst/>
              <a:ahLst/>
              <a:cxnLst/>
              <a:rect l="l" t="t" r="r" b="b"/>
              <a:pathLst>
                <a:path w="29212" h="34907" extrusionOk="0">
                  <a:moveTo>
                    <a:pt x="8317" y="31770"/>
                  </a:moveTo>
                  <a:cubicBezTo>
                    <a:pt x="8569" y="31886"/>
                    <a:pt x="8810" y="31991"/>
                    <a:pt x="9062" y="32096"/>
                  </a:cubicBezTo>
                  <a:cubicBezTo>
                    <a:pt x="9587" y="32316"/>
                    <a:pt x="10060" y="32474"/>
                    <a:pt x="10417" y="32579"/>
                  </a:cubicBezTo>
                  <a:cubicBezTo>
                    <a:pt x="10406" y="32611"/>
                    <a:pt x="10385" y="32642"/>
                    <a:pt x="10375" y="32663"/>
                  </a:cubicBezTo>
                  <a:cubicBezTo>
                    <a:pt x="10289" y="32651"/>
                    <a:pt x="10198" y="32646"/>
                    <a:pt x="10106" y="32646"/>
                  </a:cubicBezTo>
                  <a:cubicBezTo>
                    <a:pt x="10042" y="32646"/>
                    <a:pt x="9978" y="32648"/>
                    <a:pt x="9913" y="32653"/>
                  </a:cubicBezTo>
                  <a:cubicBezTo>
                    <a:pt x="9913" y="32653"/>
                    <a:pt x="9912" y="32653"/>
                    <a:pt x="9908" y="32653"/>
                  </a:cubicBezTo>
                  <a:cubicBezTo>
                    <a:pt x="9808" y="32653"/>
                    <a:pt x="8293" y="32662"/>
                    <a:pt x="7582" y="33230"/>
                  </a:cubicBezTo>
                  <a:cubicBezTo>
                    <a:pt x="7823" y="32884"/>
                    <a:pt x="8086" y="32401"/>
                    <a:pt x="8317" y="31770"/>
                  </a:cubicBezTo>
                  <a:close/>
                  <a:moveTo>
                    <a:pt x="17548" y="0"/>
                  </a:moveTo>
                  <a:cubicBezTo>
                    <a:pt x="15842" y="0"/>
                    <a:pt x="13017" y="4809"/>
                    <a:pt x="12780" y="5225"/>
                  </a:cubicBezTo>
                  <a:cubicBezTo>
                    <a:pt x="12591" y="5183"/>
                    <a:pt x="12413" y="5151"/>
                    <a:pt x="12224" y="5120"/>
                  </a:cubicBezTo>
                  <a:lnTo>
                    <a:pt x="12213" y="5120"/>
                  </a:lnTo>
                  <a:cubicBezTo>
                    <a:pt x="11131" y="4907"/>
                    <a:pt x="10284" y="4835"/>
                    <a:pt x="9636" y="4835"/>
                  </a:cubicBezTo>
                  <a:cubicBezTo>
                    <a:pt x="8334" y="4835"/>
                    <a:pt x="7831" y="5123"/>
                    <a:pt x="7823" y="5130"/>
                  </a:cubicBezTo>
                  <a:cubicBezTo>
                    <a:pt x="7655" y="5151"/>
                    <a:pt x="7487" y="5183"/>
                    <a:pt x="7330" y="5214"/>
                  </a:cubicBezTo>
                  <a:cubicBezTo>
                    <a:pt x="7063" y="4769"/>
                    <a:pt x="4252" y="2"/>
                    <a:pt x="2558" y="2"/>
                  </a:cubicBezTo>
                  <a:cubicBezTo>
                    <a:pt x="2453" y="2"/>
                    <a:pt x="2353" y="20"/>
                    <a:pt x="2258" y="58"/>
                  </a:cubicBezTo>
                  <a:cubicBezTo>
                    <a:pt x="2069" y="132"/>
                    <a:pt x="1912" y="226"/>
                    <a:pt x="1765" y="321"/>
                  </a:cubicBezTo>
                  <a:cubicBezTo>
                    <a:pt x="1" y="1560"/>
                    <a:pt x="1324" y="4531"/>
                    <a:pt x="893" y="6328"/>
                  </a:cubicBezTo>
                  <a:cubicBezTo>
                    <a:pt x="550" y="7738"/>
                    <a:pt x="1862" y="9719"/>
                    <a:pt x="3889" y="9719"/>
                  </a:cubicBezTo>
                  <a:cubicBezTo>
                    <a:pt x="3974" y="9719"/>
                    <a:pt x="4060" y="9716"/>
                    <a:pt x="4148" y="9709"/>
                  </a:cubicBezTo>
                  <a:lnTo>
                    <a:pt x="4148" y="9709"/>
                  </a:lnTo>
                  <a:cubicBezTo>
                    <a:pt x="4148" y="10181"/>
                    <a:pt x="4159" y="10549"/>
                    <a:pt x="4106" y="10748"/>
                  </a:cubicBezTo>
                  <a:cubicBezTo>
                    <a:pt x="3970" y="11231"/>
                    <a:pt x="2804" y="13709"/>
                    <a:pt x="5219" y="14539"/>
                  </a:cubicBezTo>
                  <a:cubicBezTo>
                    <a:pt x="5261" y="14770"/>
                    <a:pt x="5335" y="15001"/>
                    <a:pt x="5450" y="15200"/>
                  </a:cubicBezTo>
                  <a:cubicBezTo>
                    <a:pt x="4505" y="15673"/>
                    <a:pt x="5083" y="16954"/>
                    <a:pt x="5461" y="17069"/>
                  </a:cubicBezTo>
                  <a:cubicBezTo>
                    <a:pt x="5345" y="18382"/>
                    <a:pt x="5114" y="19979"/>
                    <a:pt x="4652" y="21165"/>
                  </a:cubicBezTo>
                  <a:cubicBezTo>
                    <a:pt x="4400" y="21806"/>
                    <a:pt x="4180" y="22593"/>
                    <a:pt x="4043" y="23444"/>
                  </a:cubicBezTo>
                  <a:cubicBezTo>
                    <a:pt x="3791" y="24966"/>
                    <a:pt x="3802" y="26688"/>
                    <a:pt x="4358" y="28137"/>
                  </a:cubicBezTo>
                  <a:cubicBezTo>
                    <a:pt x="4400" y="29964"/>
                    <a:pt x="4306" y="31823"/>
                    <a:pt x="3865" y="32663"/>
                  </a:cubicBezTo>
                  <a:cubicBezTo>
                    <a:pt x="3778" y="32651"/>
                    <a:pt x="3687" y="32646"/>
                    <a:pt x="3595" y="32646"/>
                  </a:cubicBezTo>
                  <a:cubicBezTo>
                    <a:pt x="3532" y="32646"/>
                    <a:pt x="3467" y="32648"/>
                    <a:pt x="3403" y="32653"/>
                  </a:cubicBezTo>
                  <a:cubicBezTo>
                    <a:pt x="3403" y="32653"/>
                    <a:pt x="3400" y="32652"/>
                    <a:pt x="3394" y="32652"/>
                  </a:cubicBezTo>
                  <a:cubicBezTo>
                    <a:pt x="3233" y="32652"/>
                    <a:pt x="857" y="32672"/>
                    <a:pt x="715" y="33829"/>
                  </a:cubicBezTo>
                  <a:cubicBezTo>
                    <a:pt x="620" y="34627"/>
                    <a:pt x="914" y="34858"/>
                    <a:pt x="1124" y="34879"/>
                  </a:cubicBezTo>
                  <a:cubicBezTo>
                    <a:pt x="1219" y="34890"/>
                    <a:pt x="1796" y="34890"/>
                    <a:pt x="2510" y="34890"/>
                  </a:cubicBezTo>
                  <a:cubicBezTo>
                    <a:pt x="3434" y="34890"/>
                    <a:pt x="5230" y="34879"/>
                    <a:pt x="5881" y="34879"/>
                  </a:cubicBezTo>
                  <a:cubicBezTo>
                    <a:pt x="6269" y="34879"/>
                    <a:pt x="6553" y="34554"/>
                    <a:pt x="6763" y="34113"/>
                  </a:cubicBezTo>
                  <a:cubicBezTo>
                    <a:pt x="6784" y="34102"/>
                    <a:pt x="6983" y="33976"/>
                    <a:pt x="7267" y="33640"/>
                  </a:cubicBezTo>
                  <a:lnTo>
                    <a:pt x="7267" y="33640"/>
                  </a:lnTo>
                  <a:cubicBezTo>
                    <a:pt x="7246" y="33703"/>
                    <a:pt x="7235" y="33766"/>
                    <a:pt x="7225" y="33829"/>
                  </a:cubicBezTo>
                  <a:cubicBezTo>
                    <a:pt x="7120" y="34627"/>
                    <a:pt x="7414" y="34858"/>
                    <a:pt x="7634" y="34879"/>
                  </a:cubicBezTo>
                  <a:cubicBezTo>
                    <a:pt x="7718" y="34890"/>
                    <a:pt x="8306" y="34890"/>
                    <a:pt x="9010" y="34890"/>
                  </a:cubicBezTo>
                  <a:cubicBezTo>
                    <a:pt x="9944" y="34890"/>
                    <a:pt x="11740" y="34879"/>
                    <a:pt x="12392" y="34879"/>
                  </a:cubicBezTo>
                  <a:cubicBezTo>
                    <a:pt x="12717" y="34879"/>
                    <a:pt x="12969" y="34648"/>
                    <a:pt x="13169" y="34312"/>
                  </a:cubicBezTo>
                  <a:cubicBezTo>
                    <a:pt x="13518" y="34827"/>
                    <a:pt x="14717" y="34906"/>
                    <a:pt x="15557" y="34906"/>
                  </a:cubicBezTo>
                  <a:cubicBezTo>
                    <a:pt x="15727" y="34906"/>
                    <a:pt x="15883" y="34903"/>
                    <a:pt x="16014" y="34900"/>
                  </a:cubicBezTo>
                  <a:cubicBezTo>
                    <a:pt x="16119" y="34900"/>
                    <a:pt x="16245" y="34900"/>
                    <a:pt x="16382" y="34890"/>
                  </a:cubicBezTo>
                  <a:cubicBezTo>
                    <a:pt x="16571" y="34879"/>
                    <a:pt x="16749" y="34858"/>
                    <a:pt x="16928" y="34837"/>
                  </a:cubicBezTo>
                  <a:cubicBezTo>
                    <a:pt x="17306" y="34893"/>
                    <a:pt x="17712" y="34907"/>
                    <a:pt x="18059" y="34907"/>
                  </a:cubicBezTo>
                  <a:cubicBezTo>
                    <a:pt x="18232" y="34907"/>
                    <a:pt x="18391" y="34903"/>
                    <a:pt x="18524" y="34900"/>
                  </a:cubicBezTo>
                  <a:cubicBezTo>
                    <a:pt x="18639" y="34900"/>
                    <a:pt x="18765" y="34900"/>
                    <a:pt x="18902" y="34890"/>
                  </a:cubicBezTo>
                  <a:cubicBezTo>
                    <a:pt x="25875" y="34291"/>
                    <a:pt x="26505" y="31340"/>
                    <a:pt x="26431" y="30048"/>
                  </a:cubicBezTo>
                  <a:lnTo>
                    <a:pt x="26431" y="30048"/>
                  </a:lnTo>
                  <a:cubicBezTo>
                    <a:pt x="26465" y="30049"/>
                    <a:pt x="26498" y="30050"/>
                    <a:pt x="26532" y="30050"/>
                  </a:cubicBezTo>
                  <a:cubicBezTo>
                    <a:pt x="28658" y="30050"/>
                    <a:pt x="29211" y="28106"/>
                    <a:pt x="28620" y="28106"/>
                  </a:cubicBezTo>
                  <a:cubicBezTo>
                    <a:pt x="28618" y="28106"/>
                    <a:pt x="28616" y="28106"/>
                    <a:pt x="28615" y="28106"/>
                  </a:cubicBezTo>
                  <a:cubicBezTo>
                    <a:pt x="27922" y="28106"/>
                    <a:pt x="26599" y="28001"/>
                    <a:pt x="26599" y="28001"/>
                  </a:cubicBezTo>
                  <a:cubicBezTo>
                    <a:pt x="26599" y="28001"/>
                    <a:pt x="26935" y="26037"/>
                    <a:pt x="24898" y="24410"/>
                  </a:cubicBezTo>
                  <a:cubicBezTo>
                    <a:pt x="24320" y="23927"/>
                    <a:pt x="23574" y="23475"/>
                    <a:pt x="22629" y="23087"/>
                  </a:cubicBezTo>
                  <a:cubicBezTo>
                    <a:pt x="21716" y="22709"/>
                    <a:pt x="20613" y="22383"/>
                    <a:pt x="19290" y="22121"/>
                  </a:cubicBezTo>
                  <a:cubicBezTo>
                    <a:pt x="16991" y="21680"/>
                    <a:pt x="16098" y="18623"/>
                    <a:pt x="15741" y="16219"/>
                  </a:cubicBezTo>
                  <a:cubicBezTo>
                    <a:pt x="16046" y="15788"/>
                    <a:pt x="16550" y="14990"/>
                    <a:pt x="16434" y="14423"/>
                  </a:cubicBezTo>
                  <a:cubicBezTo>
                    <a:pt x="16371" y="14098"/>
                    <a:pt x="16203" y="13835"/>
                    <a:pt x="16025" y="13636"/>
                  </a:cubicBezTo>
                  <a:cubicBezTo>
                    <a:pt x="16340" y="13142"/>
                    <a:pt x="16518" y="12428"/>
                    <a:pt x="16245" y="11420"/>
                  </a:cubicBezTo>
                  <a:cubicBezTo>
                    <a:pt x="16077" y="10780"/>
                    <a:pt x="16109" y="10234"/>
                    <a:pt x="16161" y="9719"/>
                  </a:cubicBezTo>
                  <a:lnTo>
                    <a:pt x="16161" y="9719"/>
                  </a:lnTo>
                  <a:cubicBezTo>
                    <a:pt x="16182" y="9719"/>
                    <a:pt x="16203" y="9719"/>
                    <a:pt x="16224" y="9719"/>
                  </a:cubicBezTo>
                  <a:cubicBezTo>
                    <a:pt x="18246" y="9719"/>
                    <a:pt x="19550" y="7730"/>
                    <a:pt x="19217" y="6328"/>
                  </a:cubicBezTo>
                  <a:cubicBezTo>
                    <a:pt x="18776" y="4531"/>
                    <a:pt x="20099" y="1560"/>
                    <a:pt x="18335" y="321"/>
                  </a:cubicBezTo>
                  <a:cubicBezTo>
                    <a:pt x="18198" y="226"/>
                    <a:pt x="18041" y="132"/>
                    <a:pt x="17852" y="58"/>
                  </a:cubicBezTo>
                  <a:cubicBezTo>
                    <a:pt x="17756" y="19"/>
                    <a:pt x="17654" y="0"/>
                    <a:pt x="17548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0" name="Google Shape;3290;p62"/>
            <p:cNvGrpSpPr/>
            <p:nvPr/>
          </p:nvGrpSpPr>
          <p:grpSpPr>
            <a:xfrm>
              <a:off x="7902450" y="3791175"/>
              <a:ext cx="745325" cy="872600"/>
              <a:chOff x="7902450" y="3791175"/>
              <a:chExt cx="745325" cy="872600"/>
            </a:xfrm>
          </p:grpSpPr>
          <p:sp>
            <p:nvSpPr>
              <p:cNvPr id="3291" name="Google Shape;3291;p62"/>
              <p:cNvSpPr/>
              <p:nvPr/>
            </p:nvSpPr>
            <p:spPr>
              <a:xfrm>
                <a:off x="8215900" y="4531600"/>
                <a:ext cx="961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5287" extrusionOk="0">
                    <a:moveTo>
                      <a:pt x="1006" y="0"/>
                    </a:moveTo>
                    <a:cubicBezTo>
                      <a:pt x="1004" y="0"/>
                      <a:pt x="1001" y="0"/>
                      <a:pt x="999" y="0"/>
                    </a:cubicBezTo>
                    <a:cubicBezTo>
                      <a:pt x="190" y="10"/>
                      <a:pt x="1" y="325"/>
                      <a:pt x="12" y="546"/>
                    </a:cubicBezTo>
                    <a:cubicBezTo>
                      <a:pt x="22" y="756"/>
                      <a:pt x="421" y="3591"/>
                      <a:pt x="537" y="4453"/>
                    </a:cubicBezTo>
                    <a:cubicBezTo>
                      <a:pt x="632" y="5185"/>
                      <a:pt x="2052" y="5286"/>
                      <a:pt x="3012" y="5286"/>
                    </a:cubicBezTo>
                    <a:cubicBezTo>
                      <a:pt x="3381" y="5286"/>
                      <a:pt x="3682" y="5271"/>
                      <a:pt x="3813" y="5271"/>
                    </a:cubicBezTo>
                    <a:cubicBezTo>
                      <a:pt x="3825" y="5271"/>
                      <a:pt x="3835" y="5271"/>
                      <a:pt x="3844" y="5272"/>
                    </a:cubicBezTo>
                    <a:cubicBezTo>
                      <a:pt x="3844" y="5272"/>
                      <a:pt x="2931" y="4201"/>
                      <a:pt x="2521" y="2509"/>
                    </a:cubicBezTo>
                    <a:cubicBezTo>
                      <a:pt x="2521" y="2509"/>
                      <a:pt x="2207" y="0"/>
                      <a:pt x="1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62"/>
              <p:cNvSpPr/>
              <p:nvPr/>
            </p:nvSpPr>
            <p:spPr>
              <a:xfrm>
                <a:off x="8245450" y="4493675"/>
                <a:ext cx="291550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11662" h="6800" extrusionOk="0">
                    <a:moveTo>
                      <a:pt x="6439" y="0"/>
                    </a:moveTo>
                    <a:cubicBezTo>
                      <a:pt x="3205" y="0"/>
                      <a:pt x="1234" y="3207"/>
                      <a:pt x="1234" y="3207"/>
                    </a:cubicBezTo>
                    <a:cubicBezTo>
                      <a:pt x="1234" y="3207"/>
                      <a:pt x="1" y="6800"/>
                      <a:pt x="2422" y="6800"/>
                    </a:cubicBezTo>
                    <a:cubicBezTo>
                      <a:pt x="2498" y="6800"/>
                      <a:pt x="2578" y="6796"/>
                      <a:pt x="2662" y="6789"/>
                    </a:cubicBezTo>
                    <a:cubicBezTo>
                      <a:pt x="11661" y="6012"/>
                      <a:pt x="10096" y="1328"/>
                      <a:pt x="10096" y="1328"/>
                    </a:cubicBezTo>
                    <a:cubicBezTo>
                      <a:pt x="8753" y="362"/>
                      <a:pt x="7525" y="0"/>
                      <a:pt x="6439" y="0"/>
                    </a:cubicBezTo>
                    <a:close/>
                  </a:path>
                </a:pathLst>
              </a:custGeom>
              <a:solidFill>
                <a:srgbClr val="3B5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62"/>
              <p:cNvSpPr/>
              <p:nvPr/>
            </p:nvSpPr>
            <p:spPr>
              <a:xfrm>
                <a:off x="7999075" y="4338375"/>
                <a:ext cx="158325" cy="305600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12224" extrusionOk="0">
                    <a:moveTo>
                      <a:pt x="4946" y="1"/>
                    </a:moveTo>
                    <a:lnTo>
                      <a:pt x="168" y="1555"/>
                    </a:lnTo>
                    <a:cubicBezTo>
                      <a:pt x="168" y="1555"/>
                      <a:pt x="1008" y="8831"/>
                      <a:pt x="0" y="10774"/>
                    </a:cubicBezTo>
                    <a:cubicBezTo>
                      <a:pt x="0" y="10774"/>
                      <a:pt x="1764" y="11373"/>
                      <a:pt x="2898" y="12224"/>
                    </a:cubicBezTo>
                    <a:cubicBezTo>
                      <a:pt x="2898" y="12224"/>
                      <a:pt x="6332" y="10133"/>
                      <a:pt x="4946" y="1"/>
                    </a:cubicBezTo>
                    <a:close/>
                  </a:path>
                </a:pathLst>
              </a:custGeom>
              <a:solidFill>
                <a:srgbClr val="F7EC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62"/>
              <p:cNvSpPr/>
              <p:nvPr/>
            </p:nvSpPr>
            <p:spPr>
              <a:xfrm>
                <a:off x="7999075" y="4338375"/>
                <a:ext cx="158325" cy="305600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12224" extrusionOk="0">
                    <a:moveTo>
                      <a:pt x="4946" y="1"/>
                    </a:moveTo>
                    <a:lnTo>
                      <a:pt x="168" y="1555"/>
                    </a:lnTo>
                    <a:cubicBezTo>
                      <a:pt x="168" y="1555"/>
                      <a:pt x="1008" y="8831"/>
                      <a:pt x="0" y="10774"/>
                    </a:cubicBezTo>
                    <a:cubicBezTo>
                      <a:pt x="0" y="10774"/>
                      <a:pt x="1764" y="11373"/>
                      <a:pt x="2898" y="12224"/>
                    </a:cubicBezTo>
                    <a:cubicBezTo>
                      <a:pt x="2898" y="12224"/>
                      <a:pt x="6332" y="10133"/>
                      <a:pt x="4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62"/>
              <p:cNvSpPr/>
              <p:nvPr/>
            </p:nvSpPr>
            <p:spPr>
              <a:xfrm>
                <a:off x="7917675" y="4607225"/>
                <a:ext cx="136650" cy="5615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2246" extrusionOk="0">
                    <a:moveTo>
                      <a:pt x="2976" y="0"/>
                    </a:moveTo>
                    <a:cubicBezTo>
                      <a:pt x="2916" y="0"/>
                      <a:pt x="2856" y="3"/>
                      <a:pt x="2794" y="10"/>
                    </a:cubicBezTo>
                    <a:cubicBezTo>
                      <a:pt x="2794" y="10"/>
                      <a:pt x="2791" y="9"/>
                      <a:pt x="2785" y="9"/>
                    </a:cubicBezTo>
                    <a:cubicBezTo>
                      <a:pt x="2624" y="9"/>
                      <a:pt x="248" y="29"/>
                      <a:pt x="106" y="1186"/>
                    </a:cubicBezTo>
                    <a:cubicBezTo>
                      <a:pt x="1" y="1984"/>
                      <a:pt x="295" y="2215"/>
                      <a:pt x="516" y="2236"/>
                    </a:cubicBezTo>
                    <a:cubicBezTo>
                      <a:pt x="586" y="2243"/>
                      <a:pt x="950" y="2245"/>
                      <a:pt x="1436" y="2245"/>
                    </a:cubicBezTo>
                    <a:cubicBezTo>
                      <a:pt x="2409" y="2245"/>
                      <a:pt x="3872" y="2236"/>
                      <a:pt x="4453" y="2236"/>
                    </a:cubicBezTo>
                    <a:cubicBezTo>
                      <a:pt x="5466" y="2236"/>
                      <a:pt x="4584" y="0"/>
                      <a:pt x="29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62"/>
              <p:cNvSpPr/>
              <p:nvPr/>
            </p:nvSpPr>
            <p:spPr>
              <a:xfrm>
                <a:off x="7938425" y="4591700"/>
                <a:ext cx="1470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2867" extrusionOk="0">
                    <a:moveTo>
                      <a:pt x="5881" y="0"/>
                    </a:moveTo>
                    <a:lnTo>
                      <a:pt x="5881" y="0"/>
                    </a:lnTo>
                    <a:cubicBezTo>
                      <a:pt x="5881" y="1"/>
                      <a:pt x="4516" y="452"/>
                      <a:pt x="2783" y="631"/>
                    </a:cubicBezTo>
                    <a:cubicBezTo>
                      <a:pt x="2783" y="631"/>
                      <a:pt x="2780" y="630"/>
                      <a:pt x="2774" y="630"/>
                    </a:cubicBezTo>
                    <a:cubicBezTo>
                      <a:pt x="2614" y="630"/>
                      <a:pt x="237" y="650"/>
                      <a:pt x="95" y="1807"/>
                    </a:cubicBezTo>
                    <a:cubicBezTo>
                      <a:pt x="1" y="2605"/>
                      <a:pt x="295" y="2836"/>
                      <a:pt x="505" y="2857"/>
                    </a:cubicBezTo>
                    <a:cubicBezTo>
                      <a:pt x="575" y="2864"/>
                      <a:pt x="940" y="2866"/>
                      <a:pt x="1428" y="2866"/>
                    </a:cubicBezTo>
                    <a:cubicBezTo>
                      <a:pt x="2403" y="2866"/>
                      <a:pt x="3868" y="2857"/>
                      <a:pt x="4442" y="2857"/>
                    </a:cubicBezTo>
                    <a:cubicBezTo>
                      <a:pt x="5503" y="2857"/>
                      <a:pt x="5818" y="358"/>
                      <a:pt x="58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62"/>
              <p:cNvSpPr/>
              <p:nvPr/>
            </p:nvSpPr>
            <p:spPr>
              <a:xfrm>
                <a:off x="7993550" y="4122075"/>
                <a:ext cx="654225" cy="504050"/>
              </a:xfrm>
              <a:custGeom>
                <a:avLst/>
                <a:gdLst/>
                <a:ahLst/>
                <a:cxnLst/>
                <a:rect l="l" t="t" r="r" b="b"/>
                <a:pathLst>
                  <a:path w="26169" h="20162" extrusionOk="0">
                    <a:moveTo>
                      <a:pt x="11867" y="0"/>
                    </a:moveTo>
                    <a:lnTo>
                      <a:pt x="1912" y="1407"/>
                    </a:lnTo>
                    <a:cubicBezTo>
                      <a:pt x="1912" y="1407"/>
                      <a:pt x="1922" y="2467"/>
                      <a:pt x="1807" y="3832"/>
                    </a:cubicBezTo>
                    <a:cubicBezTo>
                      <a:pt x="1702" y="5145"/>
                      <a:pt x="1471" y="6742"/>
                      <a:pt x="998" y="7928"/>
                    </a:cubicBezTo>
                    <a:cubicBezTo>
                      <a:pt x="746" y="8569"/>
                      <a:pt x="526" y="9356"/>
                      <a:pt x="389" y="10207"/>
                    </a:cubicBezTo>
                    <a:cubicBezTo>
                      <a:pt x="1" y="12548"/>
                      <a:pt x="242" y="15373"/>
                      <a:pt x="2132" y="16927"/>
                    </a:cubicBezTo>
                    <a:cubicBezTo>
                      <a:pt x="5111" y="19388"/>
                      <a:pt x="9175" y="20162"/>
                      <a:pt x="12978" y="20162"/>
                    </a:cubicBezTo>
                    <a:cubicBezTo>
                      <a:pt x="15796" y="20162"/>
                      <a:pt x="18472" y="19737"/>
                      <a:pt x="20456" y="19258"/>
                    </a:cubicBezTo>
                    <a:cubicBezTo>
                      <a:pt x="21622" y="18974"/>
                      <a:pt x="26169" y="12821"/>
                      <a:pt x="18986" y="9850"/>
                    </a:cubicBezTo>
                    <a:cubicBezTo>
                      <a:pt x="18072" y="9472"/>
                      <a:pt x="16970" y="9146"/>
                      <a:pt x="15636" y="8884"/>
                    </a:cubicBezTo>
                    <a:cubicBezTo>
                      <a:pt x="13347" y="8443"/>
                      <a:pt x="12444" y="5386"/>
                      <a:pt x="12098" y="2982"/>
                    </a:cubicBezTo>
                    <a:cubicBezTo>
                      <a:pt x="12402" y="2551"/>
                      <a:pt x="12896" y="1753"/>
                      <a:pt x="12791" y="1186"/>
                    </a:cubicBezTo>
                    <a:cubicBezTo>
                      <a:pt x="12633" y="388"/>
                      <a:pt x="11867" y="0"/>
                      <a:pt x="118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62"/>
              <p:cNvSpPr/>
              <p:nvPr/>
            </p:nvSpPr>
            <p:spPr>
              <a:xfrm>
                <a:off x="8535925" y="4491175"/>
                <a:ext cx="96700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2042" extrusionOk="0">
                    <a:moveTo>
                      <a:pt x="1261" y="0"/>
                    </a:moveTo>
                    <a:lnTo>
                      <a:pt x="0" y="1858"/>
                    </a:lnTo>
                    <a:cubicBezTo>
                      <a:pt x="448" y="1987"/>
                      <a:pt x="849" y="2042"/>
                      <a:pt x="1205" y="2042"/>
                    </a:cubicBezTo>
                    <a:cubicBezTo>
                      <a:pt x="3319" y="2042"/>
                      <a:pt x="3867" y="105"/>
                      <a:pt x="3281" y="105"/>
                    </a:cubicBezTo>
                    <a:cubicBezTo>
                      <a:pt x="3280" y="105"/>
                      <a:pt x="3278" y="105"/>
                      <a:pt x="3277" y="105"/>
                    </a:cubicBezTo>
                    <a:cubicBezTo>
                      <a:pt x="2573" y="105"/>
                      <a:pt x="1261" y="0"/>
                      <a:pt x="1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62"/>
              <p:cNvSpPr/>
              <p:nvPr/>
            </p:nvSpPr>
            <p:spPr>
              <a:xfrm>
                <a:off x="8014825" y="4350925"/>
                <a:ext cx="173275" cy="25997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0399" extrusionOk="0">
                    <a:moveTo>
                      <a:pt x="2974" y="0"/>
                    </a:moveTo>
                    <a:cubicBezTo>
                      <a:pt x="2887" y="0"/>
                      <a:pt x="2799" y="8"/>
                      <a:pt x="2709" y="24"/>
                    </a:cubicBezTo>
                    <a:cubicBezTo>
                      <a:pt x="0" y="496"/>
                      <a:pt x="1260" y="7804"/>
                      <a:pt x="1953" y="8287"/>
                    </a:cubicBezTo>
                    <a:cubicBezTo>
                      <a:pt x="4316" y="9925"/>
                      <a:pt x="6710" y="10398"/>
                      <a:pt x="6710" y="10398"/>
                    </a:cubicBezTo>
                    <a:cubicBezTo>
                      <a:pt x="6878" y="9631"/>
                      <a:pt x="6931" y="7888"/>
                      <a:pt x="6437" y="5610"/>
                    </a:cubicBezTo>
                    <a:cubicBezTo>
                      <a:pt x="5985" y="3563"/>
                      <a:pt x="4844" y="0"/>
                      <a:pt x="2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62"/>
              <p:cNvSpPr/>
              <p:nvPr/>
            </p:nvSpPr>
            <p:spPr>
              <a:xfrm>
                <a:off x="8136625" y="4243075"/>
                <a:ext cx="157000" cy="400900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16036" extrusionOk="0">
                    <a:moveTo>
                      <a:pt x="3267" y="0"/>
                    </a:moveTo>
                    <a:lnTo>
                      <a:pt x="0" y="3687"/>
                    </a:lnTo>
                    <a:cubicBezTo>
                      <a:pt x="0" y="3687"/>
                      <a:pt x="2311" y="12496"/>
                      <a:pt x="998" y="14586"/>
                    </a:cubicBezTo>
                    <a:cubicBezTo>
                      <a:pt x="998" y="14586"/>
                      <a:pt x="2773" y="15185"/>
                      <a:pt x="3907" y="16036"/>
                    </a:cubicBezTo>
                    <a:cubicBezTo>
                      <a:pt x="3907" y="16036"/>
                      <a:pt x="6280" y="14565"/>
                      <a:pt x="3267" y="0"/>
                    </a:cubicBezTo>
                    <a:close/>
                  </a:path>
                </a:pathLst>
              </a:custGeom>
              <a:solidFill>
                <a:srgbClr val="F7EC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62"/>
              <p:cNvSpPr/>
              <p:nvPr/>
            </p:nvSpPr>
            <p:spPr>
              <a:xfrm>
                <a:off x="8136625" y="4243075"/>
                <a:ext cx="157000" cy="400900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16036" extrusionOk="0">
                    <a:moveTo>
                      <a:pt x="3267" y="0"/>
                    </a:moveTo>
                    <a:lnTo>
                      <a:pt x="0" y="3687"/>
                    </a:lnTo>
                    <a:cubicBezTo>
                      <a:pt x="0" y="3687"/>
                      <a:pt x="2311" y="12496"/>
                      <a:pt x="998" y="14586"/>
                    </a:cubicBezTo>
                    <a:cubicBezTo>
                      <a:pt x="998" y="14586"/>
                      <a:pt x="2773" y="15185"/>
                      <a:pt x="3907" y="16036"/>
                    </a:cubicBezTo>
                    <a:cubicBezTo>
                      <a:pt x="3907" y="16036"/>
                      <a:pt x="6280" y="14565"/>
                      <a:pt x="32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62"/>
              <p:cNvSpPr/>
              <p:nvPr/>
            </p:nvSpPr>
            <p:spPr>
              <a:xfrm>
                <a:off x="8390500" y="4401100"/>
                <a:ext cx="185350" cy="149575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5983" extrusionOk="0">
                    <a:moveTo>
                      <a:pt x="5366" y="1"/>
                    </a:moveTo>
                    <a:cubicBezTo>
                      <a:pt x="5366" y="1"/>
                      <a:pt x="0" y="2952"/>
                      <a:pt x="924" y="5220"/>
                    </a:cubicBezTo>
                    <a:cubicBezTo>
                      <a:pt x="1148" y="5770"/>
                      <a:pt x="1486" y="5982"/>
                      <a:pt x="1882" y="5982"/>
                    </a:cubicBezTo>
                    <a:cubicBezTo>
                      <a:pt x="2786" y="5982"/>
                      <a:pt x="3997" y="4875"/>
                      <a:pt x="4851" y="4159"/>
                    </a:cubicBezTo>
                    <a:cubicBezTo>
                      <a:pt x="5488" y="3621"/>
                      <a:pt x="6063" y="3491"/>
                      <a:pt x="6469" y="3491"/>
                    </a:cubicBezTo>
                    <a:cubicBezTo>
                      <a:pt x="6846" y="3491"/>
                      <a:pt x="7078" y="3603"/>
                      <a:pt x="7078" y="3603"/>
                    </a:cubicBezTo>
                    <a:cubicBezTo>
                      <a:pt x="7078" y="3603"/>
                      <a:pt x="7414" y="1639"/>
                      <a:pt x="5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62"/>
              <p:cNvSpPr/>
              <p:nvPr/>
            </p:nvSpPr>
            <p:spPr>
              <a:xfrm>
                <a:off x="8012725" y="4169050"/>
                <a:ext cx="499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984" extrusionOk="0">
                    <a:moveTo>
                      <a:pt x="1271" y="0"/>
                    </a:moveTo>
                    <a:lnTo>
                      <a:pt x="1271" y="0"/>
                    </a:lnTo>
                    <a:cubicBezTo>
                      <a:pt x="0" y="357"/>
                      <a:pt x="641" y="1827"/>
                      <a:pt x="1040" y="1953"/>
                    </a:cubicBezTo>
                    <a:cubicBezTo>
                      <a:pt x="1109" y="1974"/>
                      <a:pt x="1170" y="1983"/>
                      <a:pt x="1223" y="1983"/>
                    </a:cubicBezTo>
                    <a:cubicBezTo>
                      <a:pt x="1996" y="1983"/>
                      <a:pt x="1271" y="0"/>
                      <a:pt x="1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62"/>
              <p:cNvSpPr/>
              <p:nvPr/>
            </p:nvSpPr>
            <p:spPr>
              <a:xfrm>
                <a:off x="7902450" y="3791175"/>
                <a:ext cx="197725" cy="243100"/>
              </a:xfrm>
              <a:custGeom>
                <a:avLst/>
                <a:gdLst/>
                <a:ahLst/>
                <a:cxnLst/>
                <a:rect l="l" t="t" r="r" b="b"/>
                <a:pathLst>
                  <a:path w="7909" h="9724" extrusionOk="0">
                    <a:moveTo>
                      <a:pt x="2549" y="0"/>
                    </a:moveTo>
                    <a:cubicBezTo>
                      <a:pt x="2444" y="0"/>
                      <a:pt x="2344" y="19"/>
                      <a:pt x="2248" y="57"/>
                    </a:cubicBezTo>
                    <a:cubicBezTo>
                      <a:pt x="2070" y="131"/>
                      <a:pt x="1902" y="225"/>
                      <a:pt x="1765" y="320"/>
                    </a:cubicBezTo>
                    <a:cubicBezTo>
                      <a:pt x="1" y="1559"/>
                      <a:pt x="1324" y="4530"/>
                      <a:pt x="883" y="6327"/>
                    </a:cubicBezTo>
                    <a:cubicBezTo>
                      <a:pt x="548" y="7736"/>
                      <a:pt x="1866" y="9723"/>
                      <a:pt x="3894" y="9723"/>
                    </a:cubicBezTo>
                    <a:cubicBezTo>
                      <a:pt x="4343" y="9723"/>
                      <a:pt x="4827" y="9626"/>
                      <a:pt x="5335" y="9403"/>
                    </a:cubicBezTo>
                    <a:cubicBezTo>
                      <a:pt x="5755" y="9214"/>
                      <a:pt x="6102" y="8983"/>
                      <a:pt x="6375" y="8731"/>
                    </a:cubicBezTo>
                    <a:cubicBezTo>
                      <a:pt x="7908" y="7345"/>
                      <a:pt x="7341" y="5255"/>
                      <a:pt x="7341" y="5255"/>
                    </a:cubicBezTo>
                    <a:cubicBezTo>
                      <a:pt x="7341" y="5255"/>
                      <a:pt x="4334" y="0"/>
                      <a:pt x="2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62"/>
              <p:cNvSpPr/>
              <p:nvPr/>
            </p:nvSpPr>
            <p:spPr>
              <a:xfrm>
                <a:off x="7902450" y="3799050"/>
                <a:ext cx="178025" cy="235225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9409" extrusionOk="0">
                    <a:moveTo>
                      <a:pt x="1856" y="0"/>
                    </a:moveTo>
                    <a:cubicBezTo>
                      <a:pt x="1797" y="0"/>
                      <a:pt x="1765" y="5"/>
                      <a:pt x="1765" y="5"/>
                    </a:cubicBezTo>
                    <a:cubicBezTo>
                      <a:pt x="1" y="1244"/>
                      <a:pt x="1324" y="4215"/>
                      <a:pt x="883" y="6012"/>
                    </a:cubicBezTo>
                    <a:cubicBezTo>
                      <a:pt x="548" y="7421"/>
                      <a:pt x="1866" y="9408"/>
                      <a:pt x="3894" y="9408"/>
                    </a:cubicBezTo>
                    <a:cubicBezTo>
                      <a:pt x="4343" y="9408"/>
                      <a:pt x="4827" y="9311"/>
                      <a:pt x="5335" y="9088"/>
                    </a:cubicBezTo>
                    <a:cubicBezTo>
                      <a:pt x="5755" y="8899"/>
                      <a:pt x="6102" y="8668"/>
                      <a:pt x="6375" y="8416"/>
                    </a:cubicBezTo>
                    <a:cubicBezTo>
                      <a:pt x="7120" y="5770"/>
                      <a:pt x="4684" y="2126"/>
                      <a:pt x="3697" y="1034"/>
                    </a:cubicBezTo>
                    <a:cubicBezTo>
                      <a:pt x="2847" y="90"/>
                      <a:pt x="2106" y="0"/>
                      <a:pt x="1856" y="0"/>
                    </a:cubicBezTo>
                    <a:close/>
                  </a:path>
                </a:pathLst>
              </a:custGeom>
              <a:solidFill>
                <a:srgbClr val="F8DE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62"/>
              <p:cNvSpPr/>
              <p:nvPr/>
            </p:nvSpPr>
            <p:spPr>
              <a:xfrm>
                <a:off x="8206975" y="3791175"/>
                <a:ext cx="197975" cy="24310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9724" extrusionOk="0">
                    <a:moveTo>
                      <a:pt x="5370" y="0"/>
                    </a:moveTo>
                    <a:cubicBezTo>
                      <a:pt x="3585" y="0"/>
                      <a:pt x="579" y="5255"/>
                      <a:pt x="579" y="5255"/>
                    </a:cubicBezTo>
                    <a:cubicBezTo>
                      <a:pt x="579" y="5255"/>
                      <a:pt x="1" y="7345"/>
                      <a:pt x="1534" y="8731"/>
                    </a:cubicBezTo>
                    <a:cubicBezTo>
                      <a:pt x="1818" y="8983"/>
                      <a:pt x="2154" y="9214"/>
                      <a:pt x="2584" y="9403"/>
                    </a:cubicBezTo>
                    <a:cubicBezTo>
                      <a:pt x="3092" y="9626"/>
                      <a:pt x="3576" y="9723"/>
                      <a:pt x="4025" y="9723"/>
                    </a:cubicBezTo>
                    <a:cubicBezTo>
                      <a:pt x="6053" y="9723"/>
                      <a:pt x="7370" y="7736"/>
                      <a:pt x="7026" y="6327"/>
                    </a:cubicBezTo>
                    <a:cubicBezTo>
                      <a:pt x="6595" y="4530"/>
                      <a:pt x="7918" y="1559"/>
                      <a:pt x="6154" y="320"/>
                    </a:cubicBezTo>
                    <a:cubicBezTo>
                      <a:pt x="6018" y="225"/>
                      <a:pt x="5850" y="131"/>
                      <a:pt x="5671" y="57"/>
                    </a:cubicBezTo>
                    <a:cubicBezTo>
                      <a:pt x="5575" y="19"/>
                      <a:pt x="5475" y="0"/>
                      <a:pt x="5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62"/>
              <p:cNvSpPr/>
              <p:nvPr/>
            </p:nvSpPr>
            <p:spPr>
              <a:xfrm>
                <a:off x="8226925" y="3799050"/>
                <a:ext cx="178025" cy="235225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9409" extrusionOk="0">
                    <a:moveTo>
                      <a:pt x="5264" y="0"/>
                    </a:moveTo>
                    <a:cubicBezTo>
                      <a:pt x="5011" y="0"/>
                      <a:pt x="4264" y="90"/>
                      <a:pt x="3414" y="1034"/>
                    </a:cubicBezTo>
                    <a:cubicBezTo>
                      <a:pt x="2437" y="2126"/>
                      <a:pt x="1" y="5770"/>
                      <a:pt x="736" y="8416"/>
                    </a:cubicBezTo>
                    <a:cubicBezTo>
                      <a:pt x="1020" y="8668"/>
                      <a:pt x="1356" y="8899"/>
                      <a:pt x="1786" y="9088"/>
                    </a:cubicBezTo>
                    <a:cubicBezTo>
                      <a:pt x="2294" y="9311"/>
                      <a:pt x="2778" y="9408"/>
                      <a:pt x="3227" y="9408"/>
                    </a:cubicBezTo>
                    <a:cubicBezTo>
                      <a:pt x="5255" y="9408"/>
                      <a:pt x="6572" y="7421"/>
                      <a:pt x="6228" y="6012"/>
                    </a:cubicBezTo>
                    <a:cubicBezTo>
                      <a:pt x="5797" y="4215"/>
                      <a:pt x="7120" y="1244"/>
                      <a:pt x="5356" y="5"/>
                    </a:cubicBezTo>
                    <a:cubicBezTo>
                      <a:pt x="5356" y="5"/>
                      <a:pt x="5324" y="0"/>
                      <a:pt x="5264" y="0"/>
                    </a:cubicBezTo>
                    <a:close/>
                  </a:path>
                </a:pathLst>
              </a:custGeom>
              <a:solidFill>
                <a:srgbClr val="F8DE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62"/>
              <p:cNvSpPr/>
              <p:nvPr/>
            </p:nvSpPr>
            <p:spPr>
              <a:xfrm>
                <a:off x="7969925" y="3912300"/>
                <a:ext cx="357300" cy="244975"/>
              </a:xfrm>
              <a:custGeom>
                <a:avLst/>
                <a:gdLst/>
                <a:ahLst/>
                <a:cxnLst/>
                <a:rect l="l" t="t" r="r" b="b"/>
                <a:pathLst>
                  <a:path w="14292" h="9799" extrusionOk="0">
                    <a:moveTo>
                      <a:pt x="6624" y="155"/>
                    </a:moveTo>
                    <a:cubicBezTo>
                      <a:pt x="4961" y="155"/>
                      <a:pt x="1940" y="765"/>
                      <a:pt x="1618" y="2196"/>
                    </a:cubicBezTo>
                    <a:cubicBezTo>
                      <a:pt x="1282" y="3729"/>
                      <a:pt x="1544" y="5398"/>
                      <a:pt x="1397" y="5902"/>
                    </a:cubicBezTo>
                    <a:cubicBezTo>
                      <a:pt x="1261" y="6406"/>
                      <a:pt x="1" y="9084"/>
                      <a:pt x="2857" y="9798"/>
                    </a:cubicBezTo>
                    <a:lnTo>
                      <a:pt x="12108" y="9798"/>
                    </a:lnTo>
                    <a:cubicBezTo>
                      <a:pt x="12108" y="9798"/>
                      <a:pt x="14219" y="9052"/>
                      <a:pt x="13547" y="6574"/>
                    </a:cubicBezTo>
                    <a:cubicBezTo>
                      <a:pt x="13043" y="4705"/>
                      <a:pt x="14292" y="3708"/>
                      <a:pt x="12612" y="1849"/>
                    </a:cubicBezTo>
                    <a:cubicBezTo>
                      <a:pt x="10932" y="0"/>
                      <a:pt x="8884" y="221"/>
                      <a:pt x="6826" y="158"/>
                    </a:cubicBezTo>
                    <a:cubicBezTo>
                      <a:pt x="6762" y="156"/>
                      <a:pt x="6694" y="155"/>
                      <a:pt x="6624" y="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62"/>
              <p:cNvSpPr/>
              <p:nvPr/>
            </p:nvSpPr>
            <p:spPr>
              <a:xfrm>
                <a:off x="8021400" y="3911950"/>
                <a:ext cx="261725" cy="281000"/>
              </a:xfrm>
              <a:custGeom>
                <a:avLst/>
                <a:gdLst/>
                <a:ahLst/>
                <a:cxnLst/>
                <a:rect l="l" t="t" r="r" b="b"/>
                <a:pathLst>
                  <a:path w="10469" h="11240" extrusionOk="0">
                    <a:moveTo>
                      <a:pt x="4875" y="1"/>
                    </a:moveTo>
                    <a:cubicBezTo>
                      <a:pt x="3555" y="1"/>
                      <a:pt x="3055" y="298"/>
                      <a:pt x="3055" y="298"/>
                    </a:cubicBezTo>
                    <a:cubicBezTo>
                      <a:pt x="2226" y="2304"/>
                      <a:pt x="3517" y="4709"/>
                      <a:pt x="2898" y="5822"/>
                    </a:cubicBezTo>
                    <a:cubicBezTo>
                      <a:pt x="2289" y="6935"/>
                      <a:pt x="1407" y="7880"/>
                      <a:pt x="808" y="8363"/>
                    </a:cubicBezTo>
                    <a:cubicBezTo>
                      <a:pt x="0" y="9035"/>
                      <a:pt x="525" y="11103"/>
                      <a:pt x="1858" y="11219"/>
                    </a:cubicBezTo>
                    <a:cubicBezTo>
                      <a:pt x="1992" y="11231"/>
                      <a:pt x="2122" y="11237"/>
                      <a:pt x="2248" y="11237"/>
                    </a:cubicBezTo>
                    <a:cubicBezTo>
                      <a:pt x="3555" y="11237"/>
                      <a:pt x="4459" y="10587"/>
                      <a:pt x="5397" y="9150"/>
                    </a:cubicBezTo>
                    <a:cubicBezTo>
                      <a:pt x="5397" y="9150"/>
                      <a:pt x="6583" y="11239"/>
                      <a:pt x="8075" y="11239"/>
                    </a:cubicBezTo>
                    <a:cubicBezTo>
                      <a:pt x="8134" y="11239"/>
                      <a:pt x="8194" y="11236"/>
                      <a:pt x="8254" y="11229"/>
                    </a:cubicBezTo>
                    <a:cubicBezTo>
                      <a:pt x="9829" y="11051"/>
                      <a:pt x="10469" y="10053"/>
                      <a:pt x="10091" y="8919"/>
                    </a:cubicBezTo>
                    <a:cubicBezTo>
                      <a:pt x="9713" y="7775"/>
                      <a:pt x="7508" y="6578"/>
                      <a:pt x="7424" y="5748"/>
                    </a:cubicBezTo>
                    <a:cubicBezTo>
                      <a:pt x="7351" y="4961"/>
                      <a:pt x="8138" y="3753"/>
                      <a:pt x="8086" y="2336"/>
                    </a:cubicBezTo>
                    <a:cubicBezTo>
                      <a:pt x="8054" y="1443"/>
                      <a:pt x="7456" y="288"/>
                      <a:pt x="7456" y="288"/>
                    </a:cubicBezTo>
                    <a:cubicBezTo>
                      <a:pt x="6372" y="73"/>
                      <a:pt x="5525" y="1"/>
                      <a:pt x="48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62"/>
              <p:cNvSpPr/>
              <p:nvPr/>
            </p:nvSpPr>
            <p:spPr>
              <a:xfrm>
                <a:off x="8120100" y="4050200"/>
                <a:ext cx="6877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1668" extrusionOk="0">
                    <a:moveTo>
                      <a:pt x="1420" y="0"/>
                    </a:moveTo>
                    <a:cubicBezTo>
                      <a:pt x="726" y="0"/>
                      <a:pt x="0" y="151"/>
                      <a:pt x="0" y="439"/>
                    </a:cubicBezTo>
                    <a:cubicBezTo>
                      <a:pt x="0" y="1279"/>
                      <a:pt x="1039" y="1646"/>
                      <a:pt x="1354" y="1667"/>
                    </a:cubicBezTo>
                    <a:cubicBezTo>
                      <a:pt x="1359" y="1667"/>
                      <a:pt x="1363" y="1667"/>
                      <a:pt x="1367" y="1667"/>
                    </a:cubicBezTo>
                    <a:cubicBezTo>
                      <a:pt x="1717" y="1667"/>
                      <a:pt x="2750" y="1236"/>
                      <a:pt x="2667" y="376"/>
                    </a:cubicBezTo>
                    <a:cubicBezTo>
                      <a:pt x="2642" y="122"/>
                      <a:pt x="2044" y="0"/>
                      <a:pt x="1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62"/>
              <p:cNvSpPr/>
              <p:nvPr/>
            </p:nvSpPr>
            <p:spPr>
              <a:xfrm>
                <a:off x="8088600" y="4136750"/>
                <a:ext cx="138625" cy="92175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3687" extrusionOk="0">
                    <a:moveTo>
                      <a:pt x="2668" y="0"/>
                    </a:moveTo>
                    <a:cubicBezTo>
                      <a:pt x="1864" y="0"/>
                      <a:pt x="948" y="335"/>
                      <a:pt x="0" y="1324"/>
                    </a:cubicBezTo>
                    <a:cubicBezTo>
                      <a:pt x="0" y="1324"/>
                      <a:pt x="556" y="3686"/>
                      <a:pt x="2656" y="3686"/>
                    </a:cubicBezTo>
                    <a:cubicBezTo>
                      <a:pt x="4747" y="3686"/>
                      <a:pt x="5545" y="1460"/>
                      <a:pt x="5545" y="1460"/>
                    </a:cubicBezTo>
                    <a:cubicBezTo>
                      <a:pt x="5545" y="1460"/>
                      <a:pt x="4349" y="0"/>
                      <a:pt x="2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62"/>
              <p:cNvSpPr/>
              <p:nvPr/>
            </p:nvSpPr>
            <p:spPr>
              <a:xfrm>
                <a:off x="8096725" y="4087125"/>
                <a:ext cx="62250" cy="10452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4181" extrusionOk="0">
                    <a:moveTo>
                      <a:pt x="2405" y="1"/>
                    </a:moveTo>
                    <a:lnTo>
                      <a:pt x="2342" y="2133"/>
                    </a:lnTo>
                    <a:cubicBezTo>
                      <a:pt x="2268" y="2259"/>
                      <a:pt x="1386" y="3792"/>
                      <a:pt x="0" y="4096"/>
                    </a:cubicBezTo>
                    <a:lnTo>
                      <a:pt x="21" y="4180"/>
                    </a:lnTo>
                    <a:cubicBezTo>
                      <a:pt x="1502" y="3855"/>
                      <a:pt x="2415" y="2175"/>
                      <a:pt x="2415" y="2164"/>
                    </a:cubicBez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62"/>
              <p:cNvSpPr/>
              <p:nvPr/>
            </p:nvSpPr>
            <p:spPr>
              <a:xfrm>
                <a:off x="8155275" y="4140175"/>
                <a:ext cx="6197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2133" extrusionOk="0">
                    <a:moveTo>
                      <a:pt x="73" y="0"/>
                    </a:moveTo>
                    <a:lnTo>
                      <a:pt x="0" y="42"/>
                    </a:lnTo>
                    <a:cubicBezTo>
                      <a:pt x="10" y="63"/>
                      <a:pt x="998" y="1859"/>
                      <a:pt x="2468" y="2132"/>
                    </a:cubicBezTo>
                    <a:lnTo>
                      <a:pt x="2479" y="2048"/>
                    </a:lnTo>
                    <a:cubicBezTo>
                      <a:pt x="1050" y="1785"/>
                      <a:pt x="84" y="21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62"/>
              <p:cNvSpPr/>
              <p:nvPr/>
            </p:nvSpPr>
            <p:spPr>
              <a:xfrm>
                <a:off x="8063650" y="4021250"/>
                <a:ext cx="26275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40" extrusionOk="0">
                    <a:moveTo>
                      <a:pt x="525" y="1"/>
                    </a:moveTo>
                    <a:cubicBezTo>
                      <a:pt x="231" y="1"/>
                      <a:pt x="0" y="274"/>
                      <a:pt x="0" y="620"/>
                    </a:cubicBezTo>
                    <a:cubicBezTo>
                      <a:pt x="0" y="956"/>
                      <a:pt x="231" y="1240"/>
                      <a:pt x="525" y="1240"/>
                    </a:cubicBezTo>
                    <a:cubicBezTo>
                      <a:pt x="809" y="1240"/>
                      <a:pt x="1050" y="956"/>
                      <a:pt x="1050" y="620"/>
                    </a:cubicBezTo>
                    <a:cubicBezTo>
                      <a:pt x="1050" y="274"/>
                      <a:pt x="809" y="1"/>
                      <a:pt x="5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62"/>
              <p:cNvSpPr/>
              <p:nvPr/>
            </p:nvSpPr>
            <p:spPr>
              <a:xfrm>
                <a:off x="8225875" y="4021250"/>
                <a:ext cx="26275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40" extrusionOk="0">
                    <a:moveTo>
                      <a:pt x="526" y="1"/>
                    </a:moveTo>
                    <a:cubicBezTo>
                      <a:pt x="232" y="1"/>
                      <a:pt x="1" y="274"/>
                      <a:pt x="1" y="620"/>
                    </a:cubicBezTo>
                    <a:cubicBezTo>
                      <a:pt x="1" y="956"/>
                      <a:pt x="232" y="1240"/>
                      <a:pt x="526" y="1240"/>
                    </a:cubicBezTo>
                    <a:cubicBezTo>
                      <a:pt x="820" y="1240"/>
                      <a:pt x="1051" y="956"/>
                      <a:pt x="1051" y="620"/>
                    </a:cubicBezTo>
                    <a:cubicBezTo>
                      <a:pt x="1051" y="274"/>
                      <a:pt x="820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62"/>
              <p:cNvSpPr/>
              <p:nvPr/>
            </p:nvSpPr>
            <p:spPr>
              <a:xfrm>
                <a:off x="8202000" y="4196625"/>
                <a:ext cx="266225" cy="349000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13960" extrusionOk="0">
                    <a:moveTo>
                      <a:pt x="3760" y="0"/>
                    </a:moveTo>
                    <a:cubicBezTo>
                      <a:pt x="3760" y="0"/>
                      <a:pt x="1" y="3077"/>
                      <a:pt x="326" y="4526"/>
                    </a:cubicBezTo>
                    <a:cubicBezTo>
                      <a:pt x="652" y="5975"/>
                      <a:pt x="2899" y="6878"/>
                      <a:pt x="3256" y="8180"/>
                    </a:cubicBezTo>
                    <a:cubicBezTo>
                      <a:pt x="3592" y="9419"/>
                      <a:pt x="1681" y="12695"/>
                      <a:pt x="3256" y="13745"/>
                    </a:cubicBezTo>
                    <a:cubicBezTo>
                      <a:pt x="3473" y="13890"/>
                      <a:pt x="3756" y="13960"/>
                      <a:pt x="4084" y="13960"/>
                    </a:cubicBezTo>
                    <a:cubicBezTo>
                      <a:pt x="6122" y="13960"/>
                      <a:pt x="9915" y="11263"/>
                      <a:pt x="10648" y="6868"/>
                    </a:cubicBezTo>
                    <a:cubicBezTo>
                      <a:pt x="9734" y="6490"/>
                      <a:pt x="8632" y="6164"/>
                      <a:pt x="7298" y="5902"/>
                    </a:cubicBezTo>
                    <a:cubicBezTo>
                      <a:pt x="5009" y="5461"/>
                      <a:pt x="4106" y="2404"/>
                      <a:pt x="3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62"/>
              <p:cNvSpPr/>
              <p:nvPr/>
            </p:nvSpPr>
            <p:spPr>
              <a:xfrm>
                <a:off x="8276275" y="4511375"/>
                <a:ext cx="70475" cy="12050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4820" extrusionOk="0">
                    <a:moveTo>
                      <a:pt x="1003" y="0"/>
                    </a:moveTo>
                    <a:cubicBezTo>
                      <a:pt x="998" y="0"/>
                      <a:pt x="993" y="0"/>
                      <a:pt x="988" y="0"/>
                    </a:cubicBezTo>
                    <a:cubicBezTo>
                      <a:pt x="190" y="0"/>
                      <a:pt x="1" y="326"/>
                      <a:pt x="1" y="536"/>
                    </a:cubicBezTo>
                    <a:cubicBezTo>
                      <a:pt x="12" y="756"/>
                      <a:pt x="411" y="3581"/>
                      <a:pt x="526" y="4442"/>
                    </a:cubicBezTo>
                    <a:cubicBezTo>
                      <a:pt x="562" y="4704"/>
                      <a:pt x="729" y="4820"/>
                      <a:pt x="953" y="4820"/>
                    </a:cubicBezTo>
                    <a:cubicBezTo>
                      <a:pt x="1628" y="4820"/>
                      <a:pt x="2818" y="3769"/>
                      <a:pt x="2511" y="2499"/>
                    </a:cubicBezTo>
                    <a:cubicBezTo>
                      <a:pt x="2511" y="2499"/>
                      <a:pt x="2199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62"/>
              <p:cNvSpPr/>
              <p:nvPr/>
            </p:nvSpPr>
            <p:spPr>
              <a:xfrm>
                <a:off x="8278900" y="4531600"/>
                <a:ext cx="95875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5287" extrusionOk="0">
                    <a:moveTo>
                      <a:pt x="1007" y="0"/>
                    </a:moveTo>
                    <a:cubicBezTo>
                      <a:pt x="1004" y="0"/>
                      <a:pt x="1001" y="0"/>
                      <a:pt x="999" y="0"/>
                    </a:cubicBezTo>
                    <a:cubicBezTo>
                      <a:pt x="190" y="10"/>
                      <a:pt x="1" y="325"/>
                      <a:pt x="12" y="546"/>
                    </a:cubicBezTo>
                    <a:cubicBezTo>
                      <a:pt x="12" y="756"/>
                      <a:pt x="421" y="3591"/>
                      <a:pt x="537" y="4453"/>
                    </a:cubicBezTo>
                    <a:cubicBezTo>
                      <a:pt x="633" y="5185"/>
                      <a:pt x="2052" y="5286"/>
                      <a:pt x="3008" y="5286"/>
                    </a:cubicBezTo>
                    <a:cubicBezTo>
                      <a:pt x="3376" y="5286"/>
                      <a:pt x="3675" y="5271"/>
                      <a:pt x="3804" y="5271"/>
                    </a:cubicBezTo>
                    <a:cubicBezTo>
                      <a:pt x="3815" y="5271"/>
                      <a:pt x="3825" y="5271"/>
                      <a:pt x="3834" y="5272"/>
                    </a:cubicBezTo>
                    <a:cubicBezTo>
                      <a:pt x="3834" y="5272"/>
                      <a:pt x="2931" y="4201"/>
                      <a:pt x="2521" y="2509"/>
                    </a:cubicBezTo>
                    <a:cubicBezTo>
                      <a:pt x="2521" y="2509"/>
                      <a:pt x="2207" y="0"/>
                      <a:pt x="10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62"/>
              <p:cNvSpPr/>
              <p:nvPr/>
            </p:nvSpPr>
            <p:spPr>
              <a:xfrm>
                <a:off x="8308450" y="4493675"/>
                <a:ext cx="29127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11651" h="6800" extrusionOk="0">
                    <a:moveTo>
                      <a:pt x="6433" y="0"/>
                    </a:moveTo>
                    <a:cubicBezTo>
                      <a:pt x="3195" y="0"/>
                      <a:pt x="1224" y="3207"/>
                      <a:pt x="1224" y="3207"/>
                    </a:cubicBezTo>
                    <a:cubicBezTo>
                      <a:pt x="1224" y="3207"/>
                      <a:pt x="0" y="6800"/>
                      <a:pt x="2413" y="6800"/>
                    </a:cubicBezTo>
                    <a:cubicBezTo>
                      <a:pt x="2489" y="6800"/>
                      <a:pt x="2569" y="6796"/>
                      <a:pt x="2652" y="6789"/>
                    </a:cubicBezTo>
                    <a:cubicBezTo>
                      <a:pt x="11651" y="6012"/>
                      <a:pt x="10097" y="1328"/>
                      <a:pt x="10097" y="1328"/>
                    </a:cubicBezTo>
                    <a:cubicBezTo>
                      <a:pt x="8750" y="362"/>
                      <a:pt x="7520" y="0"/>
                      <a:pt x="64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62"/>
              <p:cNvSpPr/>
              <p:nvPr/>
            </p:nvSpPr>
            <p:spPr>
              <a:xfrm>
                <a:off x="8003275" y="4217875"/>
                <a:ext cx="76675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6375" extrusionOk="0">
                    <a:moveTo>
                      <a:pt x="1418" y="0"/>
                    </a:moveTo>
                    <a:cubicBezTo>
                      <a:pt x="1313" y="1313"/>
                      <a:pt x="1082" y="2910"/>
                      <a:pt x="609" y="4096"/>
                    </a:cubicBezTo>
                    <a:cubicBezTo>
                      <a:pt x="357" y="4737"/>
                      <a:pt x="137" y="5524"/>
                      <a:pt x="0" y="6375"/>
                    </a:cubicBezTo>
                    <a:cubicBezTo>
                      <a:pt x="840" y="5787"/>
                      <a:pt x="2835" y="4317"/>
                      <a:pt x="2940" y="3487"/>
                    </a:cubicBezTo>
                    <a:cubicBezTo>
                      <a:pt x="3066" y="2458"/>
                      <a:pt x="1470" y="74"/>
                      <a:pt x="1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62"/>
              <p:cNvSpPr/>
              <p:nvPr/>
            </p:nvSpPr>
            <p:spPr>
              <a:xfrm>
                <a:off x="8080450" y="4607225"/>
                <a:ext cx="136625" cy="5615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2246" extrusionOk="0">
                    <a:moveTo>
                      <a:pt x="2966" y="0"/>
                    </a:moveTo>
                    <a:cubicBezTo>
                      <a:pt x="2906" y="0"/>
                      <a:pt x="2845" y="3"/>
                      <a:pt x="2783" y="10"/>
                    </a:cubicBezTo>
                    <a:cubicBezTo>
                      <a:pt x="2783" y="10"/>
                      <a:pt x="2780" y="9"/>
                      <a:pt x="2775" y="9"/>
                    </a:cubicBezTo>
                    <a:cubicBezTo>
                      <a:pt x="2615" y="9"/>
                      <a:pt x="247" y="29"/>
                      <a:pt x="105" y="1186"/>
                    </a:cubicBezTo>
                    <a:cubicBezTo>
                      <a:pt x="0" y="1984"/>
                      <a:pt x="294" y="2215"/>
                      <a:pt x="504" y="2236"/>
                    </a:cubicBezTo>
                    <a:cubicBezTo>
                      <a:pt x="578" y="2243"/>
                      <a:pt x="944" y="2245"/>
                      <a:pt x="1432" y="2245"/>
                    </a:cubicBezTo>
                    <a:cubicBezTo>
                      <a:pt x="2408" y="2245"/>
                      <a:pt x="3868" y="2236"/>
                      <a:pt x="4442" y="2236"/>
                    </a:cubicBezTo>
                    <a:cubicBezTo>
                      <a:pt x="5465" y="2236"/>
                      <a:pt x="4583" y="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62"/>
              <p:cNvSpPr/>
              <p:nvPr/>
            </p:nvSpPr>
            <p:spPr>
              <a:xfrm>
                <a:off x="8100925" y="4591700"/>
                <a:ext cx="14730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867" extrusionOk="0">
                    <a:moveTo>
                      <a:pt x="5892" y="0"/>
                    </a:moveTo>
                    <a:cubicBezTo>
                      <a:pt x="5891" y="1"/>
                      <a:pt x="4516" y="452"/>
                      <a:pt x="2794" y="631"/>
                    </a:cubicBezTo>
                    <a:cubicBezTo>
                      <a:pt x="2794" y="631"/>
                      <a:pt x="2791" y="630"/>
                      <a:pt x="2785" y="630"/>
                    </a:cubicBezTo>
                    <a:cubicBezTo>
                      <a:pt x="2624" y="630"/>
                      <a:pt x="247" y="650"/>
                      <a:pt x="105" y="1807"/>
                    </a:cubicBezTo>
                    <a:cubicBezTo>
                      <a:pt x="0" y="2605"/>
                      <a:pt x="294" y="2836"/>
                      <a:pt x="515" y="2857"/>
                    </a:cubicBezTo>
                    <a:cubicBezTo>
                      <a:pt x="585" y="2864"/>
                      <a:pt x="949" y="2866"/>
                      <a:pt x="1436" y="2866"/>
                    </a:cubicBezTo>
                    <a:cubicBezTo>
                      <a:pt x="2409" y="2866"/>
                      <a:pt x="3872" y="2857"/>
                      <a:pt x="4453" y="2857"/>
                    </a:cubicBezTo>
                    <a:cubicBezTo>
                      <a:pt x="5503" y="2857"/>
                      <a:pt x="5829" y="358"/>
                      <a:pt x="58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23" name="Google Shape;3323;p62"/>
          <p:cNvGrpSpPr/>
          <p:nvPr/>
        </p:nvGrpSpPr>
        <p:grpSpPr>
          <a:xfrm>
            <a:off x="1501551" y="1870958"/>
            <a:ext cx="489175" cy="403015"/>
            <a:chOff x="6575238" y="4360218"/>
            <a:chExt cx="591720" cy="487498"/>
          </a:xfrm>
        </p:grpSpPr>
        <p:sp>
          <p:nvSpPr>
            <p:cNvPr id="3324" name="Google Shape;3324;p62"/>
            <p:cNvSpPr/>
            <p:nvPr/>
          </p:nvSpPr>
          <p:spPr>
            <a:xfrm>
              <a:off x="6575238" y="4360350"/>
              <a:ext cx="591720" cy="487366"/>
            </a:xfrm>
            <a:custGeom>
              <a:avLst/>
              <a:gdLst/>
              <a:ahLst/>
              <a:cxnLst/>
              <a:rect l="l" t="t" r="r" b="b"/>
              <a:pathLst>
                <a:path w="14363" h="11830" extrusionOk="0">
                  <a:moveTo>
                    <a:pt x="3407" y="0"/>
                  </a:moveTo>
                  <a:cubicBezTo>
                    <a:pt x="1186" y="0"/>
                    <a:pt x="1456" y="1197"/>
                    <a:pt x="3095" y="1197"/>
                  </a:cubicBezTo>
                  <a:cubicBezTo>
                    <a:pt x="3095" y="1197"/>
                    <a:pt x="378" y="3008"/>
                    <a:pt x="205" y="6039"/>
                  </a:cubicBezTo>
                  <a:cubicBezTo>
                    <a:pt x="0" y="9683"/>
                    <a:pt x="2923" y="11516"/>
                    <a:pt x="4033" y="11656"/>
                  </a:cubicBezTo>
                  <a:cubicBezTo>
                    <a:pt x="4990" y="11774"/>
                    <a:pt x="6633" y="11830"/>
                    <a:pt x="7087" y="11830"/>
                  </a:cubicBezTo>
                  <a:cubicBezTo>
                    <a:pt x="7129" y="11830"/>
                    <a:pt x="7161" y="11829"/>
                    <a:pt x="7181" y="11829"/>
                  </a:cubicBezTo>
                  <a:cubicBezTo>
                    <a:pt x="7201" y="11829"/>
                    <a:pt x="7232" y="11830"/>
                    <a:pt x="7273" y="11830"/>
                  </a:cubicBezTo>
                  <a:cubicBezTo>
                    <a:pt x="7719" y="11830"/>
                    <a:pt x="9362" y="11774"/>
                    <a:pt x="10319" y="11656"/>
                  </a:cubicBezTo>
                  <a:cubicBezTo>
                    <a:pt x="11430" y="11516"/>
                    <a:pt x="14362" y="9683"/>
                    <a:pt x="14147" y="6039"/>
                  </a:cubicBezTo>
                  <a:cubicBezTo>
                    <a:pt x="13974" y="3008"/>
                    <a:pt x="11257" y="1197"/>
                    <a:pt x="11257" y="1197"/>
                  </a:cubicBezTo>
                  <a:cubicBezTo>
                    <a:pt x="12896" y="1197"/>
                    <a:pt x="13176" y="0"/>
                    <a:pt x="10945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5" name="Google Shape;3325;p62"/>
            <p:cNvGrpSpPr/>
            <p:nvPr/>
          </p:nvGrpSpPr>
          <p:grpSpPr>
            <a:xfrm>
              <a:off x="6575238" y="4360218"/>
              <a:ext cx="591720" cy="487366"/>
              <a:chOff x="5708750" y="4551975"/>
              <a:chExt cx="359075" cy="295750"/>
            </a:xfrm>
          </p:grpSpPr>
          <p:sp>
            <p:nvSpPr>
              <p:cNvPr id="3326" name="Google Shape;3326;p62"/>
              <p:cNvSpPr/>
              <p:nvPr/>
            </p:nvSpPr>
            <p:spPr>
              <a:xfrm>
                <a:off x="5708750" y="4551975"/>
                <a:ext cx="359075" cy="295750"/>
              </a:xfrm>
              <a:custGeom>
                <a:avLst/>
                <a:gdLst/>
                <a:ahLst/>
                <a:cxnLst/>
                <a:rect l="l" t="t" r="r" b="b"/>
                <a:pathLst>
                  <a:path w="14363" h="11830" extrusionOk="0">
                    <a:moveTo>
                      <a:pt x="3407" y="0"/>
                    </a:moveTo>
                    <a:cubicBezTo>
                      <a:pt x="1186" y="0"/>
                      <a:pt x="1467" y="1197"/>
                      <a:pt x="3095" y="1197"/>
                    </a:cubicBezTo>
                    <a:cubicBezTo>
                      <a:pt x="3095" y="1197"/>
                      <a:pt x="388" y="3008"/>
                      <a:pt x="205" y="6039"/>
                    </a:cubicBezTo>
                    <a:cubicBezTo>
                      <a:pt x="0" y="9683"/>
                      <a:pt x="2923" y="11516"/>
                      <a:pt x="4044" y="11656"/>
                    </a:cubicBezTo>
                    <a:cubicBezTo>
                      <a:pt x="4991" y="11774"/>
                      <a:pt x="6633" y="11830"/>
                      <a:pt x="7087" y="11830"/>
                    </a:cubicBezTo>
                    <a:cubicBezTo>
                      <a:pt x="7129" y="11830"/>
                      <a:pt x="7161" y="11829"/>
                      <a:pt x="7181" y="11829"/>
                    </a:cubicBezTo>
                    <a:cubicBezTo>
                      <a:pt x="7201" y="11829"/>
                      <a:pt x="7233" y="11830"/>
                      <a:pt x="7276" y="11830"/>
                    </a:cubicBezTo>
                    <a:cubicBezTo>
                      <a:pt x="7730" y="11830"/>
                      <a:pt x="9372" y="11774"/>
                      <a:pt x="10319" y="11656"/>
                    </a:cubicBezTo>
                    <a:cubicBezTo>
                      <a:pt x="11441" y="11516"/>
                      <a:pt x="14363" y="9683"/>
                      <a:pt x="14147" y="6039"/>
                    </a:cubicBezTo>
                    <a:cubicBezTo>
                      <a:pt x="13974" y="3008"/>
                      <a:pt x="11268" y="1197"/>
                      <a:pt x="11268" y="1197"/>
                    </a:cubicBezTo>
                    <a:cubicBezTo>
                      <a:pt x="12896" y="1197"/>
                      <a:pt x="13176" y="0"/>
                      <a:pt x="109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62"/>
              <p:cNvSpPr/>
              <p:nvPr/>
            </p:nvSpPr>
            <p:spPr>
              <a:xfrm>
                <a:off x="5779100" y="4808350"/>
                <a:ext cx="21432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34" extrusionOk="0">
                    <a:moveTo>
                      <a:pt x="4392" y="1"/>
                    </a:moveTo>
                    <a:cubicBezTo>
                      <a:pt x="2927" y="1"/>
                      <a:pt x="1471" y="124"/>
                      <a:pt x="1" y="291"/>
                    </a:cubicBezTo>
                    <a:cubicBezTo>
                      <a:pt x="562" y="701"/>
                      <a:pt x="1111" y="927"/>
                      <a:pt x="1456" y="970"/>
                    </a:cubicBezTo>
                    <a:cubicBezTo>
                      <a:pt x="2348" y="1079"/>
                      <a:pt x="3877" y="1133"/>
                      <a:pt x="4286" y="1133"/>
                    </a:cubicBezTo>
                    <a:cubicBezTo>
                      <a:pt x="4322" y="1133"/>
                      <a:pt x="4350" y="1133"/>
                      <a:pt x="4367" y="1132"/>
                    </a:cubicBezTo>
                    <a:cubicBezTo>
                      <a:pt x="4385" y="1133"/>
                      <a:pt x="4412" y="1133"/>
                      <a:pt x="4448" y="1133"/>
                    </a:cubicBezTo>
                    <a:cubicBezTo>
                      <a:pt x="4857" y="1133"/>
                      <a:pt x="6387" y="1079"/>
                      <a:pt x="7279" y="970"/>
                    </a:cubicBezTo>
                    <a:cubicBezTo>
                      <a:pt x="7592" y="927"/>
                      <a:pt x="8066" y="744"/>
                      <a:pt x="8573" y="399"/>
                    </a:cubicBezTo>
                    <a:cubicBezTo>
                      <a:pt x="7160" y="111"/>
                      <a:pt x="5772" y="1"/>
                      <a:pt x="4392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62"/>
              <p:cNvSpPr/>
              <p:nvPr/>
            </p:nvSpPr>
            <p:spPr>
              <a:xfrm>
                <a:off x="5723825" y="4623150"/>
                <a:ext cx="328900" cy="195175"/>
              </a:xfrm>
              <a:custGeom>
                <a:avLst/>
                <a:gdLst/>
                <a:ahLst/>
                <a:cxnLst/>
                <a:rect l="l" t="t" r="r" b="b"/>
                <a:pathLst>
                  <a:path w="13156" h="7807" extrusionOk="0">
                    <a:moveTo>
                      <a:pt x="1446" y="0"/>
                    </a:moveTo>
                    <a:cubicBezTo>
                      <a:pt x="820" y="755"/>
                      <a:pt x="206" y="1843"/>
                      <a:pt x="130" y="3181"/>
                    </a:cubicBezTo>
                    <a:cubicBezTo>
                      <a:pt x="1" y="5402"/>
                      <a:pt x="1134" y="6901"/>
                      <a:pt x="2212" y="7699"/>
                    </a:cubicBezTo>
                    <a:cubicBezTo>
                      <a:pt x="3682" y="7532"/>
                      <a:pt x="5138" y="7409"/>
                      <a:pt x="6603" y="7409"/>
                    </a:cubicBezTo>
                    <a:cubicBezTo>
                      <a:pt x="7983" y="7409"/>
                      <a:pt x="9371" y="7519"/>
                      <a:pt x="10784" y="7807"/>
                    </a:cubicBezTo>
                    <a:cubicBezTo>
                      <a:pt x="11905" y="7041"/>
                      <a:pt x="13156" y="5510"/>
                      <a:pt x="13026" y="3181"/>
                    </a:cubicBezTo>
                    <a:cubicBezTo>
                      <a:pt x="12951" y="1930"/>
                      <a:pt x="12412" y="906"/>
                      <a:pt x="11840" y="151"/>
                    </a:cubicBezTo>
                    <a:cubicBezTo>
                      <a:pt x="11230" y="300"/>
                      <a:pt x="10749" y="350"/>
                      <a:pt x="10339" y="350"/>
                    </a:cubicBezTo>
                    <a:cubicBezTo>
                      <a:pt x="9951" y="350"/>
                      <a:pt x="9626" y="306"/>
                      <a:pt x="9317" y="259"/>
                    </a:cubicBezTo>
                    <a:cubicBezTo>
                      <a:pt x="9016" y="222"/>
                      <a:pt x="8732" y="181"/>
                      <a:pt x="8420" y="181"/>
                    </a:cubicBezTo>
                    <a:cubicBezTo>
                      <a:pt x="8185" y="181"/>
                      <a:pt x="7933" y="204"/>
                      <a:pt x="7646" y="269"/>
                    </a:cubicBezTo>
                    <a:cubicBezTo>
                      <a:pt x="7173" y="386"/>
                      <a:pt x="6648" y="471"/>
                      <a:pt x="6128" y="471"/>
                    </a:cubicBezTo>
                    <a:cubicBezTo>
                      <a:pt x="5735" y="471"/>
                      <a:pt x="5345" y="423"/>
                      <a:pt x="4982" y="302"/>
                    </a:cubicBezTo>
                    <a:cubicBezTo>
                      <a:pt x="4595" y="199"/>
                      <a:pt x="4242" y="177"/>
                      <a:pt x="3881" y="177"/>
                    </a:cubicBezTo>
                    <a:cubicBezTo>
                      <a:pt x="3751" y="177"/>
                      <a:pt x="3619" y="180"/>
                      <a:pt x="3484" y="183"/>
                    </a:cubicBezTo>
                    <a:cubicBezTo>
                      <a:pt x="3356" y="185"/>
                      <a:pt x="3224" y="188"/>
                      <a:pt x="3088" y="188"/>
                    </a:cubicBezTo>
                    <a:cubicBezTo>
                      <a:pt x="2620" y="188"/>
                      <a:pt x="2098" y="159"/>
                      <a:pt x="1446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62"/>
              <p:cNvSpPr/>
              <p:nvPr/>
            </p:nvSpPr>
            <p:spPr>
              <a:xfrm>
                <a:off x="5806850" y="4695125"/>
                <a:ext cx="139400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2069" extrusionOk="0">
                    <a:moveTo>
                      <a:pt x="3624" y="1"/>
                    </a:moveTo>
                    <a:cubicBezTo>
                      <a:pt x="2502" y="1"/>
                      <a:pt x="1532" y="1272"/>
                      <a:pt x="1532" y="1272"/>
                    </a:cubicBezTo>
                    <a:cubicBezTo>
                      <a:pt x="1532" y="1272"/>
                      <a:pt x="1234" y="477"/>
                      <a:pt x="806" y="477"/>
                    </a:cubicBezTo>
                    <a:cubicBezTo>
                      <a:pt x="725" y="477"/>
                      <a:pt x="640" y="505"/>
                      <a:pt x="551" y="572"/>
                    </a:cubicBezTo>
                    <a:cubicBezTo>
                      <a:pt x="1" y="992"/>
                      <a:pt x="789" y="1401"/>
                      <a:pt x="789" y="1401"/>
                    </a:cubicBezTo>
                    <a:cubicBezTo>
                      <a:pt x="789" y="1401"/>
                      <a:pt x="23" y="1413"/>
                      <a:pt x="217" y="1940"/>
                    </a:cubicBezTo>
                    <a:cubicBezTo>
                      <a:pt x="228" y="1973"/>
                      <a:pt x="238" y="1995"/>
                      <a:pt x="249" y="2016"/>
                    </a:cubicBezTo>
                    <a:cubicBezTo>
                      <a:pt x="368" y="1995"/>
                      <a:pt x="487" y="1973"/>
                      <a:pt x="583" y="1930"/>
                    </a:cubicBezTo>
                    <a:cubicBezTo>
                      <a:pt x="892" y="1864"/>
                      <a:pt x="1191" y="1549"/>
                      <a:pt x="1581" y="1549"/>
                    </a:cubicBezTo>
                    <a:cubicBezTo>
                      <a:pt x="1641" y="1549"/>
                      <a:pt x="1704" y="1556"/>
                      <a:pt x="1769" y="1574"/>
                    </a:cubicBezTo>
                    <a:cubicBezTo>
                      <a:pt x="2518" y="1783"/>
                      <a:pt x="3343" y="2068"/>
                      <a:pt x="4124" y="2068"/>
                    </a:cubicBezTo>
                    <a:cubicBezTo>
                      <a:pt x="4512" y="2068"/>
                      <a:pt x="4890" y="1998"/>
                      <a:pt x="5241" y="1811"/>
                    </a:cubicBezTo>
                    <a:cubicBezTo>
                      <a:pt x="5576" y="1164"/>
                      <a:pt x="4907" y="280"/>
                      <a:pt x="3969" y="43"/>
                    </a:cubicBezTo>
                    <a:cubicBezTo>
                      <a:pt x="3853" y="14"/>
                      <a:pt x="3738" y="1"/>
                      <a:pt x="36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62"/>
              <p:cNvSpPr/>
              <p:nvPr/>
            </p:nvSpPr>
            <p:spPr>
              <a:xfrm>
                <a:off x="5813075" y="4733825"/>
                <a:ext cx="124825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947" extrusionOk="0">
                    <a:moveTo>
                      <a:pt x="1332" y="1"/>
                    </a:moveTo>
                    <a:cubicBezTo>
                      <a:pt x="942" y="1"/>
                      <a:pt x="643" y="316"/>
                      <a:pt x="334" y="382"/>
                    </a:cubicBezTo>
                    <a:cubicBezTo>
                      <a:pt x="238" y="425"/>
                      <a:pt x="119" y="447"/>
                      <a:pt x="0" y="468"/>
                    </a:cubicBezTo>
                    <a:cubicBezTo>
                      <a:pt x="85" y="645"/>
                      <a:pt x="217" y="725"/>
                      <a:pt x="378" y="725"/>
                    </a:cubicBezTo>
                    <a:cubicBezTo>
                      <a:pt x="630" y="725"/>
                      <a:pt x="955" y="531"/>
                      <a:pt x="1283" y="210"/>
                    </a:cubicBezTo>
                    <a:cubicBezTo>
                      <a:pt x="1283" y="210"/>
                      <a:pt x="2361" y="947"/>
                      <a:pt x="3506" y="947"/>
                    </a:cubicBezTo>
                    <a:cubicBezTo>
                      <a:pt x="3787" y="947"/>
                      <a:pt x="4071" y="902"/>
                      <a:pt x="4345" y="792"/>
                    </a:cubicBezTo>
                    <a:cubicBezTo>
                      <a:pt x="4680" y="662"/>
                      <a:pt x="4884" y="479"/>
                      <a:pt x="4992" y="263"/>
                    </a:cubicBezTo>
                    <a:lnTo>
                      <a:pt x="4992" y="263"/>
                    </a:lnTo>
                    <a:cubicBezTo>
                      <a:pt x="4641" y="450"/>
                      <a:pt x="4263" y="520"/>
                      <a:pt x="3875" y="520"/>
                    </a:cubicBezTo>
                    <a:cubicBezTo>
                      <a:pt x="3094" y="520"/>
                      <a:pt x="2269" y="235"/>
                      <a:pt x="1520" y="26"/>
                    </a:cubicBezTo>
                    <a:cubicBezTo>
                      <a:pt x="1455" y="8"/>
                      <a:pt x="1392" y="1"/>
                      <a:pt x="1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62"/>
              <p:cNvSpPr/>
              <p:nvPr/>
            </p:nvSpPr>
            <p:spPr>
              <a:xfrm>
                <a:off x="5947325" y="4699150"/>
                <a:ext cx="10525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21" extrusionOk="0">
                    <a:moveTo>
                      <a:pt x="216" y="1"/>
                    </a:moveTo>
                    <a:cubicBezTo>
                      <a:pt x="97" y="1"/>
                      <a:pt x="0" y="97"/>
                      <a:pt x="0" y="216"/>
                    </a:cubicBezTo>
                    <a:cubicBezTo>
                      <a:pt x="0" y="324"/>
                      <a:pt x="97" y="421"/>
                      <a:pt x="216" y="421"/>
                    </a:cubicBezTo>
                    <a:cubicBezTo>
                      <a:pt x="324" y="421"/>
                      <a:pt x="420" y="324"/>
                      <a:pt x="420" y="216"/>
                    </a:cubicBezTo>
                    <a:cubicBezTo>
                      <a:pt x="420" y="97"/>
                      <a:pt x="324" y="1"/>
                      <a:pt x="216" y="1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62"/>
              <p:cNvSpPr/>
              <p:nvPr/>
            </p:nvSpPr>
            <p:spPr>
              <a:xfrm>
                <a:off x="5932750" y="4674075"/>
                <a:ext cx="1405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573" extrusionOk="0">
                    <a:moveTo>
                      <a:pt x="281" y="1"/>
                    </a:moveTo>
                    <a:cubicBezTo>
                      <a:pt x="119" y="1"/>
                      <a:pt x="1" y="130"/>
                      <a:pt x="1" y="292"/>
                    </a:cubicBezTo>
                    <a:cubicBezTo>
                      <a:pt x="1" y="443"/>
                      <a:pt x="119" y="572"/>
                      <a:pt x="281" y="572"/>
                    </a:cubicBezTo>
                    <a:cubicBezTo>
                      <a:pt x="432" y="572"/>
                      <a:pt x="562" y="443"/>
                      <a:pt x="562" y="292"/>
                    </a:cubicBezTo>
                    <a:cubicBezTo>
                      <a:pt x="562" y="130"/>
                      <a:pt x="432" y="1"/>
                      <a:pt x="281" y="1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62"/>
              <p:cNvSpPr/>
              <p:nvPr/>
            </p:nvSpPr>
            <p:spPr>
              <a:xfrm>
                <a:off x="5946775" y="4647650"/>
                <a:ext cx="2212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6" extrusionOk="0">
                    <a:moveTo>
                      <a:pt x="442" y="1"/>
                    </a:moveTo>
                    <a:cubicBezTo>
                      <a:pt x="195" y="1"/>
                      <a:pt x="1" y="195"/>
                      <a:pt x="1" y="443"/>
                    </a:cubicBezTo>
                    <a:cubicBezTo>
                      <a:pt x="1" y="681"/>
                      <a:pt x="195" y="885"/>
                      <a:pt x="442" y="885"/>
                    </a:cubicBezTo>
                    <a:cubicBezTo>
                      <a:pt x="691" y="885"/>
                      <a:pt x="885" y="681"/>
                      <a:pt x="885" y="443"/>
                    </a:cubicBezTo>
                    <a:cubicBezTo>
                      <a:pt x="885" y="195"/>
                      <a:pt x="691" y="1"/>
                      <a:pt x="442" y="1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62"/>
              <p:cNvSpPr/>
              <p:nvPr/>
            </p:nvSpPr>
            <p:spPr>
              <a:xfrm>
                <a:off x="5852975" y="4581875"/>
                <a:ext cx="13750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380" extrusionOk="0">
                    <a:moveTo>
                      <a:pt x="0" y="1"/>
                    </a:moveTo>
                    <a:cubicBezTo>
                      <a:pt x="0" y="1"/>
                      <a:pt x="1203" y="380"/>
                      <a:pt x="2832" y="380"/>
                    </a:cubicBezTo>
                    <a:cubicBezTo>
                      <a:pt x="3647" y="380"/>
                      <a:pt x="4568" y="285"/>
                      <a:pt x="5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62"/>
              <p:cNvSpPr/>
              <p:nvPr/>
            </p:nvSpPr>
            <p:spPr>
              <a:xfrm>
                <a:off x="5767250" y="4584850"/>
                <a:ext cx="7360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715" extrusionOk="0">
                    <a:moveTo>
                      <a:pt x="1887" y="1"/>
                    </a:moveTo>
                    <a:cubicBezTo>
                      <a:pt x="1618" y="1"/>
                      <a:pt x="1348" y="54"/>
                      <a:pt x="1208" y="205"/>
                    </a:cubicBezTo>
                    <a:cubicBezTo>
                      <a:pt x="1024" y="411"/>
                      <a:pt x="507" y="939"/>
                      <a:pt x="0" y="1597"/>
                    </a:cubicBezTo>
                    <a:cubicBezTo>
                      <a:pt x="518" y="1693"/>
                      <a:pt x="949" y="1715"/>
                      <a:pt x="1337" y="1715"/>
                    </a:cubicBezTo>
                    <a:lnTo>
                      <a:pt x="1434" y="1715"/>
                    </a:lnTo>
                    <a:cubicBezTo>
                      <a:pt x="2222" y="928"/>
                      <a:pt x="2944" y="411"/>
                      <a:pt x="2588" y="141"/>
                    </a:cubicBezTo>
                    <a:cubicBezTo>
                      <a:pt x="2491" y="76"/>
                      <a:pt x="2189" y="1"/>
                      <a:pt x="1887" y="1"/>
                    </a:cubicBezTo>
                    <a:close/>
                  </a:path>
                </a:pathLst>
              </a:custGeom>
              <a:solidFill>
                <a:srgbClr val="DC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62"/>
              <p:cNvSpPr/>
              <p:nvPr/>
            </p:nvSpPr>
            <p:spPr>
              <a:xfrm>
                <a:off x="5733550" y="4624750"/>
                <a:ext cx="69575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4357" extrusionOk="0">
                    <a:moveTo>
                      <a:pt x="1348" y="1"/>
                    </a:moveTo>
                    <a:cubicBezTo>
                      <a:pt x="1046" y="411"/>
                      <a:pt x="733" y="874"/>
                      <a:pt x="529" y="1359"/>
                    </a:cubicBezTo>
                    <a:cubicBezTo>
                      <a:pt x="0" y="2577"/>
                      <a:pt x="76" y="4357"/>
                      <a:pt x="539" y="4357"/>
                    </a:cubicBezTo>
                    <a:lnTo>
                      <a:pt x="561" y="4357"/>
                    </a:lnTo>
                    <a:cubicBezTo>
                      <a:pt x="1435" y="4249"/>
                      <a:pt x="745" y="3224"/>
                      <a:pt x="1661" y="1553"/>
                    </a:cubicBezTo>
                    <a:cubicBezTo>
                      <a:pt x="1952" y="1003"/>
                      <a:pt x="2372" y="529"/>
                      <a:pt x="2782" y="119"/>
                    </a:cubicBezTo>
                    <a:lnTo>
                      <a:pt x="2685" y="119"/>
                    </a:lnTo>
                    <a:cubicBezTo>
                      <a:pt x="2297" y="119"/>
                      <a:pt x="1866" y="97"/>
                      <a:pt x="1348" y="1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62"/>
              <p:cNvSpPr/>
              <p:nvPr/>
            </p:nvSpPr>
            <p:spPr>
              <a:xfrm>
                <a:off x="5742700" y="4741750"/>
                <a:ext cx="2997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467" extrusionOk="0">
                    <a:moveTo>
                      <a:pt x="573" y="0"/>
                    </a:moveTo>
                    <a:cubicBezTo>
                      <a:pt x="238" y="0"/>
                      <a:pt x="1" y="140"/>
                      <a:pt x="163" y="518"/>
                    </a:cubicBezTo>
                    <a:cubicBezTo>
                      <a:pt x="303" y="841"/>
                      <a:pt x="443" y="1467"/>
                      <a:pt x="767" y="1467"/>
                    </a:cubicBezTo>
                    <a:cubicBezTo>
                      <a:pt x="820" y="1467"/>
                      <a:pt x="885" y="1445"/>
                      <a:pt x="950" y="1413"/>
                    </a:cubicBezTo>
                    <a:cubicBezTo>
                      <a:pt x="1198" y="1273"/>
                      <a:pt x="1079" y="0"/>
                      <a:pt x="573" y="0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8" name="Google Shape;3338;p62"/>
          <p:cNvGrpSpPr/>
          <p:nvPr/>
        </p:nvGrpSpPr>
        <p:grpSpPr>
          <a:xfrm>
            <a:off x="3039917" y="2043693"/>
            <a:ext cx="269143" cy="205929"/>
            <a:chOff x="-1165325" y="1368300"/>
            <a:chExt cx="157550" cy="120525"/>
          </a:xfrm>
        </p:grpSpPr>
        <p:sp>
          <p:nvSpPr>
            <p:cNvPr id="3339" name="Google Shape;3339;p62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2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2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2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2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4" name="Google Shape;3344;p62"/>
          <p:cNvGrpSpPr/>
          <p:nvPr/>
        </p:nvGrpSpPr>
        <p:grpSpPr>
          <a:xfrm>
            <a:off x="5834954" y="2043693"/>
            <a:ext cx="269143" cy="205929"/>
            <a:chOff x="-1165325" y="1368300"/>
            <a:chExt cx="157550" cy="120525"/>
          </a:xfrm>
        </p:grpSpPr>
        <p:sp>
          <p:nvSpPr>
            <p:cNvPr id="3345" name="Google Shape;3345;p62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2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2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2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2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0" name="Google Shape;3350;p62"/>
          <p:cNvSpPr txBox="1">
            <a:spLocks noGrp="1"/>
          </p:cNvSpPr>
          <p:nvPr>
            <p:ph type="title" idx="7"/>
          </p:nvPr>
        </p:nvSpPr>
        <p:spPr>
          <a:xfrm>
            <a:off x="713100" y="3532775"/>
            <a:ext cx="206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</a:t>
            </a:r>
            <a:endParaRPr/>
          </a:p>
        </p:txBody>
      </p:sp>
      <p:sp>
        <p:nvSpPr>
          <p:cNvPr id="3351" name="Google Shape;3351;p62"/>
          <p:cNvSpPr txBox="1">
            <a:spLocks noGrp="1"/>
          </p:cNvSpPr>
          <p:nvPr>
            <p:ph type="title" idx="8"/>
          </p:nvPr>
        </p:nvSpPr>
        <p:spPr>
          <a:xfrm>
            <a:off x="3538950" y="3532775"/>
            <a:ext cx="206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Cats</a:t>
            </a:r>
            <a:endParaRPr/>
          </a:p>
        </p:txBody>
      </p:sp>
      <p:sp>
        <p:nvSpPr>
          <p:cNvPr id="3352" name="Google Shape;3352;p62"/>
          <p:cNvSpPr txBox="1">
            <a:spLocks noGrp="1"/>
          </p:cNvSpPr>
          <p:nvPr>
            <p:ph type="title" idx="9"/>
          </p:nvPr>
        </p:nvSpPr>
        <p:spPr>
          <a:xfrm>
            <a:off x="6364800" y="3532775"/>
            <a:ext cx="206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69"/>
          <p:cNvSpPr/>
          <p:nvPr/>
        </p:nvSpPr>
        <p:spPr>
          <a:xfrm>
            <a:off x="3573163" y="576255"/>
            <a:ext cx="1997650" cy="1182794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3" name="Google Shape;3983;p69"/>
          <p:cNvSpPr txBox="1">
            <a:spLocks noGrp="1"/>
          </p:cNvSpPr>
          <p:nvPr>
            <p:ph type="title"/>
          </p:nvPr>
        </p:nvSpPr>
        <p:spPr>
          <a:xfrm>
            <a:off x="2686038" y="1707850"/>
            <a:ext cx="3771900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Popular pets</a:t>
            </a:r>
            <a:endParaRPr dirty="0"/>
          </a:p>
        </p:txBody>
      </p:sp>
      <p:sp>
        <p:nvSpPr>
          <p:cNvPr id="3984" name="Google Shape;3984;p69"/>
          <p:cNvSpPr txBox="1">
            <a:spLocks noGrp="1"/>
          </p:cNvSpPr>
          <p:nvPr>
            <p:ph type="title" idx="2"/>
          </p:nvPr>
        </p:nvSpPr>
        <p:spPr>
          <a:xfrm>
            <a:off x="2686047" y="785175"/>
            <a:ext cx="377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985" name="Google Shape;3985;p69"/>
          <p:cNvSpPr txBox="1">
            <a:spLocks noGrp="1"/>
          </p:cNvSpPr>
          <p:nvPr>
            <p:ph type="subTitle" idx="1"/>
          </p:nvPr>
        </p:nvSpPr>
        <p:spPr>
          <a:xfrm>
            <a:off x="2038188" y="3903725"/>
            <a:ext cx="5067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endParaRPr dirty="0"/>
          </a:p>
        </p:txBody>
      </p:sp>
      <p:grpSp>
        <p:nvGrpSpPr>
          <p:cNvPr id="3986" name="Google Shape;3986;p69"/>
          <p:cNvGrpSpPr/>
          <p:nvPr/>
        </p:nvGrpSpPr>
        <p:grpSpPr>
          <a:xfrm>
            <a:off x="6901195" y="2773113"/>
            <a:ext cx="1605784" cy="1830992"/>
            <a:chOff x="6824995" y="1925963"/>
            <a:chExt cx="1605784" cy="1830992"/>
          </a:xfrm>
        </p:grpSpPr>
        <p:sp>
          <p:nvSpPr>
            <p:cNvPr id="3987" name="Google Shape;3987;p69"/>
            <p:cNvSpPr/>
            <p:nvPr/>
          </p:nvSpPr>
          <p:spPr>
            <a:xfrm>
              <a:off x="6832872" y="1926116"/>
              <a:ext cx="1590217" cy="1830838"/>
            </a:xfrm>
            <a:custGeom>
              <a:avLst/>
              <a:gdLst/>
              <a:ahLst/>
              <a:cxnLst/>
              <a:rect l="l" t="t" r="r" b="b"/>
              <a:pathLst>
                <a:path w="28398" h="32695" extrusionOk="0">
                  <a:moveTo>
                    <a:pt x="9746" y="2249"/>
                  </a:moveTo>
                  <a:cubicBezTo>
                    <a:pt x="9757" y="2260"/>
                    <a:pt x="9767" y="2270"/>
                    <a:pt x="9767" y="2281"/>
                  </a:cubicBezTo>
                  <a:lnTo>
                    <a:pt x="9757" y="2270"/>
                  </a:lnTo>
                  <a:cubicBezTo>
                    <a:pt x="9757" y="2270"/>
                    <a:pt x="9746" y="2260"/>
                    <a:pt x="9746" y="2249"/>
                  </a:cubicBezTo>
                  <a:close/>
                  <a:moveTo>
                    <a:pt x="6897" y="1544"/>
                  </a:moveTo>
                  <a:cubicBezTo>
                    <a:pt x="7025" y="1544"/>
                    <a:pt x="7152" y="1557"/>
                    <a:pt x="7267" y="1567"/>
                  </a:cubicBezTo>
                  <a:cubicBezTo>
                    <a:pt x="7351" y="1577"/>
                    <a:pt x="7435" y="1588"/>
                    <a:pt x="7519" y="1609"/>
                  </a:cubicBezTo>
                  <a:cubicBezTo>
                    <a:pt x="7488" y="1808"/>
                    <a:pt x="7467" y="2008"/>
                    <a:pt x="7446" y="2165"/>
                  </a:cubicBezTo>
                  <a:cubicBezTo>
                    <a:pt x="7288" y="2207"/>
                    <a:pt x="7141" y="2260"/>
                    <a:pt x="6994" y="2323"/>
                  </a:cubicBezTo>
                  <a:cubicBezTo>
                    <a:pt x="6826" y="2260"/>
                    <a:pt x="6669" y="2176"/>
                    <a:pt x="6522" y="2081"/>
                  </a:cubicBezTo>
                  <a:cubicBezTo>
                    <a:pt x="6312" y="1945"/>
                    <a:pt x="6175" y="1724"/>
                    <a:pt x="6490" y="1609"/>
                  </a:cubicBezTo>
                  <a:cubicBezTo>
                    <a:pt x="6617" y="1559"/>
                    <a:pt x="6757" y="1544"/>
                    <a:pt x="6897" y="1544"/>
                  </a:cubicBezTo>
                  <a:close/>
                  <a:moveTo>
                    <a:pt x="4978" y="8466"/>
                  </a:moveTo>
                  <a:lnTo>
                    <a:pt x="4978" y="8466"/>
                  </a:lnTo>
                  <a:cubicBezTo>
                    <a:pt x="5377" y="8781"/>
                    <a:pt x="5902" y="9023"/>
                    <a:pt x="6564" y="9149"/>
                  </a:cubicBezTo>
                  <a:cubicBezTo>
                    <a:pt x="6562" y="9148"/>
                    <a:pt x="6560" y="9148"/>
                    <a:pt x="6558" y="9148"/>
                  </a:cubicBezTo>
                  <a:cubicBezTo>
                    <a:pt x="6404" y="9148"/>
                    <a:pt x="6322" y="9562"/>
                    <a:pt x="6301" y="9873"/>
                  </a:cubicBezTo>
                  <a:cubicBezTo>
                    <a:pt x="6238" y="9852"/>
                    <a:pt x="6165" y="9821"/>
                    <a:pt x="6091" y="9810"/>
                  </a:cubicBezTo>
                  <a:cubicBezTo>
                    <a:pt x="6049" y="9800"/>
                    <a:pt x="5997" y="9800"/>
                    <a:pt x="5955" y="9789"/>
                  </a:cubicBezTo>
                  <a:cubicBezTo>
                    <a:pt x="5577" y="9464"/>
                    <a:pt x="5272" y="9002"/>
                    <a:pt x="4978" y="8466"/>
                  </a:cubicBezTo>
                  <a:close/>
                  <a:moveTo>
                    <a:pt x="23673" y="19238"/>
                  </a:moveTo>
                  <a:lnTo>
                    <a:pt x="23673" y="19238"/>
                  </a:lnTo>
                  <a:cubicBezTo>
                    <a:pt x="23683" y="19335"/>
                    <a:pt x="23695" y="19480"/>
                    <a:pt x="23702" y="19659"/>
                  </a:cubicBezTo>
                  <a:cubicBezTo>
                    <a:pt x="23693" y="19524"/>
                    <a:pt x="23685" y="19381"/>
                    <a:pt x="23673" y="19238"/>
                  </a:cubicBezTo>
                  <a:close/>
                  <a:moveTo>
                    <a:pt x="7990" y="0"/>
                  </a:moveTo>
                  <a:cubicBezTo>
                    <a:pt x="7950" y="0"/>
                    <a:pt x="7916" y="8"/>
                    <a:pt x="7887" y="23"/>
                  </a:cubicBezTo>
                  <a:cubicBezTo>
                    <a:pt x="7782" y="76"/>
                    <a:pt x="7646" y="790"/>
                    <a:pt x="7541" y="1462"/>
                  </a:cubicBezTo>
                  <a:cubicBezTo>
                    <a:pt x="7425" y="1441"/>
                    <a:pt x="7309" y="1420"/>
                    <a:pt x="7183" y="1409"/>
                  </a:cubicBezTo>
                  <a:cubicBezTo>
                    <a:pt x="7133" y="1405"/>
                    <a:pt x="7054" y="1401"/>
                    <a:pt x="6963" y="1401"/>
                  </a:cubicBezTo>
                  <a:cubicBezTo>
                    <a:pt x="6602" y="1401"/>
                    <a:pt x="6035" y="1467"/>
                    <a:pt x="6144" y="1861"/>
                  </a:cubicBezTo>
                  <a:cubicBezTo>
                    <a:pt x="6217" y="2123"/>
                    <a:pt x="6511" y="2302"/>
                    <a:pt x="6805" y="2428"/>
                  </a:cubicBezTo>
                  <a:cubicBezTo>
                    <a:pt x="5419" y="3184"/>
                    <a:pt x="5220" y="4423"/>
                    <a:pt x="4516" y="4601"/>
                  </a:cubicBezTo>
                  <a:cubicBezTo>
                    <a:pt x="4306" y="4654"/>
                    <a:pt x="4159" y="4706"/>
                    <a:pt x="4054" y="4769"/>
                  </a:cubicBezTo>
                  <a:cubicBezTo>
                    <a:pt x="3939" y="4700"/>
                    <a:pt x="3840" y="4659"/>
                    <a:pt x="3787" y="4659"/>
                  </a:cubicBezTo>
                  <a:cubicBezTo>
                    <a:pt x="3768" y="4659"/>
                    <a:pt x="3756" y="4664"/>
                    <a:pt x="3750" y="4675"/>
                  </a:cubicBezTo>
                  <a:cubicBezTo>
                    <a:pt x="3456" y="5074"/>
                    <a:pt x="3414" y="5578"/>
                    <a:pt x="3466" y="5872"/>
                  </a:cubicBezTo>
                  <a:cubicBezTo>
                    <a:pt x="2822" y="5264"/>
                    <a:pt x="2004" y="4937"/>
                    <a:pt x="1355" y="4937"/>
                  </a:cubicBezTo>
                  <a:cubicBezTo>
                    <a:pt x="1072" y="4937"/>
                    <a:pt x="822" y="4999"/>
                    <a:pt x="631" y="5126"/>
                  </a:cubicBezTo>
                  <a:lnTo>
                    <a:pt x="621" y="5126"/>
                  </a:lnTo>
                  <a:lnTo>
                    <a:pt x="463" y="5158"/>
                  </a:lnTo>
                  <a:cubicBezTo>
                    <a:pt x="421" y="5168"/>
                    <a:pt x="390" y="5210"/>
                    <a:pt x="400" y="5252"/>
                  </a:cubicBezTo>
                  <a:cubicBezTo>
                    <a:pt x="411" y="5263"/>
                    <a:pt x="411" y="5273"/>
                    <a:pt x="421" y="5284"/>
                  </a:cubicBezTo>
                  <a:cubicBezTo>
                    <a:pt x="211" y="5462"/>
                    <a:pt x="106" y="5641"/>
                    <a:pt x="85" y="5809"/>
                  </a:cubicBezTo>
                  <a:cubicBezTo>
                    <a:pt x="75" y="5819"/>
                    <a:pt x="64" y="5819"/>
                    <a:pt x="54" y="5830"/>
                  </a:cubicBezTo>
                  <a:cubicBezTo>
                    <a:pt x="12" y="5840"/>
                    <a:pt x="1" y="5882"/>
                    <a:pt x="12" y="5924"/>
                  </a:cubicBezTo>
                  <a:cubicBezTo>
                    <a:pt x="22" y="5956"/>
                    <a:pt x="64" y="5977"/>
                    <a:pt x="96" y="5977"/>
                  </a:cubicBezTo>
                  <a:cubicBezTo>
                    <a:pt x="148" y="6271"/>
                    <a:pt x="442" y="6565"/>
                    <a:pt x="936" y="6880"/>
                  </a:cubicBezTo>
                  <a:cubicBezTo>
                    <a:pt x="1902" y="7500"/>
                    <a:pt x="2080" y="8203"/>
                    <a:pt x="2532" y="9789"/>
                  </a:cubicBezTo>
                  <a:cubicBezTo>
                    <a:pt x="2973" y="11385"/>
                    <a:pt x="2878" y="12866"/>
                    <a:pt x="3340" y="13254"/>
                  </a:cubicBezTo>
                  <a:cubicBezTo>
                    <a:pt x="3907" y="13737"/>
                    <a:pt x="5682" y="14514"/>
                    <a:pt x="6900" y="14871"/>
                  </a:cubicBezTo>
                  <a:cubicBezTo>
                    <a:pt x="7173" y="15701"/>
                    <a:pt x="7593" y="16488"/>
                    <a:pt x="8202" y="17139"/>
                  </a:cubicBezTo>
                  <a:lnTo>
                    <a:pt x="8213" y="17234"/>
                  </a:lnTo>
                  <a:cubicBezTo>
                    <a:pt x="8213" y="17276"/>
                    <a:pt x="8244" y="17307"/>
                    <a:pt x="8286" y="17307"/>
                  </a:cubicBezTo>
                  <a:cubicBezTo>
                    <a:pt x="8328" y="18032"/>
                    <a:pt x="8654" y="23682"/>
                    <a:pt x="8559" y="24081"/>
                  </a:cubicBezTo>
                  <a:cubicBezTo>
                    <a:pt x="8444" y="24511"/>
                    <a:pt x="7667" y="24816"/>
                    <a:pt x="7772" y="25320"/>
                  </a:cubicBezTo>
                  <a:cubicBezTo>
                    <a:pt x="7835" y="25593"/>
                    <a:pt x="7992" y="25729"/>
                    <a:pt x="8234" y="25792"/>
                  </a:cubicBezTo>
                  <a:cubicBezTo>
                    <a:pt x="8234" y="25813"/>
                    <a:pt x="8244" y="25834"/>
                    <a:pt x="8255" y="25855"/>
                  </a:cubicBezTo>
                  <a:cubicBezTo>
                    <a:pt x="8276" y="25876"/>
                    <a:pt x="8297" y="25897"/>
                    <a:pt x="8328" y="25897"/>
                  </a:cubicBezTo>
                  <a:cubicBezTo>
                    <a:pt x="8339" y="25897"/>
                    <a:pt x="8349" y="25887"/>
                    <a:pt x="8360" y="25887"/>
                  </a:cubicBezTo>
                  <a:cubicBezTo>
                    <a:pt x="8381" y="25876"/>
                    <a:pt x="8402" y="25855"/>
                    <a:pt x="8402" y="25834"/>
                  </a:cubicBezTo>
                  <a:cubicBezTo>
                    <a:pt x="8517" y="25845"/>
                    <a:pt x="8654" y="25855"/>
                    <a:pt x="8791" y="25866"/>
                  </a:cubicBezTo>
                  <a:cubicBezTo>
                    <a:pt x="8791" y="25866"/>
                    <a:pt x="8801" y="25876"/>
                    <a:pt x="8801" y="25887"/>
                  </a:cubicBezTo>
                  <a:cubicBezTo>
                    <a:pt x="8812" y="25918"/>
                    <a:pt x="8843" y="25939"/>
                    <a:pt x="8875" y="25939"/>
                  </a:cubicBezTo>
                  <a:lnTo>
                    <a:pt x="8896" y="25939"/>
                  </a:lnTo>
                  <a:cubicBezTo>
                    <a:pt x="8927" y="25929"/>
                    <a:pt x="8948" y="25897"/>
                    <a:pt x="8948" y="25866"/>
                  </a:cubicBezTo>
                  <a:lnTo>
                    <a:pt x="9011" y="25866"/>
                  </a:lnTo>
                  <a:cubicBezTo>
                    <a:pt x="9631" y="25866"/>
                    <a:pt x="10145" y="25750"/>
                    <a:pt x="10523" y="25005"/>
                  </a:cubicBezTo>
                  <a:cubicBezTo>
                    <a:pt x="10870" y="24301"/>
                    <a:pt x="12382" y="20941"/>
                    <a:pt x="12623" y="20405"/>
                  </a:cubicBezTo>
                  <a:cubicBezTo>
                    <a:pt x="12634" y="20415"/>
                    <a:pt x="12644" y="20415"/>
                    <a:pt x="12655" y="20415"/>
                  </a:cubicBezTo>
                  <a:cubicBezTo>
                    <a:pt x="12676" y="20415"/>
                    <a:pt x="12707" y="20405"/>
                    <a:pt x="12718" y="20384"/>
                  </a:cubicBezTo>
                  <a:cubicBezTo>
                    <a:pt x="12728" y="20384"/>
                    <a:pt x="12739" y="20394"/>
                    <a:pt x="12760" y="20405"/>
                  </a:cubicBezTo>
                  <a:cubicBezTo>
                    <a:pt x="12770" y="20415"/>
                    <a:pt x="12781" y="20426"/>
                    <a:pt x="12802" y="20436"/>
                  </a:cubicBezTo>
                  <a:cubicBezTo>
                    <a:pt x="12833" y="20457"/>
                    <a:pt x="12875" y="20489"/>
                    <a:pt x="12928" y="20531"/>
                  </a:cubicBezTo>
                  <a:cubicBezTo>
                    <a:pt x="13369" y="20846"/>
                    <a:pt x="14230" y="21560"/>
                    <a:pt x="14681" y="22516"/>
                  </a:cubicBezTo>
                  <a:cubicBezTo>
                    <a:pt x="14681" y="22579"/>
                    <a:pt x="14671" y="22632"/>
                    <a:pt x="14681" y="22695"/>
                  </a:cubicBezTo>
                  <a:cubicBezTo>
                    <a:pt x="14681" y="22737"/>
                    <a:pt x="14713" y="22768"/>
                    <a:pt x="14755" y="22768"/>
                  </a:cubicBezTo>
                  <a:lnTo>
                    <a:pt x="14755" y="24385"/>
                  </a:lnTo>
                  <a:cubicBezTo>
                    <a:pt x="14755" y="24385"/>
                    <a:pt x="13999" y="24543"/>
                    <a:pt x="13967" y="24921"/>
                  </a:cubicBezTo>
                  <a:cubicBezTo>
                    <a:pt x="13957" y="25120"/>
                    <a:pt x="14009" y="25372"/>
                    <a:pt x="14261" y="25572"/>
                  </a:cubicBezTo>
                  <a:cubicBezTo>
                    <a:pt x="14272" y="25572"/>
                    <a:pt x="14272" y="25582"/>
                    <a:pt x="14272" y="25582"/>
                  </a:cubicBezTo>
                  <a:cubicBezTo>
                    <a:pt x="14020" y="25593"/>
                    <a:pt x="13757" y="25614"/>
                    <a:pt x="13505" y="25624"/>
                  </a:cubicBezTo>
                  <a:cubicBezTo>
                    <a:pt x="9967" y="25887"/>
                    <a:pt x="8223" y="27451"/>
                    <a:pt x="7719" y="29593"/>
                  </a:cubicBezTo>
                  <a:lnTo>
                    <a:pt x="7719" y="29614"/>
                  </a:lnTo>
                  <a:cubicBezTo>
                    <a:pt x="7709" y="29635"/>
                    <a:pt x="7709" y="29667"/>
                    <a:pt x="7698" y="29698"/>
                  </a:cubicBezTo>
                  <a:cubicBezTo>
                    <a:pt x="7698" y="29709"/>
                    <a:pt x="7698" y="29730"/>
                    <a:pt x="7688" y="29740"/>
                  </a:cubicBezTo>
                  <a:cubicBezTo>
                    <a:pt x="7688" y="29761"/>
                    <a:pt x="7688" y="29782"/>
                    <a:pt x="7677" y="29803"/>
                  </a:cubicBezTo>
                  <a:cubicBezTo>
                    <a:pt x="7677" y="29835"/>
                    <a:pt x="7667" y="29866"/>
                    <a:pt x="7656" y="29908"/>
                  </a:cubicBezTo>
                  <a:cubicBezTo>
                    <a:pt x="7331" y="31783"/>
                    <a:pt x="8575" y="32694"/>
                    <a:pt x="9735" y="32694"/>
                  </a:cubicBezTo>
                  <a:cubicBezTo>
                    <a:pt x="9998" y="32694"/>
                    <a:pt x="10257" y="32648"/>
                    <a:pt x="10492" y="32554"/>
                  </a:cubicBezTo>
                  <a:cubicBezTo>
                    <a:pt x="10502" y="32544"/>
                    <a:pt x="10523" y="32544"/>
                    <a:pt x="10534" y="32533"/>
                  </a:cubicBezTo>
                  <a:lnTo>
                    <a:pt x="10544" y="32533"/>
                  </a:lnTo>
                  <a:cubicBezTo>
                    <a:pt x="10555" y="32523"/>
                    <a:pt x="10565" y="32512"/>
                    <a:pt x="10576" y="32512"/>
                  </a:cubicBezTo>
                  <a:cubicBezTo>
                    <a:pt x="10586" y="32512"/>
                    <a:pt x="10586" y="32512"/>
                    <a:pt x="10586" y="32502"/>
                  </a:cubicBezTo>
                  <a:cubicBezTo>
                    <a:pt x="10597" y="32502"/>
                    <a:pt x="10618" y="32491"/>
                    <a:pt x="10628" y="32481"/>
                  </a:cubicBezTo>
                  <a:cubicBezTo>
                    <a:pt x="10639" y="32481"/>
                    <a:pt x="10649" y="32470"/>
                    <a:pt x="10660" y="32460"/>
                  </a:cubicBezTo>
                  <a:lnTo>
                    <a:pt x="10670" y="32460"/>
                  </a:lnTo>
                  <a:lnTo>
                    <a:pt x="10702" y="32428"/>
                  </a:lnTo>
                  <a:lnTo>
                    <a:pt x="10712" y="32428"/>
                  </a:lnTo>
                  <a:cubicBezTo>
                    <a:pt x="10723" y="32418"/>
                    <a:pt x="10733" y="32407"/>
                    <a:pt x="10744" y="32407"/>
                  </a:cubicBezTo>
                  <a:lnTo>
                    <a:pt x="10744" y="32397"/>
                  </a:lnTo>
                  <a:cubicBezTo>
                    <a:pt x="10754" y="32386"/>
                    <a:pt x="10765" y="32386"/>
                    <a:pt x="10775" y="32376"/>
                  </a:cubicBezTo>
                  <a:lnTo>
                    <a:pt x="10775" y="32365"/>
                  </a:lnTo>
                  <a:cubicBezTo>
                    <a:pt x="10786" y="32355"/>
                    <a:pt x="10796" y="32355"/>
                    <a:pt x="10807" y="32344"/>
                  </a:cubicBezTo>
                  <a:lnTo>
                    <a:pt x="10807" y="32334"/>
                  </a:lnTo>
                  <a:cubicBezTo>
                    <a:pt x="10817" y="32323"/>
                    <a:pt x="10828" y="32313"/>
                    <a:pt x="10828" y="32302"/>
                  </a:cubicBezTo>
                  <a:lnTo>
                    <a:pt x="10838" y="32302"/>
                  </a:lnTo>
                  <a:cubicBezTo>
                    <a:pt x="10838" y="32292"/>
                    <a:pt x="10849" y="32281"/>
                    <a:pt x="10859" y="32271"/>
                  </a:cubicBezTo>
                  <a:cubicBezTo>
                    <a:pt x="10870" y="32260"/>
                    <a:pt x="10870" y="32250"/>
                    <a:pt x="10880" y="32239"/>
                  </a:cubicBezTo>
                  <a:cubicBezTo>
                    <a:pt x="10880" y="32229"/>
                    <a:pt x="10880" y="32229"/>
                    <a:pt x="10891" y="32229"/>
                  </a:cubicBezTo>
                  <a:cubicBezTo>
                    <a:pt x="10891" y="32218"/>
                    <a:pt x="10901" y="32208"/>
                    <a:pt x="10901" y="32197"/>
                  </a:cubicBezTo>
                  <a:lnTo>
                    <a:pt x="10912" y="32187"/>
                  </a:lnTo>
                  <a:cubicBezTo>
                    <a:pt x="10912" y="32176"/>
                    <a:pt x="10922" y="32166"/>
                    <a:pt x="10922" y="32166"/>
                  </a:cubicBezTo>
                  <a:cubicBezTo>
                    <a:pt x="10922" y="32155"/>
                    <a:pt x="10922" y="32155"/>
                    <a:pt x="10933" y="32155"/>
                  </a:cubicBezTo>
                  <a:cubicBezTo>
                    <a:pt x="10933" y="32145"/>
                    <a:pt x="10933" y="32134"/>
                    <a:pt x="10943" y="32124"/>
                  </a:cubicBezTo>
                  <a:lnTo>
                    <a:pt x="10943" y="32113"/>
                  </a:lnTo>
                  <a:cubicBezTo>
                    <a:pt x="10954" y="32103"/>
                    <a:pt x="10954" y="32092"/>
                    <a:pt x="10964" y="32082"/>
                  </a:cubicBezTo>
                  <a:lnTo>
                    <a:pt x="10964" y="32061"/>
                  </a:lnTo>
                  <a:cubicBezTo>
                    <a:pt x="10964" y="32050"/>
                    <a:pt x="10964" y="32050"/>
                    <a:pt x="10975" y="32040"/>
                  </a:cubicBezTo>
                  <a:lnTo>
                    <a:pt x="10975" y="32019"/>
                  </a:lnTo>
                  <a:cubicBezTo>
                    <a:pt x="10985" y="32008"/>
                    <a:pt x="10985" y="32008"/>
                    <a:pt x="10985" y="31998"/>
                  </a:cubicBezTo>
                  <a:lnTo>
                    <a:pt x="10985" y="31977"/>
                  </a:lnTo>
                  <a:cubicBezTo>
                    <a:pt x="10996" y="31966"/>
                    <a:pt x="10996" y="31956"/>
                    <a:pt x="10996" y="31945"/>
                  </a:cubicBezTo>
                  <a:cubicBezTo>
                    <a:pt x="10996" y="31945"/>
                    <a:pt x="10996" y="31935"/>
                    <a:pt x="11006" y="31924"/>
                  </a:cubicBezTo>
                  <a:lnTo>
                    <a:pt x="11006" y="31903"/>
                  </a:lnTo>
                  <a:cubicBezTo>
                    <a:pt x="11006" y="31893"/>
                    <a:pt x="11006" y="31882"/>
                    <a:pt x="11017" y="31872"/>
                  </a:cubicBezTo>
                  <a:lnTo>
                    <a:pt x="11017" y="31861"/>
                  </a:lnTo>
                  <a:lnTo>
                    <a:pt x="11017" y="31830"/>
                  </a:lnTo>
                  <a:cubicBezTo>
                    <a:pt x="11027" y="31809"/>
                    <a:pt x="11027" y="31798"/>
                    <a:pt x="11027" y="31777"/>
                  </a:cubicBezTo>
                  <a:lnTo>
                    <a:pt x="11027" y="31767"/>
                  </a:lnTo>
                  <a:cubicBezTo>
                    <a:pt x="11101" y="31063"/>
                    <a:pt x="10796" y="30066"/>
                    <a:pt x="11038" y="29247"/>
                  </a:cubicBezTo>
                  <a:cubicBezTo>
                    <a:pt x="11101" y="29005"/>
                    <a:pt x="11216" y="28785"/>
                    <a:pt x="11395" y="28596"/>
                  </a:cubicBezTo>
                  <a:cubicBezTo>
                    <a:pt x="12337" y="27584"/>
                    <a:pt x="14207" y="27427"/>
                    <a:pt x="16450" y="27427"/>
                  </a:cubicBezTo>
                  <a:cubicBezTo>
                    <a:pt x="16907" y="27427"/>
                    <a:pt x="17380" y="27434"/>
                    <a:pt x="17863" y="27441"/>
                  </a:cubicBezTo>
                  <a:cubicBezTo>
                    <a:pt x="18241" y="27441"/>
                    <a:pt x="18608" y="27430"/>
                    <a:pt x="18965" y="27409"/>
                  </a:cubicBezTo>
                  <a:lnTo>
                    <a:pt x="18976" y="27409"/>
                  </a:lnTo>
                  <a:cubicBezTo>
                    <a:pt x="19102" y="27525"/>
                    <a:pt x="18629" y="27588"/>
                    <a:pt x="18535" y="27609"/>
                  </a:cubicBezTo>
                  <a:cubicBezTo>
                    <a:pt x="18157" y="27682"/>
                    <a:pt x="16141" y="27840"/>
                    <a:pt x="16361" y="28554"/>
                  </a:cubicBezTo>
                  <a:cubicBezTo>
                    <a:pt x="16424" y="28764"/>
                    <a:pt x="16687" y="28848"/>
                    <a:pt x="16876" y="28890"/>
                  </a:cubicBezTo>
                  <a:cubicBezTo>
                    <a:pt x="17338" y="28984"/>
                    <a:pt x="17831" y="28963"/>
                    <a:pt x="18304" y="28974"/>
                  </a:cubicBezTo>
                  <a:cubicBezTo>
                    <a:pt x="18514" y="28984"/>
                    <a:pt x="19312" y="29047"/>
                    <a:pt x="18818" y="29362"/>
                  </a:cubicBezTo>
                  <a:cubicBezTo>
                    <a:pt x="18566" y="29520"/>
                    <a:pt x="18241" y="29593"/>
                    <a:pt x="17957" y="29677"/>
                  </a:cubicBezTo>
                  <a:cubicBezTo>
                    <a:pt x="17642" y="29782"/>
                    <a:pt x="17138" y="29866"/>
                    <a:pt x="16886" y="30097"/>
                  </a:cubicBezTo>
                  <a:cubicBezTo>
                    <a:pt x="16624" y="30339"/>
                    <a:pt x="16729" y="30664"/>
                    <a:pt x="17033" y="30801"/>
                  </a:cubicBezTo>
                  <a:cubicBezTo>
                    <a:pt x="17197" y="30866"/>
                    <a:pt x="17380" y="30888"/>
                    <a:pt x="17565" y="30888"/>
                  </a:cubicBezTo>
                  <a:cubicBezTo>
                    <a:pt x="17771" y="30888"/>
                    <a:pt x="17979" y="30860"/>
                    <a:pt x="18167" y="30832"/>
                  </a:cubicBezTo>
                  <a:cubicBezTo>
                    <a:pt x="18259" y="30822"/>
                    <a:pt x="18223" y="30685"/>
                    <a:pt x="18135" y="30685"/>
                  </a:cubicBezTo>
                  <a:cubicBezTo>
                    <a:pt x="18131" y="30685"/>
                    <a:pt x="18128" y="30685"/>
                    <a:pt x="18125" y="30685"/>
                  </a:cubicBezTo>
                  <a:cubicBezTo>
                    <a:pt x="17960" y="30711"/>
                    <a:pt x="17791" y="30725"/>
                    <a:pt x="17620" y="30725"/>
                  </a:cubicBezTo>
                  <a:cubicBezTo>
                    <a:pt x="17509" y="30725"/>
                    <a:pt x="17397" y="30719"/>
                    <a:pt x="17285" y="30706"/>
                  </a:cubicBezTo>
                  <a:cubicBezTo>
                    <a:pt x="17107" y="30675"/>
                    <a:pt x="16897" y="30612"/>
                    <a:pt x="16886" y="30402"/>
                  </a:cubicBezTo>
                  <a:cubicBezTo>
                    <a:pt x="16865" y="30118"/>
                    <a:pt x="17422" y="30024"/>
                    <a:pt x="17611" y="29961"/>
                  </a:cubicBezTo>
                  <a:cubicBezTo>
                    <a:pt x="17842" y="29866"/>
                    <a:pt x="19543" y="29509"/>
                    <a:pt x="19091" y="28995"/>
                  </a:cubicBezTo>
                  <a:cubicBezTo>
                    <a:pt x="18953" y="28836"/>
                    <a:pt x="18647" y="28809"/>
                    <a:pt x="18376" y="28809"/>
                  </a:cubicBezTo>
                  <a:cubicBezTo>
                    <a:pt x="18235" y="28809"/>
                    <a:pt x="18104" y="28816"/>
                    <a:pt x="18010" y="28816"/>
                  </a:cubicBezTo>
                  <a:cubicBezTo>
                    <a:pt x="17986" y="28815"/>
                    <a:pt x="17960" y="28815"/>
                    <a:pt x="17932" y="28815"/>
                  </a:cubicBezTo>
                  <a:cubicBezTo>
                    <a:pt x="17842" y="28815"/>
                    <a:pt x="17731" y="28818"/>
                    <a:pt x="17610" y="28818"/>
                  </a:cubicBezTo>
                  <a:cubicBezTo>
                    <a:pt x="17198" y="28818"/>
                    <a:pt x="16678" y="28788"/>
                    <a:pt x="16519" y="28522"/>
                  </a:cubicBezTo>
                  <a:cubicBezTo>
                    <a:pt x="16309" y="28176"/>
                    <a:pt x="17558" y="27955"/>
                    <a:pt x="17737" y="27913"/>
                  </a:cubicBezTo>
                  <a:cubicBezTo>
                    <a:pt x="18167" y="27829"/>
                    <a:pt x="18650" y="27798"/>
                    <a:pt x="19060" y="27619"/>
                  </a:cubicBezTo>
                  <a:cubicBezTo>
                    <a:pt x="19217" y="27556"/>
                    <a:pt x="19207" y="27472"/>
                    <a:pt x="19144" y="27388"/>
                  </a:cubicBezTo>
                  <a:cubicBezTo>
                    <a:pt x="20414" y="27273"/>
                    <a:pt x="21475" y="26937"/>
                    <a:pt x="22315" y="26328"/>
                  </a:cubicBezTo>
                  <a:lnTo>
                    <a:pt x="26652" y="26328"/>
                  </a:lnTo>
                  <a:cubicBezTo>
                    <a:pt x="26621" y="25792"/>
                    <a:pt x="26453" y="25246"/>
                    <a:pt x="26169" y="24742"/>
                  </a:cubicBezTo>
                  <a:cubicBezTo>
                    <a:pt x="28398" y="23208"/>
                    <a:pt x="27765" y="21304"/>
                    <a:pt x="26939" y="21304"/>
                  </a:cubicBezTo>
                  <a:cubicBezTo>
                    <a:pt x="26792" y="21304"/>
                    <a:pt x="26639" y="21364"/>
                    <a:pt x="26495" y="21497"/>
                  </a:cubicBezTo>
                  <a:cubicBezTo>
                    <a:pt x="25823" y="22117"/>
                    <a:pt x="25529" y="23104"/>
                    <a:pt x="25403" y="23692"/>
                  </a:cubicBezTo>
                  <a:cubicBezTo>
                    <a:pt x="25046" y="23304"/>
                    <a:pt x="24615" y="22968"/>
                    <a:pt x="24153" y="22695"/>
                  </a:cubicBezTo>
                  <a:cubicBezTo>
                    <a:pt x="24216" y="20941"/>
                    <a:pt x="23670" y="19145"/>
                    <a:pt x="23660" y="19092"/>
                  </a:cubicBezTo>
                  <a:cubicBezTo>
                    <a:pt x="23586" y="18410"/>
                    <a:pt x="23460" y="17717"/>
                    <a:pt x="23261" y="17045"/>
                  </a:cubicBezTo>
                  <a:lnTo>
                    <a:pt x="23261" y="17045"/>
                  </a:lnTo>
                  <a:cubicBezTo>
                    <a:pt x="23269" y="17046"/>
                    <a:pt x="23278" y="17047"/>
                    <a:pt x="23286" y="17047"/>
                  </a:cubicBezTo>
                  <a:cubicBezTo>
                    <a:pt x="23432" y="17047"/>
                    <a:pt x="23552" y="16880"/>
                    <a:pt x="23502" y="16751"/>
                  </a:cubicBezTo>
                  <a:cubicBezTo>
                    <a:pt x="23250" y="15963"/>
                    <a:pt x="22851" y="15249"/>
                    <a:pt x="22315" y="14630"/>
                  </a:cubicBezTo>
                  <a:cubicBezTo>
                    <a:pt x="21990" y="14252"/>
                    <a:pt x="21643" y="13674"/>
                    <a:pt x="21097" y="13632"/>
                  </a:cubicBezTo>
                  <a:cubicBezTo>
                    <a:pt x="21087" y="13629"/>
                    <a:pt x="21076" y="13627"/>
                    <a:pt x="21066" y="13627"/>
                  </a:cubicBezTo>
                  <a:cubicBezTo>
                    <a:pt x="21046" y="13627"/>
                    <a:pt x="21027" y="13632"/>
                    <a:pt x="21013" y="13632"/>
                  </a:cubicBezTo>
                  <a:cubicBezTo>
                    <a:pt x="20351" y="13118"/>
                    <a:pt x="19721" y="12792"/>
                    <a:pt x="19112" y="12572"/>
                  </a:cubicBezTo>
                  <a:cubicBezTo>
                    <a:pt x="19091" y="12551"/>
                    <a:pt x="19070" y="12540"/>
                    <a:pt x="19049" y="12530"/>
                  </a:cubicBezTo>
                  <a:cubicBezTo>
                    <a:pt x="18251" y="12078"/>
                    <a:pt x="17380" y="11805"/>
                    <a:pt x="16487" y="11574"/>
                  </a:cubicBezTo>
                  <a:cubicBezTo>
                    <a:pt x="16466" y="11568"/>
                    <a:pt x="16445" y="11566"/>
                    <a:pt x="16425" y="11566"/>
                  </a:cubicBezTo>
                  <a:cubicBezTo>
                    <a:pt x="16187" y="11566"/>
                    <a:pt x="16100" y="11947"/>
                    <a:pt x="16372" y="12015"/>
                  </a:cubicBezTo>
                  <a:cubicBezTo>
                    <a:pt x="16393" y="12026"/>
                    <a:pt x="16414" y="12026"/>
                    <a:pt x="16424" y="12036"/>
                  </a:cubicBezTo>
                  <a:cubicBezTo>
                    <a:pt x="15952" y="11973"/>
                    <a:pt x="15469" y="11900"/>
                    <a:pt x="14996" y="11774"/>
                  </a:cubicBezTo>
                  <a:cubicBezTo>
                    <a:pt x="14849" y="11732"/>
                    <a:pt x="14723" y="11690"/>
                    <a:pt x="14597" y="11637"/>
                  </a:cubicBezTo>
                  <a:cubicBezTo>
                    <a:pt x="14314" y="11102"/>
                    <a:pt x="13925" y="10629"/>
                    <a:pt x="13463" y="10241"/>
                  </a:cubicBezTo>
                  <a:cubicBezTo>
                    <a:pt x="13414" y="10202"/>
                    <a:pt x="13363" y="10185"/>
                    <a:pt x="13314" y="10185"/>
                  </a:cubicBezTo>
                  <a:cubicBezTo>
                    <a:pt x="13258" y="10185"/>
                    <a:pt x="13204" y="10207"/>
                    <a:pt x="13159" y="10241"/>
                  </a:cubicBezTo>
                  <a:cubicBezTo>
                    <a:pt x="13106" y="10115"/>
                    <a:pt x="13054" y="9978"/>
                    <a:pt x="13022" y="9842"/>
                  </a:cubicBezTo>
                  <a:cubicBezTo>
                    <a:pt x="13096" y="9768"/>
                    <a:pt x="13138" y="9705"/>
                    <a:pt x="13159" y="9663"/>
                  </a:cubicBezTo>
                  <a:cubicBezTo>
                    <a:pt x="13274" y="9411"/>
                    <a:pt x="13201" y="8645"/>
                    <a:pt x="13159" y="8424"/>
                  </a:cubicBezTo>
                  <a:cubicBezTo>
                    <a:pt x="13145" y="8350"/>
                    <a:pt x="13110" y="8326"/>
                    <a:pt x="13069" y="8326"/>
                  </a:cubicBezTo>
                  <a:cubicBezTo>
                    <a:pt x="12988" y="8326"/>
                    <a:pt x="12886" y="8424"/>
                    <a:pt x="12886" y="8424"/>
                  </a:cubicBezTo>
                  <a:cubicBezTo>
                    <a:pt x="12896" y="8004"/>
                    <a:pt x="12949" y="7563"/>
                    <a:pt x="13033" y="7111"/>
                  </a:cubicBezTo>
                  <a:cubicBezTo>
                    <a:pt x="13411" y="4927"/>
                    <a:pt x="13411" y="3226"/>
                    <a:pt x="13159" y="2176"/>
                  </a:cubicBezTo>
                  <a:cubicBezTo>
                    <a:pt x="12961" y="1318"/>
                    <a:pt x="12546" y="642"/>
                    <a:pt x="12155" y="642"/>
                  </a:cubicBezTo>
                  <a:cubicBezTo>
                    <a:pt x="12067" y="642"/>
                    <a:pt x="11981" y="675"/>
                    <a:pt x="11899" y="748"/>
                  </a:cubicBezTo>
                  <a:cubicBezTo>
                    <a:pt x="11479" y="1126"/>
                    <a:pt x="10670" y="2312"/>
                    <a:pt x="10544" y="2501"/>
                  </a:cubicBezTo>
                  <a:cubicBezTo>
                    <a:pt x="10460" y="2207"/>
                    <a:pt x="10313" y="1924"/>
                    <a:pt x="10166" y="1672"/>
                  </a:cubicBezTo>
                  <a:cubicBezTo>
                    <a:pt x="9925" y="1273"/>
                    <a:pt x="9599" y="821"/>
                    <a:pt x="9158" y="653"/>
                  </a:cubicBezTo>
                  <a:cubicBezTo>
                    <a:pt x="9146" y="648"/>
                    <a:pt x="9135" y="646"/>
                    <a:pt x="9125" y="646"/>
                  </a:cubicBezTo>
                  <a:cubicBezTo>
                    <a:pt x="9055" y="646"/>
                    <a:pt x="9033" y="763"/>
                    <a:pt x="9116" y="800"/>
                  </a:cubicBezTo>
                  <a:cubicBezTo>
                    <a:pt x="9526" y="958"/>
                    <a:pt x="9809" y="1388"/>
                    <a:pt x="10030" y="1745"/>
                  </a:cubicBezTo>
                  <a:cubicBezTo>
                    <a:pt x="10156" y="1955"/>
                    <a:pt x="10303" y="2207"/>
                    <a:pt x="10376" y="2470"/>
                  </a:cubicBezTo>
                  <a:cubicBezTo>
                    <a:pt x="10292" y="2438"/>
                    <a:pt x="10166" y="2396"/>
                    <a:pt x="10019" y="2344"/>
                  </a:cubicBezTo>
                  <a:cubicBezTo>
                    <a:pt x="9914" y="2197"/>
                    <a:pt x="9778" y="2050"/>
                    <a:pt x="9641" y="1924"/>
                  </a:cubicBezTo>
                  <a:cubicBezTo>
                    <a:pt x="9536" y="1672"/>
                    <a:pt x="9389" y="1357"/>
                    <a:pt x="9169" y="1031"/>
                  </a:cubicBezTo>
                  <a:cubicBezTo>
                    <a:pt x="8665" y="284"/>
                    <a:pt x="8230" y="0"/>
                    <a:pt x="7990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8" name="Google Shape;3988;p69"/>
            <p:cNvGrpSpPr/>
            <p:nvPr/>
          </p:nvGrpSpPr>
          <p:grpSpPr>
            <a:xfrm>
              <a:off x="6824995" y="1925963"/>
              <a:ext cx="1605784" cy="1830838"/>
              <a:chOff x="4869050" y="4659425"/>
              <a:chExt cx="716900" cy="817375"/>
            </a:xfrm>
          </p:grpSpPr>
          <p:sp>
            <p:nvSpPr>
              <p:cNvPr id="3989" name="Google Shape;3989;p69"/>
              <p:cNvSpPr/>
              <p:nvPr/>
            </p:nvSpPr>
            <p:spPr>
              <a:xfrm>
                <a:off x="4869050" y="4782850"/>
                <a:ext cx="247075" cy="25300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10120" extrusionOk="0">
                    <a:moveTo>
                      <a:pt x="1574" y="0"/>
                    </a:moveTo>
                    <a:cubicBezTo>
                      <a:pt x="1293" y="0"/>
                      <a:pt x="1043" y="62"/>
                      <a:pt x="852" y="189"/>
                    </a:cubicBezTo>
                    <a:cubicBezTo>
                      <a:pt x="1" y="756"/>
                      <a:pt x="179" y="1323"/>
                      <a:pt x="1156" y="1943"/>
                    </a:cubicBezTo>
                    <a:cubicBezTo>
                      <a:pt x="2122" y="2563"/>
                      <a:pt x="2311" y="3266"/>
                      <a:pt x="2752" y="4852"/>
                    </a:cubicBezTo>
                    <a:cubicBezTo>
                      <a:pt x="3193" y="6448"/>
                      <a:pt x="3099" y="7929"/>
                      <a:pt x="3561" y="8317"/>
                    </a:cubicBezTo>
                    <a:cubicBezTo>
                      <a:pt x="4316" y="8952"/>
                      <a:pt x="7171" y="10119"/>
                      <a:pt x="8087" y="10119"/>
                    </a:cubicBezTo>
                    <a:cubicBezTo>
                      <a:pt x="8125" y="10119"/>
                      <a:pt x="8160" y="10117"/>
                      <a:pt x="8191" y="10113"/>
                    </a:cubicBezTo>
                    <a:cubicBezTo>
                      <a:pt x="8958" y="10018"/>
                      <a:pt x="9808" y="9189"/>
                      <a:pt x="9840" y="7729"/>
                    </a:cubicBezTo>
                    <a:cubicBezTo>
                      <a:pt x="9882" y="6270"/>
                      <a:pt x="8433" y="5766"/>
                      <a:pt x="7120" y="5388"/>
                    </a:cubicBezTo>
                    <a:cubicBezTo>
                      <a:pt x="5818" y="4999"/>
                      <a:pt x="5262" y="3708"/>
                      <a:pt x="4485" y="2027"/>
                    </a:cubicBezTo>
                    <a:cubicBezTo>
                      <a:pt x="3890" y="733"/>
                      <a:pt x="2545" y="0"/>
                      <a:pt x="157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69"/>
              <p:cNvSpPr/>
              <p:nvPr/>
            </p:nvSpPr>
            <p:spPr>
              <a:xfrm>
                <a:off x="4874575" y="4803825"/>
                <a:ext cx="239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296" extrusionOk="0">
                    <a:moveTo>
                      <a:pt x="342" y="1"/>
                    </a:moveTo>
                    <a:cubicBezTo>
                      <a:pt x="249" y="1"/>
                      <a:pt x="153" y="16"/>
                      <a:pt x="63" y="54"/>
                    </a:cubicBezTo>
                    <a:cubicBezTo>
                      <a:pt x="21" y="64"/>
                      <a:pt x="0" y="106"/>
                      <a:pt x="21" y="148"/>
                    </a:cubicBezTo>
                    <a:cubicBezTo>
                      <a:pt x="29" y="179"/>
                      <a:pt x="53" y="199"/>
                      <a:pt x="82" y="199"/>
                    </a:cubicBezTo>
                    <a:cubicBezTo>
                      <a:pt x="93" y="199"/>
                      <a:pt x="104" y="196"/>
                      <a:pt x="116" y="190"/>
                    </a:cubicBezTo>
                    <a:cubicBezTo>
                      <a:pt x="183" y="162"/>
                      <a:pt x="256" y="152"/>
                      <a:pt x="328" y="152"/>
                    </a:cubicBezTo>
                    <a:cubicBezTo>
                      <a:pt x="582" y="152"/>
                      <a:pt x="832" y="285"/>
                      <a:pt x="841" y="285"/>
                    </a:cubicBezTo>
                    <a:cubicBezTo>
                      <a:pt x="851" y="295"/>
                      <a:pt x="862" y="295"/>
                      <a:pt x="872" y="295"/>
                    </a:cubicBezTo>
                    <a:cubicBezTo>
                      <a:pt x="904" y="295"/>
                      <a:pt x="925" y="285"/>
                      <a:pt x="935" y="253"/>
                    </a:cubicBezTo>
                    <a:cubicBezTo>
                      <a:pt x="956" y="222"/>
                      <a:pt x="946" y="169"/>
                      <a:pt x="914" y="148"/>
                    </a:cubicBezTo>
                    <a:cubicBezTo>
                      <a:pt x="898" y="141"/>
                      <a:pt x="630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69"/>
              <p:cNvSpPr/>
              <p:nvPr/>
            </p:nvSpPr>
            <p:spPr>
              <a:xfrm>
                <a:off x="4884550" y="4787350"/>
                <a:ext cx="262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315" extrusionOk="0">
                    <a:moveTo>
                      <a:pt x="396" y="1"/>
                    </a:moveTo>
                    <a:cubicBezTo>
                      <a:pt x="295" y="1"/>
                      <a:pt x="184" y="12"/>
                      <a:pt x="64" y="41"/>
                    </a:cubicBezTo>
                    <a:cubicBezTo>
                      <a:pt x="22" y="51"/>
                      <a:pt x="1" y="93"/>
                      <a:pt x="11" y="135"/>
                    </a:cubicBezTo>
                    <a:cubicBezTo>
                      <a:pt x="20" y="172"/>
                      <a:pt x="45" y="201"/>
                      <a:pt x="78" y="201"/>
                    </a:cubicBezTo>
                    <a:cubicBezTo>
                      <a:pt x="84" y="201"/>
                      <a:pt x="89" y="200"/>
                      <a:pt x="95" y="198"/>
                    </a:cubicBezTo>
                    <a:cubicBezTo>
                      <a:pt x="208" y="169"/>
                      <a:pt x="312" y="158"/>
                      <a:pt x="405" y="158"/>
                    </a:cubicBezTo>
                    <a:cubicBezTo>
                      <a:pt x="717" y="158"/>
                      <a:pt x="906" y="285"/>
                      <a:pt x="914" y="293"/>
                    </a:cubicBezTo>
                    <a:cubicBezTo>
                      <a:pt x="925" y="303"/>
                      <a:pt x="946" y="314"/>
                      <a:pt x="956" y="314"/>
                    </a:cubicBezTo>
                    <a:cubicBezTo>
                      <a:pt x="988" y="314"/>
                      <a:pt x="1009" y="303"/>
                      <a:pt x="1019" y="282"/>
                    </a:cubicBezTo>
                    <a:cubicBezTo>
                      <a:pt x="1051" y="240"/>
                      <a:pt x="1040" y="198"/>
                      <a:pt x="1009" y="167"/>
                    </a:cubicBezTo>
                    <a:cubicBezTo>
                      <a:pt x="992" y="159"/>
                      <a:pt x="767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69"/>
              <p:cNvSpPr/>
              <p:nvPr/>
            </p:nvSpPr>
            <p:spPr>
              <a:xfrm>
                <a:off x="5059125" y="4659425"/>
                <a:ext cx="61200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681" extrusionOk="0">
                    <a:moveTo>
                      <a:pt x="607" y="0"/>
                    </a:moveTo>
                    <a:cubicBezTo>
                      <a:pt x="567" y="0"/>
                      <a:pt x="533" y="8"/>
                      <a:pt x="504" y="23"/>
                    </a:cubicBezTo>
                    <a:cubicBezTo>
                      <a:pt x="305" y="118"/>
                      <a:pt x="0" y="2680"/>
                      <a:pt x="0" y="2680"/>
                    </a:cubicBezTo>
                    <a:lnTo>
                      <a:pt x="2447" y="2606"/>
                    </a:lnTo>
                    <a:cubicBezTo>
                      <a:pt x="2447" y="2606"/>
                      <a:pt x="2373" y="1892"/>
                      <a:pt x="1785" y="1031"/>
                    </a:cubicBezTo>
                    <a:cubicBezTo>
                      <a:pt x="1281" y="284"/>
                      <a:pt x="847" y="0"/>
                      <a:pt x="607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69"/>
              <p:cNvSpPr/>
              <p:nvPr/>
            </p:nvSpPr>
            <p:spPr>
              <a:xfrm>
                <a:off x="5064650" y="4672325"/>
                <a:ext cx="2627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165" extrusionOk="0">
                    <a:moveTo>
                      <a:pt x="365" y="1"/>
                    </a:moveTo>
                    <a:cubicBezTo>
                      <a:pt x="258" y="1"/>
                      <a:pt x="0" y="2164"/>
                      <a:pt x="0" y="2164"/>
                    </a:cubicBezTo>
                    <a:lnTo>
                      <a:pt x="997" y="2164"/>
                    </a:lnTo>
                    <a:cubicBezTo>
                      <a:pt x="1050" y="1019"/>
                      <a:pt x="462" y="43"/>
                      <a:pt x="367" y="1"/>
                    </a:cubicBezTo>
                    <a:cubicBezTo>
                      <a:pt x="366" y="1"/>
                      <a:pt x="366" y="1"/>
                      <a:pt x="3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69"/>
              <p:cNvSpPr/>
              <p:nvPr/>
            </p:nvSpPr>
            <p:spPr>
              <a:xfrm>
                <a:off x="4964600" y="4675450"/>
                <a:ext cx="513275" cy="630625"/>
              </a:xfrm>
              <a:custGeom>
                <a:avLst/>
                <a:gdLst/>
                <a:ahLst/>
                <a:cxnLst/>
                <a:rect l="l" t="t" r="r" b="b"/>
                <a:pathLst>
                  <a:path w="20531" h="25225" extrusionOk="0">
                    <a:moveTo>
                      <a:pt x="8557" y="1"/>
                    </a:moveTo>
                    <a:cubicBezTo>
                      <a:pt x="8468" y="1"/>
                      <a:pt x="8381" y="34"/>
                      <a:pt x="8296" y="107"/>
                    </a:cubicBezTo>
                    <a:cubicBezTo>
                      <a:pt x="7845" y="516"/>
                      <a:pt x="6921" y="1892"/>
                      <a:pt x="6921" y="1892"/>
                    </a:cubicBezTo>
                    <a:cubicBezTo>
                      <a:pt x="6921" y="1892"/>
                      <a:pt x="5853" y="1427"/>
                      <a:pt x="4700" y="1427"/>
                    </a:cubicBezTo>
                    <a:cubicBezTo>
                      <a:pt x="4228" y="1427"/>
                      <a:pt x="3742" y="1505"/>
                      <a:pt x="3309" y="1724"/>
                    </a:cubicBezTo>
                    <a:cubicBezTo>
                      <a:pt x="1828" y="2480"/>
                      <a:pt x="1639" y="3771"/>
                      <a:pt x="915" y="3960"/>
                    </a:cubicBezTo>
                    <a:cubicBezTo>
                      <a:pt x="190" y="4149"/>
                      <a:pt x="159" y="4338"/>
                      <a:pt x="85" y="4769"/>
                    </a:cubicBezTo>
                    <a:cubicBezTo>
                      <a:pt x="1" y="5199"/>
                      <a:pt x="106" y="7972"/>
                      <a:pt x="2994" y="8518"/>
                    </a:cubicBezTo>
                    <a:cubicBezTo>
                      <a:pt x="2994" y="8518"/>
                      <a:pt x="1996" y="13852"/>
                      <a:pt x="4684" y="16582"/>
                    </a:cubicBezTo>
                    <a:cubicBezTo>
                      <a:pt x="4684" y="16582"/>
                      <a:pt x="5062" y="23009"/>
                      <a:pt x="4957" y="23440"/>
                    </a:cubicBezTo>
                    <a:cubicBezTo>
                      <a:pt x="4852" y="23870"/>
                      <a:pt x="4065" y="24175"/>
                      <a:pt x="4180" y="24679"/>
                    </a:cubicBezTo>
                    <a:cubicBezTo>
                      <a:pt x="4285" y="25193"/>
                      <a:pt x="4800" y="25225"/>
                      <a:pt x="5419" y="25225"/>
                    </a:cubicBezTo>
                    <a:cubicBezTo>
                      <a:pt x="6039" y="25225"/>
                      <a:pt x="6543" y="25109"/>
                      <a:pt x="6921" y="24364"/>
                    </a:cubicBezTo>
                    <a:cubicBezTo>
                      <a:pt x="7299" y="23608"/>
                      <a:pt x="9052" y="19701"/>
                      <a:pt x="9052" y="19701"/>
                    </a:cubicBezTo>
                    <a:cubicBezTo>
                      <a:pt x="9052" y="19701"/>
                      <a:pt x="10586" y="20625"/>
                      <a:pt x="11153" y="22054"/>
                    </a:cubicBezTo>
                    <a:lnTo>
                      <a:pt x="11153" y="23744"/>
                    </a:lnTo>
                    <a:cubicBezTo>
                      <a:pt x="11153" y="23744"/>
                      <a:pt x="10397" y="23902"/>
                      <a:pt x="10376" y="24280"/>
                    </a:cubicBezTo>
                    <a:cubicBezTo>
                      <a:pt x="10344" y="24658"/>
                      <a:pt x="10565" y="25225"/>
                      <a:pt x="11878" y="25225"/>
                    </a:cubicBezTo>
                    <a:lnTo>
                      <a:pt x="17516" y="25225"/>
                    </a:lnTo>
                    <a:cubicBezTo>
                      <a:pt x="18724" y="25225"/>
                      <a:pt x="19564" y="23986"/>
                      <a:pt x="19910" y="22442"/>
                    </a:cubicBezTo>
                    <a:cubicBezTo>
                      <a:pt x="20267" y="20909"/>
                      <a:pt x="20530" y="15921"/>
                      <a:pt x="18052" y="13558"/>
                    </a:cubicBezTo>
                    <a:cubicBezTo>
                      <a:pt x="15574" y="11185"/>
                      <a:pt x="13495" y="11700"/>
                      <a:pt x="11395" y="11133"/>
                    </a:cubicBezTo>
                    <a:cubicBezTo>
                      <a:pt x="9294" y="10566"/>
                      <a:pt x="9052" y="8655"/>
                      <a:pt x="9430" y="6470"/>
                    </a:cubicBezTo>
                    <a:cubicBezTo>
                      <a:pt x="9809" y="4286"/>
                      <a:pt x="9809" y="2585"/>
                      <a:pt x="9567" y="1535"/>
                    </a:cubicBezTo>
                    <a:cubicBezTo>
                      <a:pt x="9370" y="677"/>
                      <a:pt x="8955" y="1"/>
                      <a:pt x="8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69"/>
              <p:cNvSpPr/>
              <p:nvPr/>
            </p:nvSpPr>
            <p:spPr>
              <a:xfrm>
                <a:off x="5265450" y="4948550"/>
                <a:ext cx="90925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3995" extrusionOk="0">
                    <a:moveTo>
                      <a:pt x="798" y="1"/>
                    </a:moveTo>
                    <a:cubicBezTo>
                      <a:pt x="553" y="1"/>
                      <a:pt x="474" y="382"/>
                      <a:pt x="736" y="450"/>
                    </a:cubicBezTo>
                    <a:cubicBezTo>
                      <a:pt x="790" y="464"/>
                      <a:pt x="845" y="478"/>
                      <a:pt x="899" y="493"/>
                    </a:cubicBezTo>
                    <a:lnTo>
                      <a:pt x="899" y="493"/>
                    </a:lnTo>
                    <a:cubicBezTo>
                      <a:pt x="768" y="485"/>
                      <a:pt x="636" y="481"/>
                      <a:pt x="504" y="481"/>
                    </a:cubicBezTo>
                    <a:cubicBezTo>
                      <a:pt x="480" y="481"/>
                      <a:pt x="456" y="482"/>
                      <a:pt x="432" y="482"/>
                    </a:cubicBezTo>
                    <a:cubicBezTo>
                      <a:pt x="211" y="492"/>
                      <a:pt x="106" y="807"/>
                      <a:pt x="316" y="912"/>
                    </a:cubicBezTo>
                    <a:cubicBezTo>
                      <a:pt x="499" y="1008"/>
                      <a:pt x="688" y="1086"/>
                      <a:pt x="881" y="1153"/>
                    </a:cubicBezTo>
                    <a:lnTo>
                      <a:pt x="881" y="1153"/>
                    </a:lnTo>
                    <a:cubicBezTo>
                      <a:pt x="814" y="1150"/>
                      <a:pt x="748" y="1147"/>
                      <a:pt x="681" y="1147"/>
                    </a:cubicBezTo>
                    <a:cubicBezTo>
                      <a:pt x="526" y="1147"/>
                      <a:pt x="370" y="1158"/>
                      <a:pt x="211" y="1185"/>
                    </a:cubicBezTo>
                    <a:cubicBezTo>
                      <a:pt x="1" y="1217"/>
                      <a:pt x="1" y="1511"/>
                      <a:pt x="159" y="1605"/>
                    </a:cubicBezTo>
                    <a:cubicBezTo>
                      <a:pt x="398" y="1749"/>
                      <a:pt x="656" y="1854"/>
                      <a:pt x="919" y="1951"/>
                    </a:cubicBezTo>
                    <a:lnTo>
                      <a:pt x="919" y="1951"/>
                    </a:lnTo>
                    <a:cubicBezTo>
                      <a:pt x="889" y="1949"/>
                      <a:pt x="859" y="1949"/>
                      <a:pt x="829" y="1949"/>
                    </a:cubicBezTo>
                    <a:cubicBezTo>
                      <a:pt x="705" y="1949"/>
                      <a:pt x="580" y="1962"/>
                      <a:pt x="453" y="1994"/>
                    </a:cubicBezTo>
                    <a:cubicBezTo>
                      <a:pt x="295" y="2025"/>
                      <a:pt x="222" y="2267"/>
                      <a:pt x="348" y="2372"/>
                    </a:cubicBezTo>
                    <a:cubicBezTo>
                      <a:pt x="558" y="2554"/>
                      <a:pt x="788" y="2693"/>
                      <a:pt x="1021" y="2823"/>
                    </a:cubicBezTo>
                    <a:lnTo>
                      <a:pt x="1021" y="2823"/>
                    </a:lnTo>
                    <a:cubicBezTo>
                      <a:pt x="1001" y="2822"/>
                      <a:pt x="982" y="2822"/>
                      <a:pt x="962" y="2822"/>
                    </a:cubicBezTo>
                    <a:cubicBezTo>
                      <a:pt x="893" y="2822"/>
                      <a:pt x="824" y="2825"/>
                      <a:pt x="757" y="2834"/>
                    </a:cubicBezTo>
                    <a:cubicBezTo>
                      <a:pt x="589" y="2855"/>
                      <a:pt x="463" y="3012"/>
                      <a:pt x="558" y="3180"/>
                    </a:cubicBezTo>
                    <a:cubicBezTo>
                      <a:pt x="577" y="3215"/>
                      <a:pt x="598" y="3248"/>
                      <a:pt x="620" y="3281"/>
                    </a:cubicBezTo>
                    <a:lnTo>
                      <a:pt x="620" y="3281"/>
                    </a:lnTo>
                    <a:cubicBezTo>
                      <a:pt x="475" y="3314"/>
                      <a:pt x="398" y="3480"/>
                      <a:pt x="474" y="3621"/>
                    </a:cubicBezTo>
                    <a:cubicBezTo>
                      <a:pt x="490" y="3652"/>
                      <a:pt x="506" y="3680"/>
                      <a:pt x="522" y="3706"/>
                    </a:cubicBezTo>
                    <a:lnTo>
                      <a:pt x="522" y="3706"/>
                    </a:lnTo>
                    <a:cubicBezTo>
                      <a:pt x="481" y="3844"/>
                      <a:pt x="571" y="3995"/>
                      <a:pt x="740" y="3995"/>
                    </a:cubicBezTo>
                    <a:cubicBezTo>
                      <a:pt x="759" y="3995"/>
                      <a:pt x="778" y="3993"/>
                      <a:pt x="799" y="3989"/>
                    </a:cubicBezTo>
                    <a:cubicBezTo>
                      <a:pt x="831" y="3978"/>
                      <a:pt x="862" y="3978"/>
                      <a:pt x="904" y="3968"/>
                    </a:cubicBezTo>
                    <a:cubicBezTo>
                      <a:pt x="1043" y="3945"/>
                      <a:pt x="1079" y="3814"/>
                      <a:pt x="1052" y="3700"/>
                    </a:cubicBezTo>
                    <a:lnTo>
                      <a:pt x="1052" y="3700"/>
                    </a:lnTo>
                    <a:cubicBezTo>
                      <a:pt x="1081" y="3695"/>
                      <a:pt x="1112" y="3690"/>
                      <a:pt x="1146" y="3684"/>
                    </a:cubicBezTo>
                    <a:cubicBezTo>
                      <a:pt x="1324" y="3653"/>
                      <a:pt x="1356" y="3422"/>
                      <a:pt x="1240" y="3306"/>
                    </a:cubicBezTo>
                    <a:cubicBezTo>
                      <a:pt x="1232" y="3298"/>
                      <a:pt x="1224" y="3291"/>
                      <a:pt x="1217" y="3283"/>
                    </a:cubicBezTo>
                    <a:lnTo>
                      <a:pt x="1217" y="3283"/>
                    </a:lnTo>
                    <a:cubicBezTo>
                      <a:pt x="1252" y="3283"/>
                      <a:pt x="1287" y="3284"/>
                      <a:pt x="1323" y="3284"/>
                    </a:cubicBezTo>
                    <a:cubicBezTo>
                      <a:pt x="1494" y="3284"/>
                      <a:pt x="1663" y="3271"/>
                      <a:pt x="1828" y="3201"/>
                    </a:cubicBezTo>
                    <a:cubicBezTo>
                      <a:pt x="2007" y="3128"/>
                      <a:pt x="2070" y="2897"/>
                      <a:pt x="1881" y="2781"/>
                    </a:cubicBezTo>
                    <a:cubicBezTo>
                      <a:pt x="1679" y="2654"/>
                      <a:pt x="1467" y="2548"/>
                      <a:pt x="1260" y="2434"/>
                    </a:cubicBezTo>
                    <a:lnTo>
                      <a:pt x="1260" y="2434"/>
                    </a:lnTo>
                    <a:cubicBezTo>
                      <a:pt x="1602" y="2493"/>
                      <a:pt x="1945" y="2605"/>
                      <a:pt x="2295" y="2605"/>
                    </a:cubicBezTo>
                    <a:cubicBezTo>
                      <a:pt x="2321" y="2605"/>
                      <a:pt x="2347" y="2604"/>
                      <a:pt x="2374" y="2603"/>
                    </a:cubicBezTo>
                    <a:cubicBezTo>
                      <a:pt x="2616" y="2592"/>
                      <a:pt x="2668" y="2309"/>
                      <a:pt x="2490" y="2172"/>
                    </a:cubicBezTo>
                    <a:cubicBezTo>
                      <a:pt x="2186" y="1944"/>
                      <a:pt x="1842" y="1804"/>
                      <a:pt x="1493" y="1675"/>
                    </a:cubicBezTo>
                    <a:lnTo>
                      <a:pt x="1493" y="1675"/>
                    </a:lnTo>
                    <a:cubicBezTo>
                      <a:pt x="1972" y="1759"/>
                      <a:pt x="2452" y="1878"/>
                      <a:pt x="2941" y="1878"/>
                    </a:cubicBezTo>
                    <a:cubicBezTo>
                      <a:pt x="3172" y="1878"/>
                      <a:pt x="3256" y="1563"/>
                      <a:pt x="3057" y="1448"/>
                    </a:cubicBezTo>
                    <a:cubicBezTo>
                      <a:pt x="2899" y="1358"/>
                      <a:pt x="2737" y="1283"/>
                      <a:pt x="2570" y="1218"/>
                    </a:cubicBezTo>
                    <a:lnTo>
                      <a:pt x="2570" y="1218"/>
                    </a:lnTo>
                    <a:cubicBezTo>
                      <a:pt x="2795" y="1270"/>
                      <a:pt x="3020" y="1326"/>
                      <a:pt x="3246" y="1385"/>
                    </a:cubicBezTo>
                    <a:cubicBezTo>
                      <a:pt x="3266" y="1390"/>
                      <a:pt x="3286" y="1392"/>
                      <a:pt x="3304" y="1392"/>
                    </a:cubicBezTo>
                    <a:cubicBezTo>
                      <a:pt x="3520" y="1392"/>
                      <a:pt x="3636" y="1081"/>
                      <a:pt x="3424" y="965"/>
                    </a:cubicBezTo>
                    <a:cubicBezTo>
                      <a:pt x="2616" y="513"/>
                      <a:pt x="1744" y="240"/>
                      <a:pt x="862" y="9"/>
                    </a:cubicBezTo>
                    <a:cubicBezTo>
                      <a:pt x="839" y="3"/>
                      <a:pt x="818" y="1"/>
                      <a:pt x="798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69"/>
              <p:cNvSpPr/>
              <p:nvPr/>
            </p:nvSpPr>
            <p:spPr>
              <a:xfrm>
                <a:off x="5364950" y="5000175"/>
                <a:ext cx="983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3846" extrusionOk="0">
                    <a:moveTo>
                      <a:pt x="2531" y="1519"/>
                    </a:moveTo>
                    <a:cubicBezTo>
                      <a:pt x="2730" y="1778"/>
                      <a:pt x="2906" y="2045"/>
                      <a:pt x="3057" y="2326"/>
                    </a:cubicBezTo>
                    <a:lnTo>
                      <a:pt x="3057" y="2326"/>
                    </a:lnTo>
                    <a:cubicBezTo>
                      <a:pt x="2968" y="2198"/>
                      <a:pt x="2884" y="2069"/>
                      <a:pt x="2794" y="1955"/>
                    </a:cubicBezTo>
                    <a:cubicBezTo>
                      <a:pt x="2780" y="1937"/>
                      <a:pt x="2766" y="1919"/>
                      <a:pt x="2752" y="1902"/>
                    </a:cubicBezTo>
                    <a:lnTo>
                      <a:pt x="2752" y="1902"/>
                    </a:lnTo>
                    <a:cubicBezTo>
                      <a:pt x="2682" y="1771"/>
                      <a:pt x="2609" y="1642"/>
                      <a:pt x="2531" y="1519"/>
                    </a:cubicBezTo>
                    <a:close/>
                    <a:moveTo>
                      <a:pt x="1453" y="0"/>
                    </a:moveTo>
                    <a:cubicBezTo>
                      <a:pt x="1187" y="0"/>
                      <a:pt x="1197" y="434"/>
                      <a:pt x="1481" y="464"/>
                    </a:cubicBezTo>
                    <a:cubicBezTo>
                      <a:pt x="1710" y="479"/>
                      <a:pt x="1964" y="783"/>
                      <a:pt x="2161" y="1043"/>
                    </a:cubicBezTo>
                    <a:lnTo>
                      <a:pt x="2161" y="1043"/>
                    </a:lnTo>
                    <a:cubicBezTo>
                      <a:pt x="1976" y="853"/>
                      <a:pt x="1761" y="702"/>
                      <a:pt x="1502" y="611"/>
                    </a:cubicBezTo>
                    <a:cubicBezTo>
                      <a:pt x="1481" y="604"/>
                      <a:pt x="1460" y="601"/>
                      <a:pt x="1440" y="601"/>
                    </a:cubicBezTo>
                    <a:cubicBezTo>
                      <a:pt x="1279" y="601"/>
                      <a:pt x="1157" y="807"/>
                      <a:pt x="1250" y="947"/>
                    </a:cubicBezTo>
                    <a:cubicBezTo>
                      <a:pt x="1308" y="1039"/>
                      <a:pt x="1372" y="1127"/>
                      <a:pt x="1439" y="1210"/>
                    </a:cubicBezTo>
                    <a:lnTo>
                      <a:pt x="1439" y="1210"/>
                    </a:lnTo>
                    <a:cubicBezTo>
                      <a:pt x="1349" y="1137"/>
                      <a:pt x="1254" y="1066"/>
                      <a:pt x="1156" y="1000"/>
                    </a:cubicBezTo>
                    <a:cubicBezTo>
                      <a:pt x="1119" y="973"/>
                      <a:pt x="1081" y="962"/>
                      <a:pt x="1043" y="962"/>
                    </a:cubicBezTo>
                    <a:cubicBezTo>
                      <a:pt x="887" y="962"/>
                      <a:pt x="747" y="1163"/>
                      <a:pt x="841" y="1315"/>
                    </a:cubicBezTo>
                    <a:cubicBezTo>
                      <a:pt x="1038" y="1647"/>
                      <a:pt x="1220" y="1988"/>
                      <a:pt x="1407" y="2325"/>
                    </a:cubicBezTo>
                    <a:lnTo>
                      <a:pt x="1407" y="2325"/>
                    </a:lnTo>
                    <a:cubicBezTo>
                      <a:pt x="1248" y="2175"/>
                      <a:pt x="1088" y="2025"/>
                      <a:pt x="925" y="1882"/>
                    </a:cubicBezTo>
                    <a:cubicBezTo>
                      <a:pt x="879" y="1844"/>
                      <a:pt x="825" y="1827"/>
                      <a:pt x="771" y="1827"/>
                    </a:cubicBezTo>
                    <a:cubicBezTo>
                      <a:pt x="602" y="1827"/>
                      <a:pt x="438" y="1990"/>
                      <a:pt x="557" y="2165"/>
                    </a:cubicBezTo>
                    <a:cubicBezTo>
                      <a:pt x="579" y="2197"/>
                      <a:pt x="602" y="2229"/>
                      <a:pt x="624" y="2262"/>
                    </a:cubicBezTo>
                    <a:lnTo>
                      <a:pt x="624" y="2262"/>
                    </a:lnTo>
                    <a:cubicBezTo>
                      <a:pt x="603" y="2253"/>
                      <a:pt x="581" y="2249"/>
                      <a:pt x="560" y="2249"/>
                    </a:cubicBezTo>
                    <a:cubicBezTo>
                      <a:pt x="426" y="2249"/>
                      <a:pt x="304" y="2414"/>
                      <a:pt x="337" y="2554"/>
                    </a:cubicBezTo>
                    <a:cubicBezTo>
                      <a:pt x="358" y="2650"/>
                      <a:pt x="388" y="2743"/>
                      <a:pt x="422" y="2834"/>
                    </a:cubicBezTo>
                    <a:lnTo>
                      <a:pt x="422" y="2834"/>
                    </a:lnTo>
                    <a:cubicBezTo>
                      <a:pt x="310" y="2868"/>
                      <a:pt x="221" y="2986"/>
                      <a:pt x="253" y="3121"/>
                    </a:cubicBezTo>
                    <a:cubicBezTo>
                      <a:pt x="255" y="3133"/>
                      <a:pt x="257" y="3144"/>
                      <a:pt x="259" y="3156"/>
                    </a:cubicBezTo>
                    <a:lnTo>
                      <a:pt x="259" y="3156"/>
                    </a:lnTo>
                    <a:cubicBezTo>
                      <a:pt x="249" y="3154"/>
                      <a:pt x="239" y="3154"/>
                      <a:pt x="229" y="3154"/>
                    </a:cubicBezTo>
                    <a:cubicBezTo>
                      <a:pt x="107" y="3154"/>
                      <a:pt x="1" y="3250"/>
                      <a:pt x="1" y="3383"/>
                    </a:cubicBezTo>
                    <a:lnTo>
                      <a:pt x="1" y="3625"/>
                    </a:lnTo>
                    <a:cubicBezTo>
                      <a:pt x="1" y="3772"/>
                      <a:pt x="116" y="3846"/>
                      <a:pt x="232" y="3846"/>
                    </a:cubicBezTo>
                    <a:cubicBezTo>
                      <a:pt x="335" y="3846"/>
                      <a:pt x="438" y="3787"/>
                      <a:pt x="459" y="3670"/>
                    </a:cubicBezTo>
                    <a:lnTo>
                      <a:pt x="459" y="3670"/>
                    </a:lnTo>
                    <a:cubicBezTo>
                      <a:pt x="484" y="3675"/>
                      <a:pt x="510" y="3682"/>
                      <a:pt x="536" y="3688"/>
                    </a:cubicBezTo>
                    <a:cubicBezTo>
                      <a:pt x="554" y="3693"/>
                      <a:pt x="571" y="3695"/>
                      <a:pt x="589" y="3695"/>
                    </a:cubicBezTo>
                    <a:cubicBezTo>
                      <a:pt x="653" y="3695"/>
                      <a:pt x="717" y="3667"/>
                      <a:pt x="763" y="3623"/>
                    </a:cubicBezTo>
                    <a:lnTo>
                      <a:pt x="763" y="3623"/>
                    </a:lnTo>
                    <a:cubicBezTo>
                      <a:pt x="765" y="3623"/>
                      <a:pt x="766" y="3624"/>
                      <a:pt x="767" y="3625"/>
                    </a:cubicBezTo>
                    <a:cubicBezTo>
                      <a:pt x="802" y="3649"/>
                      <a:pt x="838" y="3659"/>
                      <a:pt x="873" y="3659"/>
                    </a:cubicBezTo>
                    <a:cubicBezTo>
                      <a:pt x="1011" y="3659"/>
                      <a:pt x="1136" y="3504"/>
                      <a:pt x="1103" y="3362"/>
                    </a:cubicBezTo>
                    <a:cubicBezTo>
                      <a:pt x="1097" y="3337"/>
                      <a:pt x="1091" y="3311"/>
                      <a:pt x="1084" y="3286"/>
                    </a:cubicBezTo>
                    <a:lnTo>
                      <a:pt x="1084" y="3286"/>
                    </a:lnTo>
                    <a:cubicBezTo>
                      <a:pt x="1194" y="3383"/>
                      <a:pt x="1313" y="3471"/>
                      <a:pt x="1450" y="3541"/>
                    </a:cubicBezTo>
                    <a:cubicBezTo>
                      <a:pt x="1487" y="3560"/>
                      <a:pt x="1524" y="3569"/>
                      <a:pt x="1560" y="3569"/>
                    </a:cubicBezTo>
                    <a:cubicBezTo>
                      <a:pt x="1705" y="3569"/>
                      <a:pt x="1829" y="3433"/>
                      <a:pt x="1788" y="3282"/>
                    </a:cubicBezTo>
                    <a:lnTo>
                      <a:pt x="1788" y="3282"/>
                    </a:lnTo>
                    <a:cubicBezTo>
                      <a:pt x="1938" y="3403"/>
                      <a:pt x="2094" y="3519"/>
                      <a:pt x="2258" y="3625"/>
                    </a:cubicBezTo>
                    <a:cubicBezTo>
                      <a:pt x="2291" y="3645"/>
                      <a:pt x="2327" y="3654"/>
                      <a:pt x="2362" y="3654"/>
                    </a:cubicBezTo>
                    <a:cubicBezTo>
                      <a:pt x="2530" y="3654"/>
                      <a:pt x="2694" y="3457"/>
                      <a:pt x="2573" y="3310"/>
                    </a:cubicBezTo>
                    <a:cubicBezTo>
                      <a:pt x="2329" y="2988"/>
                      <a:pt x="2120" y="2646"/>
                      <a:pt x="1921" y="2297"/>
                    </a:cubicBezTo>
                    <a:lnTo>
                      <a:pt x="1921" y="2297"/>
                    </a:lnTo>
                    <a:cubicBezTo>
                      <a:pt x="2286" y="2689"/>
                      <a:pt x="2637" y="3095"/>
                      <a:pt x="3067" y="3415"/>
                    </a:cubicBezTo>
                    <a:cubicBezTo>
                      <a:pt x="3105" y="3444"/>
                      <a:pt x="3144" y="3457"/>
                      <a:pt x="3183" y="3457"/>
                    </a:cubicBezTo>
                    <a:cubicBezTo>
                      <a:pt x="3273" y="3457"/>
                      <a:pt x="3356" y="3388"/>
                      <a:pt x="3393" y="3300"/>
                    </a:cubicBezTo>
                    <a:lnTo>
                      <a:pt x="3393" y="3300"/>
                    </a:lnTo>
                    <a:cubicBezTo>
                      <a:pt x="3457" y="3339"/>
                      <a:pt x="3526" y="3374"/>
                      <a:pt x="3602" y="3404"/>
                    </a:cubicBezTo>
                    <a:cubicBezTo>
                      <a:pt x="3625" y="3413"/>
                      <a:pt x="3648" y="3417"/>
                      <a:pt x="3670" y="3417"/>
                    </a:cubicBezTo>
                    <a:cubicBezTo>
                      <a:pt x="3812" y="3417"/>
                      <a:pt x="3933" y="3257"/>
                      <a:pt x="3896" y="3121"/>
                    </a:cubicBezTo>
                    <a:cubicBezTo>
                      <a:pt x="3644" y="2333"/>
                      <a:pt x="3245" y="1619"/>
                      <a:pt x="2699" y="1000"/>
                    </a:cubicBezTo>
                    <a:cubicBezTo>
                      <a:pt x="2374" y="622"/>
                      <a:pt x="2027" y="44"/>
                      <a:pt x="1481" y="2"/>
                    </a:cubicBezTo>
                    <a:cubicBezTo>
                      <a:pt x="1472" y="1"/>
                      <a:pt x="1462" y="0"/>
                      <a:pt x="1453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69"/>
              <p:cNvSpPr/>
              <p:nvPr/>
            </p:nvSpPr>
            <p:spPr>
              <a:xfrm>
                <a:off x="5387150" y="5185200"/>
                <a:ext cx="8847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3207" extrusionOk="0">
                    <a:moveTo>
                      <a:pt x="3321" y="0"/>
                    </a:moveTo>
                    <a:cubicBezTo>
                      <a:pt x="3207" y="0"/>
                      <a:pt x="3087" y="76"/>
                      <a:pt x="3071" y="225"/>
                    </a:cubicBezTo>
                    <a:cubicBezTo>
                      <a:pt x="3061" y="323"/>
                      <a:pt x="3049" y="422"/>
                      <a:pt x="3035" y="519"/>
                    </a:cubicBezTo>
                    <a:lnTo>
                      <a:pt x="3035" y="519"/>
                    </a:lnTo>
                    <a:cubicBezTo>
                      <a:pt x="3004" y="409"/>
                      <a:pt x="2961" y="300"/>
                      <a:pt x="2903" y="193"/>
                    </a:cubicBezTo>
                    <a:cubicBezTo>
                      <a:pt x="2860" y="119"/>
                      <a:pt x="2777" y="79"/>
                      <a:pt x="2696" y="79"/>
                    </a:cubicBezTo>
                    <a:cubicBezTo>
                      <a:pt x="2617" y="79"/>
                      <a:pt x="2541" y="116"/>
                      <a:pt x="2504" y="193"/>
                    </a:cubicBezTo>
                    <a:cubicBezTo>
                      <a:pt x="2472" y="258"/>
                      <a:pt x="2444" y="323"/>
                      <a:pt x="2419" y="388"/>
                    </a:cubicBezTo>
                    <a:lnTo>
                      <a:pt x="2419" y="388"/>
                    </a:lnTo>
                    <a:cubicBezTo>
                      <a:pt x="2384" y="368"/>
                      <a:pt x="2343" y="359"/>
                      <a:pt x="2301" y="359"/>
                    </a:cubicBezTo>
                    <a:cubicBezTo>
                      <a:pt x="2220" y="359"/>
                      <a:pt x="2137" y="395"/>
                      <a:pt x="2095" y="466"/>
                    </a:cubicBezTo>
                    <a:cubicBezTo>
                      <a:pt x="2021" y="598"/>
                      <a:pt x="1958" y="735"/>
                      <a:pt x="1901" y="873"/>
                    </a:cubicBezTo>
                    <a:lnTo>
                      <a:pt x="1901" y="873"/>
                    </a:lnTo>
                    <a:cubicBezTo>
                      <a:pt x="1867" y="779"/>
                      <a:pt x="1779" y="726"/>
                      <a:pt x="1688" y="726"/>
                    </a:cubicBezTo>
                    <a:cubicBezTo>
                      <a:pt x="1628" y="726"/>
                      <a:pt x="1566" y="749"/>
                      <a:pt x="1516" y="798"/>
                    </a:cubicBezTo>
                    <a:lnTo>
                      <a:pt x="1516" y="798"/>
                    </a:lnTo>
                    <a:cubicBezTo>
                      <a:pt x="1502" y="680"/>
                      <a:pt x="1387" y="599"/>
                      <a:pt x="1274" y="599"/>
                    </a:cubicBezTo>
                    <a:cubicBezTo>
                      <a:pt x="1217" y="599"/>
                      <a:pt x="1161" y="620"/>
                      <a:pt x="1118" y="666"/>
                    </a:cubicBezTo>
                    <a:cubicBezTo>
                      <a:pt x="1080" y="710"/>
                      <a:pt x="1044" y="756"/>
                      <a:pt x="1008" y="802"/>
                    </a:cubicBezTo>
                    <a:lnTo>
                      <a:pt x="1008" y="802"/>
                    </a:lnTo>
                    <a:cubicBezTo>
                      <a:pt x="969" y="778"/>
                      <a:pt x="922" y="765"/>
                      <a:pt x="876" y="765"/>
                    </a:cubicBezTo>
                    <a:cubicBezTo>
                      <a:pt x="817" y="765"/>
                      <a:pt x="760" y="786"/>
                      <a:pt x="719" y="834"/>
                    </a:cubicBezTo>
                    <a:cubicBezTo>
                      <a:pt x="658" y="899"/>
                      <a:pt x="599" y="967"/>
                      <a:pt x="539" y="1035"/>
                    </a:cubicBezTo>
                    <a:lnTo>
                      <a:pt x="539" y="1035"/>
                    </a:lnTo>
                    <a:cubicBezTo>
                      <a:pt x="505" y="1016"/>
                      <a:pt x="467" y="1004"/>
                      <a:pt x="428" y="1004"/>
                    </a:cubicBezTo>
                    <a:cubicBezTo>
                      <a:pt x="376" y="1004"/>
                      <a:pt x="322" y="1025"/>
                      <a:pt x="278" y="1076"/>
                    </a:cubicBezTo>
                    <a:cubicBezTo>
                      <a:pt x="258" y="1095"/>
                      <a:pt x="240" y="1114"/>
                      <a:pt x="222" y="1132"/>
                    </a:cubicBezTo>
                    <a:lnTo>
                      <a:pt x="222" y="1132"/>
                    </a:lnTo>
                    <a:cubicBezTo>
                      <a:pt x="145" y="1145"/>
                      <a:pt x="76" y="1196"/>
                      <a:pt x="47" y="1296"/>
                    </a:cubicBezTo>
                    <a:cubicBezTo>
                      <a:pt x="47" y="1317"/>
                      <a:pt x="47" y="1328"/>
                      <a:pt x="37" y="1349"/>
                    </a:cubicBezTo>
                    <a:cubicBezTo>
                      <a:pt x="0" y="1489"/>
                      <a:pt x="78" y="1591"/>
                      <a:pt x="185" y="1624"/>
                    </a:cubicBezTo>
                    <a:lnTo>
                      <a:pt x="185" y="1624"/>
                    </a:lnTo>
                    <a:cubicBezTo>
                      <a:pt x="224" y="1701"/>
                      <a:pt x="310" y="1744"/>
                      <a:pt x="398" y="1744"/>
                    </a:cubicBezTo>
                    <a:cubicBezTo>
                      <a:pt x="428" y="1744"/>
                      <a:pt x="458" y="1739"/>
                      <a:pt x="487" y="1728"/>
                    </a:cubicBezTo>
                    <a:lnTo>
                      <a:pt x="487" y="1728"/>
                    </a:lnTo>
                    <a:cubicBezTo>
                      <a:pt x="485" y="1855"/>
                      <a:pt x="612" y="1949"/>
                      <a:pt x="734" y="1949"/>
                    </a:cubicBezTo>
                    <a:cubicBezTo>
                      <a:pt x="807" y="1949"/>
                      <a:pt x="879" y="1914"/>
                      <a:pt x="919" y="1832"/>
                    </a:cubicBezTo>
                    <a:cubicBezTo>
                      <a:pt x="925" y="1819"/>
                      <a:pt x="932" y="1807"/>
                      <a:pt x="938" y="1795"/>
                    </a:cubicBezTo>
                    <a:lnTo>
                      <a:pt x="938" y="1795"/>
                    </a:lnTo>
                    <a:cubicBezTo>
                      <a:pt x="923" y="1905"/>
                      <a:pt x="909" y="2015"/>
                      <a:pt x="898" y="2126"/>
                    </a:cubicBezTo>
                    <a:cubicBezTo>
                      <a:pt x="878" y="2267"/>
                      <a:pt x="1004" y="2353"/>
                      <a:pt x="1129" y="2353"/>
                    </a:cubicBezTo>
                    <a:cubicBezTo>
                      <a:pt x="1179" y="2353"/>
                      <a:pt x="1228" y="2340"/>
                      <a:pt x="1268" y="2311"/>
                    </a:cubicBezTo>
                    <a:lnTo>
                      <a:pt x="1268" y="2311"/>
                    </a:lnTo>
                    <a:cubicBezTo>
                      <a:pt x="1262" y="2357"/>
                      <a:pt x="1258" y="2404"/>
                      <a:pt x="1255" y="2451"/>
                    </a:cubicBezTo>
                    <a:cubicBezTo>
                      <a:pt x="1248" y="2596"/>
                      <a:pt x="1363" y="2672"/>
                      <a:pt x="1480" y="2672"/>
                    </a:cubicBezTo>
                    <a:cubicBezTo>
                      <a:pt x="1559" y="2672"/>
                      <a:pt x="1639" y="2638"/>
                      <a:pt x="1685" y="2567"/>
                    </a:cubicBezTo>
                    <a:cubicBezTo>
                      <a:pt x="1779" y="2423"/>
                      <a:pt x="1855" y="2272"/>
                      <a:pt x="1921" y="2118"/>
                    </a:cubicBezTo>
                    <a:lnTo>
                      <a:pt x="1921" y="2118"/>
                    </a:lnTo>
                    <a:cubicBezTo>
                      <a:pt x="1875" y="2305"/>
                      <a:pt x="1828" y="2491"/>
                      <a:pt x="1790" y="2672"/>
                    </a:cubicBezTo>
                    <a:cubicBezTo>
                      <a:pt x="1752" y="2841"/>
                      <a:pt x="1888" y="2955"/>
                      <a:pt x="2021" y="2955"/>
                    </a:cubicBezTo>
                    <a:cubicBezTo>
                      <a:pt x="2110" y="2955"/>
                      <a:pt x="2198" y="2904"/>
                      <a:pt x="2231" y="2787"/>
                    </a:cubicBezTo>
                    <a:cubicBezTo>
                      <a:pt x="2318" y="2520"/>
                      <a:pt x="2404" y="2253"/>
                      <a:pt x="2488" y="1986"/>
                    </a:cubicBezTo>
                    <a:lnTo>
                      <a:pt x="2488" y="1986"/>
                    </a:lnTo>
                    <a:cubicBezTo>
                      <a:pt x="2395" y="2311"/>
                      <a:pt x="2286" y="2629"/>
                      <a:pt x="2231" y="2913"/>
                    </a:cubicBezTo>
                    <a:cubicBezTo>
                      <a:pt x="2203" y="3074"/>
                      <a:pt x="2342" y="3206"/>
                      <a:pt x="2479" y="3206"/>
                    </a:cubicBezTo>
                    <a:cubicBezTo>
                      <a:pt x="2548" y="3206"/>
                      <a:pt x="2616" y="3172"/>
                      <a:pt x="2662" y="3092"/>
                    </a:cubicBezTo>
                    <a:cubicBezTo>
                      <a:pt x="2920" y="2598"/>
                      <a:pt x="3128" y="2093"/>
                      <a:pt x="3279" y="1569"/>
                    </a:cubicBezTo>
                    <a:lnTo>
                      <a:pt x="3279" y="1569"/>
                    </a:lnTo>
                    <a:cubicBezTo>
                      <a:pt x="3368" y="1544"/>
                      <a:pt x="3448" y="1474"/>
                      <a:pt x="3460" y="1359"/>
                    </a:cubicBezTo>
                    <a:cubicBezTo>
                      <a:pt x="3502" y="981"/>
                      <a:pt x="3533" y="603"/>
                      <a:pt x="3533" y="225"/>
                    </a:cubicBezTo>
                    <a:lnTo>
                      <a:pt x="3533" y="225"/>
                    </a:lnTo>
                    <a:cubicBezTo>
                      <a:pt x="3533" y="225"/>
                      <a:pt x="3533" y="225"/>
                      <a:pt x="3533" y="225"/>
                    </a:cubicBezTo>
                    <a:cubicBezTo>
                      <a:pt x="3539" y="74"/>
                      <a:pt x="3433" y="0"/>
                      <a:pt x="3321" y="0"/>
                    </a:cubicBezTo>
                    <a:close/>
                  </a:path>
                </a:pathLst>
              </a:custGeom>
              <a:solidFill>
                <a:srgbClr val="F37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69"/>
              <p:cNvSpPr/>
              <p:nvPr/>
            </p:nvSpPr>
            <p:spPr>
              <a:xfrm>
                <a:off x="5166950" y="4914000"/>
                <a:ext cx="768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2609" extrusionOk="0">
                    <a:moveTo>
                      <a:pt x="1614" y="1"/>
                    </a:moveTo>
                    <a:cubicBezTo>
                      <a:pt x="1423" y="1"/>
                      <a:pt x="1260" y="234"/>
                      <a:pt x="1441" y="383"/>
                    </a:cubicBezTo>
                    <a:cubicBezTo>
                      <a:pt x="1441" y="383"/>
                      <a:pt x="1441" y="383"/>
                      <a:pt x="1441" y="383"/>
                    </a:cubicBezTo>
                    <a:lnTo>
                      <a:pt x="1441" y="383"/>
                    </a:lnTo>
                    <a:cubicBezTo>
                      <a:pt x="1526" y="467"/>
                      <a:pt x="1610" y="541"/>
                      <a:pt x="1694" y="625"/>
                    </a:cubicBezTo>
                    <a:cubicBezTo>
                      <a:pt x="1707" y="636"/>
                      <a:pt x="1721" y="645"/>
                      <a:pt x="1735" y="653"/>
                    </a:cubicBezTo>
                    <a:lnTo>
                      <a:pt x="1735" y="653"/>
                    </a:lnTo>
                    <a:cubicBezTo>
                      <a:pt x="1782" y="699"/>
                      <a:pt x="1828" y="747"/>
                      <a:pt x="1872" y="796"/>
                    </a:cubicBezTo>
                    <a:lnTo>
                      <a:pt x="1872" y="796"/>
                    </a:lnTo>
                    <a:cubicBezTo>
                      <a:pt x="1713" y="705"/>
                      <a:pt x="1537" y="641"/>
                      <a:pt x="1326" y="625"/>
                    </a:cubicBezTo>
                    <a:cubicBezTo>
                      <a:pt x="1322" y="624"/>
                      <a:pt x="1318" y="624"/>
                      <a:pt x="1314" y="624"/>
                    </a:cubicBezTo>
                    <a:cubicBezTo>
                      <a:pt x="1143" y="624"/>
                      <a:pt x="1044" y="838"/>
                      <a:pt x="1126" y="971"/>
                    </a:cubicBezTo>
                    <a:cubicBezTo>
                      <a:pt x="1141" y="996"/>
                      <a:pt x="1155" y="1021"/>
                      <a:pt x="1170" y="1046"/>
                    </a:cubicBezTo>
                    <a:lnTo>
                      <a:pt x="1170" y="1046"/>
                    </a:lnTo>
                    <a:cubicBezTo>
                      <a:pt x="1119" y="1028"/>
                      <a:pt x="1067" y="1013"/>
                      <a:pt x="1011" y="1003"/>
                    </a:cubicBezTo>
                    <a:cubicBezTo>
                      <a:pt x="993" y="1000"/>
                      <a:pt x="975" y="998"/>
                      <a:pt x="958" y="998"/>
                    </a:cubicBezTo>
                    <a:cubicBezTo>
                      <a:pt x="799" y="998"/>
                      <a:pt x="699" y="1125"/>
                      <a:pt x="727" y="1286"/>
                    </a:cubicBezTo>
                    <a:cubicBezTo>
                      <a:pt x="742" y="1377"/>
                      <a:pt x="769" y="1463"/>
                      <a:pt x="801" y="1545"/>
                    </a:cubicBezTo>
                    <a:lnTo>
                      <a:pt x="801" y="1545"/>
                    </a:lnTo>
                    <a:cubicBezTo>
                      <a:pt x="754" y="1526"/>
                      <a:pt x="706" y="1509"/>
                      <a:pt x="654" y="1496"/>
                    </a:cubicBezTo>
                    <a:cubicBezTo>
                      <a:pt x="635" y="1490"/>
                      <a:pt x="615" y="1487"/>
                      <a:pt x="595" y="1487"/>
                    </a:cubicBezTo>
                    <a:cubicBezTo>
                      <a:pt x="479" y="1487"/>
                      <a:pt x="351" y="1583"/>
                      <a:pt x="360" y="1717"/>
                    </a:cubicBezTo>
                    <a:cubicBezTo>
                      <a:pt x="371" y="1783"/>
                      <a:pt x="386" y="1847"/>
                      <a:pt x="401" y="1912"/>
                    </a:cubicBezTo>
                    <a:lnTo>
                      <a:pt x="401" y="1912"/>
                    </a:lnTo>
                    <a:cubicBezTo>
                      <a:pt x="379" y="1904"/>
                      <a:pt x="358" y="1900"/>
                      <a:pt x="337" y="1900"/>
                    </a:cubicBezTo>
                    <a:cubicBezTo>
                      <a:pt x="234" y="1900"/>
                      <a:pt x="154" y="1991"/>
                      <a:pt x="131" y="2093"/>
                    </a:cubicBezTo>
                    <a:lnTo>
                      <a:pt x="131" y="2093"/>
                    </a:lnTo>
                    <a:cubicBezTo>
                      <a:pt x="52" y="2139"/>
                      <a:pt x="1" y="2228"/>
                      <a:pt x="34" y="2347"/>
                    </a:cubicBezTo>
                    <a:cubicBezTo>
                      <a:pt x="97" y="2536"/>
                      <a:pt x="213" y="2599"/>
                      <a:pt x="402" y="2609"/>
                    </a:cubicBezTo>
                    <a:cubicBezTo>
                      <a:pt x="498" y="2609"/>
                      <a:pt x="571" y="2551"/>
                      <a:pt x="606" y="2474"/>
                    </a:cubicBezTo>
                    <a:lnTo>
                      <a:pt x="606" y="2474"/>
                    </a:lnTo>
                    <a:cubicBezTo>
                      <a:pt x="622" y="2480"/>
                      <a:pt x="638" y="2487"/>
                      <a:pt x="654" y="2494"/>
                    </a:cubicBezTo>
                    <a:cubicBezTo>
                      <a:pt x="673" y="2502"/>
                      <a:pt x="693" y="2505"/>
                      <a:pt x="714" y="2505"/>
                    </a:cubicBezTo>
                    <a:cubicBezTo>
                      <a:pt x="829" y="2505"/>
                      <a:pt x="955" y="2389"/>
                      <a:pt x="937" y="2273"/>
                    </a:cubicBezTo>
                    <a:cubicBezTo>
                      <a:pt x="932" y="2226"/>
                      <a:pt x="925" y="2180"/>
                      <a:pt x="915" y="2134"/>
                    </a:cubicBezTo>
                    <a:lnTo>
                      <a:pt x="915" y="2134"/>
                    </a:lnTo>
                    <a:cubicBezTo>
                      <a:pt x="1001" y="2194"/>
                      <a:pt x="1086" y="2256"/>
                      <a:pt x="1179" y="2305"/>
                    </a:cubicBezTo>
                    <a:cubicBezTo>
                      <a:pt x="1216" y="2322"/>
                      <a:pt x="1254" y="2330"/>
                      <a:pt x="1291" y="2330"/>
                    </a:cubicBezTo>
                    <a:cubicBezTo>
                      <a:pt x="1436" y="2330"/>
                      <a:pt x="1566" y="2209"/>
                      <a:pt x="1515" y="2042"/>
                    </a:cubicBezTo>
                    <a:cubicBezTo>
                      <a:pt x="1483" y="1924"/>
                      <a:pt x="1431" y="1813"/>
                      <a:pt x="1378" y="1702"/>
                    </a:cubicBezTo>
                    <a:lnTo>
                      <a:pt x="1378" y="1702"/>
                    </a:lnTo>
                    <a:cubicBezTo>
                      <a:pt x="1571" y="1856"/>
                      <a:pt x="1745" y="2046"/>
                      <a:pt x="1935" y="2189"/>
                    </a:cubicBezTo>
                    <a:cubicBezTo>
                      <a:pt x="1973" y="2215"/>
                      <a:pt x="2012" y="2226"/>
                      <a:pt x="2049" y="2226"/>
                    </a:cubicBezTo>
                    <a:cubicBezTo>
                      <a:pt x="2210" y="2226"/>
                      <a:pt x="2346" y="2019"/>
                      <a:pt x="2261" y="1874"/>
                    </a:cubicBezTo>
                    <a:cubicBezTo>
                      <a:pt x="2154" y="1695"/>
                      <a:pt x="2037" y="1523"/>
                      <a:pt x="1920" y="1352"/>
                    </a:cubicBezTo>
                    <a:lnTo>
                      <a:pt x="1920" y="1352"/>
                    </a:lnTo>
                    <a:cubicBezTo>
                      <a:pt x="2172" y="1549"/>
                      <a:pt x="2399" y="1806"/>
                      <a:pt x="2671" y="1948"/>
                    </a:cubicBezTo>
                    <a:cubicBezTo>
                      <a:pt x="2712" y="1970"/>
                      <a:pt x="2754" y="1979"/>
                      <a:pt x="2792" y="1979"/>
                    </a:cubicBezTo>
                    <a:cubicBezTo>
                      <a:pt x="2956" y="1979"/>
                      <a:pt x="3072" y="1803"/>
                      <a:pt x="2996" y="1633"/>
                    </a:cubicBezTo>
                    <a:cubicBezTo>
                      <a:pt x="2713" y="1024"/>
                      <a:pt x="2282" y="488"/>
                      <a:pt x="1767" y="58"/>
                    </a:cubicBezTo>
                    <a:cubicBezTo>
                      <a:pt x="1718" y="18"/>
                      <a:pt x="1665" y="1"/>
                      <a:pt x="1614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69"/>
              <p:cNvSpPr/>
              <p:nvPr/>
            </p:nvSpPr>
            <p:spPr>
              <a:xfrm>
                <a:off x="5145500" y="4694075"/>
                <a:ext cx="41500" cy="607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429" extrusionOk="0">
                    <a:moveTo>
                      <a:pt x="1122" y="0"/>
                    </a:moveTo>
                    <a:cubicBezTo>
                      <a:pt x="908" y="0"/>
                      <a:pt x="0" y="1504"/>
                      <a:pt x="0" y="1504"/>
                    </a:cubicBezTo>
                    <a:cubicBezTo>
                      <a:pt x="871" y="1924"/>
                      <a:pt x="1270" y="2428"/>
                      <a:pt x="1270" y="2428"/>
                    </a:cubicBezTo>
                    <a:cubicBezTo>
                      <a:pt x="1659" y="1840"/>
                      <a:pt x="1312" y="65"/>
                      <a:pt x="1134" y="2"/>
                    </a:cubicBezTo>
                    <a:cubicBezTo>
                      <a:pt x="1131" y="1"/>
                      <a:pt x="1127" y="0"/>
                      <a:pt x="1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69"/>
              <p:cNvSpPr/>
              <p:nvPr/>
            </p:nvSpPr>
            <p:spPr>
              <a:xfrm>
                <a:off x="5031325" y="4867550"/>
                <a:ext cx="175100" cy="6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2624" extrusionOk="0">
                    <a:moveTo>
                      <a:pt x="6798" y="1"/>
                    </a:moveTo>
                    <a:cubicBezTo>
                      <a:pt x="6717" y="1"/>
                      <a:pt x="6614" y="99"/>
                      <a:pt x="6614" y="99"/>
                    </a:cubicBezTo>
                    <a:cubicBezTo>
                      <a:pt x="5654" y="1050"/>
                      <a:pt x="4366" y="1323"/>
                      <a:pt x="3205" y="1323"/>
                    </a:cubicBezTo>
                    <a:cubicBezTo>
                      <a:pt x="1650" y="1323"/>
                      <a:pt x="325" y="834"/>
                      <a:pt x="325" y="834"/>
                    </a:cubicBezTo>
                    <a:cubicBezTo>
                      <a:pt x="314" y="830"/>
                      <a:pt x="303" y="828"/>
                      <a:pt x="292" y="828"/>
                    </a:cubicBezTo>
                    <a:cubicBezTo>
                      <a:pt x="67" y="828"/>
                      <a:pt x="1" y="1653"/>
                      <a:pt x="41" y="1874"/>
                    </a:cubicBezTo>
                    <a:cubicBezTo>
                      <a:pt x="81" y="2083"/>
                      <a:pt x="1229" y="2623"/>
                      <a:pt x="3233" y="2623"/>
                    </a:cubicBezTo>
                    <a:cubicBezTo>
                      <a:pt x="3339" y="2623"/>
                      <a:pt x="3448" y="2622"/>
                      <a:pt x="3559" y="2619"/>
                    </a:cubicBezTo>
                    <a:cubicBezTo>
                      <a:pt x="5753" y="2567"/>
                      <a:pt x="6772" y="1590"/>
                      <a:pt x="6887" y="1338"/>
                    </a:cubicBezTo>
                    <a:cubicBezTo>
                      <a:pt x="7003" y="1086"/>
                      <a:pt x="6930" y="320"/>
                      <a:pt x="6887" y="99"/>
                    </a:cubicBezTo>
                    <a:cubicBezTo>
                      <a:pt x="6873" y="25"/>
                      <a:pt x="6838" y="1"/>
                      <a:pt x="6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69"/>
              <p:cNvSpPr/>
              <p:nvPr/>
            </p:nvSpPr>
            <p:spPr>
              <a:xfrm>
                <a:off x="4996375" y="4904175"/>
                <a:ext cx="5200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16" extrusionOk="0">
                    <a:moveTo>
                      <a:pt x="1041" y="1"/>
                    </a:moveTo>
                    <a:cubicBezTo>
                      <a:pt x="591" y="1"/>
                      <a:pt x="198" y="324"/>
                      <a:pt x="106" y="776"/>
                    </a:cubicBezTo>
                    <a:cubicBezTo>
                      <a:pt x="1" y="1291"/>
                      <a:pt x="337" y="1795"/>
                      <a:pt x="862" y="1900"/>
                    </a:cubicBezTo>
                    <a:cubicBezTo>
                      <a:pt x="920" y="1910"/>
                      <a:pt x="978" y="1916"/>
                      <a:pt x="1035" y="1916"/>
                    </a:cubicBezTo>
                    <a:cubicBezTo>
                      <a:pt x="1485" y="1916"/>
                      <a:pt x="1892" y="1600"/>
                      <a:pt x="1985" y="1144"/>
                    </a:cubicBezTo>
                    <a:cubicBezTo>
                      <a:pt x="2080" y="629"/>
                      <a:pt x="1744" y="125"/>
                      <a:pt x="1229" y="20"/>
                    </a:cubicBezTo>
                    <a:cubicBezTo>
                      <a:pt x="1166" y="7"/>
                      <a:pt x="1103" y="1"/>
                      <a:pt x="1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69"/>
              <p:cNvSpPr/>
              <p:nvPr/>
            </p:nvSpPr>
            <p:spPr>
              <a:xfrm>
                <a:off x="5022625" y="4940200"/>
                <a:ext cx="71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56" extrusionOk="0">
                    <a:moveTo>
                      <a:pt x="150" y="0"/>
                    </a:moveTo>
                    <a:cubicBezTo>
                      <a:pt x="98" y="0"/>
                      <a:pt x="47" y="31"/>
                      <a:pt x="22" y="81"/>
                    </a:cubicBezTo>
                    <a:cubicBezTo>
                      <a:pt x="1" y="144"/>
                      <a:pt x="32" y="217"/>
                      <a:pt x="95" y="249"/>
                    </a:cubicBezTo>
                    <a:cubicBezTo>
                      <a:pt x="108" y="253"/>
                      <a:pt x="122" y="255"/>
                      <a:pt x="135" y="255"/>
                    </a:cubicBezTo>
                    <a:cubicBezTo>
                      <a:pt x="186" y="255"/>
                      <a:pt x="236" y="225"/>
                      <a:pt x="253" y="175"/>
                    </a:cubicBezTo>
                    <a:cubicBezTo>
                      <a:pt x="284" y="112"/>
                      <a:pt x="253" y="39"/>
                      <a:pt x="190" y="7"/>
                    </a:cubicBezTo>
                    <a:cubicBezTo>
                      <a:pt x="177" y="2"/>
                      <a:pt x="163" y="0"/>
                      <a:pt x="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69"/>
              <p:cNvSpPr/>
              <p:nvPr/>
            </p:nvSpPr>
            <p:spPr>
              <a:xfrm>
                <a:off x="5002925" y="4928650"/>
                <a:ext cx="71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6" extrusionOk="0">
                    <a:moveTo>
                      <a:pt x="150" y="0"/>
                    </a:moveTo>
                    <a:cubicBezTo>
                      <a:pt x="98" y="0"/>
                      <a:pt x="47" y="31"/>
                      <a:pt x="22" y="81"/>
                    </a:cubicBezTo>
                    <a:cubicBezTo>
                      <a:pt x="1" y="144"/>
                      <a:pt x="33" y="217"/>
                      <a:pt x="96" y="249"/>
                    </a:cubicBezTo>
                    <a:cubicBezTo>
                      <a:pt x="109" y="253"/>
                      <a:pt x="122" y="255"/>
                      <a:pt x="136" y="255"/>
                    </a:cubicBezTo>
                    <a:cubicBezTo>
                      <a:pt x="187" y="255"/>
                      <a:pt x="236" y="225"/>
                      <a:pt x="253" y="175"/>
                    </a:cubicBezTo>
                    <a:cubicBezTo>
                      <a:pt x="285" y="112"/>
                      <a:pt x="253" y="39"/>
                      <a:pt x="190" y="7"/>
                    </a:cubicBezTo>
                    <a:cubicBezTo>
                      <a:pt x="177" y="2"/>
                      <a:pt x="163" y="0"/>
                      <a:pt x="150" y="0"/>
                    </a:cubicBezTo>
                    <a:close/>
                  </a:path>
                </a:pathLst>
              </a:custGeom>
              <a:solidFill>
                <a:srgbClr val="D76B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69"/>
              <p:cNvSpPr/>
              <p:nvPr/>
            </p:nvSpPr>
            <p:spPr>
              <a:xfrm>
                <a:off x="5004250" y="4942350"/>
                <a:ext cx="22850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05" extrusionOk="0">
                    <a:moveTo>
                      <a:pt x="869" y="1"/>
                    </a:moveTo>
                    <a:cubicBezTo>
                      <a:pt x="863" y="1"/>
                      <a:pt x="857" y="2"/>
                      <a:pt x="851" y="5"/>
                    </a:cubicBezTo>
                    <a:cubicBezTo>
                      <a:pt x="851" y="13"/>
                      <a:pt x="668" y="123"/>
                      <a:pt x="402" y="123"/>
                    </a:cubicBezTo>
                    <a:cubicBezTo>
                      <a:pt x="296" y="123"/>
                      <a:pt x="178" y="105"/>
                      <a:pt x="53" y="58"/>
                    </a:cubicBezTo>
                    <a:cubicBezTo>
                      <a:pt x="47" y="55"/>
                      <a:pt x="42" y="53"/>
                      <a:pt x="36" y="53"/>
                    </a:cubicBezTo>
                    <a:cubicBezTo>
                      <a:pt x="21" y="53"/>
                      <a:pt x="8" y="63"/>
                      <a:pt x="1" y="79"/>
                    </a:cubicBezTo>
                    <a:cubicBezTo>
                      <a:pt x="1" y="100"/>
                      <a:pt x="11" y="121"/>
                      <a:pt x="22" y="131"/>
                    </a:cubicBezTo>
                    <a:cubicBezTo>
                      <a:pt x="158" y="184"/>
                      <a:pt x="284" y="205"/>
                      <a:pt x="400" y="205"/>
                    </a:cubicBezTo>
                    <a:cubicBezTo>
                      <a:pt x="683" y="205"/>
                      <a:pt x="883" y="79"/>
                      <a:pt x="893" y="79"/>
                    </a:cubicBezTo>
                    <a:cubicBezTo>
                      <a:pt x="914" y="58"/>
                      <a:pt x="914" y="37"/>
                      <a:pt x="904" y="16"/>
                    </a:cubicBezTo>
                    <a:cubicBezTo>
                      <a:pt x="896" y="8"/>
                      <a:pt x="883" y="1"/>
                      <a:pt x="869" y="1"/>
                    </a:cubicBezTo>
                    <a:close/>
                  </a:path>
                </a:pathLst>
              </a:custGeom>
              <a:solidFill>
                <a:srgbClr val="D76B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69"/>
              <p:cNvSpPr/>
              <p:nvPr/>
            </p:nvSpPr>
            <p:spPr>
              <a:xfrm>
                <a:off x="5004250" y="4930900"/>
                <a:ext cx="134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852" extrusionOk="0">
                    <a:moveTo>
                      <a:pt x="95" y="1"/>
                    </a:moveTo>
                    <a:cubicBezTo>
                      <a:pt x="74" y="1"/>
                      <a:pt x="53" y="12"/>
                      <a:pt x="53" y="33"/>
                    </a:cubicBezTo>
                    <a:cubicBezTo>
                      <a:pt x="43" y="54"/>
                      <a:pt x="1" y="432"/>
                      <a:pt x="463" y="841"/>
                    </a:cubicBezTo>
                    <a:cubicBezTo>
                      <a:pt x="473" y="852"/>
                      <a:pt x="484" y="852"/>
                      <a:pt x="484" y="852"/>
                    </a:cubicBezTo>
                    <a:cubicBezTo>
                      <a:pt x="494" y="852"/>
                      <a:pt x="505" y="852"/>
                      <a:pt x="515" y="841"/>
                    </a:cubicBezTo>
                    <a:cubicBezTo>
                      <a:pt x="536" y="831"/>
                      <a:pt x="526" y="799"/>
                      <a:pt x="515" y="789"/>
                    </a:cubicBezTo>
                    <a:cubicBezTo>
                      <a:pt x="85" y="400"/>
                      <a:pt x="127" y="43"/>
                      <a:pt x="127" y="43"/>
                    </a:cubicBezTo>
                    <a:cubicBezTo>
                      <a:pt x="127" y="22"/>
                      <a:pt x="116" y="1"/>
                      <a:pt x="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69"/>
              <p:cNvSpPr/>
              <p:nvPr/>
            </p:nvSpPr>
            <p:spPr>
              <a:xfrm>
                <a:off x="4996375" y="4912250"/>
                <a:ext cx="520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073" extrusionOk="0">
                    <a:moveTo>
                      <a:pt x="553" y="1"/>
                    </a:moveTo>
                    <a:cubicBezTo>
                      <a:pt x="400" y="1"/>
                      <a:pt x="305" y="23"/>
                      <a:pt x="305" y="23"/>
                    </a:cubicBezTo>
                    <a:cubicBezTo>
                      <a:pt x="1" y="128"/>
                      <a:pt x="148" y="306"/>
                      <a:pt x="148" y="306"/>
                    </a:cubicBezTo>
                    <a:cubicBezTo>
                      <a:pt x="208" y="301"/>
                      <a:pt x="266" y="299"/>
                      <a:pt x="323" y="299"/>
                    </a:cubicBezTo>
                    <a:cubicBezTo>
                      <a:pt x="1362" y="299"/>
                      <a:pt x="1891" y="1073"/>
                      <a:pt x="1891" y="1073"/>
                    </a:cubicBezTo>
                    <a:cubicBezTo>
                      <a:pt x="2080" y="1031"/>
                      <a:pt x="1996" y="768"/>
                      <a:pt x="1996" y="768"/>
                    </a:cubicBezTo>
                    <a:cubicBezTo>
                      <a:pt x="1499" y="105"/>
                      <a:pt x="888" y="1"/>
                      <a:pt x="5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69"/>
              <p:cNvSpPr/>
              <p:nvPr/>
            </p:nvSpPr>
            <p:spPr>
              <a:xfrm>
                <a:off x="5029450" y="4770825"/>
                <a:ext cx="341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049" extrusionOk="0">
                    <a:moveTo>
                      <a:pt x="298" y="1"/>
                    </a:moveTo>
                    <a:cubicBezTo>
                      <a:pt x="243" y="1"/>
                      <a:pt x="191" y="31"/>
                      <a:pt x="169" y="82"/>
                    </a:cubicBezTo>
                    <a:cubicBezTo>
                      <a:pt x="148" y="124"/>
                      <a:pt x="1" y="429"/>
                      <a:pt x="106" y="702"/>
                    </a:cubicBezTo>
                    <a:cubicBezTo>
                      <a:pt x="148" y="828"/>
                      <a:pt x="253" y="933"/>
                      <a:pt x="379" y="996"/>
                    </a:cubicBezTo>
                    <a:cubicBezTo>
                      <a:pt x="473" y="1038"/>
                      <a:pt x="547" y="1048"/>
                      <a:pt x="631" y="1048"/>
                    </a:cubicBezTo>
                    <a:cubicBezTo>
                      <a:pt x="1019" y="1048"/>
                      <a:pt x="1303" y="660"/>
                      <a:pt x="1313" y="649"/>
                    </a:cubicBezTo>
                    <a:cubicBezTo>
                      <a:pt x="1366" y="576"/>
                      <a:pt x="1345" y="481"/>
                      <a:pt x="1282" y="429"/>
                    </a:cubicBezTo>
                    <a:cubicBezTo>
                      <a:pt x="1253" y="409"/>
                      <a:pt x="1221" y="399"/>
                      <a:pt x="1190" y="399"/>
                    </a:cubicBezTo>
                    <a:cubicBezTo>
                      <a:pt x="1141" y="399"/>
                      <a:pt x="1093" y="422"/>
                      <a:pt x="1061" y="460"/>
                    </a:cubicBezTo>
                    <a:cubicBezTo>
                      <a:pt x="1061" y="470"/>
                      <a:pt x="862" y="739"/>
                      <a:pt x="628" y="739"/>
                    </a:cubicBezTo>
                    <a:cubicBezTo>
                      <a:pt x="588" y="739"/>
                      <a:pt x="546" y="731"/>
                      <a:pt x="505" y="712"/>
                    </a:cubicBezTo>
                    <a:cubicBezTo>
                      <a:pt x="452" y="691"/>
                      <a:pt x="410" y="649"/>
                      <a:pt x="389" y="597"/>
                    </a:cubicBezTo>
                    <a:cubicBezTo>
                      <a:pt x="347" y="471"/>
                      <a:pt x="410" y="282"/>
                      <a:pt x="442" y="219"/>
                    </a:cubicBezTo>
                    <a:cubicBezTo>
                      <a:pt x="473" y="145"/>
                      <a:pt x="442" y="51"/>
                      <a:pt x="368" y="19"/>
                    </a:cubicBezTo>
                    <a:cubicBezTo>
                      <a:pt x="346" y="7"/>
                      <a:pt x="321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69"/>
              <p:cNvSpPr/>
              <p:nvPr/>
            </p:nvSpPr>
            <p:spPr>
              <a:xfrm>
                <a:off x="5046525" y="4807525"/>
                <a:ext cx="9900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27" extrusionOk="0">
                    <a:moveTo>
                      <a:pt x="1596" y="0"/>
                    </a:moveTo>
                    <a:cubicBezTo>
                      <a:pt x="1481" y="11"/>
                      <a:pt x="1355" y="21"/>
                      <a:pt x="1239" y="32"/>
                    </a:cubicBezTo>
                    <a:cubicBezTo>
                      <a:pt x="1176" y="32"/>
                      <a:pt x="1124" y="42"/>
                      <a:pt x="1061" y="42"/>
                    </a:cubicBezTo>
                    <a:lnTo>
                      <a:pt x="903" y="74"/>
                    </a:lnTo>
                    <a:cubicBezTo>
                      <a:pt x="788" y="95"/>
                      <a:pt x="693" y="116"/>
                      <a:pt x="599" y="137"/>
                    </a:cubicBezTo>
                    <a:cubicBezTo>
                      <a:pt x="410" y="179"/>
                      <a:pt x="263" y="221"/>
                      <a:pt x="158" y="263"/>
                    </a:cubicBezTo>
                    <a:cubicBezTo>
                      <a:pt x="53" y="294"/>
                      <a:pt x="0" y="326"/>
                      <a:pt x="0" y="326"/>
                    </a:cubicBezTo>
                    <a:cubicBezTo>
                      <a:pt x="0" y="326"/>
                      <a:pt x="63" y="315"/>
                      <a:pt x="168" y="294"/>
                    </a:cubicBezTo>
                    <a:cubicBezTo>
                      <a:pt x="221" y="284"/>
                      <a:pt x="284" y="263"/>
                      <a:pt x="357" y="252"/>
                    </a:cubicBezTo>
                    <a:lnTo>
                      <a:pt x="609" y="221"/>
                    </a:lnTo>
                    <a:cubicBezTo>
                      <a:pt x="704" y="210"/>
                      <a:pt x="809" y="200"/>
                      <a:pt x="914" y="189"/>
                    </a:cubicBezTo>
                    <a:cubicBezTo>
                      <a:pt x="966" y="179"/>
                      <a:pt x="1019" y="179"/>
                      <a:pt x="1071" y="168"/>
                    </a:cubicBezTo>
                    <a:lnTo>
                      <a:pt x="1250" y="168"/>
                    </a:lnTo>
                    <a:cubicBezTo>
                      <a:pt x="1365" y="158"/>
                      <a:pt x="1481" y="158"/>
                      <a:pt x="1607" y="147"/>
                    </a:cubicBezTo>
                    <a:cubicBezTo>
                      <a:pt x="1722" y="147"/>
                      <a:pt x="1848" y="158"/>
                      <a:pt x="1974" y="158"/>
                    </a:cubicBezTo>
                    <a:lnTo>
                      <a:pt x="2342" y="158"/>
                    </a:lnTo>
                    <a:cubicBezTo>
                      <a:pt x="2468" y="168"/>
                      <a:pt x="2583" y="179"/>
                      <a:pt x="2699" y="189"/>
                    </a:cubicBezTo>
                    <a:cubicBezTo>
                      <a:pt x="2814" y="200"/>
                      <a:pt x="2930" y="210"/>
                      <a:pt x="3035" y="210"/>
                    </a:cubicBezTo>
                    <a:cubicBezTo>
                      <a:pt x="3140" y="221"/>
                      <a:pt x="3245" y="242"/>
                      <a:pt x="3339" y="252"/>
                    </a:cubicBezTo>
                    <a:cubicBezTo>
                      <a:pt x="3518" y="284"/>
                      <a:pt x="3675" y="294"/>
                      <a:pt x="3780" y="305"/>
                    </a:cubicBezTo>
                    <a:cubicBezTo>
                      <a:pt x="3896" y="326"/>
                      <a:pt x="3959" y="326"/>
                      <a:pt x="3959" y="326"/>
                    </a:cubicBezTo>
                    <a:cubicBezTo>
                      <a:pt x="3959" y="326"/>
                      <a:pt x="3896" y="305"/>
                      <a:pt x="3791" y="284"/>
                    </a:cubicBezTo>
                    <a:cubicBezTo>
                      <a:pt x="3686" y="252"/>
                      <a:pt x="3539" y="210"/>
                      <a:pt x="3350" y="168"/>
                    </a:cubicBezTo>
                    <a:cubicBezTo>
                      <a:pt x="3255" y="147"/>
                      <a:pt x="3161" y="116"/>
                      <a:pt x="3056" y="105"/>
                    </a:cubicBezTo>
                    <a:cubicBezTo>
                      <a:pt x="2951" y="84"/>
                      <a:pt x="2835" y="74"/>
                      <a:pt x="2720" y="53"/>
                    </a:cubicBezTo>
                    <a:cubicBezTo>
                      <a:pt x="2594" y="42"/>
                      <a:pt x="2478" y="32"/>
                      <a:pt x="2352" y="11"/>
                    </a:cubicBezTo>
                    <a:cubicBezTo>
                      <a:pt x="2226" y="0"/>
                      <a:pt x="2100" y="0"/>
                      <a:pt x="1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69"/>
              <p:cNvSpPr/>
              <p:nvPr/>
            </p:nvSpPr>
            <p:spPr>
              <a:xfrm>
                <a:off x="5041000" y="4831150"/>
                <a:ext cx="92700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1818" extrusionOk="0">
                    <a:moveTo>
                      <a:pt x="179" y="0"/>
                    </a:moveTo>
                    <a:cubicBezTo>
                      <a:pt x="64" y="0"/>
                      <a:pt x="1" y="11"/>
                      <a:pt x="1" y="11"/>
                    </a:cubicBezTo>
                    <a:cubicBezTo>
                      <a:pt x="1" y="11"/>
                      <a:pt x="64" y="11"/>
                      <a:pt x="179" y="32"/>
                    </a:cubicBezTo>
                    <a:cubicBezTo>
                      <a:pt x="232" y="42"/>
                      <a:pt x="305" y="53"/>
                      <a:pt x="379" y="63"/>
                    </a:cubicBezTo>
                    <a:cubicBezTo>
                      <a:pt x="463" y="84"/>
                      <a:pt x="547" y="105"/>
                      <a:pt x="641" y="126"/>
                    </a:cubicBezTo>
                    <a:cubicBezTo>
                      <a:pt x="736" y="158"/>
                      <a:pt x="841" y="179"/>
                      <a:pt x="946" y="221"/>
                    </a:cubicBezTo>
                    <a:cubicBezTo>
                      <a:pt x="1051" y="252"/>
                      <a:pt x="1156" y="294"/>
                      <a:pt x="1271" y="336"/>
                    </a:cubicBezTo>
                    <a:cubicBezTo>
                      <a:pt x="1387" y="379"/>
                      <a:pt x="1502" y="431"/>
                      <a:pt x="1618" y="484"/>
                    </a:cubicBezTo>
                    <a:cubicBezTo>
                      <a:pt x="1733" y="547"/>
                      <a:pt x="1859" y="599"/>
                      <a:pt x="1964" y="662"/>
                    </a:cubicBezTo>
                    <a:cubicBezTo>
                      <a:pt x="2080" y="725"/>
                      <a:pt x="2195" y="778"/>
                      <a:pt x="2311" y="851"/>
                    </a:cubicBezTo>
                    <a:cubicBezTo>
                      <a:pt x="2416" y="914"/>
                      <a:pt x="2531" y="977"/>
                      <a:pt x="2626" y="1040"/>
                    </a:cubicBezTo>
                    <a:cubicBezTo>
                      <a:pt x="2731" y="1114"/>
                      <a:pt x="2836" y="1177"/>
                      <a:pt x="2930" y="1240"/>
                    </a:cubicBezTo>
                    <a:lnTo>
                      <a:pt x="3182" y="1429"/>
                    </a:lnTo>
                    <a:cubicBezTo>
                      <a:pt x="3340" y="1534"/>
                      <a:pt x="3476" y="1639"/>
                      <a:pt x="3560" y="1713"/>
                    </a:cubicBezTo>
                    <a:cubicBezTo>
                      <a:pt x="3655" y="1776"/>
                      <a:pt x="3707" y="1818"/>
                      <a:pt x="3707" y="1818"/>
                    </a:cubicBezTo>
                    <a:cubicBezTo>
                      <a:pt x="3707" y="1818"/>
                      <a:pt x="3665" y="1765"/>
                      <a:pt x="3581" y="1692"/>
                    </a:cubicBezTo>
                    <a:cubicBezTo>
                      <a:pt x="3539" y="1650"/>
                      <a:pt x="3497" y="1597"/>
                      <a:pt x="3434" y="1545"/>
                    </a:cubicBezTo>
                    <a:cubicBezTo>
                      <a:pt x="3382" y="1482"/>
                      <a:pt x="3319" y="1418"/>
                      <a:pt x="3235" y="1355"/>
                    </a:cubicBezTo>
                    <a:cubicBezTo>
                      <a:pt x="3161" y="1292"/>
                      <a:pt x="3077" y="1219"/>
                      <a:pt x="2993" y="1145"/>
                    </a:cubicBezTo>
                    <a:cubicBezTo>
                      <a:pt x="2899" y="1082"/>
                      <a:pt x="2804" y="1009"/>
                      <a:pt x="2710" y="935"/>
                    </a:cubicBezTo>
                    <a:cubicBezTo>
                      <a:pt x="2605" y="862"/>
                      <a:pt x="2500" y="788"/>
                      <a:pt x="2384" y="725"/>
                    </a:cubicBezTo>
                    <a:cubicBezTo>
                      <a:pt x="2279" y="652"/>
                      <a:pt x="2153" y="589"/>
                      <a:pt x="2038" y="526"/>
                    </a:cubicBezTo>
                    <a:cubicBezTo>
                      <a:pt x="1922" y="463"/>
                      <a:pt x="1796" y="410"/>
                      <a:pt x="1681" y="347"/>
                    </a:cubicBezTo>
                    <a:cubicBezTo>
                      <a:pt x="1565" y="294"/>
                      <a:pt x="1439" y="252"/>
                      <a:pt x="1324" y="210"/>
                    </a:cubicBezTo>
                    <a:cubicBezTo>
                      <a:pt x="1082" y="126"/>
                      <a:pt x="862" y="74"/>
                      <a:pt x="662" y="42"/>
                    </a:cubicBezTo>
                    <a:cubicBezTo>
                      <a:pt x="463" y="11"/>
                      <a:pt x="295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69"/>
              <p:cNvSpPr/>
              <p:nvPr/>
            </p:nvSpPr>
            <p:spPr>
              <a:xfrm>
                <a:off x="5025625" y="4683375"/>
                <a:ext cx="104800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1988" extrusionOk="0">
                    <a:moveTo>
                      <a:pt x="2059" y="0"/>
                    </a:moveTo>
                    <a:cubicBezTo>
                      <a:pt x="2025" y="0"/>
                      <a:pt x="1992" y="3"/>
                      <a:pt x="1960" y="10"/>
                    </a:cubicBezTo>
                    <a:cubicBezTo>
                      <a:pt x="1710" y="61"/>
                      <a:pt x="1898" y="413"/>
                      <a:pt x="2179" y="775"/>
                    </a:cubicBezTo>
                    <a:lnTo>
                      <a:pt x="2179" y="775"/>
                    </a:lnTo>
                    <a:cubicBezTo>
                      <a:pt x="1877" y="601"/>
                      <a:pt x="1547" y="487"/>
                      <a:pt x="1151" y="451"/>
                    </a:cubicBezTo>
                    <a:cubicBezTo>
                      <a:pt x="1100" y="447"/>
                      <a:pt x="1022" y="443"/>
                      <a:pt x="930" y="443"/>
                    </a:cubicBezTo>
                    <a:cubicBezTo>
                      <a:pt x="569" y="443"/>
                      <a:pt x="0" y="509"/>
                      <a:pt x="101" y="903"/>
                    </a:cubicBezTo>
                    <a:cubicBezTo>
                      <a:pt x="217" y="1323"/>
                      <a:pt x="868" y="1501"/>
                      <a:pt x="1225" y="1627"/>
                    </a:cubicBezTo>
                    <a:cubicBezTo>
                      <a:pt x="1694" y="1794"/>
                      <a:pt x="2264" y="1987"/>
                      <a:pt x="2781" y="1987"/>
                    </a:cubicBezTo>
                    <a:cubicBezTo>
                      <a:pt x="2819" y="1987"/>
                      <a:pt x="2857" y="1986"/>
                      <a:pt x="2894" y="1984"/>
                    </a:cubicBezTo>
                    <a:cubicBezTo>
                      <a:pt x="2989" y="1974"/>
                      <a:pt x="2989" y="1827"/>
                      <a:pt x="2894" y="1827"/>
                    </a:cubicBezTo>
                    <a:cubicBezTo>
                      <a:pt x="2863" y="1829"/>
                      <a:pt x="2832" y="1830"/>
                      <a:pt x="2800" y="1830"/>
                    </a:cubicBezTo>
                    <a:cubicBezTo>
                      <a:pt x="2471" y="1830"/>
                      <a:pt x="2130" y="1735"/>
                      <a:pt x="1823" y="1648"/>
                    </a:cubicBezTo>
                    <a:cubicBezTo>
                      <a:pt x="1361" y="1533"/>
                      <a:pt x="889" y="1386"/>
                      <a:pt x="479" y="1123"/>
                    </a:cubicBezTo>
                    <a:cubicBezTo>
                      <a:pt x="269" y="987"/>
                      <a:pt x="133" y="766"/>
                      <a:pt x="458" y="651"/>
                    </a:cubicBezTo>
                    <a:cubicBezTo>
                      <a:pt x="579" y="601"/>
                      <a:pt x="717" y="586"/>
                      <a:pt x="855" y="586"/>
                    </a:cubicBezTo>
                    <a:cubicBezTo>
                      <a:pt x="982" y="586"/>
                      <a:pt x="1109" y="599"/>
                      <a:pt x="1225" y="609"/>
                    </a:cubicBezTo>
                    <a:cubicBezTo>
                      <a:pt x="1783" y="665"/>
                      <a:pt x="2217" y="928"/>
                      <a:pt x="2613" y="1272"/>
                    </a:cubicBezTo>
                    <a:lnTo>
                      <a:pt x="2613" y="1272"/>
                    </a:lnTo>
                    <a:cubicBezTo>
                      <a:pt x="2753" y="1417"/>
                      <a:pt x="2876" y="1532"/>
                      <a:pt x="2944" y="1583"/>
                    </a:cubicBezTo>
                    <a:lnTo>
                      <a:pt x="2944" y="1583"/>
                    </a:lnTo>
                    <a:cubicBezTo>
                      <a:pt x="2949" y="1588"/>
                      <a:pt x="2953" y="1592"/>
                      <a:pt x="2957" y="1596"/>
                    </a:cubicBezTo>
                    <a:cubicBezTo>
                      <a:pt x="2958" y="1595"/>
                      <a:pt x="2958" y="1595"/>
                      <a:pt x="2959" y="1594"/>
                    </a:cubicBezTo>
                    <a:lnTo>
                      <a:pt x="2959" y="1594"/>
                    </a:lnTo>
                    <a:cubicBezTo>
                      <a:pt x="2966" y="1599"/>
                      <a:pt x="2973" y="1603"/>
                      <a:pt x="2978" y="1606"/>
                    </a:cubicBezTo>
                    <a:cubicBezTo>
                      <a:pt x="2992" y="1616"/>
                      <a:pt x="3007" y="1621"/>
                      <a:pt x="3020" y="1621"/>
                    </a:cubicBezTo>
                    <a:cubicBezTo>
                      <a:pt x="3079" y="1621"/>
                      <a:pt x="3124" y="1542"/>
                      <a:pt x="3073" y="1491"/>
                    </a:cubicBezTo>
                    <a:cubicBezTo>
                      <a:pt x="2900" y="1321"/>
                      <a:pt x="2730" y="1166"/>
                      <a:pt x="2556" y="1030"/>
                    </a:cubicBezTo>
                    <a:lnTo>
                      <a:pt x="2556" y="1030"/>
                    </a:lnTo>
                    <a:cubicBezTo>
                      <a:pt x="2507" y="973"/>
                      <a:pt x="2459" y="916"/>
                      <a:pt x="2411" y="861"/>
                    </a:cubicBezTo>
                    <a:cubicBezTo>
                      <a:pt x="2351" y="790"/>
                      <a:pt x="1878" y="164"/>
                      <a:pt x="2084" y="164"/>
                    </a:cubicBezTo>
                    <a:cubicBezTo>
                      <a:pt x="2094" y="164"/>
                      <a:pt x="2105" y="165"/>
                      <a:pt x="2117" y="168"/>
                    </a:cubicBezTo>
                    <a:cubicBezTo>
                      <a:pt x="2495" y="262"/>
                      <a:pt x="2884" y="577"/>
                      <a:pt x="3178" y="819"/>
                    </a:cubicBezTo>
                    <a:cubicBezTo>
                      <a:pt x="3514" y="1081"/>
                      <a:pt x="3976" y="1459"/>
                      <a:pt x="4028" y="1911"/>
                    </a:cubicBezTo>
                    <a:cubicBezTo>
                      <a:pt x="4034" y="1958"/>
                      <a:pt x="4076" y="1982"/>
                      <a:pt x="4115" y="1982"/>
                    </a:cubicBezTo>
                    <a:cubicBezTo>
                      <a:pt x="4154" y="1982"/>
                      <a:pt x="4191" y="1958"/>
                      <a:pt x="4186" y="1911"/>
                    </a:cubicBezTo>
                    <a:cubicBezTo>
                      <a:pt x="4112" y="1375"/>
                      <a:pt x="3598" y="945"/>
                      <a:pt x="3199" y="630"/>
                    </a:cubicBezTo>
                    <a:cubicBezTo>
                      <a:pt x="2928" y="426"/>
                      <a:pt x="2452" y="0"/>
                      <a:pt x="20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69"/>
              <p:cNvSpPr/>
              <p:nvPr/>
            </p:nvSpPr>
            <p:spPr>
              <a:xfrm>
                <a:off x="5100600" y="4675550"/>
                <a:ext cx="402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2456" extrusionOk="0">
                    <a:moveTo>
                      <a:pt x="84" y="1"/>
                    </a:moveTo>
                    <a:cubicBezTo>
                      <a:pt x="15" y="1"/>
                      <a:pt x="0" y="118"/>
                      <a:pt x="74" y="155"/>
                    </a:cubicBezTo>
                    <a:cubicBezTo>
                      <a:pt x="483" y="313"/>
                      <a:pt x="767" y="743"/>
                      <a:pt x="987" y="1100"/>
                    </a:cubicBezTo>
                    <a:cubicBezTo>
                      <a:pt x="1208" y="1457"/>
                      <a:pt x="1460" y="1930"/>
                      <a:pt x="1397" y="2360"/>
                    </a:cubicBezTo>
                    <a:cubicBezTo>
                      <a:pt x="1391" y="2418"/>
                      <a:pt x="1442" y="2456"/>
                      <a:pt x="1486" y="2456"/>
                    </a:cubicBezTo>
                    <a:cubicBezTo>
                      <a:pt x="1514" y="2456"/>
                      <a:pt x="1540" y="2440"/>
                      <a:pt x="1544" y="2402"/>
                    </a:cubicBezTo>
                    <a:cubicBezTo>
                      <a:pt x="1607" y="1919"/>
                      <a:pt x="1365" y="1426"/>
                      <a:pt x="1124" y="1027"/>
                    </a:cubicBezTo>
                    <a:cubicBezTo>
                      <a:pt x="893" y="628"/>
                      <a:pt x="557" y="176"/>
                      <a:pt x="116" y="8"/>
                    </a:cubicBezTo>
                    <a:cubicBezTo>
                      <a:pt x="104" y="3"/>
                      <a:pt x="94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69"/>
              <p:cNvSpPr/>
              <p:nvPr/>
            </p:nvSpPr>
            <p:spPr>
              <a:xfrm>
                <a:off x="4959875" y="4836400"/>
                <a:ext cx="2995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409" extrusionOk="0">
                    <a:moveTo>
                      <a:pt x="505" y="0"/>
                    </a:moveTo>
                    <a:cubicBezTo>
                      <a:pt x="505" y="0"/>
                      <a:pt x="1" y="1177"/>
                      <a:pt x="505" y="1387"/>
                    </a:cubicBezTo>
                    <a:cubicBezTo>
                      <a:pt x="544" y="1402"/>
                      <a:pt x="581" y="1409"/>
                      <a:pt x="616" y="1409"/>
                    </a:cubicBezTo>
                    <a:cubicBezTo>
                      <a:pt x="1046" y="1409"/>
                      <a:pt x="1198" y="369"/>
                      <a:pt x="1198" y="368"/>
                    </a:cubicBezTo>
                    <a:lnTo>
                      <a:pt x="1198" y="368"/>
                    </a:lnTo>
                    <a:cubicBezTo>
                      <a:pt x="1198" y="368"/>
                      <a:pt x="1141" y="388"/>
                      <a:pt x="1056" y="388"/>
                    </a:cubicBezTo>
                    <a:cubicBezTo>
                      <a:pt x="907" y="388"/>
                      <a:pt x="672" y="328"/>
                      <a:pt x="5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69"/>
              <p:cNvSpPr/>
              <p:nvPr/>
            </p:nvSpPr>
            <p:spPr>
              <a:xfrm>
                <a:off x="5190900" y="5115200"/>
                <a:ext cx="7485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4464" extrusionOk="0">
                    <a:moveTo>
                      <a:pt x="767" y="0"/>
                    </a:moveTo>
                    <a:cubicBezTo>
                      <a:pt x="589" y="599"/>
                      <a:pt x="326" y="1376"/>
                      <a:pt x="0" y="2111"/>
                    </a:cubicBezTo>
                    <a:cubicBezTo>
                      <a:pt x="0" y="2111"/>
                      <a:pt x="1534" y="3035"/>
                      <a:pt x="2101" y="4464"/>
                    </a:cubicBezTo>
                    <a:cubicBezTo>
                      <a:pt x="2091" y="3508"/>
                      <a:pt x="2437" y="2436"/>
                      <a:pt x="2994" y="1554"/>
                    </a:cubicBezTo>
                    <a:cubicBezTo>
                      <a:pt x="2994" y="1554"/>
                      <a:pt x="2773" y="987"/>
                      <a:pt x="2101" y="546"/>
                    </a:cubicBezTo>
                    <a:cubicBezTo>
                      <a:pt x="1439" y="116"/>
                      <a:pt x="767" y="0"/>
                      <a:pt x="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69"/>
              <p:cNvSpPr/>
              <p:nvPr/>
            </p:nvSpPr>
            <p:spPr>
              <a:xfrm>
                <a:off x="5188800" y="5088100"/>
                <a:ext cx="30475" cy="8172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3269" extrusionOk="0">
                    <a:moveTo>
                      <a:pt x="1129" y="1"/>
                    </a:moveTo>
                    <a:cubicBezTo>
                      <a:pt x="1095" y="1"/>
                      <a:pt x="1070" y="30"/>
                      <a:pt x="1061" y="66"/>
                    </a:cubicBezTo>
                    <a:cubicBezTo>
                      <a:pt x="1051" y="76"/>
                      <a:pt x="662" y="1725"/>
                      <a:pt x="11" y="3163"/>
                    </a:cubicBezTo>
                    <a:cubicBezTo>
                      <a:pt x="0" y="3195"/>
                      <a:pt x="11" y="3247"/>
                      <a:pt x="53" y="3258"/>
                    </a:cubicBezTo>
                    <a:cubicBezTo>
                      <a:pt x="63" y="3268"/>
                      <a:pt x="74" y="3268"/>
                      <a:pt x="84" y="3268"/>
                    </a:cubicBezTo>
                    <a:cubicBezTo>
                      <a:pt x="116" y="3268"/>
                      <a:pt x="147" y="3247"/>
                      <a:pt x="158" y="3226"/>
                    </a:cubicBezTo>
                    <a:cubicBezTo>
                      <a:pt x="809" y="1767"/>
                      <a:pt x="1208" y="118"/>
                      <a:pt x="1208" y="97"/>
                    </a:cubicBezTo>
                    <a:cubicBezTo>
                      <a:pt x="1219" y="55"/>
                      <a:pt x="1187" y="13"/>
                      <a:pt x="1145" y="3"/>
                    </a:cubicBezTo>
                    <a:cubicBezTo>
                      <a:pt x="1140" y="2"/>
                      <a:pt x="1134" y="1"/>
                      <a:pt x="1129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69"/>
              <p:cNvSpPr/>
              <p:nvPr/>
            </p:nvSpPr>
            <p:spPr>
              <a:xfrm>
                <a:off x="5073050" y="5280775"/>
                <a:ext cx="121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043" extrusionOk="0">
                    <a:moveTo>
                      <a:pt x="388" y="1"/>
                    </a:moveTo>
                    <a:cubicBezTo>
                      <a:pt x="370" y="1"/>
                      <a:pt x="352" y="9"/>
                      <a:pt x="336" y="25"/>
                    </a:cubicBezTo>
                    <a:cubicBezTo>
                      <a:pt x="325" y="35"/>
                      <a:pt x="0" y="382"/>
                      <a:pt x="325" y="1001"/>
                    </a:cubicBezTo>
                    <a:cubicBezTo>
                      <a:pt x="336" y="1022"/>
                      <a:pt x="367" y="1043"/>
                      <a:pt x="388" y="1043"/>
                    </a:cubicBezTo>
                    <a:cubicBezTo>
                      <a:pt x="399" y="1043"/>
                      <a:pt x="420" y="1033"/>
                      <a:pt x="430" y="1033"/>
                    </a:cubicBezTo>
                    <a:cubicBezTo>
                      <a:pt x="462" y="1012"/>
                      <a:pt x="483" y="970"/>
                      <a:pt x="462" y="928"/>
                    </a:cubicBezTo>
                    <a:cubicBezTo>
                      <a:pt x="189" y="424"/>
                      <a:pt x="430" y="140"/>
                      <a:pt x="451" y="130"/>
                    </a:cubicBezTo>
                    <a:cubicBezTo>
                      <a:pt x="472" y="98"/>
                      <a:pt x="472" y="56"/>
                      <a:pt x="441" y="25"/>
                    </a:cubicBezTo>
                    <a:cubicBezTo>
                      <a:pt x="425" y="9"/>
                      <a:pt x="407" y="1"/>
                      <a:pt x="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69"/>
              <p:cNvSpPr/>
              <p:nvPr/>
            </p:nvSpPr>
            <p:spPr>
              <a:xfrm>
                <a:off x="5089325" y="5280800"/>
                <a:ext cx="11300" cy="271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084" extrusionOk="0">
                    <a:moveTo>
                      <a:pt x="362" y="1"/>
                    </a:moveTo>
                    <a:cubicBezTo>
                      <a:pt x="341" y="1"/>
                      <a:pt x="321" y="11"/>
                      <a:pt x="304" y="34"/>
                    </a:cubicBezTo>
                    <a:cubicBezTo>
                      <a:pt x="294" y="45"/>
                      <a:pt x="0" y="412"/>
                      <a:pt x="210" y="1032"/>
                    </a:cubicBezTo>
                    <a:cubicBezTo>
                      <a:pt x="220" y="1063"/>
                      <a:pt x="252" y="1084"/>
                      <a:pt x="283" y="1084"/>
                    </a:cubicBezTo>
                    <a:lnTo>
                      <a:pt x="315" y="1084"/>
                    </a:lnTo>
                    <a:cubicBezTo>
                      <a:pt x="346" y="1063"/>
                      <a:pt x="367" y="1021"/>
                      <a:pt x="357" y="979"/>
                    </a:cubicBezTo>
                    <a:cubicBezTo>
                      <a:pt x="178" y="454"/>
                      <a:pt x="409" y="139"/>
                      <a:pt x="430" y="129"/>
                    </a:cubicBezTo>
                    <a:cubicBezTo>
                      <a:pt x="451" y="97"/>
                      <a:pt x="451" y="45"/>
                      <a:pt x="420" y="24"/>
                    </a:cubicBezTo>
                    <a:cubicBezTo>
                      <a:pt x="401" y="9"/>
                      <a:pt x="381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69"/>
              <p:cNvSpPr/>
              <p:nvPr/>
            </p:nvSpPr>
            <p:spPr>
              <a:xfrm>
                <a:off x="5240775" y="5107325"/>
                <a:ext cx="16017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4852" extrusionOk="0">
                    <a:moveTo>
                      <a:pt x="3453" y="1"/>
                    </a:moveTo>
                    <a:cubicBezTo>
                      <a:pt x="3328" y="1"/>
                      <a:pt x="3203" y="14"/>
                      <a:pt x="3078" y="42"/>
                    </a:cubicBezTo>
                    <a:cubicBezTo>
                      <a:pt x="1513" y="399"/>
                      <a:pt x="1" y="2751"/>
                      <a:pt x="33" y="4779"/>
                    </a:cubicBezTo>
                    <a:cubicBezTo>
                      <a:pt x="33" y="4821"/>
                      <a:pt x="64" y="4852"/>
                      <a:pt x="106" y="4852"/>
                    </a:cubicBezTo>
                    <a:cubicBezTo>
                      <a:pt x="148" y="4852"/>
                      <a:pt x="190" y="4821"/>
                      <a:pt x="190" y="4779"/>
                    </a:cubicBezTo>
                    <a:cubicBezTo>
                      <a:pt x="159" y="2804"/>
                      <a:pt x="1608" y="536"/>
                      <a:pt x="3120" y="189"/>
                    </a:cubicBezTo>
                    <a:cubicBezTo>
                      <a:pt x="3231" y="164"/>
                      <a:pt x="3344" y="152"/>
                      <a:pt x="3455" y="152"/>
                    </a:cubicBezTo>
                    <a:cubicBezTo>
                      <a:pt x="4868" y="152"/>
                      <a:pt x="6240" y="2029"/>
                      <a:pt x="6259" y="2048"/>
                    </a:cubicBezTo>
                    <a:cubicBezTo>
                      <a:pt x="6271" y="2073"/>
                      <a:pt x="6295" y="2083"/>
                      <a:pt x="6318" y="2083"/>
                    </a:cubicBezTo>
                    <a:cubicBezTo>
                      <a:pt x="6335" y="2083"/>
                      <a:pt x="6351" y="2078"/>
                      <a:pt x="6364" y="2069"/>
                    </a:cubicBezTo>
                    <a:cubicBezTo>
                      <a:pt x="6396" y="2037"/>
                      <a:pt x="6406" y="1995"/>
                      <a:pt x="6385" y="1964"/>
                    </a:cubicBezTo>
                    <a:cubicBezTo>
                      <a:pt x="6318" y="1877"/>
                      <a:pt x="4944" y="1"/>
                      <a:pt x="3453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69"/>
              <p:cNvSpPr/>
              <p:nvPr/>
            </p:nvSpPr>
            <p:spPr>
              <a:xfrm>
                <a:off x="5228450" y="5277075"/>
                <a:ext cx="126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02" extrusionOk="0">
                    <a:moveTo>
                      <a:pt x="408" y="1"/>
                    </a:moveTo>
                    <a:cubicBezTo>
                      <a:pt x="399" y="1"/>
                      <a:pt x="389" y="2"/>
                      <a:pt x="379" y="5"/>
                    </a:cubicBezTo>
                    <a:cubicBezTo>
                      <a:pt x="368" y="15"/>
                      <a:pt x="0" y="194"/>
                      <a:pt x="126" y="939"/>
                    </a:cubicBezTo>
                    <a:cubicBezTo>
                      <a:pt x="126" y="971"/>
                      <a:pt x="169" y="1002"/>
                      <a:pt x="200" y="1002"/>
                    </a:cubicBezTo>
                    <a:lnTo>
                      <a:pt x="211" y="1002"/>
                    </a:lnTo>
                    <a:cubicBezTo>
                      <a:pt x="253" y="992"/>
                      <a:pt x="284" y="950"/>
                      <a:pt x="274" y="908"/>
                    </a:cubicBezTo>
                    <a:cubicBezTo>
                      <a:pt x="169" y="299"/>
                      <a:pt x="431" y="152"/>
                      <a:pt x="442" y="152"/>
                    </a:cubicBezTo>
                    <a:cubicBezTo>
                      <a:pt x="484" y="131"/>
                      <a:pt x="505" y="89"/>
                      <a:pt x="484" y="47"/>
                    </a:cubicBezTo>
                    <a:cubicBezTo>
                      <a:pt x="468" y="15"/>
                      <a:pt x="439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69"/>
              <p:cNvSpPr/>
              <p:nvPr/>
            </p:nvSpPr>
            <p:spPr>
              <a:xfrm>
                <a:off x="5242625" y="5277150"/>
                <a:ext cx="13925" cy="29700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188" extrusionOk="0">
                    <a:moveTo>
                      <a:pt x="464" y="1"/>
                    </a:moveTo>
                    <a:cubicBezTo>
                      <a:pt x="450" y="1"/>
                      <a:pt x="435" y="4"/>
                      <a:pt x="421" y="12"/>
                    </a:cubicBezTo>
                    <a:cubicBezTo>
                      <a:pt x="410" y="23"/>
                      <a:pt x="1" y="275"/>
                      <a:pt x="106" y="1115"/>
                    </a:cubicBezTo>
                    <a:cubicBezTo>
                      <a:pt x="106" y="1157"/>
                      <a:pt x="148" y="1188"/>
                      <a:pt x="179" y="1188"/>
                    </a:cubicBezTo>
                    <a:lnTo>
                      <a:pt x="190" y="1188"/>
                    </a:lnTo>
                    <a:cubicBezTo>
                      <a:pt x="232" y="1178"/>
                      <a:pt x="263" y="1146"/>
                      <a:pt x="263" y="1104"/>
                    </a:cubicBezTo>
                    <a:cubicBezTo>
                      <a:pt x="169" y="369"/>
                      <a:pt x="494" y="149"/>
                      <a:pt x="505" y="138"/>
                    </a:cubicBezTo>
                    <a:cubicBezTo>
                      <a:pt x="547" y="117"/>
                      <a:pt x="557" y="75"/>
                      <a:pt x="536" y="33"/>
                    </a:cubicBezTo>
                    <a:cubicBezTo>
                      <a:pt x="515" y="13"/>
                      <a:pt x="491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69"/>
              <p:cNvSpPr/>
              <p:nvPr/>
            </p:nvSpPr>
            <p:spPr>
              <a:xfrm>
                <a:off x="5075150" y="5042425"/>
                <a:ext cx="8675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988" extrusionOk="0">
                    <a:moveTo>
                      <a:pt x="90" y="1"/>
                    </a:moveTo>
                    <a:cubicBezTo>
                      <a:pt x="84" y="1"/>
                      <a:pt x="79" y="2"/>
                      <a:pt x="73" y="3"/>
                    </a:cubicBezTo>
                    <a:cubicBezTo>
                      <a:pt x="31" y="3"/>
                      <a:pt x="0" y="45"/>
                      <a:pt x="0" y="87"/>
                    </a:cubicBezTo>
                    <a:lnTo>
                      <a:pt x="189" y="1914"/>
                    </a:lnTo>
                    <a:cubicBezTo>
                      <a:pt x="189" y="1956"/>
                      <a:pt x="231" y="1987"/>
                      <a:pt x="262" y="1987"/>
                    </a:cubicBezTo>
                    <a:lnTo>
                      <a:pt x="273" y="1987"/>
                    </a:lnTo>
                    <a:cubicBezTo>
                      <a:pt x="315" y="1977"/>
                      <a:pt x="346" y="1945"/>
                      <a:pt x="346" y="1903"/>
                    </a:cubicBezTo>
                    <a:lnTo>
                      <a:pt x="157" y="66"/>
                    </a:lnTo>
                    <a:cubicBezTo>
                      <a:pt x="157" y="30"/>
                      <a:pt x="126" y="1"/>
                      <a:pt x="90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69"/>
              <p:cNvSpPr/>
              <p:nvPr/>
            </p:nvSpPr>
            <p:spPr>
              <a:xfrm>
                <a:off x="4958050" y="4775925"/>
                <a:ext cx="353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462" extrusionOk="0">
                    <a:moveTo>
                      <a:pt x="448" y="1"/>
                    </a:moveTo>
                    <a:cubicBezTo>
                      <a:pt x="430" y="1"/>
                      <a:pt x="417" y="6"/>
                      <a:pt x="410" y="15"/>
                    </a:cubicBezTo>
                    <a:cubicBezTo>
                      <a:pt x="1" y="561"/>
                      <a:pt x="85" y="1317"/>
                      <a:pt x="221" y="1443"/>
                    </a:cubicBezTo>
                    <a:cubicBezTo>
                      <a:pt x="235" y="1455"/>
                      <a:pt x="258" y="1461"/>
                      <a:pt x="288" y="1461"/>
                    </a:cubicBezTo>
                    <a:cubicBezTo>
                      <a:pt x="543" y="1461"/>
                      <a:pt x="1290" y="1056"/>
                      <a:pt x="1355" y="802"/>
                    </a:cubicBezTo>
                    <a:cubicBezTo>
                      <a:pt x="1413" y="543"/>
                      <a:pt x="642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69"/>
              <p:cNvSpPr/>
              <p:nvPr/>
            </p:nvSpPr>
            <p:spPr>
              <a:xfrm>
                <a:off x="4964600" y="4809100"/>
                <a:ext cx="412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597" extrusionOk="0">
                    <a:moveTo>
                      <a:pt x="117" y="0"/>
                    </a:moveTo>
                    <a:cubicBezTo>
                      <a:pt x="54" y="0"/>
                      <a:pt x="1" y="53"/>
                      <a:pt x="1" y="116"/>
                    </a:cubicBezTo>
                    <a:cubicBezTo>
                      <a:pt x="12" y="242"/>
                      <a:pt x="43" y="1387"/>
                      <a:pt x="652" y="1565"/>
                    </a:cubicBezTo>
                    <a:cubicBezTo>
                      <a:pt x="726" y="1586"/>
                      <a:pt x="799" y="1597"/>
                      <a:pt x="862" y="1597"/>
                    </a:cubicBezTo>
                    <a:cubicBezTo>
                      <a:pt x="1261" y="1597"/>
                      <a:pt x="1524" y="1261"/>
                      <a:pt x="1629" y="1050"/>
                    </a:cubicBezTo>
                    <a:cubicBezTo>
                      <a:pt x="1650" y="987"/>
                      <a:pt x="1629" y="924"/>
                      <a:pt x="1566" y="893"/>
                    </a:cubicBezTo>
                    <a:cubicBezTo>
                      <a:pt x="1553" y="888"/>
                      <a:pt x="1538" y="886"/>
                      <a:pt x="1524" y="886"/>
                    </a:cubicBezTo>
                    <a:cubicBezTo>
                      <a:pt x="1480" y="886"/>
                      <a:pt x="1435" y="909"/>
                      <a:pt x="1419" y="956"/>
                    </a:cubicBezTo>
                    <a:cubicBezTo>
                      <a:pt x="1409" y="975"/>
                      <a:pt x="1218" y="1365"/>
                      <a:pt x="860" y="1365"/>
                    </a:cubicBezTo>
                    <a:cubicBezTo>
                      <a:pt x="814" y="1365"/>
                      <a:pt x="766" y="1359"/>
                      <a:pt x="715" y="1345"/>
                    </a:cubicBezTo>
                    <a:cubicBezTo>
                      <a:pt x="337" y="1229"/>
                      <a:pt x="243" y="420"/>
                      <a:pt x="232" y="105"/>
                    </a:cubicBezTo>
                    <a:cubicBezTo>
                      <a:pt x="232" y="42"/>
                      <a:pt x="180" y="0"/>
                      <a:pt x="1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69"/>
              <p:cNvSpPr/>
              <p:nvPr/>
            </p:nvSpPr>
            <p:spPr>
              <a:xfrm>
                <a:off x="5261525" y="5038300"/>
                <a:ext cx="206625" cy="267775"/>
              </a:xfrm>
              <a:custGeom>
                <a:avLst/>
                <a:gdLst/>
                <a:ahLst/>
                <a:cxnLst/>
                <a:rect l="l" t="t" r="r" b="b"/>
                <a:pathLst>
                  <a:path w="8265" h="10711" extrusionOk="0">
                    <a:moveTo>
                      <a:pt x="6668" y="0"/>
                    </a:moveTo>
                    <a:cubicBezTo>
                      <a:pt x="6742" y="115"/>
                      <a:pt x="6815" y="231"/>
                      <a:pt x="6878" y="357"/>
                    </a:cubicBezTo>
                    <a:cubicBezTo>
                      <a:pt x="6899" y="378"/>
                      <a:pt x="6920" y="409"/>
                      <a:pt x="6931" y="430"/>
                    </a:cubicBezTo>
                    <a:cubicBezTo>
                      <a:pt x="7015" y="535"/>
                      <a:pt x="7099" y="651"/>
                      <a:pt x="7183" y="777"/>
                    </a:cubicBezTo>
                    <a:cubicBezTo>
                      <a:pt x="7025" y="504"/>
                      <a:pt x="6857" y="241"/>
                      <a:pt x="6668" y="0"/>
                    </a:cubicBezTo>
                    <a:close/>
                    <a:moveTo>
                      <a:pt x="7529" y="1774"/>
                    </a:moveTo>
                    <a:cubicBezTo>
                      <a:pt x="7498" y="1858"/>
                      <a:pt x="7414" y="1932"/>
                      <a:pt x="7319" y="1932"/>
                    </a:cubicBezTo>
                    <a:cubicBezTo>
                      <a:pt x="7277" y="1932"/>
                      <a:pt x="7246" y="1921"/>
                      <a:pt x="7204" y="1890"/>
                    </a:cubicBezTo>
                    <a:cubicBezTo>
                      <a:pt x="7172" y="1869"/>
                      <a:pt x="7141" y="1837"/>
                      <a:pt x="7099" y="1816"/>
                    </a:cubicBezTo>
                    <a:lnTo>
                      <a:pt x="7099" y="1816"/>
                    </a:lnTo>
                    <a:cubicBezTo>
                      <a:pt x="7372" y="3192"/>
                      <a:pt x="7435" y="4914"/>
                      <a:pt x="6752" y="6605"/>
                    </a:cubicBezTo>
                    <a:cubicBezTo>
                      <a:pt x="6826" y="6615"/>
                      <a:pt x="6899" y="6668"/>
                      <a:pt x="6931" y="6741"/>
                    </a:cubicBezTo>
                    <a:cubicBezTo>
                      <a:pt x="6983" y="6605"/>
                      <a:pt x="7046" y="6479"/>
                      <a:pt x="7120" y="6342"/>
                    </a:cubicBezTo>
                    <a:cubicBezTo>
                      <a:pt x="7162" y="6279"/>
                      <a:pt x="7246" y="6237"/>
                      <a:pt x="7330" y="6237"/>
                    </a:cubicBezTo>
                    <a:cubicBezTo>
                      <a:pt x="7372" y="6237"/>
                      <a:pt x="7403" y="6248"/>
                      <a:pt x="7445" y="6258"/>
                    </a:cubicBezTo>
                    <a:cubicBezTo>
                      <a:pt x="7466" y="6195"/>
                      <a:pt x="7498" y="6132"/>
                      <a:pt x="7529" y="6069"/>
                    </a:cubicBezTo>
                    <a:cubicBezTo>
                      <a:pt x="7561" y="5985"/>
                      <a:pt x="7645" y="5954"/>
                      <a:pt x="7718" y="5954"/>
                    </a:cubicBezTo>
                    <a:cubicBezTo>
                      <a:pt x="7802" y="5954"/>
                      <a:pt x="7886" y="5985"/>
                      <a:pt x="7928" y="6069"/>
                    </a:cubicBezTo>
                    <a:cubicBezTo>
                      <a:pt x="7981" y="6174"/>
                      <a:pt x="8033" y="6290"/>
                      <a:pt x="8065" y="6405"/>
                    </a:cubicBezTo>
                    <a:cubicBezTo>
                      <a:pt x="8075" y="6300"/>
                      <a:pt x="8086" y="6206"/>
                      <a:pt x="8096" y="6101"/>
                    </a:cubicBezTo>
                    <a:cubicBezTo>
                      <a:pt x="8107" y="5996"/>
                      <a:pt x="8180" y="5922"/>
                      <a:pt x="8254" y="5891"/>
                    </a:cubicBezTo>
                    <a:cubicBezTo>
                      <a:pt x="8254" y="5754"/>
                      <a:pt x="8264" y="5617"/>
                      <a:pt x="8264" y="5470"/>
                    </a:cubicBezTo>
                    <a:cubicBezTo>
                      <a:pt x="8264" y="4368"/>
                      <a:pt x="8138" y="3087"/>
                      <a:pt x="7792" y="1890"/>
                    </a:cubicBezTo>
                    <a:cubicBezTo>
                      <a:pt x="7771" y="1890"/>
                      <a:pt x="7760" y="1879"/>
                      <a:pt x="7739" y="1879"/>
                    </a:cubicBezTo>
                    <a:cubicBezTo>
                      <a:pt x="7666" y="1848"/>
                      <a:pt x="7592" y="1816"/>
                      <a:pt x="7529" y="1774"/>
                    </a:cubicBezTo>
                    <a:close/>
                    <a:moveTo>
                      <a:pt x="7529" y="7792"/>
                    </a:moveTo>
                    <a:lnTo>
                      <a:pt x="7529" y="7792"/>
                    </a:lnTo>
                    <a:cubicBezTo>
                      <a:pt x="7445" y="8086"/>
                      <a:pt x="7351" y="8380"/>
                      <a:pt x="7256" y="8663"/>
                    </a:cubicBezTo>
                    <a:cubicBezTo>
                      <a:pt x="7225" y="8779"/>
                      <a:pt x="7141" y="8831"/>
                      <a:pt x="7046" y="8831"/>
                    </a:cubicBezTo>
                    <a:cubicBezTo>
                      <a:pt x="6920" y="8831"/>
                      <a:pt x="6784" y="8716"/>
                      <a:pt x="6815" y="8548"/>
                    </a:cubicBezTo>
                    <a:cubicBezTo>
                      <a:pt x="6857" y="8369"/>
                      <a:pt x="6899" y="8180"/>
                      <a:pt x="6941" y="7991"/>
                    </a:cubicBezTo>
                    <a:lnTo>
                      <a:pt x="6941" y="7991"/>
                    </a:lnTo>
                    <a:cubicBezTo>
                      <a:pt x="6878" y="8149"/>
                      <a:pt x="6805" y="8296"/>
                      <a:pt x="6710" y="8443"/>
                    </a:cubicBezTo>
                    <a:cubicBezTo>
                      <a:pt x="6668" y="8516"/>
                      <a:pt x="6584" y="8548"/>
                      <a:pt x="6511" y="8548"/>
                    </a:cubicBezTo>
                    <a:cubicBezTo>
                      <a:pt x="6385" y="8548"/>
                      <a:pt x="6269" y="8464"/>
                      <a:pt x="6280" y="8327"/>
                    </a:cubicBezTo>
                    <a:cubicBezTo>
                      <a:pt x="6280" y="8275"/>
                      <a:pt x="6290" y="8233"/>
                      <a:pt x="6290" y="8180"/>
                    </a:cubicBezTo>
                    <a:lnTo>
                      <a:pt x="6290" y="8180"/>
                    </a:lnTo>
                    <a:cubicBezTo>
                      <a:pt x="6259" y="8212"/>
                      <a:pt x="6206" y="8222"/>
                      <a:pt x="6154" y="8222"/>
                    </a:cubicBezTo>
                    <a:cubicBezTo>
                      <a:pt x="6059" y="8222"/>
                      <a:pt x="5965" y="8180"/>
                      <a:pt x="5933" y="8096"/>
                    </a:cubicBezTo>
                    <a:cubicBezTo>
                      <a:pt x="4064" y="10511"/>
                      <a:pt x="1" y="10711"/>
                      <a:pt x="1" y="10711"/>
                    </a:cubicBezTo>
                    <a:lnTo>
                      <a:pt x="5639" y="10711"/>
                    </a:lnTo>
                    <a:cubicBezTo>
                      <a:pt x="6616" y="10711"/>
                      <a:pt x="7351" y="9892"/>
                      <a:pt x="7781" y="8768"/>
                    </a:cubicBezTo>
                    <a:lnTo>
                      <a:pt x="7781" y="8768"/>
                    </a:lnTo>
                    <a:cubicBezTo>
                      <a:pt x="7750" y="8831"/>
                      <a:pt x="7718" y="8894"/>
                      <a:pt x="7687" y="8968"/>
                    </a:cubicBezTo>
                    <a:cubicBezTo>
                      <a:pt x="7634" y="9052"/>
                      <a:pt x="7571" y="9083"/>
                      <a:pt x="7498" y="9083"/>
                    </a:cubicBezTo>
                    <a:cubicBezTo>
                      <a:pt x="7372" y="9083"/>
                      <a:pt x="7225" y="8947"/>
                      <a:pt x="7256" y="8789"/>
                    </a:cubicBezTo>
                    <a:cubicBezTo>
                      <a:pt x="7319" y="8485"/>
                      <a:pt x="7435" y="8138"/>
                      <a:pt x="7529" y="77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69"/>
              <p:cNvSpPr/>
              <p:nvPr/>
            </p:nvSpPr>
            <p:spPr>
              <a:xfrm>
                <a:off x="5415900" y="5014400"/>
                <a:ext cx="40450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889" extrusionOk="0">
                    <a:moveTo>
                      <a:pt x="493" y="956"/>
                    </a:moveTo>
                    <a:lnTo>
                      <a:pt x="493" y="956"/>
                    </a:lnTo>
                    <a:cubicBezTo>
                      <a:pt x="682" y="1197"/>
                      <a:pt x="850" y="1460"/>
                      <a:pt x="1008" y="1733"/>
                    </a:cubicBezTo>
                    <a:cubicBezTo>
                      <a:pt x="924" y="1607"/>
                      <a:pt x="840" y="1491"/>
                      <a:pt x="756" y="1386"/>
                    </a:cubicBezTo>
                    <a:cubicBezTo>
                      <a:pt x="745" y="1365"/>
                      <a:pt x="724" y="1334"/>
                      <a:pt x="703" y="1313"/>
                    </a:cubicBezTo>
                    <a:cubicBezTo>
                      <a:pt x="640" y="1187"/>
                      <a:pt x="567" y="1071"/>
                      <a:pt x="493" y="956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609" y="1134"/>
                      <a:pt x="924" y="2772"/>
                    </a:cubicBezTo>
                    <a:cubicBezTo>
                      <a:pt x="966" y="2793"/>
                      <a:pt x="997" y="2825"/>
                      <a:pt x="1029" y="2846"/>
                    </a:cubicBezTo>
                    <a:cubicBezTo>
                      <a:pt x="1071" y="2877"/>
                      <a:pt x="1102" y="2888"/>
                      <a:pt x="1144" y="2888"/>
                    </a:cubicBezTo>
                    <a:cubicBezTo>
                      <a:pt x="1239" y="2888"/>
                      <a:pt x="1323" y="2814"/>
                      <a:pt x="1354" y="2730"/>
                    </a:cubicBezTo>
                    <a:cubicBezTo>
                      <a:pt x="1417" y="2772"/>
                      <a:pt x="1491" y="2804"/>
                      <a:pt x="1564" y="2835"/>
                    </a:cubicBezTo>
                    <a:cubicBezTo>
                      <a:pt x="1585" y="2835"/>
                      <a:pt x="1596" y="2846"/>
                      <a:pt x="1617" y="2846"/>
                    </a:cubicBezTo>
                    <a:cubicBezTo>
                      <a:pt x="1291" y="1764"/>
                      <a:pt x="787" y="746"/>
                      <a:pt x="0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69"/>
              <p:cNvSpPr/>
              <p:nvPr/>
            </p:nvSpPr>
            <p:spPr>
              <a:xfrm>
                <a:off x="5409850" y="5185550"/>
                <a:ext cx="58050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193" extrusionOk="0">
                    <a:moveTo>
                      <a:pt x="2321" y="1"/>
                    </a:moveTo>
                    <a:lnTo>
                      <a:pt x="2321" y="1"/>
                    </a:lnTo>
                    <a:cubicBezTo>
                      <a:pt x="2247" y="32"/>
                      <a:pt x="2174" y="106"/>
                      <a:pt x="2163" y="211"/>
                    </a:cubicBezTo>
                    <a:cubicBezTo>
                      <a:pt x="2153" y="316"/>
                      <a:pt x="2142" y="410"/>
                      <a:pt x="2132" y="515"/>
                    </a:cubicBezTo>
                    <a:cubicBezTo>
                      <a:pt x="2100" y="400"/>
                      <a:pt x="2048" y="284"/>
                      <a:pt x="1995" y="179"/>
                    </a:cubicBezTo>
                    <a:cubicBezTo>
                      <a:pt x="1953" y="95"/>
                      <a:pt x="1869" y="64"/>
                      <a:pt x="1785" y="64"/>
                    </a:cubicBezTo>
                    <a:cubicBezTo>
                      <a:pt x="1712" y="64"/>
                      <a:pt x="1628" y="95"/>
                      <a:pt x="1596" y="179"/>
                    </a:cubicBezTo>
                    <a:cubicBezTo>
                      <a:pt x="1565" y="242"/>
                      <a:pt x="1533" y="305"/>
                      <a:pt x="1512" y="368"/>
                    </a:cubicBezTo>
                    <a:cubicBezTo>
                      <a:pt x="1470" y="358"/>
                      <a:pt x="1439" y="347"/>
                      <a:pt x="1397" y="347"/>
                    </a:cubicBezTo>
                    <a:cubicBezTo>
                      <a:pt x="1313" y="347"/>
                      <a:pt x="1229" y="389"/>
                      <a:pt x="1187" y="452"/>
                    </a:cubicBezTo>
                    <a:cubicBezTo>
                      <a:pt x="1113" y="589"/>
                      <a:pt x="1050" y="715"/>
                      <a:pt x="998" y="851"/>
                    </a:cubicBezTo>
                    <a:cubicBezTo>
                      <a:pt x="966" y="778"/>
                      <a:pt x="893" y="725"/>
                      <a:pt x="819" y="715"/>
                    </a:cubicBezTo>
                    <a:cubicBezTo>
                      <a:pt x="672" y="1104"/>
                      <a:pt x="473" y="1482"/>
                      <a:pt x="242" y="1849"/>
                    </a:cubicBezTo>
                    <a:cubicBezTo>
                      <a:pt x="168" y="1975"/>
                      <a:pt x="84" y="2091"/>
                      <a:pt x="0" y="2206"/>
                    </a:cubicBezTo>
                    <a:cubicBezTo>
                      <a:pt x="32" y="2290"/>
                      <a:pt x="126" y="2332"/>
                      <a:pt x="221" y="2332"/>
                    </a:cubicBezTo>
                    <a:cubicBezTo>
                      <a:pt x="273" y="2332"/>
                      <a:pt x="326" y="2322"/>
                      <a:pt x="357" y="2290"/>
                    </a:cubicBezTo>
                    <a:lnTo>
                      <a:pt x="357" y="2290"/>
                    </a:lnTo>
                    <a:cubicBezTo>
                      <a:pt x="357" y="2343"/>
                      <a:pt x="347" y="2385"/>
                      <a:pt x="347" y="2437"/>
                    </a:cubicBezTo>
                    <a:cubicBezTo>
                      <a:pt x="336" y="2574"/>
                      <a:pt x="452" y="2658"/>
                      <a:pt x="578" y="2658"/>
                    </a:cubicBezTo>
                    <a:cubicBezTo>
                      <a:pt x="651" y="2658"/>
                      <a:pt x="735" y="2626"/>
                      <a:pt x="777" y="2553"/>
                    </a:cubicBezTo>
                    <a:cubicBezTo>
                      <a:pt x="872" y="2406"/>
                      <a:pt x="945" y="2259"/>
                      <a:pt x="1008" y="2101"/>
                    </a:cubicBezTo>
                    <a:lnTo>
                      <a:pt x="1008" y="2101"/>
                    </a:lnTo>
                    <a:cubicBezTo>
                      <a:pt x="966" y="2290"/>
                      <a:pt x="924" y="2479"/>
                      <a:pt x="882" y="2658"/>
                    </a:cubicBezTo>
                    <a:cubicBezTo>
                      <a:pt x="851" y="2826"/>
                      <a:pt x="987" y="2941"/>
                      <a:pt x="1113" y="2941"/>
                    </a:cubicBezTo>
                    <a:cubicBezTo>
                      <a:pt x="1208" y="2941"/>
                      <a:pt x="1292" y="2889"/>
                      <a:pt x="1323" y="2773"/>
                    </a:cubicBezTo>
                    <a:cubicBezTo>
                      <a:pt x="1418" y="2490"/>
                      <a:pt x="1512" y="2196"/>
                      <a:pt x="1596" y="1902"/>
                    </a:cubicBezTo>
                    <a:lnTo>
                      <a:pt x="1596" y="1902"/>
                    </a:lnTo>
                    <a:cubicBezTo>
                      <a:pt x="1502" y="2248"/>
                      <a:pt x="1386" y="2595"/>
                      <a:pt x="1323" y="2899"/>
                    </a:cubicBezTo>
                    <a:cubicBezTo>
                      <a:pt x="1292" y="3057"/>
                      <a:pt x="1439" y="3193"/>
                      <a:pt x="1565" y="3193"/>
                    </a:cubicBezTo>
                    <a:cubicBezTo>
                      <a:pt x="1638" y="3193"/>
                      <a:pt x="1701" y="3162"/>
                      <a:pt x="1754" y="3078"/>
                    </a:cubicBezTo>
                    <a:cubicBezTo>
                      <a:pt x="1785" y="3004"/>
                      <a:pt x="1817" y="2941"/>
                      <a:pt x="1848" y="2878"/>
                    </a:cubicBezTo>
                    <a:cubicBezTo>
                      <a:pt x="1953" y="2616"/>
                      <a:pt x="2037" y="2332"/>
                      <a:pt x="2100" y="2038"/>
                    </a:cubicBezTo>
                    <a:cubicBezTo>
                      <a:pt x="2205" y="1597"/>
                      <a:pt x="2300" y="872"/>
                      <a:pt x="2321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69"/>
              <p:cNvSpPr/>
              <p:nvPr/>
            </p:nvSpPr>
            <p:spPr>
              <a:xfrm>
                <a:off x="5057850" y="5136725"/>
                <a:ext cx="435250" cy="340075"/>
              </a:xfrm>
              <a:custGeom>
                <a:avLst/>
                <a:gdLst/>
                <a:ahLst/>
                <a:cxnLst/>
                <a:rect l="l" t="t" r="r" b="b"/>
                <a:pathLst>
                  <a:path w="17410" h="13603" extrusionOk="0">
                    <a:moveTo>
                      <a:pt x="16327" y="0"/>
                    </a:moveTo>
                    <a:cubicBezTo>
                      <a:pt x="16327" y="1"/>
                      <a:pt x="16831" y="3477"/>
                      <a:pt x="14878" y="5199"/>
                    </a:cubicBezTo>
                    <a:cubicBezTo>
                      <a:pt x="12936" y="6910"/>
                      <a:pt x="9870" y="6270"/>
                      <a:pt x="6173" y="6532"/>
                    </a:cubicBezTo>
                    <a:cubicBezTo>
                      <a:pt x="2477" y="6805"/>
                      <a:pt x="734" y="8506"/>
                      <a:pt x="335" y="10816"/>
                    </a:cubicBezTo>
                    <a:cubicBezTo>
                      <a:pt x="1" y="12691"/>
                      <a:pt x="1244" y="13602"/>
                      <a:pt x="2403" y="13602"/>
                    </a:cubicBezTo>
                    <a:cubicBezTo>
                      <a:pt x="2666" y="13602"/>
                      <a:pt x="2924" y="13556"/>
                      <a:pt x="3159" y="13462"/>
                    </a:cubicBezTo>
                    <a:cubicBezTo>
                      <a:pt x="4430" y="12958"/>
                      <a:pt x="2939" y="10711"/>
                      <a:pt x="4073" y="9504"/>
                    </a:cubicBezTo>
                    <a:cubicBezTo>
                      <a:pt x="5015" y="8492"/>
                      <a:pt x="6885" y="8335"/>
                      <a:pt x="9122" y="8335"/>
                    </a:cubicBezTo>
                    <a:cubicBezTo>
                      <a:pt x="9578" y="8335"/>
                      <a:pt x="10049" y="8342"/>
                      <a:pt x="10531" y="8349"/>
                    </a:cubicBezTo>
                    <a:cubicBezTo>
                      <a:pt x="10599" y="8350"/>
                      <a:pt x="10667" y="8350"/>
                      <a:pt x="10734" y="8350"/>
                    </a:cubicBezTo>
                    <a:cubicBezTo>
                      <a:pt x="13474" y="8350"/>
                      <a:pt x="15427" y="7512"/>
                      <a:pt x="16411" y="5535"/>
                    </a:cubicBezTo>
                    <a:cubicBezTo>
                      <a:pt x="17409" y="3519"/>
                      <a:pt x="16327" y="1"/>
                      <a:pt x="16327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69"/>
              <p:cNvSpPr/>
              <p:nvPr/>
            </p:nvSpPr>
            <p:spPr>
              <a:xfrm>
                <a:off x="5057850" y="5363800"/>
                <a:ext cx="105775" cy="113000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520" extrusionOk="0">
                    <a:moveTo>
                      <a:pt x="1678" y="1"/>
                    </a:moveTo>
                    <a:cubicBezTo>
                      <a:pt x="1348" y="1"/>
                      <a:pt x="1078" y="81"/>
                      <a:pt x="860" y="190"/>
                    </a:cubicBezTo>
                    <a:cubicBezTo>
                      <a:pt x="597" y="662"/>
                      <a:pt x="429" y="1177"/>
                      <a:pt x="335" y="1733"/>
                    </a:cubicBezTo>
                    <a:cubicBezTo>
                      <a:pt x="1" y="3608"/>
                      <a:pt x="1244" y="4519"/>
                      <a:pt x="2403" y="4519"/>
                    </a:cubicBezTo>
                    <a:cubicBezTo>
                      <a:pt x="2666" y="4519"/>
                      <a:pt x="2924" y="4473"/>
                      <a:pt x="3159" y="4379"/>
                    </a:cubicBezTo>
                    <a:cubicBezTo>
                      <a:pt x="4230" y="3949"/>
                      <a:pt x="3348" y="2300"/>
                      <a:pt x="3705" y="1072"/>
                    </a:cubicBezTo>
                    <a:cubicBezTo>
                      <a:pt x="3275" y="589"/>
                      <a:pt x="2708" y="137"/>
                      <a:pt x="2046" y="32"/>
                    </a:cubicBezTo>
                    <a:cubicBezTo>
                      <a:pt x="1916" y="10"/>
                      <a:pt x="1793" y="1"/>
                      <a:pt x="16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69"/>
              <p:cNvSpPr/>
              <p:nvPr/>
            </p:nvSpPr>
            <p:spPr>
              <a:xfrm>
                <a:off x="5507775" y="5192075"/>
                <a:ext cx="78175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3604" extrusionOk="0">
                    <a:moveTo>
                      <a:pt x="1613" y="0"/>
                    </a:moveTo>
                    <a:cubicBezTo>
                      <a:pt x="1465" y="0"/>
                      <a:pt x="1311" y="60"/>
                      <a:pt x="1165" y="191"/>
                    </a:cubicBezTo>
                    <a:cubicBezTo>
                      <a:pt x="178" y="1105"/>
                      <a:pt x="0" y="2848"/>
                      <a:pt x="0" y="2848"/>
                    </a:cubicBezTo>
                    <a:lnTo>
                      <a:pt x="588" y="3604"/>
                    </a:lnTo>
                    <a:cubicBezTo>
                      <a:pt x="3126" y="2043"/>
                      <a:pt x="2478" y="0"/>
                      <a:pt x="1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69"/>
              <p:cNvSpPr/>
              <p:nvPr/>
            </p:nvSpPr>
            <p:spPr>
              <a:xfrm>
                <a:off x="5316900" y="5209025"/>
                <a:ext cx="224225" cy="108600"/>
              </a:xfrm>
              <a:custGeom>
                <a:avLst/>
                <a:gdLst/>
                <a:ahLst/>
                <a:cxnLst/>
                <a:rect l="l" t="t" r="r" b="b"/>
                <a:pathLst>
                  <a:path w="8969" h="4344" extrusionOk="0">
                    <a:moveTo>
                      <a:pt x="3995" y="0"/>
                    </a:moveTo>
                    <a:cubicBezTo>
                      <a:pt x="3613" y="0"/>
                      <a:pt x="3227" y="52"/>
                      <a:pt x="2847" y="165"/>
                    </a:cubicBezTo>
                    <a:cubicBezTo>
                      <a:pt x="1" y="994"/>
                      <a:pt x="232" y="4344"/>
                      <a:pt x="232" y="4344"/>
                    </a:cubicBezTo>
                    <a:lnTo>
                      <a:pt x="8968" y="4344"/>
                    </a:lnTo>
                    <a:cubicBezTo>
                      <a:pt x="8841" y="2187"/>
                      <a:pt x="6476" y="0"/>
                      <a:pt x="39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69"/>
              <p:cNvSpPr/>
              <p:nvPr/>
            </p:nvSpPr>
            <p:spPr>
              <a:xfrm>
                <a:off x="5479150" y="5278025"/>
                <a:ext cx="25225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917" extrusionOk="0">
                    <a:moveTo>
                      <a:pt x="504" y="1"/>
                    </a:moveTo>
                    <a:cubicBezTo>
                      <a:pt x="386" y="1"/>
                      <a:pt x="268" y="45"/>
                      <a:pt x="179" y="135"/>
                    </a:cubicBezTo>
                    <a:cubicBezTo>
                      <a:pt x="0" y="313"/>
                      <a:pt x="0" y="597"/>
                      <a:pt x="179" y="775"/>
                    </a:cubicBezTo>
                    <a:cubicBezTo>
                      <a:pt x="268" y="869"/>
                      <a:pt x="386" y="917"/>
                      <a:pt x="504" y="917"/>
                    </a:cubicBezTo>
                    <a:cubicBezTo>
                      <a:pt x="623" y="917"/>
                      <a:pt x="741" y="869"/>
                      <a:pt x="830" y="775"/>
                    </a:cubicBezTo>
                    <a:cubicBezTo>
                      <a:pt x="1008" y="597"/>
                      <a:pt x="1008" y="313"/>
                      <a:pt x="830" y="135"/>
                    </a:cubicBezTo>
                    <a:cubicBezTo>
                      <a:pt x="741" y="45"/>
                      <a:pt x="623" y="1"/>
                      <a:pt x="504" y="1"/>
                    </a:cubicBezTo>
                    <a:close/>
                  </a:path>
                </a:pathLst>
              </a:custGeom>
              <a:solidFill>
                <a:srgbClr val="0054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69"/>
              <p:cNvSpPr/>
              <p:nvPr/>
            </p:nvSpPr>
            <p:spPr>
              <a:xfrm>
                <a:off x="5483350" y="5281825"/>
                <a:ext cx="168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05" extrusionOk="0">
                    <a:moveTo>
                      <a:pt x="331" y="1"/>
                    </a:moveTo>
                    <a:cubicBezTo>
                      <a:pt x="253" y="1"/>
                      <a:pt x="174" y="30"/>
                      <a:pt x="116" y="88"/>
                    </a:cubicBezTo>
                    <a:cubicBezTo>
                      <a:pt x="0" y="203"/>
                      <a:pt x="0" y="403"/>
                      <a:pt x="116" y="518"/>
                    </a:cubicBezTo>
                    <a:cubicBezTo>
                      <a:pt x="174" y="576"/>
                      <a:pt x="253" y="605"/>
                      <a:pt x="331" y="605"/>
                    </a:cubicBezTo>
                    <a:cubicBezTo>
                      <a:pt x="410" y="605"/>
                      <a:pt x="489" y="576"/>
                      <a:pt x="546" y="518"/>
                    </a:cubicBezTo>
                    <a:cubicBezTo>
                      <a:pt x="672" y="403"/>
                      <a:pt x="672" y="203"/>
                      <a:pt x="546" y="88"/>
                    </a:cubicBezTo>
                    <a:cubicBezTo>
                      <a:pt x="489" y="30"/>
                      <a:pt x="410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69"/>
              <p:cNvSpPr/>
              <p:nvPr/>
            </p:nvSpPr>
            <p:spPr>
              <a:xfrm>
                <a:off x="5486775" y="52845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336" y="1"/>
                    </a:moveTo>
                    <a:lnTo>
                      <a:pt x="0" y="337"/>
                    </a:lnTo>
                    <a:lnTo>
                      <a:pt x="63" y="389"/>
                    </a:lnTo>
                    <a:lnTo>
                      <a:pt x="388" y="64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69"/>
              <p:cNvSpPr/>
              <p:nvPr/>
            </p:nvSpPr>
            <p:spPr>
              <a:xfrm>
                <a:off x="5486775" y="52845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63" y="1"/>
                    </a:moveTo>
                    <a:lnTo>
                      <a:pt x="0" y="64"/>
                    </a:lnTo>
                    <a:lnTo>
                      <a:pt x="336" y="389"/>
                    </a:lnTo>
                    <a:lnTo>
                      <a:pt x="388" y="337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69"/>
              <p:cNvSpPr/>
              <p:nvPr/>
            </p:nvSpPr>
            <p:spPr>
              <a:xfrm>
                <a:off x="5269400" y="5308175"/>
                <a:ext cx="937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4938" extrusionOk="0">
                    <a:moveTo>
                      <a:pt x="1414" y="1"/>
                    </a:moveTo>
                    <a:cubicBezTo>
                      <a:pt x="1060" y="1"/>
                      <a:pt x="699" y="98"/>
                      <a:pt x="431" y="273"/>
                    </a:cubicBezTo>
                    <a:cubicBezTo>
                      <a:pt x="1" y="556"/>
                      <a:pt x="431" y="913"/>
                      <a:pt x="736" y="1029"/>
                    </a:cubicBezTo>
                    <a:cubicBezTo>
                      <a:pt x="1198" y="1186"/>
                      <a:pt x="1712" y="1197"/>
                      <a:pt x="2195" y="1228"/>
                    </a:cubicBezTo>
                    <a:cubicBezTo>
                      <a:pt x="2500" y="1239"/>
                      <a:pt x="2930" y="1249"/>
                      <a:pt x="3182" y="1459"/>
                    </a:cubicBezTo>
                    <a:cubicBezTo>
                      <a:pt x="3319" y="1575"/>
                      <a:pt x="2836" y="1638"/>
                      <a:pt x="2752" y="1659"/>
                    </a:cubicBezTo>
                    <a:cubicBezTo>
                      <a:pt x="2363" y="1732"/>
                      <a:pt x="358" y="1890"/>
                      <a:pt x="568" y="2604"/>
                    </a:cubicBezTo>
                    <a:cubicBezTo>
                      <a:pt x="641" y="2814"/>
                      <a:pt x="893" y="2898"/>
                      <a:pt x="1093" y="2940"/>
                    </a:cubicBezTo>
                    <a:cubicBezTo>
                      <a:pt x="1544" y="3034"/>
                      <a:pt x="2038" y="3013"/>
                      <a:pt x="2510" y="3024"/>
                    </a:cubicBezTo>
                    <a:cubicBezTo>
                      <a:pt x="2720" y="3034"/>
                      <a:pt x="3518" y="3097"/>
                      <a:pt x="3025" y="3412"/>
                    </a:cubicBezTo>
                    <a:cubicBezTo>
                      <a:pt x="2773" y="3570"/>
                      <a:pt x="2447" y="3643"/>
                      <a:pt x="2164" y="3727"/>
                    </a:cubicBezTo>
                    <a:cubicBezTo>
                      <a:pt x="1859" y="3832"/>
                      <a:pt x="1345" y="3916"/>
                      <a:pt x="1093" y="4147"/>
                    </a:cubicBezTo>
                    <a:cubicBezTo>
                      <a:pt x="830" y="4389"/>
                      <a:pt x="935" y="4714"/>
                      <a:pt x="1240" y="4851"/>
                    </a:cubicBezTo>
                    <a:cubicBezTo>
                      <a:pt x="1403" y="4916"/>
                      <a:pt x="1586" y="4938"/>
                      <a:pt x="1771" y="4938"/>
                    </a:cubicBezTo>
                    <a:cubicBezTo>
                      <a:pt x="1977" y="4938"/>
                      <a:pt x="2186" y="4910"/>
                      <a:pt x="2374" y="4882"/>
                    </a:cubicBezTo>
                    <a:cubicBezTo>
                      <a:pt x="2475" y="4872"/>
                      <a:pt x="2439" y="4735"/>
                      <a:pt x="2351" y="4735"/>
                    </a:cubicBezTo>
                    <a:cubicBezTo>
                      <a:pt x="2348" y="4735"/>
                      <a:pt x="2345" y="4735"/>
                      <a:pt x="2342" y="4735"/>
                    </a:cubicBezTo>
                    <a:cubicBezTo>
                      <a:pt x="2170" y="4761"/>
                      <a:pt x="1998" y="4775"/>
                      <a:pt x="1826" y="4775"/>
                    </a:cubicBezTo>
                    <a:cubicBezTo>
                      <a:pt x="1715" y="4775"/>
                      <a:pt x="1603" y="4769"/>
                      <a:pt x="1492" y="4756"/>
                    </a:cubicBezTo>
                    <a:cubicBezTo>
                      <a:pt x="1313" y="4725"/>
                      <a:pt x="1114" y="4662"/>
                      <a:pt x="1093" y="4452"/>
                    </a:cubicBezTo>
                    <a:cubicBezTo>
                      <a:pt x="1072" y="4168"/>
                      <a:pt x="1628" y="4074"/>
                      <a:pt x="1817" y="4011"/>
                    </a:cubicBezTo>
                    <a:cubicBezTo>
                      <a:pt x="2059" y="3916"/>
                      <a:pt x="3749" y="3559"/>
                      <a:pt x="3298" y="3045"/>
                    </a:cubicBezTo>
                    <a:cubicBezTo>
                      <a:pt x="3160" y="2886"/>
                      <a:pt x="2853" y="2859"/>
                      <a:pt x="2582" y="2859"/>
                    </a:cubicBezTo>
                    <a:cubicBezTo>
                      <a:pt x="2441" y="2859"/>
                      <a:pt x="2309" y="2866"/>
                      <a:pt x="2216" y="2866"/>
                    </a:cubicBezTo>
                    <a:cubicBezTo>
                      <a:pt x="2192" y="2865"/>
                      <a:pt x="2166" y="2865"/>
                      <a:pt x="2138" y="2865"/>
                    </a:cubicBezTo>
                    <a:cubicBezTo>
                      <a:pt x="2048" y="2865"/>
                      <a:pt x="1936" y="2868"/>
                      <a:pt x="1816" y="2868"/>
                    </a:cubicBezTo>
                    <a:cubicBezTo>
                      <a:pt x="1404" y="2868"/>
                      <a:pt x="884" y="2838"/>
                      <a:pt x="725" y="2572"/>
                    </a:cubicBezTo>
                    <a:cubicBezTo>
                      <a:pt x="526" y="2226"/>
                      <a:pt x="1775" y="2005"/>
                      <a:pt x="1943" y="1963"/>
                    </a:cubicBezTo>
                    <a:cubicBezTo>
                      <a:pt x="2374" y="1879"/>
                      <a:pt x="2867" y="1848"/>
                      <a:pt x="3277" y="1669"/>
                    </a:cubicBezTo>
                    <a:cubicBezTo>
                      <a:pt x="3686" y="1491"/>
                      <a:pt x="2962" y="1186"/>
                      <a:pt x="2836" y="1155"/>
                    </a:cubicBezTo>
                    <a:cubicBezTo>
                      <a:pt x="2332" y="1029"/>
                      <a:pt x="1796" y="1060"/>
                      <a:pt x="1292" y="987"/>
                    </a:cubicBezTo>
                    <a:cubicBezTo>
                      <a:pt x="1019" y="955"/>
                      <a:pt x="599" y="903"/>
                      <a:pt x="431" y="661"/>
                    </a:cubicBezTo>
                    <a:cubicBezTo>
                      <a:pt x="179" y="315"/>
                      <a:pt x="1271" y="178"/>
                      <a:pt x="1429" y="168"/>
                    </a:cubicBezTo>
                    <a:cubicBezTo>
                      <a:pt x="1465" y="165"/>
                      <a:pt x="1500" y="163"/>
                      <a:pt x="1535" y="163"/>
                    </a:cubicBezTo>
                    <a:cubicBezTo>
                      <a:pt x="1744" y="163"/>
                      <a:pt x="1933" y="217"/>
                      <a:pt x="2122" y="325"/>
                    </a:cubicBezTo>
                    <a:cubicBezTo>
                      <a:pt x="2135" y="333"/>
                      <a:pt x="2148" y="337"/>
                      <a:pt x="2160" y="337"/>
                    </a:cubicBezTo>
                    <a:cubicBezTo>
                      <a:pt x="2225" y="337"/>
                      <a:pt x="2266" y="234"/>
                      <a:pt x="2195" y="199"/>
                    </a:cubicBezTo>
                    <a:cubicBezTo>
                      <a:pt x="1975" y="63"/>
                      <a:pt x="1697" y="1"/>
                      <a:pt x="14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69"/>
              <p:cNvSpPr/>
              <p:nvPr/>
            </p:nvSpPr>
            <p:spPr>
              <a:xfrm>
                <a:off x="5336075" y="5212075"/>
                <a:ext cx="61450" cy="7615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046" extrusionOk="0">
                    <a:moveTo>
                      <a:pt x="2237" y="1"/>
                    </a:moveTo>
                    <a:cubicBezTo>
                      <a:pt x="2185" y="11"/>
                      <a:pt x="2132" y="22"/>
                      <a:pt x="2080" y="43"/>
                    </a:cubicBezTo>
                    <a:cubicBezTo>
                      <a:pt x="1009" y="358"/>
                      <a:pt x="379" y="1019"/>
                      <a:pt x="1" y="1723"/>
                    </a:cubicBezTo>
                    <a:cubicBezTo>
                      <a:pt x="148" y="2122"/>
                      <a:pt x="442" y="2647"/>
                      <a:pt x="1103" y="3046"/>
                    </a:cubicBezTo>
                    <a:cubicBezTo>
                      <a:pt x="1103" y="3046"/>
                      <a:pt x="1586" y="2416"/>
                      <a:pt x="2458" y="1922"/>
                    </a:cubicBezTo>
                    <a:cubicBezTo>
                      <a:pt x="2458" y="1922"/>
                      <a:pt x="2101" y="610"/>
                      <a:pt x="2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69"/>
              <p:cNvSpPr/>
              <p:nvPr/>
            </p:nvSpPr>
            <p:spPr>
              <a:xfrm>
                <a:off x="5380175" y="5189450"/>
                <a:ext cx="916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3666" h="3709" extrusionOk="0">
                    <a:moveTo>
                      <a:pt x="1063" y="0"/>
                    </a:moveTo>
                    <a:cubicBezTo>
                      <a:pt x="445" y="0"/>
                      <a:pt x="0" y="436"/>
                      <a:pt x="85" y="1084"/>
                    </a:cubicBezTo>
                    <a:cubicBezTo>
                      <a:pt x="347" y="3184"/>
                      <a:pt x="3172" y="3709"/>
                      <a:pt x="3172" y="3709"/>
                    </a:cubicBezTo>
                    <a:cubicBezTo>
                      <a:pt x="3203" y="3342"/>
                      <a:pt x="3665" y="3016"/>
                      <a:pt x="3665" y="3016"/>
                    </a:cubicBezTo>
                    <a:cubicBezTo>
                      <a:pt x="3077" y="815"/>
                      <a:pt x="1908" y="0"/>
                      <a:pt x="10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37" name="Google Shape;4037;p69"/>
          <p:cNvGrpSpPr/>
          <p:nvPr/>
        </p:nvGrpSpPr>
        <p:grpSpPr>
          <a:xfrm>
            <a:off x="484500" y="576248"/>
            <a:ext cx="1915320" cy="1512620"/>
            <a:chOff x="713100" y="1968598"/>
            <a:chExt cx="1915320" cy="1512620"/>
          </a:xfrm>
        </p:grpSpPr>
        <p:sp>
          <p:nvSpPr>
            <p:cNvPr id="4038" name="Google Shape;4038;p69"/>
            <p:cNvSpPr/>
            <p:nvPr/>
          </p:nvSpPr>
          <p:spPr>
            <a:xfrm>
              <a:off x="713332" y="1968640"/>
              <a:ext cx="1915088" cy="1512578"/>
            </a:xfrm>
            <a:custGeom>
              <a:avLst/>
              <a:gdLst/>
              <a:ahLst/>
              <a:cxnLst/>
              <a:rect l="l" t="t" r="r" b="b"/>
              <a:pathLst>
                <a:path w="32049" h="25313" extrusionOk="0">
                  <a:moveTo>
                    <a:pt x="16740" y="1"/>
                  </a:moveTo>
                  <a:cubicBezTo>
                    <a:pt x="16035" y="1"/>
                    <a:pt x="15319" y="41"/>
                    <a:pt x="14597" y="125"/>
                  </a:cubicBezTo>
                  <a:cubicBezTo>
                    <a:pt x="6185" y="1091"/>
                    <a:pt x="1" y="7475"/>
                    <a:pt x="799" y="14406"/>
                  </a:cubicBezTo>
                  <a:cubicBezTo>
                    <a:pt x="1518" y="20732"/>
                    <a:pt x="7822" y="25313"/>
                    <a:pt x="15325" y="25313"/>
                  </a:cubicBezTo>
                  <a:cubicBezTo>
                    <a:pt x="16029" y="25313"/>
                    <a:pt x="16742" y="25272"/>
                    <a:pt x="17463" y="25190"/>
                  </a:cubicBezTo>
                  <a:cubicBezTo>
                    <a:pt x="25874" y="24224"/>
                    <a:pt x="32049" y="17839"/>
                    <a:pt x="31261" y="10909"/>
                  </a:cubicBezTo>
                  <a:cubicBezTo>
                    <a:pt x="31072" y="9249"/>
                    <a:pt x="30495" y="7706"/>
                    <a:pt x="29613" y="6330"/>
                  </a:cubicBezTo>
                  <a:cubicBezTo>
                    <a:pt x="29476" y="5543"/>
                    <a:pt x="29088" y="4745"/>
                    <a:pt x="28489" y="4125"/>
                  </a:cubicBezTo>
                  <a:cubicBezTo>
                    <a:pt x="27733" y="3348"/>
                    <a:pt x="26788" y="2907"/>
                    <a:pt x="25927" y="2655"/>
                  </a:cubicBezTo>
                  <a:cubicBezTo>
                    <a:pt x="23405" y="980"/>
                    <a:pt x="20202" y="1"/>
                    <a:pt x="1674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9" name="Google Shape;4039;p69"/>
            <p:cNvGrpSpPr/>
            <p:nvPr/>
          </p:nvGrpSpPr>
          <p:grpSpPr>
            <a:xfrm>
              <a:off x="713100" y="1968598"/>
              <a:ext cx="1915030" cy="1512473"/>
              <a:chOff x="7263630" y="2933218"/>
              <a:chExt cx="2030785" cy="1603895"/>
            </a:xfrm>
          </p:grpSpPr>
          <p:sp>
            <p:nvSpPr>
              <p:cNvPr id="4040" name="Google Shape;4040;p69"/>
              <p:cNvSpPr/>
              <p:nvPr/>
            </p:nvSpPr>
            <p:spPr>
              <a:xfrm>
                <a:off x="7263630" y="2933218"/>
                <a:ext cx="2030785" cy="1603895"/>
              </a:xfrm>
              <a:custGeom>
                <a:avLst/>
                <a:gdLst/>
                <a:ahLst/>
                <a:cxnLst/>
                <a:rect l="l" t="t" r="r" b="b"/>
                <a:pathLst>
                  <a:path w="32049" h="25312" extrusionOk="0">
                    <a:moveTo>
                      <a:pt x="16723" y="1"/>
                    </a:moveTo>
                    <a:cubicBezTo>
                      <a:pt x="16020" y="1"/>
                      <a:pt x="15306" y="41"/>
                      <a:pt x="14585" y="124"/>
                    </a:cubicBezTo>
                    <a:cubicBezTo>
                      <a:pt x="6175" y="1090"/>
                      <a:pt x="0" y="7474"/>
                      <a:pt x="787" y="14405"/>
                    </a:cubicBezTo>
                    <a:cubicBezTo>
                      <a:pt x="1508" y="20731"/>
                      <a:pt x="7811" y="25312"/>
                      <a:pt x="15315" y="25312"/>
                    </a:cubicBezTo>
                    <a:cubicBezTo>
                      <a:pt x="16018" y="25312"/>
                      <a:pt x="16732" y="25271"/>
                      <a:pt x="17452" y="25189"/>
                    </a:cubicBezTo>
                    <a:cubicBezTo>
                      <a:pt x="25863" y="24223"/>
                      <a:pt x="32049" y="17838"/>
                      <a:pt x="31250" y="10908"/>
                    </a:cubicBezTo>
                    <a:cubicBezTo>
                      <a:pt x="30530" y="4581"/>
                      <a:pt x="24227" y="1"/>
                      <a:pt x="16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69"/>
              <p:cNvSpPr/>
              <p:nvPr/>
            </p:nvSpPr>
            <p:spPr>
              <a:xfrm>
                <a:off x="7459234" y="3087826"/>
                <a:ext cx="1638872" cy="1294674"/>
              </a:xfrm>
              <a:custGeom>
                <a:avLst/>
                <a:gdLst/>
                <a:ahLst/>
                <a:cxnLst/>
                <a:rect l="l" t="t" r="r" b="b"/>
                <a:pathLst>
                  <a:path w="25864" h="20432" extrusionOk="0">
                    <a:moveTo>
                      <a:pt x="13490" y="0"/>
                    </a:moveTo>
                    <a:cubicBezTo>
                      <a:pt x="12925" y="0"/>
                      <a:pt x="12351" y="33"/>
                      <a:pt x="11771" y="99"/>
                    </a:cubicBezTo>
                    <a:cubicBezTo>
                      <a:pt x="4988" y="876"/>
                      <a:pt x="0" y="6042"/>
                      <a:pt x="641" y="11618"/>
                    </a:cubicBezTo>
                    <a:cubicBezTo>
                      <a:pt x="1227" y="16728"/>
                      <a:pt x="6311" y="20432"/>
                      <a:pt x="12374" y="20432"/>
                    </a:cubicBezTo>
                    <a:cubicBezTo>
                      <a:pt x="12939" y="20432"/>
                      <a:pt x="13513" y="20400"/>
                      <a:pt x="14092" y="20333"/>
                    </a:cubicBezTo>
                    <a:cubicBezTo>
                      <a:pt x="20876" y="19556"/>
                      <a:pt x="25863" y="14390"/>
                      <a:pt x="25223" y="8815"/>
                    </a:cubicBezTo>
                    <a:cubicBezTo>
                      <a:pt x="24637" y="3705"/>
                      <a:pt x="19553" y="0"/>
                      <a:pt x="134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69"/>
              <p:cNvSpPr/>
              <p:nvPr/>
            </p:nvSpPr>
            <p:spPr>
              <a:xfrm>
                <a:off x="7725996" y="3298764"/>
                <a:ext cx="1105276" cy="872853"/>
              </a:xfrm>
              <a:custGeom>
                <a:avLst/>
                <a:gdLst/>
                <a:ahLst/>
                <a:cxnLst/>
                <a:rect l="l" t="t" r="r" b="b"/>
                <a:pathLst>
                  <a:path w="17443" h="13775" extrusionOk="0">
                    <a:moveTo>
                      <a:pt x="9103" y="0"/>
                    </a:moveTo>
                    <a:cubicBezTo>
                      <a:pt x="8720" y="0"/>
                      <a:pt x="8332" y="22"/>
                      <a:pt x="7939" y="67"/>
                    </a:cubicBezTo>
                    <a:cubicBezTo>
                      <a:pt x="3361" y="592"/>
                      <a:pt x="1" y="4067"/>
                      <a:pt x="432" y="7838"/>
                    </a:cubicBezTo>
                    <a:cubicBezTo>
                      <a:pt x="825" y="11284"/>
                      <a:pt x="4256" y="13774"/>
                      <a:pt x="8341" y="13774"/>
                    </a:cubicBezTo>
                    <a:cubicBezTo>
                      <a:pt x="8724" y="13774"/>
                      <a:pt x="9112" y="13752"/>
                      <a:pt x="9504" y="13707"/>
                    </a:cubicBezTo>
                    <a:cubicBezTo>
                      <a:pt x="14083" y="13182"/>
                      <a:pt x="17443" y="9707"/>
                      <a:pt x="17012" y="5937"/>
                    </a:cubicBezTo>
                    <a:cubicBezTo>
                      <a:pt x="16619" y="2490"/>
                      <a:pt x="13187" y="0"/>
                      <a:pt x="9103" y="0"/>
                    </a:cubicBezTo>
                    <a:close/>
                  </a:path>
                </a:pathLst>
              </a:custGeom>
              <a:solidFill>
                <a:srgbClr val="FFCA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69"/>
              <p:cNvSpPr/>
              <p:nvPr/>
            </p:nvSpPr>
            <p:spPr>
              <a:xfrm>
                <a:off x="7403981" y="2949059"/>
                <a:ext cx="1513156" cy="1401444"/>
              </a:xfrm>
              <a:custGeom>
                <a:avLst/>
                <a:gdLst/>
                <a:ahLst/>
                <a:cxnLst/>
                <a:rect l="l" t="t" r="r" b="b"/>
                <a:pathLst>
                  <a:path w="23880" h="22117" extrusionOk="0">
                    <a:moveTo>
                      <a:pt x="15484" y="0"/>
                    </a:moveTo>
                    <a:cubicBezTo>
                      <a:pt x="12170" y="0"/>
                      <a:pt x="8373" y="1322"/>
                      <a:pt x="5010" y="4200"/>
                    </a:cubicBezTo>
                    <a:cubicBezTo>
                      <a:pt x="0" y="8484"/>
                      <a:pt x="1376" y="16276"/>
                      <a:pt x="4338" y="19405"/>
                    </a:cubicBezTo>
                    <a:cubicBezTo>
                      <a:pt x="6369" y="21544"/>
                      <a:pt x="9659" y="22117"/>
                      <a:pt x="11793" y="22117"/>
                    </a:cubicBezTo>
                    <a:cubicBezTo>
                      <a:pt x="12771" y="22117"/>
                      <a:pt x="13507" y="21997"/>
                      <a:pt x="13767" y="21851"/>
                    </a:cubicBezTo>
                    <a:cubicBezTo>
                      <a:pt x="14607" y="21400"/>
                      <a:pt x="14050" y="20350"/>
                      <a:pt x="14050" y="20350"/>
                    </a:cubicBezTo>
                    <a:cubicBezTo>
                      <a:pt x="14050" y="20350"/>
                      <a:pt x="15143" y="20287"/>
                      <a:pt x="16708" y="18995"/>
                    </a:cubicBezTo>
                    <a:cubicBezTo>
                      <a:pt x="16708" y="18995"/>
                      <a:pt x="17050" y="19016"/>
                      <a:pt x="17486" y="19016"/>
                    </a:cubicBezTo>
                    <a:cubicBezTo>
                      <a:pt x="18029" y="19016"/>
                      <a:pt x="18716" y="18984"/>
                      <a:pt x="19060" y="18838"/>
                    </a:cubicBezTo>
                    <a:cubicBezTo>
                      <a:pt x="19679" y="18565"/>
                      <a:pt x="19574" y="16622"/>
                      <a:pt x="18199" y="15866"/>
                    </a:cubicBezTo>
                    <a:cubicBezTo>
                      <a:pt x="17254" y="15352"/>
                      <a:pt x="15363" y="15331"/>
                      <a:pt x="15363" y="15331"/>
                    </a:cubicBezTo>
                    <a:cubicBezTo>
                      <a:pt x="15363" y="15331"/>
                      <a:pt x="15174" y="14659"/>
                      <a:pt x="14712" y="13850"/>
                    </a:cubicBezTo>
                    <a:cubicBezTo>
                      <a:pt x="14712" y="13850"/>
                      <a:pt x="14901" y="12926"/>
                      <a:pt x="16036" y="12097"/>
                    </a:cubicBezTo>
                    <a:lnTo>
                      <a:pt x="16036" y="12097"/>
                    </a:lnTo>
                    <a:cubicBezTo>
                      <a:pt x="16035" y="12097"/>
                      <a:pt x="15899" y="12317"/>
                      <a:pt x="16036" y="12842"/>
                    </a:cubicBezTo>
                    <a:cubicBezTo>
                      <a:pt x="16109" y="13119"/>
                      <a:pt x="16801" y="13256"/>
                      <a:pt x="17640" y="13256"/>
                    </a:cubicBezTo>
                    <a:cubicBezTo>
                      <a:pt x="18357" y="13256"/>
                      <a:pt x="19181" y="13156"/>
                      <a:pt x="19816" y="12958"/>
                    </a:cubicBezTo>
                    <a:cubicBezTo>
                      <a:pt x="21191" y="12527"/>
                      <a:pt x="23617" y="10532"/>
                      <a:pt x="23743" y="8242"/>
                    </a:cubicBezTo>
                    <a:cubicBezTo>
                      <a:pt x="23879" y="5943"/>
                      <a:pt x="23827" y="2793"/>
                      <a:pt x="19921" y="934"/>
                    </a:cubicBezTo>
                    <a:cubicBezTo>
                      <a:pt x="18632" y="321"/>
                      <a:pt x="17117" y="0"/>
                      <a:pt x="154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69"/>
              <p:cNvSpPr/>
              <p:nvPr/>
            </p:nvSpPr>
            <p:spPr>
              <a:xfrm>
                <a:off x="8256985" y="3807577"/>
                <a:ext cx="151126" cy="1554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454" extrusionOk="0">
                    <a:moveTo>
                      <a:pt x="485" y="0"/>
                    </a:moveTo>
                    <a:cubicBezTo>
                      <a:pt x="435" y="0"/>
                      <a:pt x="388" y="12"/>
                      <a:pt x="347" y="39"/>
                    </a:cubicBezTo>
                    <a:cubicBezTo>
                      <a:pt x="0" y="270"/>
                      <a:pt x="137" y="1918"/>
                      <a:pt x="1082" y="2338"/>
                    </a:cubicBezTo>
                    <a:cubicBezTo>
                      <a:pt x="1273" y="2421"/>
                      <a:pt x="1440" y="2454"/>
                      <a:pt x="1585" y="2454"/>
                    </a:cubicBezTo>
                    <a:cubicBezTo>
                      <a:pt x="2157" y="2454"/>
                      <a:pt x="2385" y="1939"/>
                      <a:pt x="2385" y="1939"/>
                    </a:cubicBezTo>
                    <a:lnTo>
                      <a:pt x="2364" y="1803"/>
                    </a:lnTo>
                    <a:cubicBezTo>
                      <a:pt x="2090" y="1782"/>
                      <a:pt x="1901" y="1782"/>
                      <a:pt x="1901" y="1782"/>
                    </a:cubicBezTo>
                    <a:cubicBezTo>
                      <a:pt x="1901" y="1782"/>
                      <a:pt x="1765" y="1278"/>
                      <a:pt x="1429" y="627"/>
                    </a:cubicBezTo>
                    <a:cubicBezTo>
                      <a:pt x="1420" y="617"/>
                      <a:pt x="851" y="0"/>
                      <a:pt x="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69"/>
              <p:cNvSpPr/>
              <p:nvPr/>
            </p:nvSpPr>
            <p:spPr>
              <a:xfrm>
                <a:off x="8372117" y="3915613"/>
                <a:ext cx="144409" cy="241801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3816" extrusionOk="0">
                    <a:moveTo>
                      <a:pt x="85" y="0"/>
                    </a:moveTo>
                    <a:cubicBezTo>
                      <a:pt x="50" y="0"/>
                      <a:pt x="20" y="21"/>
                      <a:pt x="11" y="56"/>
                    </a:cubicBezTo>
                    <a:cubicBezTo>
                      <a:pt x="0" y="98"/>
                      <a:pt x="32" y="140"/>
                      <a:pt x="74" y="150"/>
                    </a:cubicBezTo>
                    <a:cubicBezTo>
                      <a:pt x="84" y="150"/>
                      <a:pt x="1145" y="381"/>
                      <a:pt x="1586" y="1116"/>
                    </a:cubicBezTo>
                    <a:cubicBezTo>
                      <a:pt x="2111" y="1988"/>
                      <a:pt x="1817" y="3027"/>
                      <a:pt x="1366" y="3699"/>
                    </a:cubicBezTo>
                    <a:cubicBezTo>
                      <a:pt x="1345" y="3731"/>
                      <a:pt x="1355" y="3783"/>
                      <a:pt x="1387" y="3804"/>
                    </a:cubicBezTo>
                    <a:cubicBezTo>
                      <a:pt x="1408" y="3815"/>
                      <a:pt x="1418" y="3815"/>
                      <a:pt x="1429" y="3815"/>
                    </a:cubicBezTo>
                    <a:cubicBezTo>
                      <a:pt x="1460" y="3815"/>
                      <a:pt x="1481" y="3804"/>
                      <a:pt x="1502" y="3783"/>
                    </a:cubicBezTo>
                    <a:cubicBezTo>
                      <a:pt x="1975" y="3069"/>
                      <a:pt x="2279" y="1967"/>
                      <a:pt x="1712" y="1032"/>
                    </a:cubicBezTo>
                    <a:cubicBezTo>
                      <a:pt x="1240" y="245"/>
                      <a:pt x="147" y="14"/>
                      <a:pt x="105" y="3"/>
                    </a:cubicBezTo>
                    <a:cubicBezTo>
                      <a:pt x="98" y="1"/>
                      <a:pt x="91" y="0"/>
                      <a:pt x="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69"/>
              <p:cNvSpPr/>
              <p:nvPr/>
            </p:nvSpPr>
            <p:spPr>
              <a:xfrm>
                <a:off x="8414697" y="3181224"/>
                <a:ext cx="190982" cy="538983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8506" extrusionOk="0">
                    <a:moveTo>
                      <a:pt x="2941" y="0"/>
                    </a:moveTo>
                    <a:cubicBezTo>
                      <a:pt x="2888" y="0"/>
                      <a:pt x="1723" y="21"/>
                      <a:pt x="925" y="1827"/>
                    </a:cubicBezTo>
                    <a:cubicBezTo>
                      <a:pt x="148" y="3591"/>
                      <a:pt x="1030" y="7036"/>
                      <a:pt x="1177" y="7593"/>
                    </a:cubicBezTo>
                    <a:cubicBezTo>
                      <a:pt x="946" y="7677"/>
                      <a:pt x="232" y="7960"/>
                      <a:pt x="22" y="8401"/>
                    </a:cubicBezTo>
                    <a:cubicBezTo>
                      <a:pt x="1" y="8433"/>
                      <a:pt x="11" y="8485"/>
                      <a:pt x="53" y="8496"/>
                    </a:cubicBezTo>
                    <a:cubicBezTo>
                      <a:pt x="64" y="8506"/>
                      <a:pt x="74" y="8506"/>
                      <a:pt x="85" y="8506"/>
                    </a:cubicBezTo>
                    <a:cubicBezTo>
                      <a:pt x="116" y="8506"/>
                      <a:pt x="137" y="8496"/>
                      <a:pt x="158" y="8464"/>
                    </a:cubicBezTo>
                    <a:cubicBezTo>
                      <a:pt x="379" y="8013"/>
                      <a:pt x="1292" y="7719"/>
                      <a:pt x="1292" y="7719"/>
                    </a:cubicBezTo>
                    <a:cubicBezTo>
                      <a:pt x="1334" y="7698"/>
                      <a:pt x="1355" y="7666"/>
                      <a:pt x="1345" y="7624"/>
                    </a:cubicBezTo>
                    <a:cubicBezTo>
                      <a:pt x="1334" y="7582"/>
                      <a:pt x="263" y="3717"/>
                      <a:pt x="1072" y="1890"/>
                    </a:cubicBezTo>
                    <a:cubicBezTo>
                      <a:pt x="1828" y="189"/>
                      <a:pt x="2930" y="158"/>
                      <a:pt x="2941" y="158"/>
                    </a:cubicBezTo>
                    <a:cubicBezTo>
                      <a:pt x="2983" y="158"/>
                      <a:pt x="3014" y="126"/>
                      <a:pt x="3014" y="84"/>
                    </a:cubicBezTo>
                    <a:cubicBezTo>
                      <a:pt x="3014" y="42"/>
                      <a:pt x="2983" y="0"/>
                      <a:pt x="29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69"/>
              <p:cNvSpPr/>
              <p:nvPr/>
            </p:nvSpPr>
            <p:spPr>
              <a:xfrm>
                <a:off x="8431299" y="3710693"/>
                <a:ext cx="27374" cy="7141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127" extrusionOk="0">
                    <a:moveTo>
                      <a:pt x="347" y="0"/>
                    </a:moveTo>
                    <a:cubicBezTo>
                      <a:pt x="329" y="0"/>
                      <a:pt x="311" y="8"/>
                      <a:pt x="295" y="24"/>
                    </a:cubicBezTo>
                    <a:cubicBezTo>
                      <a:pt x="285" y="35"/>
                      <a:pt x="1" y="339"/>
                      <a:pt x="1" y="1053"/>
                    </a:cubicBezTo>
                    <a:cubicBezTo>
                      <a:pt x="1" y="1095"/>
                      <a:pt x="43" y="1127"/>
                      <a:pt x="85" y="1127"/>
                    </a:cubicBezTo>
                    <a:cubicBezTo>
                      <a:pt x="127" y="1127"/>
                      <a:pt x="159" y="1095"/>
                      <a:pt x="159" y="1053"/>
                    </a:cubicBezTo>
                    <a:cubicBezTo>
                      <a:pt x="148" y="413"/>
                      <a:pt x="400" y="129"/>
                      <a:pt x="411" y="129"/>
                    </a:cubicBezTo>
                    <a:cubicBezTo>
                      <a:pt x="432" y="98"/>
                      <a:pt x="432" y="45"/>
                      <a:pt x="400" y="24"/>
                    </a:cubicBezTo>
                    <a:cubicBezTo>
                      <a:pt x="384" y="8"/>
                      <a:pt x="366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69"/>
              <p:cNvSpPr/>
              <p:nvPr/>
            </p:nvSpPr>
            <p:spPr>
              <a:xfrm>
                <a:off x="8475210" y="3718107"/>
                <a:ext cx="31366" cy="73947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167" extrusionOk="0">
                    <a:moveTo>
                      <a:pt x="409" y="1"/>
                    </a:moveTo>
                    <a:cubicBezTo>
                      <a:pt x="384" y="1"/>
                      <a:pt x="361" y="13"/>
                      <a:pt x="348" y="33"/>
                    </a:cubicBezTo>
                    <a:cubicBezTo>
                      <a:pt x="337" y="54"/>
                      <a:pt x="85" y="401"/>
                      <a:pt x="1" y="1083"/>
                    </a:cubicBezTo>
                    <a:cubicBezTo>
                      <a:pt x="1" y="1125"/>
                      <a:pt x="33" y="1157"/>
                      <a:pt x="75" y="1167"/>
                    </a:cubicBezTo>
                    <a:lnTo>
                      <a:pt x="85" y="1167"/>
                    </a:lnTo>
                    <a:cubicBezTo>
                      <a:pt x="117" y="1167"/>
                      <a:pt x="159" y="1136"/>
                      <a:pt x="159" y="1094"/>
                    </a:cubicBezTo>
                    <a:cubicBezTo>
                      <a:pt x="232" y="464"/>
                      <a:pt x="463" y="128"/>
                      <a:pt x="474" y="128"/>
                    </a:cubicBezTo>
                    <a:cubicBezTo>
                      <a:pt x="495" y="86"/>
                      <a:pt x="484" y="44"/>
                      <a:pt x="453" y="12"/>
                    </a:cubicBezTo>
                    <a:cubicBezTo>
                      <a:pt x="438" y="4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69"/>
              <p:cNvSpPr/>
              <p:nvPr/>
            </p:nvSpPr>
            <p:spPr>
              <a:xfrm>
                <a:off x="7984901" y="3611846"/>
                <a:ext cx="60894" cy="121344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915" extrusionOk="0">
                    <a:moveTo>
                      <a:pt x="838" y="0"/>
                    </a:moveTo>
                    <a:cubicBezTo>
                      <a:pt x="821" y="0"/>
                      <a:pt x="803" y="6"/>
                      <a:pt x="787" y="19"/>
                    </a:cubicBezTo>
                    <a:cubicBezTo>
                      <a:pt x="283" y="481"/>
                      <a:pt x="21" y="1164"/>
                      <a:pt x="0" y="1836"/>
                    </a:cubicBezTo>
                    <a:cubicBezTo>
                      <a:pt x="0" y="1888"/>
                      <a:pt x="37" y="1914"/>
                      <a:pt x="75" y="1914"/>
                    </a:cubicBezTo>
                    <a:cubicBezTo>
                      <a:pt x="113" y="1914"/>
                      <a:pt x="152" y="1888"/>
                      <a:pt x="157" y="1836"/>
                    </a:cubicBezTo>
                    <a:cubicBezTo>
                      <a:pt x="168" y="1196"/>
                      <a:pt x="430" y="566"/>
                      <a:pt x="903" y="135"/>
                    </a:cubicBezTo>
                    <a:cubicBezTo>
                      <a:pt x="960" y="77"/>
                      <a:pt x="902" y="0"/>
                      <a:pt x="8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69"/>
              <p:cNvSpPr/>
              <p:nvPr/>
            </p:nvSpPr>
            <p:spPr>
              <a:xfrm>
                <a:off x="8272952" y="3974224"/>
                <a:ext cx="171719" cy="85986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357" extrusionOk="0">
                    <a:moveTo>
                      <a:pt x="2061" y="1"/>
                    </a:moveTo>
                    <a:cubicBezTo>
                      <a:pt x="1887" y="1"/>
                      <a:pt x="1689" y="19"/>
                      <a:pt x="1481" y="55"/>
                    </a:cubicBezTo>
                    <a:cubicBezTo>
                      <a:pt x="830" y="181"/>
                      <a:pt x="0" y="580"/>
                      <a:pt x="95" y="874"/>
                    </a:cubicBezTo>
                    <a:cubicBezTo>
                      <a:pt x="222" y="1226"/>
                      <a:pt x="864" y="1356"/>
                      <a:pt x="1386" y="1356"/>
                    </a:cubicBezTo>
                    <a:cubicBezTo>
                      <a:pt x="1643" y="1356"/>
                      <a:pt x="1871" y="1325"/>
                      <a:pt x="1996" y="1273"/>
                    </a:cubicBezTo>
                    <a:cubicBezTo>
                      <a:pt x="2385" y="1115"/>
                      <a:pt x="2710" y="548"/>
                      <a:pt x="2710" y="244"/>
                    </a:cubicBezTo>
                    <a:cubicBezTo>
                      <a:pt x="2710" y="85"/>
                      <a:pt x="2443" y="1"/>
                      <a:pt x="2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69"/>
              <p:cNvSpPr/>
              <p:nvPr/>
            </p:nvSpPr>
            <p:spPr>
              <a:xfrm>
                <a:off x="8270988" y="4049120"/>
                <a:ext cx="154421" cy="131546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2076" extrusionOk="0">
                    <a:moveTo>
                      <a:pt x="1961" y="0"/>
                    </a:moveTo>
                    <a:cubicBezTo>
                      <a:pt x="1948" y="0"/>
                      <a:pt x="1935" y="3"/>
                      <a:pt x="1922" y="7"/>
                    </a:cubicBezTo>
                    <a:cubicBezTo>
                      <a:pt x="1859" y="28"/>
                      <a:pt x="1827" y="91"/>
                      <a:pt x="1848" y="154"/>
                    </a:cubicBezTo>
                    <a:cubicBezTo>
                      <a:pt x="1848" y="164"/>
                      <a:pt x="2174" y="1204"/>
                      <a:pt x="1722" y="1613"/>
                    </a:cubicBezTo>
                    <a:cubicBezTo>
                      <a:pt x="1566" y="1763"/>
                      <a:pt x="1334" y="1842"/>
                      <a:pt x="1098" y="1842"/>
                    </a:cubicBezTo>
                    <a:cubicBezTo>
                      <a:pt x="971" y="1842"/>
                      <a:pt x="843" y="1819"/>
                      <a:pt x="724" y="1771"/>
                    </a:cubicBezTo>
                    <a:cubicBezTo>
                      <a:pt x="556" y="1697"/>
                      <a:pt x="262" y="1508"/>
                      <a:pt x="241" y="1067"/>
                    </a:cubicBezTo>
                    <a:cubicBezTo>
                      <a:pt x="231" y="1004"/>
                      <a:pt x="178" y="952"/>
                      <a:pt x="115" y="952"/>
                    </a:cubicBezTo>
                    <a:cubicBezTo>
                      <a:pt x="52" y="952"/>
                      <a:pt x="0" y="1015"/>
                      <a:pt x="10" y="1078"/>
                    </a:cubicBezTo>
                    <a:cubicBezTo>
                      <a:pt x="31" y="1498"/>
                      <a:pt x="252" y="1823"/>
                      <a:pt x="640" y="1981"/>
                    </a:cubicBezTo>
                    <a:cubicBezTo>
                      <a:pt x="787" y="2044"/>
                      <a:pt x="945" y="2075"/>
                      <a:pt x="1103" y="2075"/>
                    </a:cubicBezTo>
                    <a:cubicBezTo>
                      <a:pt x="1397" y="2075"/>
                      <a:pt x="1680" y="1970"/>
                      <a:pt x="1880" y="1792"/>
                    </a:cubicBezTo>
                    <a:cubicBezTo>
                      <a:pt x="2437" y="1267"/>
                      <a:pt x="2080" y="133"/>
                      <a:pt x="2069" y="80"/>
                    </a:cubicBezTo>
                    <a:cubicBezTo>
                      <a:pt x="2052" y="30"/>
                      <a:pt x="2009" y="0"/>
                      <a:pt x="19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69"/>
              <p:cNvSpPr/>
              <p:nvPr/>
            </p:nvSpPr>
            <p:spPr>
              <a:xfrm>
                <a:off x="8394041" y="4072819"/>
                <a:ext cx="106517" cy="65963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1041" extrusionOk="0">
                    <a:moveTo>
                      <a:pt x="1566" y="0"/>
                    </a:moveTo>
                    <a:cubicBezTo>
                      <a:pt x="1503" y="0"/>
                      <a:pt x="1450" y="53"/>
                      <a:pt x="1440" y="116"/>
                    </a:cubicBezTo>
                    <a:cubicBezTo>
                      <a:pt x="1440" y="116"/>
                      <a:pt x="1419" y="546"/>
                      <a:pt x="967" y="756"/>
                    </a:cubicBezTo>
                    <a:cubicBezTo>
                      <a:pt x="875" y="800"/>
                      <a:pt x="788" y="817"/>
                      <a:pt x="709" y="817"/>
                    </a:cubicBezTo>
                    <a:cubicBezTo>
                      <a:pt x="424" y="817"/>
                      <a:pt x="229" y="597"/>
                      <a:pt x="222" y="588"/>
                    </a:cubicBezTo>
                    <a:cubicBezTo>
                      <a:pt x="199" y="561"/>
                      <a:pt x="168" y="548"/>
                      <a:pt x="136" y="548"/>
                    </a:cubicBezTo>
                    <a:cubicBezTo>
                      <a:pt x="108" y="548"/>
                      <a:pt x="78" y="558"/>
                      <a:pt x="54" y="578"/>
                    </a:cubicBezTo>
                    <a:cubicBezTo>
                      <a:pt x="12" y="620"/>
                      <a:pt x="1" y="693"/>
                      <a:pt x="43" y="735"/>
                    </a:cubicBezTo>
                    <a:cubicBezTo>
                      <a:pt x="159" y="861"/>
                      <a:pt x="400" y="1040"/>
                      <a:pt x="705" y="1040"/>
                    </a:cubicBezTo>
                    <a:cubicBezTo>
                      <a:pt x="820" y="1040"/>
                      <a:pt x="946" y="1019"/>
                      <a:pt x="1072" y="956"/>
                    </a:cubicBezTo>
                    <a:cubicBezTo>
                      <a:pt x="1639" y="693"/>
                      <a:pt x="1671" y="147"/>
                      <a:pt x="1671" y="126"/>
                    </a:cubicBezTo>
                    <a:cubicBezTo>
                      <a:pt x="1681" y="63"/>
                      <a:pt x="1629" y="0"/>
                      <a:pt x="1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69"/>
              <p:cNvSpPr/>
              <p:nvPr/>
            </p:nvSpPr>
            <p:spPr>
              <a:xfrm>
                <a:off x="8070062" y="3964276"/>
                <a:ext cx="102525" cy="63365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000" extrusionOk="0">
                    <a:moveTo>
                      <a:pt x="1429" y="0"/>
                    </a:moveTo>
                    <a:cubicBezTo>
                      <a:pt x="1422" y="0"/>
                      <a:pt x="1415" y="1"/>
                      <a:pt x="1407" y="2"/>
                    </a:cubicBezTo>
                    <a:cubicBezTo>
                      <a:pt x="1323" y="23"/>
                      <a:pt x="1260" y="96"/>
                      <a:pt x="1281" y="180"/>
                    </a:cubicBezTo>
                    <a:cubicBezTo>
                      <a:pt x="1281" y="222"/>
                      <a:pt x="1333" y="600"/>
                      <a:pt x="966" y="684"/>
                    </a:cubicBezTo>
                    <a:cubicBezTo>
                      <a:pt x="935" y="691"/>
                      <a:pt x="905" y="694"/>
                      <a:pt x="875" y="694"/>
                    </a:cubicBezTo>
                    <a:cubicBezTo>
                      <a:pt x="529" y="694"/>
                      <a:pt x="315" y="274"/>
                      <a:pt x="315" y="264"/>
                    </a:cubicBezTo>
                    <a:cubicBezTo>
                      <a:pt x="284" y="210"/>
                      <a:pt x="230" y="179"/>
                      <a:pt x="170" y="179"/>
                    </a:cubicBezTo>
                    <a:cubicBezTo>
                      <a:pt x="149" y="179"/>
                      <a:pt x="127" y="183"/>
                      <a:pt x="105" y="191"/>
                    </a:cubicBezTo>
                    <a:cubicBezTo>
                      <a:pt x="31" y="233"/>
                      <a:pt x="0" y="327"/>
                      <a:pt x="31" y="401"/>
                    </a:cubicBezTo>
                    <a:cubicBezTo>
                      <a:pt x="52" y="422"/>
                      <a:pt x="336" y="999"/>
                      <a:pt x="861" y="999"/>
                    </a:cubicBezTo>
                    <a:cubicBezTo>
                      <a:pt x="913" y="999"/>
                      <a:pt x="976" y="999"/>
                      <a:pt x="1029" y="989"/>
                    </a:cubicBezTo>
                    <a:cubicBezTo>
                      <a:pt x="1554" y="873"/>
                      <a:pt x="1617" y="380"/>
                      <a:pt x="1575" y="128"/>
                    </a:cubicBezTo>
                    <a:cubicBezTo>
                      <a:pt x="1565" y="51"/>
                      <a:pt x="1504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69"/>
              <p:cNvSpPr/>
              <p:nvPr/>
            </p:nvSpPr>
            <p:spPr>
              <a:xfrm>
                <a:off x="8304254" y="3888429"/>
                <a:ext cx="87887" cy="63999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10" extrusionOk="0">
                    <a:moveTo>
                      <a:pt x="1196" y="1"/>
                    </a:moveTo>
                    <a:cubicBezTo>
                      <a:pt x="1189" y="1"/>
                      <a:pt x="1183" y="1"/>
                      <a:pt x="1176" y="2"/>
                    </a:cubicBezTo>
                    <a:cubicBezTo>
                      <a:pt x="1092" y="12"/>
                      <a:pt x="1040" y="96"/>
                      <a:pt x="1050" y="180"/>
                    </a:cubicBezTo>
                    <a:cubicBezTo>
                      <a:pt x="1050" y="180"/>
                      <a:pt x="1103" y="611"/>
                      <a:pt x="809" y="684"/>
                    </a:cubicBezTo>
                    <a:cubicBezTo>
                      <a:pt x="785" y="691"/>
                      <a:pt x="762" y="694"/>
                      <a:pt x="740" y="694"/>
                    </a:cubicBezTo>
                    <a:cubicBezTo>
                      <a:pt x="484" y="694"/>
                      <a:pt x="315" y="284"/>
                      <a:pt x="315" y="275"/>
                    </a:cubicBezTo>
                    <a:cubicBezTo>
                      <a:pt x="291" y="218"/>
                      <a:pt x="236" y="180"/>
                      <a:pt x="173" y="180"/>
                    </a:cubicBezTo>
                    <a:cubicBezTo>
                      <a:pt x="154" y="180"/>
                      <a:pt x="135" y="183"/>
                      <a:pt x="115" y="191"/>
                    </a:cubicBezTo>
                    <a:cubicBezTo>
                      <a:pt x="42" y="222"/>
                      <a:pt x="0" y="306"/>
                      <a:pt x="31" y="390"/>
                    </a:cubicBezTo>
                    <a:cubicBezTo>
                      <a:pt x="126" y="632"/>
                      <a:pt x="378" y="1010"/>
                      <a:pt x="735" y="1010"/>
                    </a:cubicBezTo>
                    <a:cubicBezTo>
                      <a:pt x="788" y="1010"/>
                      <a:pt x="840" y="999"/>
                      <a:pt x="882" y="989"/>
                    </a:cubicBezTo>
                    <a:cubicBezTo>
                      <a:pt x="1334" y="873"/>
                      <a:pt x="1386" y="380"/>
                      <a:pt x="1355" y="138"/>
                    </a:cubicBezTo>
                    <a:cubicBezTo>
                      <a:pt x="1345" y="60"/>
                      <a:pt x="1273" y="1"/>
                      <a:pt x="1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69"/>
              <p:cNvSpPr/>
              <p:nvPr/>
            </p:nvSpPr>
            <p:spPr>
              <a:xfrm>
                <a:off x="7705403" y="3848890"/>
                <a:ext cx="218989" cy="214744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3389" extrusionOk="0">
                    <a:moveTo>
                      <a:pt x="2033" y="0"/>
                    </a:moveTo>
                    <a:cubicBezTo>
                      <a:pt x="1521" y="0"/>
                      <a:pt x="941" y="249"/>
                      <a:pt x="473" y="857"/>
                    </a:cubicBezTo>
                    <a:cubicBezTo>
                      <a:pt x="1" y="1466"/>
                      <a:pt x="85" y="2936"/>
                      <a:pt x="904" y="3335"/>
                    </a:cubicBezTo>
                    <a:cubicBezTo>
                      <a:pt x="979" y="3372"/>
                      <a:pt x="1062" y="3389"/>
                      <a:pt x="1150" y="3389"/>
                    </a:cubicBezTo>
                    <a:cubicBezTo>
                      <a:pt x="2027" y="3389"/>
                      <a:pt x="3456" y="1715"/>
                      <a:pt x="3256" y="857"/>
                    </a:cubicBezTo>
                    <a:cubicBezTo>
                      <a:pt x="3142" y="346"/>
                      <a:pt x="2636" y="0"/>
                      <a:pt x="20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69"/>
              <p:cNvSpPr/>
              <p:nvPr/>
            </p:nvSpPr>
            <p:spPr>
              <a:xfrm>
                <a:off x="7884912" y="3788251"/>
                <a:ext cx="82755" cy="66533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050" extrusionOk="0">
                    <a:moveTo>
                      <a:pt x="476" y="0"/>
                    </a:moveTo>
                    <a:cubicBezTo>
                      <a:pt x="400" y="0"/>
                      <a:pt x="326" y="15"/>
                      <a:pt x="255" y="50"/>
                    </a:cubicBezTo>
                    <a:cubicBezTo>
                      <a:pt x="1" y="172"/>
                      <a:pt x="169" y="1050"/>
                      <a:pt x="552" y="1050"/>
                    </a:cubicBezTo>
                    <a:cubicBezTo>
                      <a:pt x="565" y="1050"/>
                      <a:pt x="578" y="1049"/>
                      <a:pt x="591" y="1047"/>
                    </a:cubicBezTo>
                    <a:cubicBezTo>
                      <a:pt x="990" y="984"/>
                      <a:pt x="1305" y="606"/>
                      <a:pt x="1147" y="375"/>
                    </a:cubicBezTo>
                    <a:cubicBezTo>
                      <a:pt x="1024" y="194"/>
                      <a:pt x="746" y="0"/>
                      <a:pt x="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69"/>
              <p:cNvSpPr/>
              <p:nvPr/>
            </p:nvSpPr>
            <p:spPr>
              <a:xfrm>
                <a:off x="7897712" y="4081499"/>
                <a:ext cx="401924" cy="162404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563" extrusionOk="0">
                    <a:moveTo>
                      <a:pt x="84" y="0"/>
                    </a:moveTo>
                    <a:cubicBezTo>
                      <a:pt x="42" y="0"/>
                      <a:pt x="0" y="31"/>
                      <a:pt x="0" y="73"/>
                    </a:cubicBezTo>
                    <a:cubicBezTo>
                      <a:pt x="0" y="115"/>
                      <a:pt x="32" y="157"/>
                      <a:pt x="74" y="157"/>
                    </a:cubicBezTo>
                    <a:cubicBezTo>
                      <a:pt x="126" y="157"/>
                      <a:pt x="5607" y="472"/>
                      <a:pt x="6185" y="2499"/>
                    </a:cubicBezTo>
                    <a:cubicBezTo>
                      <a:pt x="6195" y="2530"/>
                      <a:pt x="6227" y="2562"/>
                      <a:pt x="6258" y="2562"/>
                    </a:cubicBezTo>
                    <a:cubicBezTo>
                      <a:pt x="6269" y="2562"/>
                      <a:pt x="6269" y="2551"/>
                      <a:pt x="6279" y="2551"/>
                    </a:cubicBezTo>
                    <a:cubicBezTo>
                      <a:pt x="6321" y="2541"/>
                      <a:pt x="6342" y="2499"/>
                      <a:pt x="6332" y="2457"/>
                    </a:cubicBezTo>
                    <a:cubicBezTo>
                      <a:pt x="6080" y="1554"/>
                      <a:pt x="4946" y="871"/>
                      <a:pt x="2961" y="409"/>
                    </a:cubicBezTo>
                    <a:cubicBezTo>
                      <a:pt x="1502" y="84"/>
                      <a:pt x="95" y="0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69"/>
              <p:cNvSpPr/>
              <p:nvPr/>
            </p:nvSpPr>
            <p:spPr>
              <a:xfrm>
                <a:off x="8256351" y="4233763"/>
                <a:ext cx="43278" cy="101257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598" extrusionOk="0">
                    <a:moveTo>
                      <a:pt x="94" y="0"/>
                    </a:moveTo>
                    <a:cubicBezTo>
                      <a:pt x="76" y="0"/>
                      <a:pt x="57" y="8"/>
                      <a:pt x="42" y="22"/>
                    </a:cubicBezTo>
                    <a:cubicBezTo>
                      <a:pt x="10" y="43"/>
                      <a:pt x="0" y="96"/>
                      <a:pt x="31" y="127"/>
                    </a:cubicBezTo>
                    <a:cubicBezTo>
                      <a:pt x="31" y="127"/>
                      <a:pt x="514" y="747"/>
                      <a:pt x="336" y="1503"/>
                    </a:cubicBezTo>
                    <a:cubicBezTo>
                      <a:pt x="325" y="1545"/>
                      <a:pt x="346" y="1587"/>
                      <a:pt x="388" y="1597"/>
                    </a:cubicBezTo>
                    <a:lnTo>
                      <a:pt x="409" y="1597"/>
                    </a:lnTo>
                    <a:cubicBezTo>
                      <a:pt x="441" y="1597"/>
                      <a:pt x="472" y="1576"/>
                      <a:pt x="483" y="1545"/>
                    </a:cubicBezTo>
                    <a:cubicBezTo>
                      <a:pt x="682" y="705"/>
                      <a:pt x="178" y="54"/>
                      <a:pt x="147" y="33"/>
                    </a:cubicBezTo>
                    <a:cubicBezTo>
                      <a:pt x="136" y="11"/>
                      <a:pt x="116" y="0"/>
                      <a:pt x="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69"/>
              <p:cNvSpPr/>
              <p:nvPr/>
            </p:nvSpPr>
            <p:spPr>
              <a:xfrm>
                <a:off x="8168529" y="4245929"/>
                <a:ext cx="57282" cy="10639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679" extrusionOk="0">
                    <a:moveTo>
                      <a:pt x="91" y="1"/>
                    </a:moveTo>
                    <a:cubicBezTo>
                      <a:pt x="62" y="1"/>
                      <a:pt x="36" y="18"/>
                      <a:pt x="21" y="40"/>
                    </a:cubicBezTo>
                    <a:cubicBezTo>
                      <a:pt x="0" y="82"/>
                      <a:pt x="21" y="124"/>
                      <a:pt x="52" y="145"/>
                    </a:cubicBezTo>
                    <a:cubicBezTo>
                      <a:pt x="63" y="156"/>
                      <a:pt x="745" y="502"/>
                      <a:pt x="703" y="1594"/>
                    </a:cubicBezTo>
                    <a:cubicBezTo>
                      <a:pt x="703" y="1636"/>
                      <a:pt x="735" y="1678"/>
                      <a:pt x="777" y="1678"/>
                    </a:cubicBezTo>
                    <a:cubicBezTo>
                      <a:pt x="819" y="1678"/>
                      <a:pt x="850" y="1647"/>
                      <a:pt x="861" y="1605"/>
                    </a:cubicBezTo>
                    <a:cubicBezTo>
                      <a:pt x="903" y="418"/>
                      <a:pt x="157" y="30"/>
                      <a:pt x="126" y="9"/>
                    </a:cubicBezTo>
                    <a:cubicBezTo>
                      <a:pt x="115" y="3"/>
                      <a:pt x="103" y="1"/>
                      <a:pt x="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69"/>
              <p:cNvSpPr/>
              <p:nvPr/>
            </p:nvSpPr>
            <p:spPr>
              <a:xfrm>
                <a:off x="8585019" y="4012052"/>
                <a:ext cx="50629" cy="132686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094" extrusionOk="0">
                    <a:moveTo>
                      <a:pt x="85" y="1"/>
                    </a:moveTo>
                    <a:cubicBezTo>
                      <a:pt x="66" y="1"/>
                      <a:pt x="48" y="9"/>
                      <a:pt x="32" y="25"/>
                    </a:cubicBezTo>
                    <a:cubicBezTo>
                      <a:pt x="1" y="56"/>
                      <a:pt x="1" y="109"/>
                      <a:pt x="22" y="130"/>
                    </a:cubicBezTo>
                    <a:cubicBezTo>
                      <a:pt x="32" y="140"/>
                      <a:pt x="631" y="802"/>
                      <a:pt x="421" y="1999"/>
                    </a:cubicBezTo>
                    <a:cubicBezTo>
                      <a:pt x="410" y="2041"/>
                      <a:pt x="442" y="2083"/>
                      <a:pt x="484" y="2083"/>
                    </a:cubicBezTo>
                    <a:cubicBezTo>
                      <a:pt x="484" y="2093"/>
                      <a:pt x="494" y="2093"/>
                      <a:pt x="494" y="2093"/>
                    </a:cubicBezTo>
                    <a:cubicBezTo>
                      <a:pt x="536" y="2093"/>
                      <a:pt x="568" y="2062"/>
                      <a:pt x="568" y="2030"/>
                    </a:cubicBezTo>
                    <a:cubicBezTo>
                      <a:pt x="799" y="739"/>
                      <a:pt x="169" y="56"/>
                      <a:pt x="137" y="25"/>
                    </a:cubicBezTo>
                    <a:cubicBezTo>
                      <a:pt x="121" y="9"/>
                      <a:pt x="103" y="1"/>
                      <a:pt x="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69"/>
              <p:cNvSpPr/>
              <p:nvPr/>
            </p:nvSpPr>
            <p:spPr>
              <a:xfrm>
                <a:off x="8514495" y="4036004"/>
                <a:ext cx="56585" cy="121407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916" extrusionOk="0">
                    <a:moveTo>
                      <a:pt x="85" y="0"/>
                    </a:moveTo>
                    <a:cubicBezTo>
                      <a:pt x="62" y="0"/>
                      <a:pt x="40" y="10"/>
                      <a:pt x="22" y="35"/>
                    </a:cubicBezTo>
                    <a:cubicBezTo>
                      <a:pt x="1" y="67"/>
                      <a:pt x="11" y="109"/>
                      <a:pt x="43" y="140"/>
                    </a:cubicBezTo>
                    <a:cubicBezTo>
                      <a:pt x="74" y="161"/>
                      <a:pt x="725" y="655"/>
                      <a:pt x="568" y="1831"/>
                    </a:cubicBezTo>
                    <a:cubicBezTo>
                      <a:pt x="568" y="1873"/>
                      <a:pt x="599" y="1915"/>
                      <a:pt x="641" y="1915"/>
                    </a:cubicBezTo>
                    <a:lnTo>
                      <a:pt x="652" y="1915"/>
                    </a:lnTo>
                    <a:cubicBezTo>
                      <a:pt x="683" y="1915"/>
                      <a:pt x="715" y="1894"/>
                      <a:pt x="725" y="1852"/>
                    </a:cubicBezTo>
                    <a:cubicBezTo>
                      <a:pt x="893" y="581"/>
                      <a:pt x="169" y="35"/>
                      <a:pt x="137" y="14"/>
                    </a:cubicBezTo>
                    <a:cubicBezTo>
                      <a:pt x="119" y="5"/>
                      <a:pt x="102" y="0"/>
                      <a:pt x="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69"/>
              <p:cNvSpPr/>
              <p:nvPr/>
            </p:nvSpPr>
            <p:spPr>
              <a:xfrm>
                <a:off x="7642166" y="3699034"/>
                <a:ext cx="280200" cy="302631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4776" extrusionOk="0">
                    <a:moveTo>
                      <a:pt x="3301" y="0"/>
                    </a:moveTo>
                    <a:cubicBezTo>
                      <a:pt x="3153" y="0"/>
                      <a:pt x="2994" y="18"/>
                      <a:pt x="2826" y="61"/>
                    </a:cubicBezTo>
                    <a:cubicBezTo>
                      <a:pt x="2070" y="250"/>
                      <a:pt x="862" y="933"/>
                      <a:pt x="432" y="2256"/>
                    </a:cubicBezTo>
                    <a:cubicBezTo>
                      <a:pt x="1" y="3589"/>
                      <a:pt x="673" y="4776"/>
                      <a:pt x="673" y="4776"/>
                    </a:cubicBezTo>
                    <a:cubicBezTo>
                      <a:pt x="1377" y="1017"/>
                      <a:pt x="4086" y="639"/>
                      <a:pt x="4086" y="639"/>
                    </a:cubicBezTo>
                    <a:lnTo>
                      <a:pt x="4422" y="376"/>
                    </a:lnTo>
                    <a:cubicBezTo>
                      <a:pt x="4422" y="376"/>
                      <a:pt x="3982" y="0"/>
                      <a:pt x="33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69"/>
              <p:cNvSpPr/>
              <p:nvPr/>
            </p:nvSpPr>
            <p:spPr>
              <a:xfrm>
                <a:off x="8100666" y="3197509"/>
                <a:ext cx="249531" cy="162404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2563" extrusionOk="0">
                    <a:moveTo>
                      <a:pt x="2656" y="1"/>
                    </a:moveTo>
                    <a:cubicBezTo>
                      <a:pt x="2285" y="1"/>
                      <a:pt x="1869" y="129"/>
                      <a:pt x="1585" y="205"/>
                    </a:cubicBezTo>
                    <a:cubicBezTo>
                      <a:pt x="1092" y="321"/>
                      <a:pt x="451" y="541"/>
                      <a:pt x="252" y="1056"/>
                    </a:cubicBezTo>
                    <a:cubicBezTo>
                      <a:pt x="231" y="1108"/>
                      <a:pt x="220" y="1182"/>
                      <a:pt x="220" y="1255"/>
                    </a:cubicBezTo>
                    <a:cubicBezTo>
                      <a:pt x="0" y="1822"/>
                      <a:pt x="73" y="2463"/>
                      <a:pt x="745" y="2557"/>
                    </a:cubicBezTo>
                    <a:cubicBezTo>
                      <a:pt x="769" y="2561"/>
                      <a:pt x="793" y="2563"/>
                      <a:pt x="816" y="2563"/>
                    </a:cubicBezTo>
                    <a:cubicBezTo>
                      <a:pt x="1056" y="2563"/>
                      <a:pt x="1253" y="2373"/>
                      <a:pt x="1396" y="2200"/>
                    </a:cubicBezTo>
                    <a:cubicBezTo>
                      <a:pt x="1501" y="2074"/>
                      <a:pt x="1596" y="1938"/>
                      <a:pt x="1690" y="1812"/>
                    </a:cubicBezTo>
                    <a:cubicBezTo>
                      <a:pt x="1869" y="1549"/>
                      <a:pt x="2121" y="1444"/>
                      <a:pt x="2415" y="1381"/>
                    </a:cubicBezTo>
                    <a:cubicBezTo>
                      <a:pt x="2992" y="1255"/>
                      <a:pt x="3938" y="940"/>
                      <a:pt x="3286" y="226"/>
                    </a:cubicBezTo>
                    <a:cubicBezTo>
                      <a:pt x="3131" y="58"/>
                      <a:pt x="2904" y="1"/>
                      <a:pt x="26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69"/>
              <p:cNvSpPr/>
              <p:nvPr/>
            </p:nvSpPr>
            <p:spPr>
              <a:xfrm>
                <a:off x="8753314" y="3081172"/>
                <a:ext cx="433100" cy="465543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7347" extrusionOk="0">
                    <a:moveTo>
                      <a:pt x="169" y="1"/>
                    </a:moveTo>
                    <a:cubicBezTo>
                      <a:pt x="61" y="1"/>
                      <a:pt x="1" y="4"/>
                      <a:pt x="1" y="4"/>
                    </a:cubicBezTo>
                    <a:lnTo>
                      <a:pt x="463" y="708"/>
                    </a:lnTo>
                    <a:cubicBezTo>
                      <a:pt x="463" y="708"/>
                      <a:pt x="3193" y="1474"/>
                      <a:pt x="3855" y="3868"/>
                    </a:cubicBezTo>
                    <a:cubicBezTo>
                      <a:pt x="4527" y="6262"/>
                      <a:pt x="3057" y="7344"/>
                      <a:pt x="3057" y="7344"/>
                    </a:cubicBezTo>
                    <a:cubicBezTo>
                      <a:pt x="3102" y="7346"/>
                      <a:pt x="3147" y="7346"/>
                      <a:pt x="3190" y="7346"/>
                    </a:cubicBezTo>
                    <a:cubicBezTo>
                      <a:pt x="6653" y="7346"/>
                      <a:pt x="6835" y="3718"/>
                      <a:pt x="4978" y="1789"/>
                    </a:cubicBezTo>
                    <a:cubicBezTo>
                      <a:pt x="3351" y="117"/>
                      <a:pt x="838" y="1"/>
                      <a:pt x="1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69"/>
              <p:cNvSpPr/>
              <p:nvPr/>
            </p:nvSpPr>
            <p:spPr>
              <a:xfrm>
                <a:off x="7550351" y="2948995"/>
                <a:ext cx="830462" cy="514397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8118" extrusionOk="0">
                    <a:moveTo>
                      <a:pt x="13085" y="1"/>
                    </a:moveTo>
                    <a:cubicBezTo>
                      <a:pt x="9787" y="22"/>
                      <a:pt x="6028" y="1345"/>
                      <a:pt x="2700" y="4201"/>
                    </a:cubicBezTo>
                    <a:cubicBezTo>
                      <a:pt x="1398" y="5314"/>
                      <a:pt x="526" y="6668"/>
                      <a:pt x="1" y="8117"/>
                    </a:cubicBezTo>
                    <a:cubicBezTo>
                      <a:pt x="787" y="7690"/>
                      <a:pt x="1877" y="7603"/>
                      <a:pt x="2903" y="7603"/>
                    </a:cubicBezTo>
                    <a:cubicBezTo>
                      <a:pt x="3617" y="7603"/>
                      <a:pt x="4301" y="7645"/>
                      <a:pt x="4831" y="7645"/>
                    </a:cubicBezTo>
                    <a:cubicBezTo>
                      <a:pt x="5073" y="7655"/>
                      <a:pt x="5346" y="7670"/>
                      <a:pt x="5625" y="7670"/>
                    </a:cubicBezTo>
                    <a:cubicBezTo>
                      <a:pt x="6508" y="7670"/>
                      <a:pt x="7451" y="7521"/>
                      <a:pt x="7666" y="6595"/>
                    </a:cubicBezTo>
                    <a:cubicBezTo>
                      <a:pt x="7824" y="5744"/>
                      <a:pt x="7414" y="4694"/>
                      <a:pt x="8065" y="4012"/>
                    </a:cubicBezTo>
                    <a:cubicBezTo>
                      <a:pt x="8716" y="3361"/>
                      <a:pt x="9766" y="3560"/>
                      <a:pt x="10575" y="3361"/>
                    </a:cubicBezTo>
                    <a:cubicBezTo>
                      <a:pt x="11257" y="3203"/>
                      <a:pt x="11499" y="2836"/>
                      <a:pt x="11824" y="2269"/>
                    </a:cubicBezTo>
                    <a:cubicBezTo>
                      <a:pt x="12234" y="1660"/>
                      <a:pt x="12959" y="1093"/>
                      <a:pt x="13085" y="368"/>
                    </a:cubicBezTo>
                    <a:cubicBezTo>
                      <a:pt x="13106" y="232"/>
                      <a:pt x="13106" y="116"/>
                      <a:pt x="130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69"/>
              <p:cNvSpPr/>
              <p:nvPr/>
            </p:nvSpPr>
            <p:spPr>
              <a:xfrm>
                <a:off x="8673475" y="3194467"/>
                <a:ext cx="240977" cy="290212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4580" extrusionOk="0">
                    <a:moveTo>
                      <a:pt x="3062" y="1"/>
                    </a:moveTo>
                    <a:cubicBezTo>
                      <a:pt x="2656" y="1"/>
                      <a:pt x="2181" y="375"/>
                      <a:pt x="1902" y="820"/>
                    </a:cubicBezTo>
                    <a:cubicBezTo>
                      <a:pt x="1377" y="1713"/>
                      <a:pt x="1" y="2112"/>
                      <a:pt x="369" y="3330"/>
                    </a:cubicBezTo>
                    <a:cubicBezTo>
                      <a:pt x="568" y="3855"/>
                      <a:pt x="1062" y="4537"/>
                      <a:pt x="1702" y="4579"/>
                    </a:cubicBezTo>
                    <a:cubicBezTo>
                      <a:pt x="2112" y="4579"/>
                      <a:pt x="2437" y="4222"/>
                      <a:pt x="2878" y="4222"/>
                    </a:cubicBezTo>
                    <a:cubicBezTo>
                      <a:pt x="3162" y="4222"/>
                      <a:pt x="3445" y="4296"/>
                      <a:pt x="3708" y="4369"/>
                    </a:cubicBezTo>
                    <a:cubicBezTo>
                      <a:pt x="3792" y="3057"/>
                      <a:pt x="3802" y="1471"/>
                      <a:pt x="3078" y="1"/>
                    </a:cubicBezTo>
                    <a:cubicBezTo>
                      <a:pt x="3073" y="1"/>
                      <a:pt x="3067" y="1"/>
                      <a:pt x="30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69"/>
              <p:cNvSpPr/>
              <p:nvPr/>
            </p:nvSpPr>
            <p:spPr>
              <a:xfrm>
                <a:off x="8671511" y="3049427"/>
                <a:ext cx="145803" cy="150048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368" extrusionOk="0">
                    <a:moveTo>
                      <a:pt x="1061" y="1"/>
                    </a:moveTo>
                    <a:cubicBezTo>
                      <a:pt x="935" y="358"/>
                      <a:pt x="1030" y="831"/>
                      <a:pt x="809" y="1125"/>
                    </a:cubicBezTo>
                    <a:cubicBezTo>
                      <a:pt x="641" y="1377"/>
                      <a:pt x="158" y="1377"/>
                      <a:pt x="74" y="1650"/>
                    </a:cubicBezTo>
                    <a:cubicBezTo>
                      <a:pt x="1" y="1975"/>
                      <a:pt x="400" y="2259"/>
                      <a:pt x="683" y="2343"/>
                    </a:cubicBezTo>
                    <a:cubicBezTo>
                      <a:pt x="751" y="2359"/>
                      <a:pt x="818" y="2367"/>
                      <a:pt x="885" y="2367"/>
                    </a:cubicBezTo>
                    <a:cubicBezTo>
                      <a:pt x="1450" y="2367"/>
                      <a:pt x="1931" y="1805"/>
                      <a:pt x="2185" y="1335"/>
                    </a:cubicBezTo>
                    <a:cubicBezTo>
                      <a:pt x="2227" y="1261"/>
                      <a:pt x="2258" y="1177"/>
                      <a:pt x="2300" y="1093"/>
                    </a:cubicBezTo>
                    <a:cubicBezTo>
                      <a:pt x="1964" y="705"/>
                      <a:pt x="1555" y="337"/>
                      <a:pt x="10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69"/>
              <p:cNvSpPr/>
              <p:nvPr/>
            </p:nvSpPr>
            <p:spPr>
              <a:xfrm>
                <a:off x="7880414" y="3672358"/>
                <a:ext cx="461170" cy="158983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2509" extrusionOk="0">
                    <a:moveTo>
                      <a:pt x="3161" y="0"/>
                    </a:moveTo>
                    <a:cubicBezTo>
                      <a:pt x="2029" y="0"/>
                      <a:pt x="842" y="378"/>
                      <a:pt x="21" y="1249"/>
                    </a:cubicBezTo>
                    <a:cubicBezTo>
                      <a:pt x="0" y="1280"/>
                      <a:pt x="0" y="1322"/>
                      <a:pt x="32" y="1354"/>
                    </a:cubicBezTo>
                    <a:cubicBezTo>
                      <a:pt x="47" y="1369"/>
                      <a:pt x="66" y="1377"/>
                      <a:pt x="84" y="1377"/>
                    </a:cubicBezTo>
                    <a:cubicBezTo>
                      <a:pt x="102" y="1377"/>
                      <a:pt x="121" y="1369"/>
                      <a:pt x="137" y="1354"/>
                    </a:cubicBezTo>
                    <a:cubicBezTo>
                      <a:pt x="928" y="512"/>
                      <a:pt x="2076" y="147"/>
                      <a:pt x="3170" y="147"/>
                    </a:cubicBezTo>
                    <a:cubicBezTo>
                      <a:pt x="3905" y="147"/>
                      <a:pt x="4616" y="312"/>
                      <a:pt x="5177" y="608"/>
                    </a:cubicBezTo>
                    <a:cubicBezTo>
                      <a:pt x="5996" y="1049"/>
                      <a:pt x="6689" y="1711"/>
                      <a:pt x="7130" y="2477"/>
                    </a:cubicBezTo>
                    <a:cubicBezTo>
                      <a:pt x="7141" y="2498"/>
                      <a:pt x="7172" y="2509"/>
                      <a:pt x="7193" y="2509"/>
                    </a:cubicBezTo>
                    <a:cubicBezTo>
                      <a:pt x="7204" y="2509"/>
                      <a:pt x="7225" y="2509"/>
                      <a:pt x="7235" y="2498"/>
                    </a:cubicBezTo>
                    <a:cubicBezTo>
                      <a:pt x="7267" y="2477"/>
                      <a:pt x="7277" y="2435"/>
                      <a:pt x="7256" y="2393"/>
                    </a:cubicBezTo>
                    <a:cubicBezTo>
                      <a:pt x="6804" y="1606"/>
                      <a:pt x="6090" y="923"/>
                      <a:pt x="5250" y="482"/>
                    </a:cubicBezTo>
                    <a:cubicBezTo>
                      <a:pt x="4666" y="173"/>
                      <a:pt x="3926" y="0"/>
                      <a:pt x="31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69"/>
              <p:cNvSpPr/>
              <p:nvPr/>
            </p:nvSpPr>
            <p:spPr>
              <a:xfrm>
                <a:off x="7608900" y="3837231"/>
                <a:ext cx="354084" cy="344135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431" extrusionOk="0">
                    <a:moveTo>
                      <a:pt x="2314" y="1"/>
                    </a:moveTo>
                    <a:cubicBezTo>
                      <a:pt x="2288" y="1"/>
                      <a:pt x="2261" y="12"/>
                      <a:pt x="2248" y="33"/>
                    </a:cubicBezTo>
                    <a:cubicBezTo>
                      <a:pt x="2154" y="180"/>
                      <a:pt x="1" y="3508"/>
                      <a:pt x="1545" y="5031"/>
                    </a:cubicBezTo>
                    <a:cubicBezTo>
                      <a:pt x="1807" y="5293"/>
                      <a:pt x="2143" y="5430"/>
                      <a:pt x="2511" y="5430"/>
                    </a:cubicBezTo>
                    <a:cubicBezTo>
                      <a:pt x="2679" y="5430"/>
                      <a:pt x="2847" y="5398"/>
                      <a:pt x="3025" y="5346"/>
                    </a:cubicBezTo>
                    <a:cubicBezTo>
                      <a:pt x="4390" y="4926"/>
                      <a:pt x="5293" y="3256"/>
                      <a:pt x="5577" y="1797"/>
                    </a:cubicBezTo>
                    <a:cubicBezTo>
                      <a:pt x="5587" y="1755"/>
                      <a:pt x="5566" y="1713"/>
                      <a:pt x="5524" y="1702"/>
                    </a:cubicBezTo>
                    <a:cubicBezTo>
                      <a:pt x="5519" y="1701"/>
                      <a:pt x="5513" y="1700"/>
                      <a:pt x="5508" y="1700"/>
                    </a:cubicBezTo>
                    <a:cubicBezTo>
                      <a:pt x="5472" y="1700"/>
                      <a:pt x="5439" y="1728"/>
                      <a:pt x="5430" y="1765"/>
                    </a:cubicBezTo>
                    <a:cubicBezTo>
                      <a:pt x="5041" y="3739"/>
                      <a:pt x="3918" y="4905"/>
                      <a:pt x="2983" y="5199"/>
                    </a:cubicBezTo>
                    <a:cubicBezTo>
                      <a:pt x="2821" y="5249"/>
                      <a:pt x="2664" y="5273"/>
                      <a:pt x="2513" y="5273"/>
                    </a:cubicBezTo>
                    <a:cubicBezTo>
                      <a:pt x="2185" y="5273"/>
                      <a:pt x="1890" y="5156"/>
                      <a:pt x="1660" y="4926"/>
                    </a:cubicBezTo>
                    <a:cubicBezTo>
                      <a:pt x="201" y="3487"/>
                      <a:pt x="2353" y="159"/>
                      <a:pt x="2374" y="117"/>
                    </a:cubicBezTo>
                    <a:cubicBezTo>
                      <a:pt x="2395" y="85"/>
                      <a:pt x="2385" y="43"/>
                      <a:pt x="2353" y="12"/>
                    </a:cubicBezTo>
                    <a:cubicBezTo>
                      <a:pt x="2342" y="4"/>
                      <a:pt x="2328" y="1"/>
                      <a:pt x="23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69"/>
              <p:cNvSpPr/>
              <p:nvPr/>
            </p:nvSpPr>
            <p:spPr>
              <a:xfrm>
                <a:off x="8018167" y="3629397"/>
                <a:ext cx="194340" cy="124766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1969" extrusionOk="0">
                    <a:moveTo>
                      <a:pt x="1845" y="1"/>
                    </a:moveTo>
                    <a:cubicBezTo>
                      <a:pt x="1823" y="1"/>
                      <a:pt x="1800" y="2"/>
                      <a:pt x="1774" y="5"/>
                    </a:cubicBezTo>
                    <a:cubicBezTo>
                      <a:pt x="1113" y="68"/>
                      <a:pt x="73" y="1034"/>
                      <a:pt x="0" y="1717"/>
                    </a:cubicBezTo>
                    <a:lnTo>
                      <a:pt x="1291" y="1969"/>
                    </a:lnTo>
                    <a:cubicBezTo>
                      <a:pt x="1711" y="1969"/>
                      <a:pt x="3066" y="1454"/>
                      <a:pt x="3024" y="908"/>
                    </a:cubicBezTo>
                    <a:cubicBezTo>
                      <a:pt x="3005" y="707"/>
                      <a:pt x="2869" y="629"/>
                      <a:pt x="2675" y="629"/>
                    </a:cubicBezTo>
                    <a:cubicBezTo>
                      <a:pt x="2236" y="629"/>
                      <a:pt x="1499" y="1024"/>
                      <a:pt x="1124" y="1284"/>
                    </a:cubicBezTo>
                    <a:lnTo>
                      <a:pt x="1124" y="1284"/>
                    </a:lnTo>
                    <a:cubicBezTo>
                      <a:pt x="1569" y="896"/>
                      <a:pt x="2426" y="1"/>
                      <a:pt x="1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69"/>
              <p:cNvSpPr/>
              <p:nvPr/>
            </p:nvSpPr>
            <p:spPr>
              <a:xfrm>
                <a:off x="8012654" y="3623061"/>
                <a:ext cx="214491" cy="135728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2142" extrusionOk="0">
                    <a:moveTo>
                      <a:pt x="1909" y="1"/>
                    </a:moveTo>
                    <a:cubicBezTo>
                      <a:pt x="1606" y="1"/>
                      <a:pt x="1186" y="285"/>
                      <a:pt x="1032" y="399"/>
                    </a:cubicBezTo>
                    <a:cubicBezTo>
                      <a:pt x="570" y="714"/>
                      <a:pt x="97" y="1229"/>
                      <a:pt x="13" y="1806"/>
                    </a:cubicBezTo>
                    <a:cubicBezTo>
                      <a:pt x="1" y="1862"/>
                      <a:pt x="47" y="1899"/>
                      <a:pt x="91" y="1899"/>
                    </a:cubicBezTo>
                    <a:cubicBezTo>
                      <a:pt x="122" y="1899"/>
                      <a:pt x="152" y="1881"/>
                      <a:pt x="160" y="1838"/>
                    </a:cubicBezTo>
                    <a:cubicBezTo>
                      <a:pt x="234" y="1386"/>
                      <a:pt x="559" y="1019"/>
                      <a:pt x="885" y="714"/>
                    </a:cubicBezTo>
                    <a:cubicBezTo>
                      <a:pt x="945" y="654"/>
                      <a:pt x="1676" y="154"/>
                      <a:pt x="1948" y="154"/>
                    </a:cubicBezTo>
                    <a:cubicBezTo>
                      <a:pt x="2010" y="154"/>
                      <a:pt x="2048" y="180"/>
                      <a:pt x="2050" y="241"/>
                    </a:cubicBezTo>
                    <a:cubicBezTo>
                      <a:pt x="2061" y="494"/>
                      <a:pt x="1693" y="809"/>
                      <a:pt x="1536" y="966"/>
                    </a:cubicBezTo>
                    <a:cubicBezTo>
                      <a:pt x="1445" y="1063"/>
                      <a:pt x="1348" y="1163"/>
                      <a:pt x="1245" y="1255"/>
                    </a:cubicBezTo>
                    <a:lnTo>
                      <a:pt x="1245" y="1255"/>
                    </a:lnTo>
                    <a:cubicBezTo>
                      <a:pt x="1147" y="1321"/>
                      <a:pt x="1055" y="1392"/>
                      <a:pt x="972" y="1468"/>
                    </a:cubicBezTo>
                    <a:lnTo>
                      <a:pt x="972" y="1468"/>
                    </a:lnTo>
                    <a:cubicBezTo>
                      <a:pt x="971" y="1468"/>
                      <a:pt x="970" y="1469"/>
                      <a:pt x="969" y="1470"/>
                    </a:cubicBezTo>
                    <a:lnTo>
                      <a:pt x="970" y="1470"/>
                    </a:lnTo>
                    <a:lnTo>
                      <a:pt x="970" y="1470"/>
                    </a:lnTo>
                    <a:cubicBezTo>
                      <a:pt x="966" y="1474"/>
                      <a:pt x="962" y="1477"/>
                      <a:pt x="958" y="1481"/>
                    </a:cubicBezTo>
                    <a:cubicBezTo>
                      <a:pt x="905" y="1534"/>
                      <a:pt x="956" y="1616"/>
                      <a:pt x="1018" y="1616"/>
                    </a:cubicBezTo>
                    <a:cubicBezTo>
                      <a:pt x="1029" y="1616"/>
                      <a:pt x="1041" y="1613"/>
                      <a:pt x="1053" y="1607"/>
                    </a:cubicBezTo>
                    <a:cubicBezTo>
                      <a:pt x="1126" y="1557"/>
                      <a:pt x="1271" y="1446"/>
                      <a:pt x="1434" y="1303"/>
                    </a:cubicBezTo>
                    <a:lnTo>
                      <a:pt x="1434" y="1303"/>
                    </a:lnTo>
                    <a:cubicBezTo>
                      <a:pt x="1842" y="1030"/>
                      <a:pt x="2363" y="809"/>
                      <a:pt x="2785" y="809"/>
                    </a:cubicBezTo>
                    <a:cubicBezTo>
                      <a:pt x="3016" y="809"/>
                      <a:pt x="3079" y="1008"/>
                      <a:pt x="2995" y="1197"/>
                    </a:cubicBezTo>
                    <a:cubicBezTo>
                      <a:pt x="2901" y="1386"/>
                      <a:pt x="2680" y="1512"/>
                      <a:pt x="2502" y="1617"/>
                    </a:cubicBezTo>
                    <a:cubicBezTo>
                      <a:pt x="2176" y="1806"/>
                      <a:pt x="1756" y="1974"/>
                      <a:pt x="1378" y="1985"/>
                    </a:cubicBezTo>
                    <a:cubicBezTo>
                      <a:pt x="1273" y="1995"/>
                      <a:pt x="1273" y="2142"/>
                      <a:pt x="1378" y="2142"/>
                    </a:cubicBezTo>
                    <a:cubicBezTo>
                      <a:pt x="1872" y="2121"/>
                      <a:pt x="2397" y="1880"/>
                      <a:pt x="2796" y="1607"/>
                    </a:cubicBezTo>
                    <a:cubicBezTo>
                      <a:pt x="3016" y="1460"/>
                      <a:pt x="3384" y="1050"/>
                      <a:pt x="3100" y="777"/>
                    </a:cubicBezTo>
                    <a:cubicBezTo>
                      <a:pt x="3001" y="684"/>
                      <a:pt x="2876" y="651"/>
                      <a:pt x="2744" y="651"/>
                    </a:cubicBezTo>
                    <a:cubicBezTo>
                      <a:pt x="2501" y="651"/>
                      <a:pt x="2231" y="765"/>
                      <a:pt x="2040" y="840"/>
                    </a:cubicBezTo>
                    <a:cubicBezTo>
                      <a:pt x="1965" y="871"/>
                      <a:pt x="1888" y="905"/>
                      <a:pt x="1811" y="941"/>
                    </a:cubicBezTo>
                    <a:lnTo>
                      <a:pt x="1811" y="941"/>
                    </a:lnTo>
                    <a:cubicBezTo>
                      <a:pt x="2108" y="621"/>
                      <a:pt x="2328" y="272"/>
                      <a:pt x="2134" y="84"/>
                    </a:cubicBezTo>
                    <a:cubicBezTo>
                      <a:pt x="2075" y="25"/>
                      <a:pt x="1997" y="1"/>
                      <a:pt x="19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69"/>
              <p:cNvSpPr/>
              <p:nvPr/>
            </p:nvSpPr>
            <p:spPr>
              <a:xfrm>
                <a:off x="8738043" y="3793320"/>
                <a:ext cx="298196" cy="298196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4706" extrusionOk="0">
                    <a:moveTo>
                      <a:pt x="2353" y="1"/>
                    </a:moveTo>
                    <a:cubicBezTo>
                      <a:pt x="1051" y="1"/>
                      <a:pt x="1" y="1051"/>
                      <a:pt x="1" y="2353"/>
                    </a:cubicBezTo>
                    <a:cubicBezTo>
                      <a:pt x="1" y="3655"/>
                      <a:pt x="1051" y="4705"/>
                      <a:pt x="2353" y="4705"/>
                    </a:cubicBezTo>
                    <a:cubicBezTo>
                      <a:pt x="3655" y="4705"/>
                      <a:pt x="4705" y="3655"/>
                      <a:pt x="4705" y="2353"/>
                    </a:cubicBezTo>
                    <a:cubicBezTo>
                      <a:pt x="4705" y="1051"/>
                      <a:pt x="3655" y="1"/>
                      <a:pt x="2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69"/>
              <p:cNvSpPr/>
              <p:nvPr/>
            </p:nvSpPr>
            <p:spPr>
              <a:xfrm>
                <a:off x="8760664" y="3805993"/>
                <a:ext cx="268921" cy="28349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4474" extrusionOk="0">
                    <a:moveTo>
                      <a:pt x="2941" y="1"/>
                    </a:moveTo>
                    <a:lnTo>
                      <a:pt x="2941" y="1"/>
                    </a:lnTo>
                    <a:cubicBezTo>
                      <a:pt x="2951" y="11"/>
                      <a:pt x="2951" y="32"/>
                      <a:pt x="2951" y="43"/>
                    </a:cubicBezTo>
                    <a:cubicBezTo>
                      <a:pt x="3119" y="841"/>
                      <a:pt x="2384" y="2489"/>
                      <a:pt x="1051" y="3130"/>
                    </a:cubicBezTo>
                    <a:cubicBezTo>
                      <a:pt x="663" y="3319"/>
                      <a:pt x="326" y="3406"/>
                      <a:pt x="79" y="3406"/>
                    </a:cubicBezTo>
                    <a:cubicBezTo>
                      <a:pt x="52" y="3406"/>
                      <a:pt x="26" y="3405"/>
                      <a:pt x="1" y="3403"/>
                    </a:cubicBezTo>
                    <a:lnTo>
                      <a:pt x="1" y="3403"/>
                    </a:lnTo>
                    <a:cubicBezTo>
                      <a:pt x="347" y="3959"/>
                      <a:pt x="935" y="4358"/>
                      <a:pt x="1607" y="4474"/>
                    </a:cubicBezTo>
                    <a:cubicBezTo>
                      <a:pt x="1639" y="4463"/>
                      <a:pt x="1660" y="4453"/>
                      <a:pt x="1681" y="4442"/>
                    </a:cubicBezTo>
                    <a:cubicBezTo>
                      <a:pt x="2878" y="3865"/>
                      <a:pt x="3854" y="2668"/>
                      <a:pt x="4243" y="1450"/>
                    </a:cubicBezTo>
                    <a:cubicBezTo>
                      <a:pt x="4043" y="799"/>
                      <a:pt x="3560" y="263"/>
                      <a:pt x="2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4" name="Google Shape;4074;p69"/>
          <p:cNvGrpSpPr/>
          <p:nvPr/>
        </p:nvGrpSpPr>
        <p:grpSpPr>
          <a:xfrm>
            <a:off x="7702754" y="1022734"/>
            <a:ext cx="343947" cy="366672"/>
            <a:chOff x="1803100" y="543100"/>
            <a:chExt cx="145475" cy="155100"/>
          </a:xfrm>
        </p:grpSpPr>
        <p:sp>
          <p:nvSpPr>
            <p:cNvPr id="4075" name="Google Shape;4075;p69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9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9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9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9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9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9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2" name="Google Shape;4082;p69"/>
          <p:cNvGrpSpPr/>
          <p:nvPr/>
        </p:nvGrpSpPr>
        <p:grpSpPr>
          <a:xfrm>
            <a:off x="541129" y="2773134"/>
            <a:ext cx="343947" cy="366672"/>
            <a:chOff x="1803100" y="543100"/>
            <a:chExt cx="145475" cy="155100"/>
          </a:xfrm>
        </p:grpSpPr>
        <p:sp>
          <p:nvSpPr>
            <p:cNvPr id="4083" name="Google Shape;4083;p69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9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9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9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9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9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9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0" name="Google Shape;4090;p69"/>
          <p:cNvGrpSpPr/>
          <p:nvPr/>
        </p:nvGrpSpPr>
        <p:grpSpPr>
          <a:xfrm rot="430796">
            <a:off x="1526007" y="2853494"/>
            <a:ext cx="269126" cy="205931"/>
            <a:chOff x="-1165325" y="1368300"/>
            <a:chExt cx="157550" cy="120525"/>
          </a:xfrm>
        </p:grpSpPr>
        <p:sp>
          <p:nvSpPr>
            <p:cNvPr id="4091" name="Google Shape;4091;p6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6" name="Google Shape;4096;p69"/>
          <p:cNvGrpSpPr/>
          <p:nvPr/>
        </p:nvGrpSpPr>
        <p:grpSpPr>
          <a:xfrm rot="3015505">
            <a:off x="2697893" y="883478"/>
            <a:ext cx="269128" cy="205926"/>
            <a:chOff x="-1165325" y="1368300"/>
            <a:chExt cx="157550" cy="120525"/>
          </a:xfrm>
        </p:grpSpPr>
        <p:sp>
          <p:nvSpPr>
            <p:cNvPr id="4097" name="Google Shape;4097;p6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2" name="Google Shape;4102;p69"/>
          <p:cNvGrpSpPr/>
          <p:nvPr/>
        </p:nvGrpSpPr>
        <p:grpSpPr>
          <a:xfrm rot="-2700285">
            <a:off x="7740185" y="2255149"/>
            <a:ext cx="269131" cy="205935"/>
            <a:chOff x="-1165325" y="1368300"/>
            <a:chExt cx="157550" cy="120525"/>
          </a:xfrm>
        </p:grpSpPr>
        <p:sp>
          <p:nvSpPr>
            <p:cNvPr id="4103" name="Google Shape;4103;p6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8" name="Google Shape;4108;p69"/>
          <p:cNvGrpSpPr/>
          <p:nvPr/>
        </p:nvGrpSpPr>
        <p:grpSpPr>
          <a:xfrm rot="-2700285">
            <a:off x="6638860" y="4669099"/>
            <a:ext cx="269131" cy="205935"/>
            <a:chOff x="-1165325" y="1368300"/>
            <a:chExt cx="157550" cy="120525"/>
          </a:xfrm>
        </p:grpSpPr>
        <p:sp>
          <p:nvSpPr>
            <p:cNvPr id="4109" name="Google Shape;4109;p6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2418;p54">
            <a:extLst>
              <a:ext uri="{FF2B5EF4-FFF2-40B4-BE49-F238E27FC236}">
                <a16:creationId xmlns:a16="http://schemas.microsoft.com/office/drawing/2014/main" id="{EBFFA4B7-8AA2-4E32-919A-3A752228B9FD}"/>
              </a:ext>
            </a:extLst>
          </p:cNvPr>
          <p:cNvGrpSpPr/>
          <p:nvPr/>
        </p:nvGrpSpPr>
        <p:grpSpPr>
          <a:xfrm>
            <a:off x="3272668" y="1841678"/>
            <a:ext cx="2419669" cy="2010590"/>
            <a:chOff x="1230025" y="1063275"/>
            <a:chExt cx="217675" cy="176500"/>
          </a:xfrm>
        </p:grpSpPr>
        <p:sp>
          <p:nvSpPr>
            <p:cNvPr id="52" name="Google Shape;2419;p54">
              <a:extLst>
                <a:ext uri="{FF2B5EF4-FFF2-40B4-BE49-F238E27FC236}">
                  <a16:creationId xmlns:a16="http://schemas.microsoft.com/office/drawing/2014/main" id="{CE852220-7749-42FC-9D89-A03C0ED22A79}"/>
                </a:ext>
              </a:extLst>
            </p:cNvPr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20;p54">
              <a:extLst>
                <a:ext uri="{FF2B5EF4-FFF2-40B4-BE49-F238E27FC236}">
                  <a16:creationId xmlns:a16="http://schemas.microsoft.com/office/drawing/2014/main" id="{22EBC39B-CA9B-430D-913A-95871E331831}"/>
                </a:ext>
              </a:extLst>
            </p:cNvPr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21;p54">
              <a:extLst>
                <a:ext uri="{FF2B5EF4-FFF2-40B4-BE49-F238E27FC236}">
                  <a16:creationId xmlns:a16="http://schemas.microsoft.com/office/drawing/2014/main" id="{AA848FEC-380B-43B4-9724-69AC50546C29}"/>
                </a:ext>
              </a:extLst>
            </p:cNvPr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9" name="Google Shape;3929;p68"/>
          <p:cNvGrpSpPr/>
          <p:nvPr/>
        </p:nvGrpSpPr>
        <p:grpSpPr>
          <a:xfrm rot="2394364" flipH="1">
            <a:off x="8047338" y="3323431"/>
            <a:ext cx="269136" cy="205931"/>
            <a:chOff x="-1165325" y="1368300"/>
            <a:chExt cx="157550" cy="120525"/>
          </a:xfrm>
        </p:grpSpPr>
        <p:sp>
          <p:nvSpPr>
            <p:cNvPr id="3930" name="Google Shape;3930;p68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8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8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8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8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5" name="Google Shape;3935;p68"/>
          <p:cNvSpPr/>
          <p:nvPr/>
        </p:nvSpPr>
        <p:spPr>
          <a:xfrm>
            <a:off x="3530530" y="1827611"/>
            <a:ext cx="1916100" cy="19158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36" name="Google Shape;3936;p68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9944" r="19998"/>
          <a:stretch/>
        </p:blipFill>
        <p:spPr>
          <a:xfrm>
            <a:off x="3477833" y="1754025"/>
            <a:ext cx="2027619" cy="20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7" name="Google Shape;3937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most popular pets</a:t>
            </a:r>
            <a:endParaRPr/>
          </a:p>
        </p:txBody>
      </p:sp>
      <p:sp>
        <p:nvSpPr>
          <p:cNvPr id="3938" name="Google Shape;3938;p68"/>
          <p:cNvSpPr txBox="1"/>
          <p:nvPr/>
        </p:nvSpPr>
        <p:spPr>
          <a:xfrm>
            <a:off x="7018170" y="2815400"/>
            <a:ext cx="914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5%</a:t>
            </a:r>
            <a:endParaRPr sz="2200" b="1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39" name="Google Shape;3939;p68"/>
          <p:cNvSpPr txBox="1">
            <a:spLocks noGrp="1"/>
          </p:cNvSpPr>
          <p:nvPr>
            <p:ph type="subTitle" idx="4294967295"/>
          </p:nvPr>
        </p:nvSpPr>
        <p:spPr>
          <a:xfrm>
            <a:off x="714225" y="4351251"/>
            <a:ext cx="77154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  </a:t>
            </a:r>
            <a:endParaRPr sz="1200" b="1" dirty="0"/>
          </a:p>
        </p:txBody>
      </p:sp>
      <p:grpSp>
        <p:nvGrpSpPr>
          <p:cNvPr id="3940" name="Google Shape;3940;p68"/>
          <p:cNvGrpSpPr/>
          <p:nvPr/>
        </p:nvGrpSpPr>
        <p:grpSpPr>
          <a:xfrm>
            <a:off x="4080802" y="2497426"/>
            <a:ext cx="815253" cy="671965"/>
            <a:chOff x="6624842" y="906425"/>
            <a:chExt cx="822243" cy="677725"/>
          </a:xfrm>
        </p:grpSpPr>
        <p:sp>
          <p:nvSpPr>
            <p:cNvPr id="3941" name="Google Shape;3941;p68"/>
            <p:cNvSpPr/>
            <p:nvPr/>
          </p:nvSpPr>
          <p:spPr>
            <a:xfrm>
              <a:off x="6624850" y="906425"/>
              <a:ext cx="822224" cy="677725"/>
            </a:xfrm>
            <a:custGeom>
              <a:avLst/>
              <a:gdLst/>
              <a:ahLst/>
              <a:cxnLst/>
              <a:rect l="l" t="t" r="r" b="b"/>
              <a:pathLst>
                <a:path w="7824" h="6449" extrusionOk="0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2" name="Google Shape;3942;p68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3943" name="Google Shape;3943;p68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avLst/>
                <a:gdLst/>
                <a:ahLst/>
                <a:cxnLst/>
                <a:rect l="l" t="t" r="r" b="b"/>
                <a:pathLst>
                  <a:path w="15962" h="13137" extrusionOk="0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68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2363" extrusionOk="0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68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933" extrusionOk="0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68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619" extrusionOk="0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68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933" extrusionOk="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68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619" extrusionOk="0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49" name="Google Shape;3949;p68"/>
          <p:cNvSpPr txBox="1"/>
          <p:nvPr/>
        </p:nvSpPr>
        <p:spPr>
          <a:xfrm>
            <a:off x="5627070" y="3186607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Bird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0" name="Google Shape;3950;p68"/>
          <p:cNvSpPr txBox="1"/>
          <p:nvPr/>
        </p:nvSpPr>
        <p:spPr>
          <a:xfrm>
            <a:off x="5627070" y="3686021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3951" name="Google Shape;3951;p68"/>
          <p:cNvSpPr txBox="1"/>
          <p:nvPr/>
        </p:nvSpPr>
        <p:spPr>
          <a:xfrm>
            <a:off x="7018170" y="1271500"/>
            <a:ext cx="914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9%</a:t>
            </a:r>
            <a:endParaRPr sz="2200" b="1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2" name="Google Shape;3952;p68"/>
          <p:cNvSpPr txBox="1"/>
          <p:nvPr/>
        </p:nvSpPr>
        <p:spPr>
          <a:xfrm>
            <a:off x="5627070" y="1642707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Fish 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3" name="Google Shape;3953;p68"/>
          <p:cNvSpPr txBox="1"/>
          <p:nvPr/>
        </p:nvSpPr>
        <p:spPr>
          <a:xfrm>
            <a:off x="5627070" y="2142121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3954" name="Google Shape;3954;p68"/>
          <p:cNvSpPr txBox="1"/>
          <p:nvPr/>
        </p:nvSpPr>
        <p:spPr>
          <a:xfrm>
            <a:off x="1218747" y="2815400"/>
            <a:ext cx="914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30%</a:t>
            </a:r>
            <a:endParaRPr sz="22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5" name="Google Shape;3955;p68"/>
          <p:cNvSpPr txBox="1"/>
          <p:nvPr/>
        </p:nvSpPr>
        <p:spPr>
          <a:xfrm>
            <a:off x="1218747" y="316735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Cat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6" name="Google Shape;3956;p68"/>
          <p:cNvSpPr txBox="1"/>
          <p:nvPr/>
        </p:nvSpPr>
        <p:spPr>
          <a:xfrm>
            <a:off x="1218747" y="3686021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3957" name="Google Shape;3957;p68"/>
          <p:cNvSpPr txBox="1"/>
          <p:nvPr/>
        </p:nvSpPr>
        <p:spPr>
          <a:xfrm>
            <a:off x="1218747" y="1271500"/>
            <a:ext cx="914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45%</a:t>
            </a:r>
            <a:endParaRPr sz="2200" b="1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8" name="Google Shape;3958;p68"/>
          <p:cNvSpPr txBox="1"/>
          <p:nvPr/>
        </p:nvSpPr>
        <p:spPr>
          <a:xfrm>
            <a:off x="1218747" y="1642707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Dog </a:t>
            </a:r>
            <a:endParaRPr sz="2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9" name="Google Shape;3959;p68"/>
          <p:cNvSpPr txBox="1"/>
          <p:nvPr/>
        </p:nvSpPr>
        <p:spPr>
          <a:xfrm>
            <a:off x="1134334" y="212798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pSp>
        <p:nvGrpSpPr>
          <p:cNvPr id="3960" name="Google Shape;3960;p68"/>
          <p:cNvGrpSpPr/>
          <p:nvPr/>
        </p:nvGrpSpPr>
        <p:grpSpPr>
          <a:xfrm rot="-2394364">
            <a:off x="846126" y="1816368"/>
            <a:ext cx="269136" cy="205931"/>
            <a:chOff x="-1165325" y="1368300"/>
            <a:chExt cx="157550" cy="120525"/>
          </a:xfrm>
        </p:grpSpPr>
        <p:sp>
          <p:nvSpPr>
            <p:cNvPr id="3961" name="Google Shape;3961;p68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8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8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8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8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6" name="Google Shape;3966;p68"/>
          <p:cNvGrpSpPr/>
          <p:nvPr/>
        </p:nvGrpSpPr>
        <p:grpSpPr>
          <a:xfrm rot="-2394364">
            <a:off x="846126" y="3323431"/>
            <a:ext cx="269136" cy="205931"/>
            <a:chOff x="-1165325" y="1368300"/>
            <a:chExt cx="157550" cy="120525"/>
          </a:xfrm>
        </p:grpSpPr>
        <p:sp>
          <p:nvSpPr>
            <p:cNvPr id="3967" name="Google Shape;3967;p68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8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8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8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8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2" name="Google Shape;3972;p68"/>
          <p:cNvGrpSpPr/>
          <p:nvPr/>
        </p:nvGrpSpPr>
        <p:grpSpPr>
          <a:xfrm rot="2394364" flipH="1">
            <a:off x="8047338" y="1816368"/>
            <a:ext cx="269136" cy="205931"/>
            <a:chOff x="-1165325" y="1368300"/>
            <a:chExt cx="157550" cy="120525"/>
          </a:xfrm>
        </p:grpSpPr>
        <p:sp>
          <p:nvSpPr>
            <p:cNvPr id="3973" name="Google Shape;3973;p68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8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8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8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68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S National Pet Day by Slidesgo">
  <a:themeElements>
    <a:clrScheme name="Simple Light">
      <a:dk1>
        <a:srgbClr val="3F3F3F"/>
      </a:dk1>
      <a:lt1>
        <a:srgbClr val="FFFDF9"/>
      </a:lt1>
      <a:dk2>
        <a:srgbClr val="FFE4DD"/>
      </a:dk2>
      <a:lt2>
        <a:srgbClr val="DEEAEC"/>
      </a:lt2>
      <a:accent1>
        <a:srgbClr val="FFD87E"/>
      </a:accent1>
      <a:accent2>
        <a:srgbClr val="F18B7E"/>
      </a:accent2>
      <a:accent3>
        <a:srgbClr val="97B8A5"/>
      </a:accent3>
      <a:accent4>
        <a:srgbClr val="D48053"/>
      </a:accent4>
      <a:accent5>
        <a:srgbClr val="F8DEC3"/>
      </a:accent5>
      <a:accent6>
        <a:srgbClr val="E69F73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316</Words>
  <Application>Microsoft Office PowerPoint</Application>
  <PresentationFormat>On-screen Show (16:9)</PresentationFormat>
  <Paragraphs>119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Lexend</vt:lpstr>
      <vt:lpstr>Hind Madurai</vt:lpstr>
      <vt:lpstr>Arial</vt:lpstr>
      <vt:lpstr>PT Sans</vt:lpstr>
      <vt:lpstr>US National Pet Day by Slidesgo</vt:lpstr>
      <vt:lpstr>PET ADOPTION            &amp;  ACCESSORIES</vt:lpstr>
      <vt:lpstr>Table of contents</vt:lpstr>
      <vt:lpstr>INTRODUCTION</vt:lpstr>
      <vt:lpstr>INTRODUCTION</vt:lpstr>
      <vt:lpstr>SURVEY</vt:lpstr>
      <vt:lpstr>109</vt:lpstr>
      <vt:lpstr>75%</vt:lpstr>
      <vt:lpstr>Popular pets</vt:lpstr>
      <vt:lpstr>Top most popular pets</vt:lpstr>
      <vt:lpstr>BENFITS</vt:lpstr>
      <vt:lpstr>Benefits of living with a pet</vt:lpstr>
      <vt:lpstr>Health</vt:lpstr>
      <vt:lpstr>10%</vt:lpstr>
      <vt:lpstr>Adoption process</vt:lpstr>
      <vt:lpstr>Adoption trends</vt:lpstr>
      <vt:lpstr>  </vt:lpstr>
      <vt:lpstr>THANK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ADOPTION            &amp;  ACCESSORIES</dc:title>
  <dc:creator>VISHAL</dc:creator>
  <cp:lastModifiedBy>k vishal</cp:lastModifiedBy>
  <cp:revision>10</cp:revision>
  <dcterms:modified xsi:type="dcterms:W3CDTF">2023-08-31T16:15:58Z</dcterms:modified>
</cp:coreProperties>
</file>