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728383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a:ln>
            <a:solidFill>
              <a:schemeClr val="tx2"/>
            </a:solidFill>
          </a:ln>
        </p:spPr>
        <p:txBody>
          <a:bodyPr wrap="square" rtlCol="0">
            <a:spAutoFit/>
          </a:bodyPr>
          <a:lstStyle/>
          <a:p>
            <a:r>
              <a:rPr lang="en-US" sz="2400" dirty="0"/>
              <a:t>STUDENT NAME:</a:t>
            </a:r>
            <a:r>
              <a:rPr lang="en-GB" sz="2400" dirty="0"/>
              <a:t> Vishal P</a:t>
            </a:r>
            <a:endParaRPr lang="en-US" sz="2400" dirty="0"/>
          </a:p>
          <a:p>
            <a:r>
              <a:rPr lang="en-US" sz="2400" dirty="0"/>
              <a:t>REGISTER NO:</a:t>
            </a:r>
            <a:r>
              <a:rPr lang="en-GB" sz="2400" dirty="0"/>
              <a:t> 312200241</a:t>
            </a:r>
            <a:endParaRPr lang="en-US" sz="2400" dirty="0"/>
          </a:p>
          <a:p>
            <a:r>
              <a:rPr lang="en-US" sz="2400" dirty="0"/>
              <a:t>DEPARTMENT:</a:t>
            </a:r>
            <a:r>
              <a:rPr lang="en-GB" sz="2400" dirty="0"/>
              <a:t> </a:t>
            </a:r>
            <a:r>
              <a:rPr lang="en-GB" sz="2400" dirty="0" err="1"/>
              <a:t>B.com</a:t>
            </a:r>
            <a:r>
              <a:rPr lang="en-GB" sz="2400" dirty="0"/>
              <a:t> ( A&amp;F )</a:t>
            </a:r>
            <a:endParaRPr lang="en-US" sz="2400" dirty="0"/>
          </a:p>
          <a:p>
            <a:r>
              <a:rPr lang="en-US" sz="2400" dirty="0"/>
              <a:t>COLLEGE</a:t>
            </a:r>
            <a:r>
              <a:rPr lang="en-GB" sz="2400" dirty="0"/>
              <a:t> : S.I.V.E.</a:t>
            </a:r>
            <a:r>
              <a:rPr lang="en-GB" sz="2400"/>
              <a:t>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D2FD94E8-086A-9244-DD16-A2F392D7BFAD}"/>
              </a:ext>
            </a:extLst>
          </p:cNvPr>
          <p:cNvSpPr txBox="1"/>
          <p:nvPr/>
        </p:nvSpPr>
        <p:spPr>
          <a:xfrm>
            <a:off x="4383116" y="1594950"/>
            <a:ext cx="3097475" cy="2308324"/>
          </a:xfrm>
          <a:prstGeom prst="rect">
            <a:avLst/>
          </a:prstGeom>
          <a:noFill/>
        </p:spPr>
        <p:txBody>
          <a:bodyPr wrap="square" rtlCol="0">
            <a:spAutoFit/>
          </a:bodyPr>
          <a:lstStyle/>
          <a:p>
            <a:pPr algn="l"/>
            <a:r>
              <a:rPr lang="en-GB" b="1" dirty="0"/>
              <a:t>Objective </a:t>
            </a:r>
          </a:p>
          <a:p>
            <a:pPr algn="l"/>
            <a:r>
              <a:rPr lang="en-GB" b="1" dirty="0"/>
              <a:t>Data Preparation </a:t>
            </a:r>
          </a:p>
          <a:p>
            <a:pPr algn="l"/>
            <a:r>
              <a:rPr lang="en-GB" b="1" dirty="0"/>
              <a:t>Model Selection </a:t>
            </a:r>
          </a:p>
          <a:p>
            <a:pPr algn="l"/>
            <a:r>
              <a:rPr lang="en-GB" b="1" dirty="0"/>
              <a:t>Model Evaluation </a:t>
            </a:r>
          </a:p>
          <a:p>
            <a:pPr algn="l"/>
            <a:r>
              <a:rPr lang="en-GB" b="1" dirty="0"/>
              <a:t>Model Training </a:t>
            </a:r>
          </a:p>
          <a:p>
            <a:pPr algn="l"/>
            <a:r>
              <a:rPr lang="en-GB" b="1" dirty="0"/>
              <a:t>Addressing Disparity </a:t>
            </a:r>
          </a:p>
          <a:p>
            <a:pPr algn="l"/>
            <a:r>
              <a:rPr lang="en-GB" b="1" dirty="0"/>
              <a:t>Deployment </a:t>
            </a:r>
          </a:p>
          <a:p>
            <a:pPr algn="l"/>
            <a:r>
              <a:rPr lang="en-GB" b="1" dirty="0"/>
              <a:t>Reporting &amp; Recommendation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79FE6455-1781-9C64-A07D-BE03F7E280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039" y="719666"/>
            <a:ext cx="5611927" cy="54186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87BFEE6-5381-7C56-908D-DEBF1B0E8411}"/>
              </a:ext>
            </a:extLst>
          </p:cNvPr>
          <p:cNvSpPr txBox="1"/>
          <p:nvPr/>
        </p:nvSpPr>
        <p:spPr>
          <a:xfrm>
            <a:off x="3078017" y="2555978"/>
            <a:ext cx="5049192" cy="1200329"/>
          </a:xfrm>
          <a:prstGeom prst="rect">
            <a:avLst/>
          </a:prstGeom>
          <a:noFill/>
        </p:spPr>
        <p:txBody>
          <a:bodyPr wrap="square" rtlCol="0">
            <a:spAutoFit/>
          </a:bodyPr>
          <a:lstStyle/>
          <a:p>
            <a:pPr algn="l"/>
            <a:r>
              <a:rPr lang="en-GB" b="1" dirty="0"/>
              <a:t>This conclusion provides a clear summary of the analysis, points out key findings, discusses their implications, and suggests actionable steps to address any issues identified.</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48F0C33-57D2-F538-87E9-A3EACC38D7BD}"/>
              </a:ext>
            </a:extLst>
          </p:cNvPr>
          <p:cNvSpPr txBox="1"/>
          <p:nvPr/>
        </p:nvSpPr>
        <p:spPr>
          <a:xfrm>
            <a:off x="834072" y="2531150"/>
            <a:ext cx="5984949" cy="2031325"/>
          </a:xfrm>
          <a:prstGeom prst="rect">
            <a:avLst/>
          </a:prstGeom>
          <a:noFill/>
        </p:spPr>
        <p:txBody>
          <a:bodyPr wrap="square" rtlCol="0">
            <a:spAutoFit/>
          </a:bodyPr>
          <a:lstStyle/>
          <a:p>
            <a:pPr algn="l"/>
            <a:r>
              <a:rPr lang="en-GB" b="1" dirty="0"/>
              <a:t>The organization is concerned about potential salary disparities, including gender pay gaps and inconsistencies across departments. The goal is to </a:t>
            </a:r>
            <a:r>
              <a:rPr lang="en-GB" b="1" dirty="0" err="1"/>
              <a:t>analyze</a:t>
            </a:r>
            <a:r>
              <a:rPr lang="en-GB" b="1" dirty="0"/>
              <a:t> employee salaries to ensure fairness, competitiveness, and alignment with industry standards. The outcome will guide necessary adjustments to maintain equitable and competitive compensation practices.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1AED011-F87B-9317-59ED-B2F064D32592}"/>
              </a:ext>
            </a:extLst>
          </p:cNvPr>
          <p:cNvSpPr txBox="1"/>
          <p:nvPr/>
        </p:nvSpPr>
        <p:spPr>
          <a:xfrm>
            <a:off x="1440937" y="2549098"/>
            <a:ext cx="5105400" cy="2308324"/>
          </a:xfrm>
          <a:prstGeom prst="rect">
            <a:avLst/>
          </a:prstGeom>
          <a:noFill/>
        </p:spPr>
        <p:txBody>
          <a:bodyPr wrap="square" rtlCol="0">
            <a:spAutoFit/>
          </a:bodyPr>
          <a:lstStyle/>
          <a:p>
            <a:pPr algn="l"/>
            <a:r>
              <a:rPr lang="en-GB" b="1" dirty="0"/>
              <a:t>This project aims to </a:t>
            </a:r>
            <a:r>
              <a:rPr lang="en-GB" b="1" dirty="0" err="1"/>
              <a:t>analyze</a:t>
            </a:r>
            <a:r>
              <a:rPr lang="en-GB" b="1" dirty="0"/>
              <a:t> employee salary data to identify disparities, such as gender pay gaps and inconsistencies across departments, ensuring fair and competitive compensation. The analysis will compare salaries internally and against industry benchmarks. The final deliverables will include a detailed report, visualizations, and recommendations for adjustments.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EAB87E96-DAFB-EF86-4D31-1D54CBFD568F}"/>
              </a:ext>
            </a:extLst>
          </p:cNvPr>
          <p:cNvSpPr txBox="1"/>
          <p:nvPr/>
        </p:nvSpPr>
        <p:spPr>
          <a:xfrm>
            <a:off x="1648409" y="2530841"/>
            <a:ext cx="4818382" cy="2031325"/>
          </a:xfrm>
          <a:prstGeom prst="rect">
            <a:avLst/>
          </a:prstGeom>
          <a:noFill/>
        </p:spPr>
        <p:txBody>
          <a:bodyPr wrap="square" rtlCol="0">
            <a:spAutoFit/>
          </a:bodyPr>
          <a:lstStyle/>
          <a:p>
            <a:pPr algn="l"/>
            <a:r>
              <a:rPr lang="en-GB" b="1" dirty="0"/>
              <a:t>HR Department: Ensures fair and competitive pay.
Executives: Informs salary-related decisions.
Finance: Aligns salary costs with budgets.
Diversity Teams: Monitors pay equity.
Legal Teams: Ensures compliance with regulations.</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FF0B0A9-D594-641B-4963-104B5E12DC4C}"/>
              </a:ext>
            </a:extLst>
          </p:cNvPr>
          <p:cNvSpPr txBox="1"/>
          <p:nvPr/>
        </p:nvSpPr>
        <p:spPr>
          <a:xfrm>
            <a:off x="5189904" y="2520383"/>
            <a:ext cx="4344621" cy="1200329"/>
          </a:xfrm>
          <a:prstGeom prst="rect">
            <a:avLst/>
          </a:prstGeom>
          <a:noFill/>
        </p:spPr>
        <p:txBody>
          <a:bodyPr wrap="square" rtlCol="0">
            <a:spAutoFit/>
          </a:bodyPr>
          <a:lstStyle/>
          <a:p>
            <a:pPr algn="l"/>
            <a:r>
              <a:rPr lang="en-GB" b="1" dirty="0"/>
              <a:t>Conditional formatting – missing 
Filter – Remove 
Formula – Performance 
Pivot - Summary</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E8C64B64-1AB5-B830-0FBF-E35C54F9C2E0}"/>
              </a:ext>
            </a:extLst>
          </p:cNvPr>
          <p:cNvSpPr txBox="1"/>
          <p:nvPr/>
        </p:nvSpPr>
        <p:spPr>
          <a:xfrm>
            <a:off x="4679730" y="1985912"/>
            <a:ext cx="3376292" cy="2585323"/>
          </a:xfrm>
          <a:prstGeom prst="rect">
            <a:avLst/>
          </a:prstGeom>
          <a:noFill/>
        </p:spPr>
        <p:txBody>
          <a:bodyPr wrap="square" rtlCol="0">
            <a:spAutoFit/>
          </a:bodyPr>
          <a:lstStyle/>
          <a:p>
            <a:pPr algn="l"/>
            <a:r>
              <a:rPr lang="en-GB" b="1" dirty="0"/>
              <a:t>Employee name</a:t>
            </a:r>
          </a:p>
          <a:p>
            <a:pPr algn="l"/>
            <a:r>
              <a:rPr lang="en-GB" b="1" dirty="0"/>
              <a:t>Employee Id </a:t>
            </a:r>
          </a:p>
          <a:p>
            <a:pPr algn="l"/>
            <a:r>
              <a:rPr lang="en-GB" b="1" dirty="0"/>
              <a:t>Gender </a:t>
            </a:r>
          </a:p>
          <a:p>
            <a:pPr algn="l"/>
            <a:r>
              <a:rPr lang="en-GB" b="1" dirty="0"/>
              <a:t>Department </a:t>
            </a:r>
          </a:p>
          <a:p>
            <a:pPr algn="l"/>
            <a:r>
              <a:rPr lang="en-GB" b="1" dirty="0"/>
              <a:t>Salary </a:t>
            </a:r>
          </a:p>
          <a:p>
            <a:pPr algn="l"/>
            <a:r>
              <a:rPr lang="en-GB" b="1" dirty="0"/>
              <a:t>Date of hire </a:t>
            </a:r>
          </a:p>
          <a:p>
            <a:pPr algn="l"/>
            <a:r>
              <a:rPr lang="en-GB" b="1" dirty="0"/>
              <a:t>Employee type </a:t>
            </a:r>
          </a:p>
          <a:p>
            <a:pPr algn="l"/>
            <a:r>
              <a:rPr lang="en-GB" b="1" dirty="0"/>
              <a:t>Age </a:t>
            </a:r>
          </a:p>
          <a:p>
            <a:pPr algn="l"/>
            <a:r>
              <a:rPr lang="en-GB" b="1" dirty="0"/>
              <a:t>Work location </a:t>
            </a:r>
            <a:endParaRPr lang="en-US" b="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F921104-C7B6-C736-8DC3-3DF1E0673BDA}"/>
              </a:ext>
            </a:extLst>
          </p:cNvPr>
          <p:cNvSpPr txBox="1"/>
          <p:nvPr/>
        </p:nvSpPr>
        <p:spPr>
          <a:xfrm>
            <a:off x="5189905" y="2520384"/>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0C7A6FAF-952F-418A-3583-7181D447A83D}"/>
              </a:ext>
            </a:extLst>
          </p:cNvPr>
          <p:cNvSpPr txBox="1"/>
          <p:nvPr/>
        </p:nvSpPr>
        <p:spPr>
          <a:xfrm rot="10800000" flipV="1">
            <a:off x="2904287" y="2874326"/>
            <a:ext cx="6315913" cy="1200329"/>
          </a:xfrm>
          <a:prstGeom prst="rect">
            <a:avLst/>
          </a:prstGeom>
          <a:noFill/>
        </p:spPr>
        <p:txBody>
          <a:bodyPr wrap="square" rtlCol="0">
            <a:spAutoFit/>
          </a:bodyPr>
          <a:lstStyle/>
          <a:p>
            <a:pPr algn="l"/>
            <a:r>
              <a:rPr lang="en-GB" b="1" dirty="0"/>
              <a:t>It helps the management to </a:t>
            </a:r>
            <a:r>
              <a:rPr lang="en-GB" b="1" dirty="0" err="1"/>
              <a:t>analyze</a:t>
            </a:r>
            <a:r>
              <a:rPr lang="en-GB" b="1" dirty="0"/>
              <a:t> the data’s of the employee and their salaries, for the record and understanding the information that have been recorded and it can be used for future purposes</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VICHU _</cp:lastModifiedBy>
  <cp:revision>14</cp:revision>
  <dcterms:created xsi:type="dcterms:W3CDTF">2024-03-29T15:07:22Z</dcterms:created>
  <dcterms:modified xsi:type="dcterms:W3CDTF">2024-09-04T13:58:22Z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