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8.jpeg" ContentType="image/jpeg"/>
  <Override PartName="/ppt/media/image5.png" ContentType="image/png"/>
  <Override PartName="/ppt/media/image6.png" ContentType="image/png"/>
  <Override PartName="/ppt/media/image7.png" ContentType="image/png"/>
  <Override PartName="/ppt/media/image9.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1FD8F11-76E4-45B4-B102-8E6E5A946B8D}"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6C3E132-3B0E-48E1-8068-A69668D7EB6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7F557EC-50EF-443D-83FB-1E55B5C81654}"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89E46EA-C9D5-4913-8C2A-E672AE2CD985}"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187E7AE-D3BD-4AE2-92B9-FEB9D28530C6}"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D8481D9-BE2E-4C22-9B89-288CF7E2660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DA812A4-B413-491F-BF0E-907FBD0B97BE}"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54"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1C95C90-732E-478E-A357-0E223B1BB912}"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4E87466-7E43-44D1-AC5E-74A03426318E}"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168000"/>
            <a:ext cx="9069840" cy="58435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788CA07-BD6C-4D73-8CEE-C9DC906AB6E6}"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F1F3DF6-EAAB-4D60-B8F5-448A1F0E55C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4A6D240-D383-45C9-9728-3DCE13AE2D3C}"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03FE26A-9A01-4736-86A3-3DC5971B2917}"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124DC06-AD48-4D49-943E-3B9A85FD6E5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0"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5E5F4E3-513A-4F97-9720-2B1E9449D5CD}"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3"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1817E92-D062-4F65-A540-7D43F69D05B7}"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8"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C172FFE-553D-42A6-B9C4-9A9B018303BD}"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43A9676-B927-4795-A705-553E85B5241E}"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1"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38CF49F-F378-409A-A311-AF69F6FD6F66}"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2349C58-C6C0-4CDD-BC8E-E8844E5ECD2E}"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96"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187EEEF-3983-47FE-A5B1-71AB7DC3B0E0}"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C8D5D07-8E02-409D-A87D-2AC98EBFF15E}"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3DB9742-FD11-48BE-B729-23AE068A1BB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3168000"/>
            <a:ext cx="9069840" cy="58435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B4CF7A2-56F2-4BD1-9B2D-42C980B03709}"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0"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02"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D9C185F-C630-4F8F-9F51-79BC6F0551F9}"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4"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DDA7865-634D-4AFF-A33D-5A752298DAB6}"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8"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9EB22D2-8B77-4B4D-B2B0-9DA757774CCC}"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2"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A627C8A-0858-4D92-8624-6A26F065D922}"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5"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42EAC9E8-56CB-470B-A420-FAB77425A3AD}"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0"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4EFF05F7-EEE8-4ABC-BC24-91530E0C92C1}"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4072F81E-17CC-4692-8BC4-458DE640D49F}"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3"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2626C59-B110-4A2F-A987-4961A0D71668}"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5"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ABEB021B-AF07-4C82-A105-498648FF3451}"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9CF24C9-DE7B-44A1-863B-1E418908440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7"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38"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38FBE2E-E0F5-448F-B8AE-061313739920}"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FBA157A-3546-4206-8EF2-327145B2AA15}"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504000" y="3168000"/>
            <a:ext cx="9069840" cy="58435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C91AC80-7CE8-4855-9E6E-0F2B6E3478D5}"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2"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43"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731BCD1-3803-4E15-8C27-0A8718100A59}"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6"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47"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DCE6425-77FA-45ED-9376-A8A5EC19A59D}"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0"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93953DA-4102-4270-8365-102B5B2334C6}"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4"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6583309-E874-46BE-8478-4D1104D060D7}"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7"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58"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59"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60"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B2DCFAEA-CAAE-4281-A800-6A0B86A03432}"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2"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64"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65"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67"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99DE60E6-0601-4988-9AB3-226BB70BC697}"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62D7B544-20AB-4836-9CF5-240AEC16863B}"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F5AEECC-5F35-4A26-89E6-4D523CD0B5B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5"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B5E64886-C049-457C-B55D-90FEDA8D88DC}"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7"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82D45389-ED43-483F-B201-4625310C1613}"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9"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80"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551629C5-FC58-4918-9AB2-F6D5FB3F8889}"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1481DF26-2F17-486E-98F5-59F54A31F4BF}"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504000" y="3168000"/>
            <a:ext cx="9069840" cy="58435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5233E25F-F5B9-4A5E-BF67-94B56FE182F9}"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86"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8F3462D-8E7E-4CCD-B531-78D6A28A8D18}"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8"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89"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90"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0CE9AFC-CBDF-48F9-8E82-465463E8E4C1}"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2"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94"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B16A79B-41BF-415B-B124-58A828157FD7}"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6"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97"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1BC5EDCF-85BE-405A-9198-0A23A6CAEC21}"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9"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00"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01"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02"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8969D2DF-B6E5-40EF-B14A-D2D55D89F2A3}"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168000"/>
            <a:ext cx="9069840" cy="58435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CA6A20B-58AA-4DDA-A205-F3A45600C4A7}"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4"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05"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06"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07"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08"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09"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6B3555A3-B7D2-4634-9A42-B34E942EE139}"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C7F915CB-C708-4EFB-899D-FCE3E7DDFDD9}" type="slidenum">
              <a:t>&lt;#&gt;</a:t>
            </a:fld>
          </a:p>
        </p:txBody>
      </p:sp>
      <p:sp>
        <p:nvSpPr>
          <p:cNvPr id="4" name="PlaceHolder 3"/>
          <p:cNvSpPr>
            <a:spLocks noGrp="1"/>
          </p:cNvSpPr>
          <p:nvPr>
            <p:ph type="dt" idx="18"/>
          </p:nvPr>
        </p:nvSpPr>
        <p:spPr/>
        <p:txBody>
          <a:bodyPr/>
          <a:p>
            <a:r>
              <a:rPr lang="en-IN"/>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7"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3ED5DA71-86B4-4CB1-810C-4B75E488DE3A}" type="slidenum">
              <a:t>&lt;#&gt;</a:t>
            </a:fld>
          </a:p>
        </p:txBody>
      </p:sp>
      <p:sp>
        <p:nvSpPr>
          <p:cNvPr id="6" name="PlaceHolder 5"/>
          <p:cNvSpPr>
            <a:spLocks noGrp="1"/>
          </p:cNvSpPr>
          <p:nvPr>
            <p:ph type="dt" idx="18"/>
          </p:nvPr>
        </p:nvSpPr>
        <p:spPr/>
        <p:txBody>
          <a:bodyPr/>
          <a:p>
            <a:r>
              <a:rPr lang="en-IN"/>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9"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71B3DF72-3450-4313-B41D-2AE6EE8B3589}" type="slidenum">
              <a:t>&lt;#&gt;</a:t>
            </a:fld>
          </a:p>
        </p:txBody>
      </p:sp>
      <p:sp>
        <p:nvSpPr>
          <p:cNvPr id="6" name="PlaceHolder 5"/>
          <p:cNvSpPr>
            <a:spLocks noGrp="1"/>
          </p:cNvSpPr>
          <p:nvPr>
            <p:ph type="dt" idx="18"/>
          </p:nvPr>
        </p:nvSpPr>
        <p:spPr/>
        <p:txBody>
          <a:bodyPr/>
          <a:p>
            <a:r>
              <a:rPr lang="en-IN"/>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1"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222"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6B5CE39C-FF6F-48EA-8D5C-25CA95C3E0BF}"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3"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330D7AE2-09C2-4BFE-8C71-46B7F005080C}" type="slidenum">
              <a:t>&lt;#&gt;</a:t>
            </a:fld>
          </a:p>
        </p:txBody>
      </p:sp>
      <p:sp>
        <p:nvSpPr>
          <p:cNvPr id="5" name="PlaceHolder 4"/>
          <p:cNvSpPr>
            <a:spLocks noGrp="1"/>
          </p:cNvSpPr>
          <p:nvPr>
            <p:ph type="dt" idx="18"/>
          </p:nvPr>
        </p:nvSpPr>
        <p:spPr/>
        <p:txBody>
          <a:bodyPr/>
          <a:p>
            <a:r>
              <a:rPr lang="en-IN"/>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4" name="PlaceHolder 1"/>
          <p:cNvSpPr>
            <a:spLocks noGrp="1"/>
          </p:cNvSpPr>
          <p:nvPr>
            <p:ph type="subTitle"/>
          </p:nvPr>
        </p:nvSpPr>
        <p:spPr>
          <a:xfrm>
            <a:off x="504000" y="3168000"/>
            <a:ext cx="9069840" cy="58435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75E0E777-8E12-4E00-AF55-43FA9BEC2307}" type="slidenum">
              <a:t>&lt;#&gt;</a:t>
            </a:fld>
          </a:p>
        </p:txBody>
      </p:sp>
      <p:sp>
        <p:nvSpPr>
          <p:cNvPr id="5" name="PlaceHolder 4"/>
          <p:cNvSpPr>
            <a:spLocks noGrp="1"/>
          </p:cNvSpPr>
          <p:nvPr>
            <p:ph type="dt" idx="18"/>
          </p:nvPr>
        </p:nvSpPr>
        <p:spPr/>
        <p:txBody>
          <a:bodyPr/>
          <a:p>
            <a:r>
              <a:rPr lang="en-IN"/>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27"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228"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D1D2D74C-BAD1-49CF-8263-0430A97B04F1}"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0"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23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32"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D79C42B8-5EB6-4242-81D5-D92852C6E941}"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3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36"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86960FBD-D00D-4773-9EE0-D6E1F487FDA2}"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5293C7B-93F2-490E-9A2E-98E23E4E35F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8"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39"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8EECEF9-AC78-475C-AAD4-516B91F39580}"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4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43"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44"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61554539-DECB-4D9F-B7EE-174EBD9237D7}" type="slidenum">
              <a:t>&lt;#&gt;</a:t>
            </a:fld>
          </a:p>
        </p:txBody>
      </p:sp>
      <p:sp>
        <p:nvSpPr>
          <p:cNvPr id="9" name="PlaceHolder 8"/>
          <p:cNvSpPr>
            <a:spLocks noGrp="1"/>
          </p:cNvSpPr>
          <p:nvPr>
            <p:ph type="dt" idx="18"/>
          </p:nvPr>
        </p:nvSpPr>
        <p:spPr/>
        <p:txBody>
          <a:bodyPr/>
          <a:p>
            <a:r>
              <a:rPr lang="en-IN"/>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6"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47"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48"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49"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50"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51"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703558F5-D3BA-4C0C-8115-4E2D162DAB79}" type="slidenum">
              <a:t>&lt;#&gt;</a:t>
            </a:fld>
          </a:p>
        </p:txBody>
      </p:sp>
      <p:sp>
        <p:nvSpPr>
          <p:cNvPr id="11" name="PlaceHolder 10"/>
          <p:cNvSpPr>
            <a:spLocks noGrp="1"/>
          </p:cNvSpPr>
          <p:nvPr>
            <p:ph type="dt" idx="18"/>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BA31B57-1C1E-4532-9748-C6745073BCC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8CCC05B-11E6-4667-A571-81D6968C2370}"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5" descr=""/>
          <p:cNvPicPr/>
          <p:nvPr/>
        </p:nvPicPr>
        <p:blipFill>
          <a:blip r:embed="rId2"/>
          <a:stretch/>
        </p:blipFill>
        <p:spPr>
          <a:xfrm>
            <a:off x="0" y="0"/>
            <a:ext cx="10078200" cy="7558200"/>
          </a:xfrm>
          <a:prstGeom prst="rect">
            <a:avLst/>
          </a:prstGeom>
          <a:ln w="0">
            <a:noFill/>
          </a:ln>
        </p:spPr>
      </p:pic>
      <p:sp>
        <p:nvSpPr>
          <p:cNvPr id="1" name="PlaceHolder 1"/>
          <p:cNvSpPr>
            <a:spLocks noGrp="1"/>
          </p:cNvSpPr>
          <p:nvPr>
            <p:ph type="ftr" idx="1"/>
          </p:nvPr>
        </p:nvSpPr>
        <p:spPr>
          <a:xfrm>
            <a:off x="3447000" y="6887160"/>
            <a:ext cx="3193200" cy="51948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000000"/>
                </a:solidFill>
                <a:latin typeface="Times New Roman"/>
                <a:ea typeface="DejaVu Sans"/>
              </a:defRPr>
            </a:lvl1pPr>
          </a:lstStyle>
          <a:p>
            <a:pPr algn="ctr">
              <a:lnSpc>
                <a:spcPct val="100000"/>
              </a:lnSpc>
              <a:buNone/>
            </a:pPr>
            <a:r>
              <a:rPr b="0" lang="en-IN" sz="1400" spc="-1" strike="noStrike">
                <a:solidFill>
                  <a:srgbClr val="000000"/>
                </a:solidFill>
                <a:latin typeface="Times New Roman"/>
                <a:ea typeface="DejaVu Sans"/>
              </a:rPr>
              <a:t> </a:t>
            </a:r>
            <a:endParaRPr b="0" lang="en-IN" sz="1400" spc="-1" strike="noStrike">
              <a:latin typeface="Times New Roman"/>
            </a:endParaRPr>
          </a:p>
        </p:txBody>
      </p:sp>
      <p:sp>
        <p:nvSpPr>
          <p:cNvPr id="2" name="PlaceHolder 2"/>
          <p:cNvSpPr>
            <a:spLocks noGrp="1"/>
          </p:cNvSpPr>
          <p:nvPr>
            <p:ph type="sldNum" idx="2"/>
          </p:nvPr>
        </p:nvSpPr>
        <p:spPr>
          <a:xfrm>
            <a:off x="7226640" y="6887160"/>
            <a:ext cx="2346480" cy="519480"/>
          </a:xfrm>
          <a:prstGeom prst="rect">
            <a:avLst/>
          </a:prstGeom>
          <a:noFill/>
          <a:ln w="0">
            <a:noFill/>
          </a:ln>
        </p:spPr>
        <p:txBody>
          <a:bodyPr lIns="0" rIns="0" tIns="0" bIns="0" anchor="t">
            <a:noAutofit/>
          </a:bodyPr>
          <a:lstStyle>
            <a:lvl1pPr algn="r">
              <a:lnSpc>
                <a:spcPct val="100000"/>
              </a:lnSpc>
              <a:buNone/>
              <a:defRPr b="0" lang="en-IN" sz="1400" spc="-1" strike="noStrike">
                <a:solidFill>
                  <a:srgbClr val="000000"/>
                </a:solidFill>
                <a:latin typeface="Times New Roman"/>
                <a:ea typeface="DejaVu Sans"/>
              </a:defRPr>
            </a:lvl1pPr>
          </a:lstStyle>
          <a:p>
            <a:pPr algn="r">
              <a:lnSpc>
                <a:spcPct val="100000"/>
              </a:lnSpc>
              <a:buNone/>
            </a:pPr>
            <a:fld id="{EF38437F-87F0-44B7-B856-4A59C6E6C3C6}" type="slidenum">
              <a:rPr b="0" lang="en-IN" sz="1400" spc="-1" strike="noStrike">
                <a:solidFill>
                  <a:srgbClr val="000000"/>
                </a:solidFill>
                <a:latin typeface="Times New Roman"/>
                <a:ea typeface="DejaVu Sans"/>
              </a:rPr>
              <a:t>1</a:t>
            </a:fld>
            <a:endParaRPr b="0" lang="en-IN" sz="1400" spc="-1" strike="noStrike">
              <a:latin typeface="Times New Roman"/>
            </a:endParaRPr>
          </a:p>
        </p:txBody>
      </p:sp>
      <p:sp>
        <p:nvSpPr>
          <p:cNvPr id="3" name="PlaceHolder 3"/>
          <p:cNvSpPr>
            <a:spLocks noGrp="1"/>
          </p:cNvSpPr>
          <p:nvPr>
            <p:ph type="dt" idx="3"/>
          </p:nvPr>
        </p:nvSpPr>
        <p:spPr>
          <a:xfrm>
            <a:off x="503640" y="6887160"/>
            <a:ext cx="2346480" cy="51948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 </a:t>
            </a:r>
            <a:endParaRPr b="0" lang="en-IN" sz="1400" spc="-1" strike="noStrike">
              <a:latin typeface="Times New Roman"/>
            </a:endParaRPr>
          </a:p>
        </p:txBody>
      </p:sp>
      <p:sp>
        <p:nvSpPr>
          <p:cNvPr id="4"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41" descr=""/>
          <p:cNvPicPr/>
          <p:nvPr/>
        </p:nvPicPr>
        <p:blipFill>
          <a:blip r:embed="rId2"/>
          <a:stretch/>
        </p:blipFill>
        <p:spPr>
          <a:xfrm>
            <a:off x="0" y="-1440"/>
            <a:ext cx="10078200" cy="7559640"/>
          </a:xfrm>
          <a:prstGeom prst="rect">
            <a:avLst/>
          </a:prstGeom>
          <a:ln w="0">
            <a:noFill/>
          </a:ln>
        </p:spPr>
      </p:pic>
      <p:sp>
        <p:nvSpPr>
          <p:cNvPr id="43" name="PlaceHolder 1"/>
          <p:cNvSpPr>
            <a:spLocks noGrp="1"/>
          </p:cNvSpPr>
          <p:nvPr>
            <p:ph type="ftr" idx="4"/>
          </p:nvPr>
        </p:nvSpPr>
        <p:spPr>
          <a:xfrm>
            <a:off x="3447360" y="6887160"/>
            <a:ext cx="3193200" cy="51948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000000"/>
                </a:solidFill>
                <a:latin typeface="Times New Roman"/>
                <a:ea typeface="DejaVu Sans"/>
              </a:defRPr>
            </a:lvl1pPr>
          </a:lstStyle>
          <a:p>
            <a:pPr algn="ctr">
              <a:lnSpc>
                <a:spcPct val="100000"/>
              </a:lnSpc>
              <a:buNone/>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44" name="PlaceHolder 2"/>
          <p:cNvSpPr>
            <a:spLocks noGrp="1"/>
          </p:cNvSpPr>
          <p:nvPr>
            <p:ph type="sldNum" idx="5"/>
          </p:nvPr>
        </p:nvSpPr>
        <p:spPr>
          <a:xfrm>
            <a:off x="7227000" y="6887160"/>
            <a:ext cx="2346480" cy="519480"/>
          </a:xfrm>
          <a:prstGeom prst="rect">
            <a:avLst/>
          </a:prstGeom>
          <a:noFill/>
          <a:ln w="0">
            <a:noFill/>
          </a:ln>
        </p:spPr>
        <p:txBody>
          <a:bodyPr lIns="0" rIns="0" tIns="0" bIns="0" anchor="t">
            <a:noAutofit/>
          </a:bodyPr>
          <a:lstStyle>
            <a:lvl1pPr algn="r">
              <a:lnSpc>
                <a:spcPct val="100000"/>
              </a:lnSpc>
              <a:buNone/>
              <a:defRPr b="0" lang="en-IN" sz="1400" spc="-1" strike="noStrike">
                <a:solidFill>
                  <a:srgbClr val="000000"/>
                </a:solidFill>
                <a:latin typeface="Times New Roman"/>
                <a:ea typeface="DejaVu Sans"/>
              </a:defRPr>
            </a:lvl1pPr>
          </a:lstStyle>
          <a:p>
            <a:pPr algn="r">
              <a:lnSpc>
                <a:spcPct val="100000"/>
              </a:lnSpc>
              <a:buNone/>
            </a:pPr>
            <a:fld id="{0C658656-BE6A-4B8E-90E0-3CA7A3EF7817}" type="slidenum">
              <a:rPr b="0" lang="en-IN" sz="1400" spc="-1" strike="noStrike">
                <a:solidFill>
                  <a:srgbClr val="000000"/>
                </a:solidFill>
                <a:latin typeface="Times New Roman"/>
                <a:ea typeface="DejaVu Sans"/>
              </a:rPr>
              <a:t>&lt;number&gt;</a:t>
            </a:fld>
            <a:endParaRPr b="0" lang="en-IN" sz="1400" spc="-1" strike="noStrike">
              <a:latin typeface="Times New Roman"/>
            </a:endParaRPr>
          </a:p>
        </p:txBody>
      </p:sp>
      <p:sp>
        <p:nvSpPr>
          <p:cNvPr id="45" name="PlaceHolder 3"/>
          <p:cNvSpPr>
            <a:spLocks noGrp="1"/>
          </p:cNvSpPr>
          <p:nvPr>
            <p:ph type="dt" idx="6"/>
          </p:nvPr>
        </p:nvSpPr>
        <p:spPr>
          <a:xfrm>
            <a:off x="504000" y="6887160"/>
            <a:ext cx="2346480" cy="51948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6"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7"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Picture 83" descr=""/>
          <p:cNvPicPr/>
          <p:nvPr/>
        </p:nvPicPr>
        <p:blipFill>
          <a:blip r:embed="rId2"/>
          <a:stretch/>
        </p:blipFill>
        <p:spPr>
          <a:xfrm>
            <a:off x="0" y="0"/>
            <a:ext cx="10078200" cy="7558200"/>
          </a:xfrm>
          <a:prstGeom prst="rect">
            <a:avLst/>
          </a:prstGeom>
          <a:ln w="0">
            <a:noFill/>
          </a:ln>
        </p:spPr>
      </p:pic>
      <p:sp>
        <p:nvSpPr>
          <p:cNvPr id="85" name="PlaceHolder 1"/>
          <p:cNvSpPr>
            <a:spLocks noGrp="1"/>
          </p:cNvSpPr>
          <p:nvPr>
            <p:ph type="ftr" idx="7"/>
          </p:nvPr>
        </p:nvSpPr>
        <p:spPr>
          <a:xfrm>
            <a:off x="3447360" y="6887160"/>
            <a:ext cx="3193200" cy="51948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000000"/>
                </a:solidFill>
                <a:latin typeface="Times New Roman"/>
                <a:ea typeface="DejaVu Sans"/>
              </a:defRPr>
            </a:lvl1pPr>
          </a:lstStyle>
          <a:p>
            <a:pPr algn="ctr">
              <a:lnSpc>
                <a:spcPct val="100000"/>
              </a:lnSpc>
              <a:buNone/>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86" name="PlaceHolder 2"/>
          <p:cNvSpPr>
            <a:spLocks noGrp="1"/>
          </p:cNvSpPr>
          <p:nvPr>
            <p:ph type="sldNum" idx="8"/>
          </p:nvPr>
        </p:nvSpPr>
        <p:spPr>
          <a:xfrm>
            <a:off x="7227000" y="6887160"/>
            <a:ext cx="2346480" cy="519480"/>
          </a:xfrm>
          <a:prstGeom prst="rect">
            <a:avLst/>
          </a:prstGeom>
          <a:noFill/>
          <a:ln w="0">
            <a:noFill/>
          </a:ln>
        </p:spPr>
        <p:txBody>
          <a:bodyPr lIns="0" rIns="0" tIns="0" bIns="0" anchor="t">
            <a:noAutofit/>
          </a:bodyPr>
          <a:lstStyle>
            <a:lvl1pPr algn="r">
              <a:lnSpc>
                <a:spcPct val="100000"/>
              </a:lnSpc>
              <a:buNone/>
              <a:defRPr b="0" lang="en-IN" sz="1400" spc="-1" strike="noStrike">
                <a:solidFill>
                  <a:srgbClr val="000000"/>
                </a:solidFill>
                <a:latin typeface="Times New Roman"/>
                <a:ea typeface="DejaVu Sans"/>
              </a:defRPr>
            </a:lvl1pPr>
          </a:lstStyle>
          <a:p>
            <a:pPr algn="r">
              <a:lnSpc>
                <a:spcPct val="100000"/>
              </a:lnSpc>
              <a:buNone/>
            </a:pPr>
            <a:fld id="{EB30A840-575B-4A8C-9061-17412217646A}" type="slidenum">
              <a:rPr b="0" lang="en-IN" sz="1400" spc="-1" strike="noStrike">
                <a:solidFill>
                  <a:srgbClr val="000000"/>
                </a:solidFill>
                <a:latin typeface="Times New Roman"/>
                <a:ea typeface="DejaVu Sans"/>
              </a:rPr>
              <a:t>&lt;number&gt;</a:t>
            </a:fld>
            <a:endParaRPr b="0" lang="en-IN" sz="1400" spc="-1" strike="noStrike">
              <a:latin typeface="Times New Roman"/>
            </a:endParaRPr>
          </a:p>
        </p:txBody>
      </p:sp>
      <p:sp>
        <p:nvSpPr>
          <p:cNvPr id="87" name="PlaceHolder 3"/>
          <p:cNvSpPr>
            <a:spLocks noGrp="1"/>
          </p:cNvSpPr>
          <p:nvPr>
            <p:ph type="dt" idx="9"/>
          </p:nvPr>
        </p:nvSpPr>
        <p:spPr>
          <a:xfrm>
            <a:off x="504000" y="6887160"/>
            <a:ext cx="2346480" cy="51948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88"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89"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6" name="Picture 125" descr=""/>
          <p:cNvPicPr/>
          <p:nvPr/>
        </p:nvPicPr>
        <p:blipFill>
          <a:blip r:embed="rId2"/>
          <a:stretch/>
        </p:blipFill>
        <p:spPr>
          <a:xfrm>
            <a:off x="0" y="-1440"/>
            <a:ext cx="10078200" cy="7559640"/>
          </a:xfrm>
          <a:prstGeom prst="rect">
            <a:avLst/>
          </a:prstGeom>
          <a:ln w="0">
            <a:noFill/>
          </a:ln>
        </p:spPr>
      </p:pic>
      <p:sp>
        <p:nvSpPr>
          <p:cNvPr id="127"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28" name="PlaceHolder 2"/>
          <p:cNvSpPr>
            <a:spLocks noGrp="1"/>
          </p:cNvSpPr>
          <p:nvPr>
            <p:ph type="ftr" idx="10"/>
          </p:nvPr>
        </p:nvSpPr>
        <p:spPr>
          <a:xfrm>
            <a:off x="3447360" y="6887160"/>
            <a:ext cx="3193200" cy="51948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000000"/>
                </a:solidFill>
                <a:latin typeface="Times New Roman"/>
                <a:ea typeface="DejaVu Sans"/>
              </a:defRPr>
            </a:lvl1pPr>
          </a:lstStyle>
          <a:p>
            <a:pPr algn="ctr">
              <a:lnSpc>
                <a:spcPct val="100000"/>
              </a:lnSpc>
              <a:buNone/>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129" name="PlaceHolder 3"/>
          <p:cNvSpPr>
            <a:spLocks noGrp="1"/>
          </p:cNvSpPr>
          <p:nvPr>
            <p:ph type="sldNum" idx="11"/>
          </p:nvPr>
        </p:nvSpPr>
        <p:spPr>
          <a:xfrm>
            <a:off x="7227000" y="6887160"/>
            <a:ext cx="2346480" cy="519480"/>
          </a:xfrm>
          <a:prstGeom prst="rect">
            <a:avLst/>
          </a:prstGeom>
          <a:noFill/>
          <a:ln w="0">
            <a:noFill/>
          </a:ln>
        </p:spPr>
        <p:txBody>
          <a:bodyPr lIns="0" rIns="0" tIns="0" bIns="0" anchor="t">
            <a:noAutofit/>
          </a:bodyPr>
          <a:lstStyle>
            <a:lvl1pPr algn="r">
              <a:lnSpc>
                <a:spcPct val="100000"/>
              </a:lnSpc>
              <a:buNone/>
              <a:defRPr b="0" lang="en-IN" sz="1400" spc="-1" strike="noStrike">
                <a:solidFill>
                  <a:srgbClr val="000000"/>
                </a:solidFill>
                <a:latin typeface="Times New Roman"/>
                <a:ea typeface="DejaVu Sans"/>
              </a:defRPr>
            </a:lvl1pPr>
          </a:lstStyle>
          <a:p>
            <a:pPr algn="r">
              <a:lnSpc>
                <a:spcPct val="100000"/>
              </a:lnSpc>
              <a:buNone/>
            </a:pPr>
            <a:fld id="{1701B3C8-9989-4970-A2DA-1B4F39D26AC3}" type="slidenum">
              <a:rPr b="0" lang="en-IN" sz="1400" spc="-1" strike="noStrike">
                <a:solidFill>
                  <a:srgbClr val="000000"/>
                </a:solidFill>
                <a:latin typeface="Times New Roman"/>
                <a:ea typeface="DejaVu Sans"/>
              </a:rPr>
              <a:t>&lt;number&gt;</a:t>
            </a:fld>
            <a:endParaRPr b="0" lang="en-IN" sz="1400" spc="-1" strike="noStrike">
              <a:latin typeface="Times New Roman"/>
            </a:endParaRPr>
          </a:p>
        </p:txBody>
      </p:sp>
      <p:sp>
        <p:nvSpPr>
          <p:cNvPr id="130" name="PlaceHolder 4"/>
          <p:cNvSpPr>
            <a:spLocks noGrp="1"/>
          </p:cNvSpPr>
          <p:nvPr>
            <p:ph type="dt" idx="12"/>
          </p:nvPr>
        </p:nvSpPr>
        <p:spPr>
          <a:xfrm>
            <a:off x="504000" y="6887160"/>
            <a:ext cx="2346480" cy="51948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31"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8" name="Picture 125" descr=""/>
          <p:cNvPicPr/>
          <p:nvPr/>
        </p:nvPicPr>
        <p:blipFill>
          <a:blip r:embed="rId2"/>
          <a:stretch/>
        </p:blipFill>
        <p:spPr>
          <a:xfrm>
            <a:off x="0" y="-1440"/>
            <a:ext cx="10078200" cy="7559640"/>
          </a:xfrm>
          <a:prstGeom prst="rect">
            <a:avLst/>
          </a:prstGeom>
          <a:ln w="0">
            <a:noFill/>
          </a:ln>
        </p:spPr>
      </p:pic>
      <p:sp>
        <p:nvSpPr>
          <p:cNvPr id="169" name="PlaceHolder 1"/>
          <p:cNvSpPr>
            <a:spLocks noGrp="1"/>
          </p:cNvSpPr>
          <p:nvPr>
            <p:ph type="ftr" idx="13"/>
          </p:nvPr>
        </p:nvSpPr>
        <p:spPr>
          <a:xfrm>
            <a:off x="3447360" y="6887160"/>
            <a:ext cx="3193200" cy="51948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000000"/>
                </a:solidFill>
                <a:latin typeface="Times New Roman"/>
                <a:ea typeface="DejaVu Sans"/>
              </a:defRPr>
            </a:lvl1pPr>
          </a:lstStyle>
          <a:p>
            <a:pPr algn="ctr">
              <a:lnSpc>
                <a:spcPct val="100000"/>
              </a:lnSpc>
              <a:buNone/>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170" name="PlaceHolder 2"/>
          <p:cNvSpPr>
            <a:spLocks noGrp="1"/>
          </p:cNvSpPr>
          <p:nvPr>
            <p:ph type="sldNum" idx="14"/>
          </p:nvPr>
        </p:nvSpPr>
        <p:spPr>
          <a:xfrm>
            <a:off x="7227000" y="6887160"/>
            <a:ext cx="2346480" cy="519480"/>
          </a:xfrm>
          <a:prstGeom prst="rect">
            <a:avLst/>
          </a:prstGeom>
          <a:noFill/>
          <a:ln w="0">
            <a:noFill/>
          </a:ln>
        </p:spPr>
        <p:txBody>
          <a:bodyPr lIns="0" rIns="0" tIns="0" bIns="0" anchor="t">
            <a:noAutofit/>
          </a:bodyPr>
          <a:lstStyle>
            <a:lvl1pPr algn="r">
              <a:lnSpc>
                <a:spcPct val="100000"/>
              </a:lnSpc>
              <a:buNone/>
              <a:defRPr b="0" lang="en-IN" sz="1400" spc="-1" strike="noStrike">
                <a:solidFill>
                  <a:srgbClr val="000000"/>
                </a:solidFill>
                <a:latin typeface="Times New Roman"/>
                <a:ea typeface="DejaVu Sans"/>
              </a:defRPr>
            </a:lvl1pPr>
          </a:lstStyle>
          <a:p>
            <a:pPr algn="r">
              <a:lnSpc>
                <a:spcPct val="100000"/>
              </a:lnSpc>
              <a:buNone/>
            </a:pPr>
            <a:fld id="{87933504-9987-4B80-9B16-F390ED04ABE3}" type="slidenum">
              <a:rPr b="0" lang="en-IN" sz="1400" spc="-1" strike="noStrike">
                <a:solidFill>
                  <a:srgbClr val="000000"/>
                </a:solidFill>
                <a:latin typeface="Times New Roman"/>
                <a:ea typeface="DejaVu Sans"/>
              </a:rPr>
              <a:t>&lt;number&gt;</a:t>
            </a:fld>
            <a:endParaRPr b="0" lang="en-IN" sz="1400" spc="-1" strike="noStrike">
              <a:latin typeface="Times New Roman"/>
            </a:endParaRPr>
          </a:p>
        </p:txBody>
      </p:sp>
      <p:sp>
        <p:nvSpPr>
          <p:cNvPr id="171" name="PlaceHolder 3"/>
          <p:cNvSpPr>
            <a:spLocks noGrp="1"/>
          </p:cNvSpPr>
          <p:nvPr>
            <p:ph type="dt" idx="15"/>
          </p:nvPr>
        </p:nvSpPr>
        <p:spPr>
          <a:xfrm>
            <a:off x="504000" y="6887160"/>
            <a:ext cx="2346480" cy="51948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72"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73"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0" name="Picture 210" descr=""/>
          <p:cNvPicPr/>
          <p:nvPr/>
        </p:nvPicPr>
        <p:blipFill>
          <a:blip r:embed="rId2"/>
          <a:stretch/>
        </p:blipFill>
        <p:spPr>
          <a:xfrm>
            <a:off x="0" y="0"/>
            <a:ext cx="10078200" cy="7558200"/>
          </a:xfrm>
          <a:prstGeom prst="rect">
            <a:avLst/>
          </a:prstGeom>
          <a:ln w="0">
            <a:noFill/>
          </a:ln>
        </p:spPr>
      </p:pic>
      <p:sp>
        <p:nvSpPr>
          <p:cNvPr id="211" name="PlaceHolder 1"/>
          <p:cNvSpPr>
            <a:spLocks noGrp="1"/>
          </p:cNvSpPr>
          <p:nvPr>
            <p:ph type="title"/>
          </p:nvPr>
        </p:nvSpPr>
        <p:spPr>
          <a:xfrm>
            <a:off x="504000" y="3168000"/>
            <a:ext cx="9069840" cy="126036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12" name="PlaceHolder 2"/>
          <p:cNvSpPr>
            <a:spLocks noGrp="1"/>
          </p:cNvSpPr>
          <p:nvPr>
            <p:ph type="ftr" idx="16"/>
          </p:nvPr>
        </p:nvSpPr>
        <p:spPr>
          <a:xfrm>
            <a:off x="3447000" y="6887160"/>
            <a:ext cx="3193200" cy="51948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000000"/>
                </a:solidFill>
                <a:latin typeface="Times New Roman"/>
                <a:ea typeface="DejaVu Sans"/>
              </a:defRPr>
            </a:lvl1pPr>
          </a:lstStyle>
          <a:p>
            <a:pPr algn="ctr">
              <a:lnSpc>
                <a:spcPct val="100000"/>
              </a:lnSpc>
              <a:buNone/>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213" name="PlaceHolder 3"/>
          <p:cNvSpPr>
            <a:spLocks noGrp="1"/>
          </p:cNvSpPr>
          <p:nvPr>
            <p:ph type="sldNum" idx="17"/>
          </p:nvPr>
        </p:nvSpPr>
        <p:spPr>
          <a:xfrm>
            <a:off x="7226640" y="6887160"/>
            <a:ext cx="2346480" cy="519480"/>
          </a:xfrm>
          <a:prstGeom prst="rect">
            <a:avLst/>
          </a:prstGeom>
          <a:noFill/>
          <a:ln w="0">
            <a:noFill/>
          </a:ln>
        </p:spPr>
        <p:txBody>
          <a:bodyPr lIns="0" rIns="0" tIns="0" bIns="0" anchor="t">
            <a:noAutofit/>
          </a:bodyPr>
          <a:lstStyle>
            <a:lvl1pPr algn="r">
              <a:lnSpc>
                <a:spcPct val="100000"/>
              </a:lnSpc>
              <a:buNone/>
              <a:defRPr b="0" lang="en-IN" sz="1400" spc="-1" strike="noStrike">
                <a:solidFill>
                  <a:srgbClr val="000000"/>
                </a:solidFill>
                <a:latin typeface="Times New Roman"/>
                <a:ea typeface="DejaVu Sans"/>
              </a:defRPr>
            </a:lvl1pPr>
          </a:lstStyle>
          <a:p>
            <a:pPr algn="r">
              <a:lnSpc>
                <a:spcPct val="100000"/>
              </a:lnSpc>
              <a:buNone/>
            </a:pPr>
            <a:fld id="{E7DC51C0-406F-4348-AA4F-F431A2B5CDA7}" type="slidenum">
              <a:rPr b="0" lang="en-IN" sz="1400" spc="-1" strike="noStrike">
                <a:solidFill>
                  <a:srgbClr val="000000"/>
                </a:solidFill>
                <a:latin typeface="Times New Roman"/>
                <a:ea typeface="DejaVu Sans"/>
              </a:rPr>
              <a:t>&lt;number&gt;</a:t>
            </a:fld>
            <a:endParaRPr b="0" lang="en-IN" sz="1400" spc="-1" strike="noStrike">
              <a:latin typeface="Times New Roman"/>
            </a:endParaRPr>
          </a:p>
        </p:txBody>
      </p:sp>
      <p:sp>
        <p:nvSpPr>
          <p:cNvPr id="214" name="PlaceHolder 4"/>
          <p:cNvSpPr>
            <a:spLocks noGrp="1"/>
          </p:cNvSpPr>
          <p:nvPr>
            <p:ph type="dt" idx="18"/>
          </p:nvPr>
        </p:nvSpPr>
        <p:spPr>
          <a:xfrm>
            <a:off x="503640" y="6887160"/>
            <a:ext cx="2346480" cy="51948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215"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168000"/>
            <a:ext cx="9069840" cy="1260360"/>
          </a:xfrm>
          <a:prstGeom prst="rect">
            <a:avLst/>
          </a:prstGeom>
          <a:noFill/>
          <a:ln w="0">
            <a:noFill/>
          </a:ln>
        </p:spPr>
        <p:txBody>
          <a:bodyPr lIns="0" rIns="0" tIns="0" bIns="0" anchor="ctr">
            <a:normAutofit/>
          </a:bodyPr>
          <a:p>
            <a:pPr algn="ctr">
              <a:lnSpc>
                <a:spcPct val="100000"/>
              </a:lnSpc>
              <a:buNone/>
            </a:pPr>
            <a:r>
              <a:rPr b="0" lang="en-IN" sz="4000" spc="-1" strike="noStrike">
                <a:solidFill>
                  <a:srgbClr val="000000"/>
                </a:solidFill>
                <a:latin typeface="Times New Roman"/>
                <a:ea typeface="DejaVu Sans"/>
              </a:rPr>
              <a:t>Network Device Driver</a:t>
            </a:r>
            <a:endParaRPr b="0" lang="en-IN" sz="4000" spc="-1" strike="noStrike">
              <a:latin typeface="Arial"/>
            </a:endParaRPr>
          </a:p>
        </p:txBody>
      </p:sp>
      <p:sp>
        <p:nvSpPr>
          <p:cNvPr id="253" name="PlaceHolder 2"/>
          <p:cNvSpPr>
            <a:spLocks noGrp="1"/>
          </p:cNvSpPr>
          <p:nvPr>
            <p:ph/>
          </p:nvPr>
        </p:nvSpPr>
        <p:spPr>
          <a:xfrm>
            <a:off x="504000" y="4752000"/>
            <a:ext cx="8868240" cy="2590200"/>
          </a:xfrm>
          <a:prstGeom prst="rect">
            <a:avLst/>
          </a:prstGeom>
          <a:noFill/>
          <a:ln w="0">
            <a:noFill/>
          </a:ln>
        </p:spPr>
        <p:txBody>
          <a:bodyPr lIns="0" rIns="0" tIns="0" bIns="0" anchor="t">
            <a:normAutofit/>
          </a:bodyPr>
          <a:p>
            <a:pPr marL="432000" indent="-324000" algn="ctr">
              <a:lnSpc>
                <a:spcPct val="100000"/>
              </a:lnSpc>
              <a:spcBef>
                <a:spcPts val="1001"/>
              </a:spcBef>
              <a:spcAft>
                <a:spcPts val="1414"/>
              </a:spcAft>
              <a:buNone/>
              <a:tabLst>
                <a:tab algn="l" pos="0"/>
              </a:tabLst>
            </a:pPr>
            <a:r>
              <a:rPr b="0" lang="en-IN" sz="2000" spc="-1" strike="noStrike">
                <a:solidFill>
                  <a:srgbClr val="000000"/>
                </a:solidFill>
                <a:latin typeface="Times New Roman"/>
                <a:ea typeface="DejaVu Sans"/>
              </a:rPr>
              <a:t>Presented by : Vishal Wagh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145800"/>
            <a:ext cx="9069840" cy="1260360"/>
          </a:xfrm>
          <a:prstGeom prst="rect">
            <a:avLst/>
          </a:prstGeom>
          <a:noFill/>
          <a:ln w="0">
            <a:noFill/>
          </a:ln>
        </p:spPr>
        <p:txBody>
          <a:bodyPr lIns="0" rIns="0" tIns="0" bIns="0" anchor="ctr">
            <a:noAutofit/>
          </a:bodyPr>
          <a:p>
            <a:pPr>
              <a:lnSpc>
                <a:spcPct val="90000"/>
              </a:lnSpc>
              <a:buNone/>
            </a:pPr>
            <a:r>
              <a:rPr b="0" lang="en-IN" sz="4400" spc="-1" strike="noStrike">
                <a:solidFill>
                  <a:srgbClr val="000000"/>
                </a:solidFill>
                <a:latin typeface="Arial"/>
                <a:ea typeface="DejaVu Sans"/>
              </a:rPr>
              <a:t>Device Allocation :</a:t>
            </a:r>
            <a:endParaRPr b="0" lang="en-IN" sz="4400" spc="-1" strike="noStrike">
              <a:latin typeface="Arial"/>
            </a:endParaRPr>
          </a:p>
        </p:txBody>
      </p:sp>
      <p:sp>
        <p:nvSpPr>
          <p:cNvPr id="271" name="PlaceHolder 2"/>
          <p:cNvSpPr>
            <a:spLocks noGrp="1"/>
          </p:cNvSpPr>
          <p:nvPr>
            <p:ph/>
          </p:nvPr>
        </p:nvSpPr>
        <p:spPr>
          <a:xfrm>
            <a:off x="504000" y="1768680"/>
            <a:ext cx="8768520" cy="4383360"/>
          </a:xfrm>
          <a:prstGeom prst="rect">
            <a:avLst/>
          </a:prstGeom>
          <a:noFill/>
          <a:ln w="0">
            <a:noFill/>
          </a:ln>
        </p:spPr>
        <p:txBody>
          <a:bodyPr lIns="0" rIns="0" tIns="0" bIns="0" anchor="t">
            <a:noAutofit/>
          </a:bodyPr>
          <a:p>
            <a:pPr marL="228600" indent="-228600">
              <a:lnSpc>
                <a:spcPct val="90000"/>
              </a:lnSpc>
              <a:spcBef>
                <a:spcPts val="1001"/>
              </a:spcBef>
              <a:buClr>
                <a:srgbClr val="000000"/>
              </a:buClr>
              <a:buFont typeface="Arial"/>
              <a:buChar char="•"/>
            </a:pPr>
            <a:r>
              <a:rPr b="0" lang="en-IN" sz="2800" spc="-1" strike="noStrike">
                <a:solidFill>
                  <a:srgbClr val="000000"/>
                </a:solidFill>
                <a:latin typeface="Arial"/>
                <a:ea typeface="DejaVu Sans"/>
              </a:rPr>
              <a:t> </a:t>
            </a:r>
            <a:endParaRPr b="0" lang="en-IN" sz="2800" spc="-1" strike="noStrike">
              <a:latin typeface="Arial"/>
            </a:endParaRPr>
          </a:p>
        </p:txBody>
      </p:sp>
      <p:sp>
        <p:nvSpPr>
          <p:cNvPr id="272" name="TextBox 4"/>
          <p:cNvSpPr/>
          <p:nvPr/>
        </p:nvSpPr>
        <p:spPr>
          <a:xfrm>
            <a:off x="504000" y="1881720"/>
            <a:ext cx="9169200" cy="344376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Arial"/>
              <a:buChar char="•"/>
            </a:pPr>
            <a:r>
              <a:rPr b="0" lang="en-IN" sz="2000" spc="-1" strike="noStrike">
                <a:solidFill>
                  <a:srgbClr val="000000"/>
                </a:solidFill>
                <a:latin typeface="Arial"/>
                <a:ea typeface="DejaVu Sans"/>
              </a:rPr>
              <a:t>The networking subsystem provides a number of helper function wrapped around alloc_netdev for various types of interfaces.</a:t>
            </a:r>
            <a:endParaRPr b="0" lang="en-IN" sz="2000" spc="-1" strike="noStrike">
              <a:latin typeface="Arial"/>
            </a:endParaRPr>
          </a:p>
          <a:p>
            <a:pPr>
              <a:lnSpc>
                <a:spcPct val="100000"/>
              </a:lnSpc>
              <a:buNone/>
            </a:pPr>
            <a:endParaRPr b="0" lang="en-IN" sz="2000" spc="-1" strike="noStrike">
              <a:latin typeface="Arial"/>
            </a:endParaRPr>
          </a:p>
          <a:p>
            <a:pPr marL="343080" indent="-343080">
              <a:lnSpc>
                <a:spcPct val="100000"/>
              </a:lnSpc>
              <a:buClr>
                <a:srgbClr val="000000"/>
              </a:buClr>
              <a:buFont typeface="Arial"/>
              <a:buChar char="•"/>
            </a:pPr>
            <a:r>
              <a:rPr b="0" lang="en-IN" sz="2000" spc="-1" strike="noStrike">
                <a:solidFill>
                  <a:srgbClr val="000000"/>
                </a:solidFill>
                <a:latin typeface="Arial"/>
                <a:ea typeface="DejaVu Sans"/>
              </a:rPr>
              <a:t>The most common is alloc_etherdev, which is defined in &lt;linux/etherdevice.h&gt;.</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1" lang="en-IN" sz="2000" spc="-1" strike="noStrike">
                <a:solidFill>
                  <a:srgbClr val="000000"/>
                </a:solidFill>
                <a:latin typeface="Arial"/>
                <a:ea typeface="DejaVu Sans"/>
              </a:rPr>
              <a:t>Struct net_device *alloc_etherdev(int sizeof_priv);</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sizeof_priv : size of the private data to be allocated for network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device.</a:t>
            </a: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145800"/>
            <a:ext cx="9069840" cy="1260360"/>
          </a:xfrm>
          <a:prstGeom prst="rect">
            <a:avLst/>
          </a:prstGeom>
          <a:noFill/>
          <a:ln w="0">
            <a:noFill/>
          </a:ln>
        </p:spPr>
        <p:txBody>
          <a:bodyPr lIns="0" rIns="0" tIns="0" bIns="0" anchor="ctr">
            <a:noAutofit/>
          </a:bodyPr>
          <a:p>
            <a:pPr>
              <a:lnSpc>
                <a:spcPct val="90000"/>
              </a:lnSpc>
              <a:buNone/>
            </a:pPr>
            <a:r>
              <a:rPr b="0" lang="en-IN" sz="4400" spc="-1" strike="noStrike">
                <a:solidFill>
                  <a:srgbClr val="000000"/>
                </a:solidFill>
                <a:latin typeface="Arial"/>
                <a:ea typeface="DejaVu Sans"/>
              </a:rPr>
              <a:t>Device Registration :</a:t>
            </a:r>
            <a:endParaRPr b="0" lang="en-IN" sz="4400" spc="-1" strike="noStrike">
              <a:latin typeface="Arial"/>
            </a:endParaRPr>
          </a:p>
        </p:txBody>
      </p:sp>
      <p:sp>
        <p:nvSpPr>
          <p:cNvPr id="274" name="TextBox 3"/>
          <p:cNvSpPr/>
          <p:nvPr/>
        </p:nvSpPr>
        <p:spPr>
          <a:xfrm>
            <a:off x="504000" y="1921680"/>
            <a:ext cx="9123480" cy="22842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IN" sz="1800" spc="-1" strike="noStrike">
                <a:solidFill>
                  <a:srgbClr val="000000"/>
                </a:solidFill>
                <a:latin typeface="Arial"/>
                <a:ea typeface="DejaVu Sans"/>
              </a:rPr>
              <a:t>Driver needs to register the device to kernel using register_netdevice().</a:t>
            </a:r>
            <a:endParaRPr b="0" lang="en-IN" sz="1800" spc="-1" strike="noStrike">
              <a:latin typeface="Arial"/>
            </a:endParaRPr>
          </a:p>
          <a:p>
            <a:pPr>
              <a:lnSpc>
                <a:spcPct val="100000"/>
              </a:lnSpc>
              <a:buNone/>
            </a:pPr>
            <a:endParaRPr b="0" lang="en-IN" sz="1800" spc="-1" strike="noStrike">
              <a:latin typeface="Arial"/>
            </a:endParaRPr>
          </a:p>
          <a:p>
            <a:pPr marL="285840" indent="-285840">
              <a:lnSpc>
                <a:spcPct val="100000"/>
              </a:lnSpc>
              <a:buClr>
                <a:srgbClr val="000000"/>
              </a:buClr>
              <a:buFont typeface="Arial"/>
              <a:buChar char="•"/>
            </a:pPr>
            <a:r>
              <a:rPr b="0" lang="en-IN" sz="1800" spc="-1" strike="noStrike">
                <a:solidFill>
                  <a:srgbClr val="000000"/>
                </a:solidFill>
                <a:latin typeface="Arial"/>
                <a:ea typeface="DejaVu Sans"/>
              </a:rPr>
              <a:t>Here driver needs to pass the net_device instance which was earlier created by alloc_netdev().</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int register_netdevice (struct net_device *dev);</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dev : device to register.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360000" y="301320"/>
            <a:ext cx="9071280" cy="1261080"/>
          </a:xfrm>
          <a:prstGeom prst="rect">
            <a:avLst/>
          </a:prstGeom>
          <a:noFill/>
          <a:ln w="0">
            <a:noFill/>
          </a:ln>
        </p:spPr>
        <p:txBody>
          <a:bodyPr lIns="0" rIns="0" tIns="0" bIns="0" anchor="ctr">
            <a:noAutofit/>
          </a:bodyPr>
          <a:p>
            <a:pPr marL="432000" indent="-324000" algn="ctr">
              <a:lnSpc>
                <a:spcPct val="9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Allocation and Registration :</a:t>
            </a:r>
            <a:endParaRPr b="0" lang="en-IN" sz="4000" spc="-1" strike="noStrike">
              <a:latin typeface="Arial"/>
            </a:endParaRPr>
          </a:p>
        </p:txBody>
      </p:sp>
      <p:sp>
        <p:nvSpPr>
          <p:cNvPr id="276" name="PlaceHolder 2"/>
          <p:cNvSpPr>
            <a:spLocks noGrp="1"/>
          </p:cNvSpPr>
          <p:nvPr>
            <p:ph/>
          </p:nvPr>
        </p:nvSpPr>
        <p:spPr>
          <a:xfrm>
            <a:off x="504000" y="1768680"/>
            <a:ext cx="9215280" cy="4710600"/>
          </a:xfrm>
          <a:prstGeom prst="rect">
            <a:avLst/>
          </a:prstGeom>
          <a:noFill/>
          <a:ln w="0">
            <a:noFill/>
          </a:ln>
        </p:spPr>
        <p:txBody>
          <a:bodyPr lIns="0" rIns="0" tIns="0" bIns="0" anchor="t">
            <a:normAutofit fontScale="79000"/>
          </a:bodyPr>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my_net_device =alloc_etherdev(sizeof(my_net_device));</a:t>
            </a:r>
            <a:endParaRPr b="0" lang="en-IN" sz="2000" spc="-1" strike="noStrike">
              <a:latin typeface="Arial"/>
            </a:endParaRPr>
          </a:p>
          <a:p>
            <a:pPr>
              <a:lnSpc>
                <a:spcPct val="90000"/>
              </a:lnSpc>
              <a:spcBef>
                <a:spcPts val="1001"/>
              </a:spcBef>
              <a:buNone/>
            </a:pP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my_net_device-&gt;netdev_ops = &amp;my_net_device_ops;</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strcpy(my_net_device-&gt;name, "my_net_device");</a:t>
            </a:r>
            <a:endParaRPr b="0" lang="en-IN" sz="2000" spc="-1" strike="noStrike">
              <a:latin typeface="Arial"/>
            </a:endParaRPr>
          </a:p>
          <a:p>
            <a:pPr>
              <a:lnSpc>
                <a:spcPct val="90000"/>
              </a:lnSpc>
              <a:spcBef>
                <a:spcPts val="1001"/>
              </a:spcBef>
              <a:buNone/>
            </a:pP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if(register_netdev(my_net_device) &lt; 0)</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printk(KERN_ERR "my_net_device: module loaded failed\n");</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return -1 ;</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else</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printk(KERN_INFO "my_net_device: module loaded\n");</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return 0;</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360000" y="301320"/>
            <a:ext cx="9071280" cy="1261080"/>
          </a:xfrm>
          <a:prstGeom prst="rect">
            <a:avLst/>
          </a:prstGeom>
          <a:noFill/>
          <a:ln w="0">
            <a:noFill/>
          </a:ln>
        </p:spPr>
        <p:txBody>
          <a:bodyPr lIns="0" rIns="0" tIns="0" bIns="0" anchor="ctr">
            <a:noAutofit/>
          </a:bodyPr>
          <a:p>
            <a:pPr marL="432000" indent="-324000" algn="ctr">
              <a:lnSpc>
                <a:spcPct val="9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File Operation :</a:t>
            </a:r>
            <a:endParaRPr b="0" lang="en-IN" sz="4000" spc="-1" strike="noStrike">
              <a:latin typeface="Arial"/>
            </a:endParaRPr>
          </a:p>
        </p:txBody>
      </p:sp>
      <p:sp>
        <p:nvSpPr>
          <p:cNvPr id="278" name="PlaceHolder 2"/>
          <p:cNvSpPr>
            <a:spLocks noGrp="1"/>
          </p:cNvSpPr>
          <p:nvPr>
            <p:ph/>
          </p:nvPr>
        </p:nvSpPr>
        <p:spPr>
          <a:xfrm>
            <a:off x="504000" y="1768680"/>
            <a:ext cx="9215280" cy="4710600"/>
          </a:xfrm>
          <a:prstGeom prst="rect">
            <a:avLst/>
          </a:prstGeom>
          <a:noFill/>
          <a:ln w="0">
            <a:noFill/>
          </a:ln>
        </p:spPr>
        <p:txBody>
          <a:bodyPr lIns="0" rIns="0" tIns="0" bIns="0" anchor="t">
            <a:normAutofit/>
          </a:bodyPr>
          <a:p>
            <a:pPr marL="343080" indent="-343080">
              <a:lnSpc>
                <a:spcPct val="90000"/>
              </a:lnSpc>
              <a:spcBef>
                <a:spcPts val="1001"/>
              </a:spcBef>
              <a:buClr>
                <a:srgbClr val="000000"/>
              </a:buClr>
              <a:buFont typeface="Arial"/>
              <a:buChar char="•"/>
            </a:pPr>
            <a:r>
              <a:rPr b="0" lang="en-IN" sz="2000" spc="-1" strike="noStrike">
                <a:solidFill>
                  <a:srgbClr val="000000"/>
                </a:solidFill>
                <a:latin typeface="Arial"/>
                <a:ea typeface="DejaVu Sans"/>
              </a:rPr>
              <a:t>Frequently we are using following types of file opration.</a:t>
            </a:r>
            <a:endParaRPr b="0" lang="en-IN" sz="2000" spc="-1" strike="noStrike">
              <a:latin typeface="Arial"/>
            </a:endParaRPr>
          </a:p>
          <a:p>
            <a:pPr>
              <a:lnSpc>
                <a:spcPct val="90000"/>
              </a:lnSpc>
              <a:spcBef>
                <a:spcPts val="1001"/>
              </a:spcBef>
              <a:buNone/>
            </a:pP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Open</a:t>
            </a:r>
            <a:endParaRPr b="0" lang="en-IN" sz="2000" spc="-1" strike="noStrike">
              <a:latin typeface="Arial"/>
            </a:endParaRPr>
          </a:p>
          <a:p>
            <a:pPr>
              <a:lnSpc>
                <a:spcPct val="90000"/>
              </a:lnSpc>
              <a:spcBef>
                <a:spcPts val="1001"/>
              </a:spcBef>
              <a:buNone/>
            </a:pP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Stop</a:t>
            </a:r>
            <a:endParaRPr b="0" lang="en-IN" sz="2000" spc="-1" strike="noStrike">
              <a:latin typeface="Arial"/>
            </a:endParaRPr>
          </a:p>
          <a:p>
            <a:pPr>
              <a:lnSpc>
                <a:spcPct val="90000"/>
              </a:lnSpc>
              <a:spcBef>
                <a:spcPts val="1001"/>
              </a:spcBef>
              <a:buNone/>
            </a:pP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Hard_start_xmit</a:t>
            </a:r>
            <a:endParaRPr b="0" lang="en-IN" sz="2000" spc="-1" strike="noStrike">
              <a:latin typeface="Arial"/>
            </a:endParaRPr>
          </a:p>
          <a:p>
            <a:pPr>
              <a:lnSpc>
                <a:spcPct val="90000"/>
              </a:lnSpc>
              <a:spcBef>
                <a:spcPts val="1001"/>
              </a:spcBef>
              <a:buNone/>
            </a:pP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Get_stats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60000" y="301320"/>
            <a:ext cx="9071280" cy="1261080"/>
          </a:xfrm>
          <a:prstGeom prst="rect">
            <a:avLst/>
          </a:prstGeom>
          <a:noFill/>
          <a:ln w="0">
            <a:noFill/>
          </a:ln>
        </p:spPr>
        <p:txBody>
          <a:bodyPr lIns="0" rIns="0" tIns="0" bIns="0" anchor="ctr">
            <a:noAutofit/>
          </a:bodyPr>
          <a:p>
            <a:pPr marL="432000" indent="-324000" algn="ctr">
              <a:lnSpc>
                <a:spcPct val="9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Open :</a:t>
            </a:r>
            <a:endParaRPr b="0" lang="en-IN" sz="4000" spc="-1" strike="noStrike">
              <a:latin typeface="Arial"/>
            </a:endParaRPr>
          </a:p>
        </p:txBody>
      </p:sp>
      <p:sp>
        <p:nvSpPr>
          <p:cNvPr id="280" name="PlaceHolder 2"/>
          <p:cNvSpPr>
            <a:spLocks noGrp="1"/>
          </p:cNvSpPr>
          <p:nvPr>
            <p:ph/>
          </p:nvPr>
        </p:nvSpPr>
        <p:spPr>
          <a:xfrm>
            <a:off x="504000" y="1768680"/>
            <a:ext cx="9215280" cy="4710600"/>
          </a:xfrm>
          <a:prstGeom prst="rect">
            <a:avLst/>
          </a:prstGeom>
          <a:noFill/>
          <a:ln w="0">
            <a:noFill/>
          </a:ln>
        </p:spPr>
        <p:txBody>
          <a:bodyPr lIns="0" rIns="0" tIns="0" bIns="0" anchor="t">
            <a:normAutofit fontScale="99000"/>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 </a:t>
            </a:r>
            <a:r>
              <a:rPr b="1" lang="en-IN" sz="2000" spc="-1" strike="noStrike">
                <a:solidFill>
                  <a:srgbClr val="333333"/>
                </a:solidFill>
                <a:latin typeface="Arial"/>
                <a:ea typeface="Noto Serif CJK SC"/>
              </a:rPr>
              <a:t>int (*open)(struct net_device *dev);</a:t>
            </a:r>
            <a:endParaRPr b="0" lang="en-IN" sz="2000" spc="-1" strike="noStrike">
              <a:latin typeface="Arial"/>
            </a:endParaRPr>
          </a:p>
          <a:p>
            <a:pPr>
              <a:lnSpc>
                <a:spcPct val="90000"/>
              </a:lnSpc>
              <a:spcBef>
                <a:spcPts val="1001"/>
              </a:spcBef>
              <a:buNone/>
            </a:pPr>
            <a:endParaRPr b="0" lang="en-IN" sz="2000" spc="-1" strike="noStrike">
              <a:latin typeface="Arial"/>
            </a:endParaRPr>
          </a:p>
          <a:p>
            <a:pPr marL="228600" indent="-228600">
              <a:lnSpc>
                <a:spcPct val="90000"/>
              </a:lnSpc>
              <a:spcBef>
                <a:spcPts val="1001"/>
              </a:spcBef>
              <a:buClr>
                <a:srgbClr val="343541"/>
              </a:buClr>
              <a:buFont typeface="Arial"/>
              <a:buChar char="•"/>
            </a:pPr>
            <a:r>
              <a:rPr b="0" lang="en-IN" sz="2000" spc="-1" strike="noStrike">
                <a:solidFill>
                  <a:srgbClr val="343541"/>
                </a:solidFill>
                <a:latin typeface="Arial"/>
                <a:ea typeface="Noto Serif CJK SC"/>
              </a:rPr>
              <a:t>is a function pointer that is part of the "net_device_ops" data structure. This function pointer is used to register a callback function that will be called by the network stack when a network device is opened.</a:t>
            </a:r>
            <a:endParaRPr b="0" lang="en-IN" sz="2000" spc="-1" strike="noStrike">
              <a:latin typeface="Arial"/>
            </a:endParaRPr>
          </a:p>
          <a:p>
            <a:pPr>
              <a:lnSpc>
                <a:spcPct val="90000"/>
              </a:lnSpc>
              <a:spcBef>
                <a:spcPts val="1001"/>
              </a:spcBef>
              <a:buNone/>
            </a:pPr>
            <a:endParaRPr b="0" lang="en-IN" sz="2000" spc="-1" strike="noStrike">
              <a:latin typeface="Arial"/>
            </a:endParaRPr>
          </a:p>
          <a:p>
            <a:pPr marL="343080" indent="-34308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This is a pointer to a function that opens the device.</a:t>
            </a:r>
            <a:endParaRPr b="0" lang="en-IN" sz="2000" spc="-1" strike="noStrike">
              <a:latin typeface="Arial"/>
            </a:endParaRPr>
          </a:p>
          <a:p>
            <a:pPr>
              <a:lnSpc>
                <a:spcPct val="90000"/>
              </a:lnSpc>
              <a:spcBef>
                <a:spcPts val="1001"/>
              </a:spcBef>
              <a:buNone/>
            </a:pPr>
            <a:endParaRPr b="0" lang="en-IN" sz="2000" spc="-1" strike="noStrike">
              <a:latin typeface="Arial"/>
            </a:endParaRPr>
          </a:p>
          <a:p>
            <a:pPr marL="343080" indent="-34308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This function is called whenever ifconfig activates the device.</a:t>
            </a:r>
            <a:endParaRPr b="0" lang="en-IN" sz="2000" spc="-1" strike="noStrike">
              <a:latin typeface="Arial"/>
            </a:endParaRPr>
          </a:p>
          <a:p>
            <a:pPr marL="343080" indent="-34308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(for example, "ifconfig eth0 up").</a:t>
            </a:r>
            <a:endParaRPr b="0" lang="en-IN" sz="2000" spc="-1" strike="noStrike">
              <a:latin typeface="Arial"/>
            </a:endParaRPr>
          </a:p>
          <a:p>
            <a:pPr>
              <a:lnSpc>
                <a:spcPct val="90000"/>
              </a:lnSpc>
              <a:spcBef>
                <a:spcPts val="1001"/>
              </a:spcBef>
              <a:buNone/>
            </a:pPr>
            <a:endParaRPr b="0" lang="en-IN" sz="2000" spc="-1" strike="noStrike">
              <a:latin typeface="Arial"/>
            </a:endParaRPr>
          </a:p>
          <a:p>
            <a:pPr marL="343080" indent="-34308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The open method should register any system resources it needs (I/O ports, IRQ,  etc.), turn on the hardware and increment module usage count.</a:t>
            </a:r>
            <a:endParaRPr b="0" lang="en-IN" sz="2000" spc="-1" strike="noStrike">
              <a:latin typeface="Arial"/>
            </a:endParaRPr>
          </a:p>
          <a:p>
            <a:pPr>
              <a:lnSpc>
                <a:spcPct val="90000"/>
              </a:lnSpc>
              <a:spcBef>
                <a:spcPts val="1001"/>
              </a:spcBef>
              <a:buNone/>
            </a:pPr>
            <a:endParaRPr b="0" lang="en-IN" sz="2000" spc="-1" strike="noStrike">
              <a:latin typeface="Arial"/>
            </a:endParaRPr>
          </a:p>
          <a:p>
            <a:pPr>
              <a:lnSpc>
                <a:spcPct val="90000"/>
              </a:lnSpc>
              <a:spcBef>
                <a:spcPts val="1001"/>
              </a:spcBef>
              <a:buNone/>
            </a:pPr>
            <a:endParaRPr b="0" lang="en-IN" sz="2000" spc="-1" strike="noStrike">
              <a:latin typeface="Arial"/>
            </a:endParaRPr>
          </a:p>
          <a:p>
            <a:pPr>
              <a:lnSpc>
                <a:spcPct val="90000"/>
              </a:lnSpc>
              <a:spcBef>
                <a:spcPts val="1001"/>
              </a:spcBef>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360000" y="301320"/>
            <a:ext cx="9071280" cy="1261080"/>
          </a:xfrm>
          <a:prstGeom prst="rect">
            <a:avLst/>
          </a:prstGeom>
          <a:noFill/>
          <a:ln w="0">
            <a:noFill/>
          </a:ln>
        </p:spPr>
        <p:txBody>
          <a:bodyPr lIns="0" rIns="0" tIns="0" bIns="0" anchor="ctr">
            <a:noAutofit/>
          </a:bodyPr>
          <a:p>
            <a:pPr marL="432000" indent="-324000" algn="ctr">
              <a:lnSpc>
                <a:spcPct val="9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Stop :</a:t>
            </a:r>
            <a:endParaRPr b="0" lang="en-IN" sz="4000" spc="-1" strike="noStrike">
              <a:latin typeface="Arial"/>
            </a:endParaRPr>
          </a:p>
        </p:txBody>
      </p:sp>
      <p:sp>
        <p:nvSpPr>
          <p:cNvPr id="282" name="PlaceHolder 2"/>
          <p:cNvSpPr>
            <a:spLocks noGrp="1"/>
          </p:cNvSpPr>
          <p:nvPr>
            <p:ph/>
          </p:nvPr>
        </p:nvSpPr>
        <p:spPr>
          <a:xfrm>
            <a:off x="504000" y="1768680"/>
            <a:ext cx="9215280" cy="4710600"/>
          </a:xfrm>
          <a:prstGeom prst="rect">
            <a:avLst/>
          </a:prstGeom>
          <a:noFill/>
          <a:ln w="0">
            <a:noFill/>
          </a:ln>
        </p:spPr>
        <p:txBody>
          <a:bodyPr lIns="0" rIns="0" tIns="0" bIns="0" anchor="t">
            <a:normAutofit/>
          </a:bodyPr>
          <a:p>
            <a:pPr marL="228600" indent="-228600">
              <a:lnSpc>
                <a:spcPct val="90000"/>
              </a:lnSpc>
              <a:spcBef>
                <a:spcPts val="1001"/>
              </a:spcBef>
              <a:buClr>
                <a:srgbClr val="343541"/>
              </a:buClr>
              <a:buFont typeface="Arial"/>
              <a:buChar char="•"/>
            </a:pPr>
            <a:r>
              <a:rPr b="1" lang="en-IN" sz="2000" spc="-1" strike="noStrike">
                <a:solidFill>
                  <a:srgbClr val="343541"/>
                </a:solidFill>
                <a:latin typeface="Arial"/>
                <a:ea typeface="Noto Serif CJK SC"/>
              </a:rPr>
              <a:t>int (*stop)(struct net_device *dev);</a:t>
            </a:r>
            <a:endParaRPr b="0" lang="en-IN" sz="2000" spc="-1" strike="noStrike">
              <a:latin typeface="Arial"/>
            </a:endParaRPr>
          </a:p>
          <a:p>
            <a:pPr>
              <a:lnSpc>
                <a:spcPct val="90000"/>
              </a:lnSpc>
              <a:spcBef>
                <a:spcPts val="1001"/>
              </a:spcBef>
              <a:buNone/>
            </a:pPr>
            <a:endParaRPr b="0" lang="en-IN" sz="2000" spc="-1" strike="noStrike">
              <a:latin typeface="Arial"/>
            </a:endParaRPr>
          </a:p>
          <a:p>
            <a:pPr marL="228600" indent="-228600">
              <a:lnSpc>
                <a:spcPct val="90000"/>
              </a:lnSpc>
              <a:spcBef>
                <a:spcPts val="1001"/>
              </a:spcBef>
              <a:buClr>
                <a:srgbClr val="343541"/>
              </a:buClr>
              <a:buFont typeface="Arial"/>
              <a:buChar char="•"/>
            </a:pPr>
            <a:r>
              <a:rPr b="1" lang="en-IN" sz="2000" spc="-1" strike="noStrike">
                <a:solidFill>
                  <a:srgbClr val="343541"/>
                </a:solidFill>
                <a:latin typeface="Arial"/>
                <a:ea typeface="Noto Serif CJK SC"/>
              </a:rPr>
              <a:t>	</a:t>
            </a:r>
            <a:r>
              <a:rPr b="1" lang="en-IN" sz="2000" spc="-1" strike="noStrike">
                <a:solidFill>
                  <a:srgbClr val="343541"/>
                </a:solidFill>
                <a:latin typeface="Arial"/>
                <a:ea typeface="Noto Serif CJK SC"/>
              </a:rPr>
              <a:t>	</a:t>
            </a:r>
            <a:r>
              <a:rPr b="1" lang="en-IN" sz="2000" spc="-1" strike="noStrike">
                <a:solidFill>
                  <a:srgbClr val="343541"/>
                </a:solidFill>
                <a:latin typeface="Arial"/>
                <a:ea typeface="Noto Serif CJK SC"/>
              </a:rPr>
              <a:t>	</a:t>
            </a:r>
            <a:r>
              <a:rPr b="0" lang="en-IN" sz="2000" spc="-1" strike="noStrike">
                <a:solidFill>
                  <a:srgbClr val="374151"/>
                </a:solidFill>
                <a:latin typeface="Arial"/>
                <a:ea typeface="Noto Serif CJK SC"/>
              </a:rPr>
              <a:t>is a function pointer that is part of the "net_device_ops" data structure. This function pointer is used to register a callback function that will be called by the network stack when a network device is stopped.</a:t>
            </a:r>
            <a:endParaRPr b="0" lang="en-IN" sz="2000" spc="-1" strike="noStrike">
              <a:latin typeface="Arial"/>
            </a:endParaRPr>
          </a:p>
          <a:p>
            <a:pPr marL="228600" indent="-228600">
              <a:lnSpc>
                <a:spcPct val="90000"/>
              </a:lnSpc>
              <a:spcBef>
                <a:spcPts val="1001"/>
              </a:spcBef>
              <a:buClr>
                <a:srgbClr val="374151"/>
              </a:buClr>
              <a:buFont typeface="Arial"/>
              <a:buChar char="•"/>
            </a:pPr>
            <a:r>
              <a:rPr b="0" lang="en-IN" sz="2000" spc="-1" strike="noStrike">
                <a:solidFill>
                  <a:srgbClr val="374151"/>
                </a:solidFill>
                <a:latin typeface="Arial"/>
                <a:ea typeface="Noto Serif CJK SC"/>
              </a:rPr>
              <a:t> </a:t>
            </a:r>
            <a:endParaRPr b="0" lang="en-IN" sz="2000" spc="-1" strike="noStrike">
              <a:latin typeface="Arial"/>
            </a:endParaRPr>
          </a:p>
          <a:p>
            <a:pPr marL="343080" indent="-34308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This is a pointer to a function that stops the interface.</a:t>
            </a:r>
            <a:endParaRPr b="0" lang="en-IN" sz="2000" spc="-1" strike="noStrike">
              <a:latin typeface="Arial"/>
            </a:endParaRPr>
          </a:p>
          <a:p>
            <a:pPr>
              <a:lnSpc>
                <a:spcPct val="90000"/>
              </a:lnSpc>
              <a:spcBef>
                <a:spcPts val="1001"/>
              </a:spcBef>
              <a:buNone/>
            </a:pPr>
            <a:endParaRPr b="0" lang="en-IN" sz="2000" spc="-1" strike="noStrike">
              <a:latin typeface="Arial"/>
            </a:endParaRPr>
          </a:p>
          <a:p>
            <a:pPr marL="343080" indent="-34308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This function is called whenever ifconfig deactivates the device.</a:t>
            </a:r>
            <a:endParaRPr b="0" lang="en-IN"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(for example, "ifconfig eth0 down") </a:t>
            </a:r>
            <a:endParaRPr b="0" lang="en-IN" sz="2000" spc="-1" strike="noStrike">
              <a:latin typeface="Arial"/>
            </a:endParaRPr>
          </a:p>
          <a:p>
            <a:pPr>
              <a:lnSpc>
                <a:spcPct val="90000"/>
              </a:lnSpc>
              <a:spcBef>
                <a:spcPts val="1001"/>
              </a:spcBef>
              <a:buNone/>
            </a:pPr>
            <a:endParaRPr b="0" lang="en-IN" sz="2000" spc="-1" strike="noStrike">
              <a:latin typeface="Arial"/>
            </a:endParaRPr>
          </a:p>
          <a:p>
            <a:pPr marL="343080" indent="-34308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The stop method releases all the resources acquired by open function.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360000" y="301320"/>
            <a:ext cx="9071280" cy="1261080"/>
          </a:xfrm>
          <a:prstGeom prst="rect">
            <a:avLst/>
          </a:prstGeom>
          <a:noFill/>
          <a:ln w="0">
            <a:noFill/>
          </a:ln>
        </p:spPr>
        <p:txBody>
          <a:bodyPr lIns="0" rIns="0" tIns="0" bIns="0" anchor="ctr">
            <a:noAutofit/>
          </a:bodyPr>
          <a:p>
            <a:pPr marL="432000" indent="-324000" algn="ctr">
              <a:lnSpc>
                <a:spcPct val="90000"/>
              </a:lnSpc>
              <a:spcBef>
                <a:spcPts val="1417"/>
              </a:spcBef>
              <a:buClr>
                <a:srgbClr val="000000"/>
              </a:buClr>
              <a:buSzPct val="45000"/>
              <a:buFont typeface="Wingdings" charset="2"/>
              <a:buChar char=""/>
            </a:pPr>
            <a:r>
              <a:rPr b="0" lang="en-IN" sz="4000" spc="-1" strike="noStrike">
                <a:solidFill>
                  <a:srgbClr val="000000"/>
                </a:solidFill>
                <a:latin typeface="Times New Roman"/>
                <a:ea typeface="DejaVu Sans"/>
              </a:rPr>
              <a:t>hard_start_xmit :</a:t>
            </a:r>
            <a:endParaRPr b="0" lang="en-IN" sz="4000" spc="-1" strike="noStrike">
              <a:latin typeface="Arial"/>
            </a:endParaRPr>
          </a:p>
        </p:txBody>
      </p:sp>
      <p:sp>
        <p:nvSpPr>
          <p:cNvPr id="284" name="PlaceHolder 2"/>
          <p:cNvSpPr>
            <a:spLocks noGrp="1"/>
          </p:cNvSpPr>
          <p:nvPr>
            <p:ph/>
          </p:nvPr>
        </p:nvSpPr>
        <p:spPr>
          <a:xfrm>
            <a:off x="504000" y="1768680"/>
            <a:ext cx="9215280" cy="4710600"/>
          </a:xfrm>
          <a:prstGeom prst="rect">
            <a:avLst/>
          </a:prstGeom>
          <a:noFill/>
          <a:ln w="0">
            <a:noFill/>
          </a:ln>
        </p:spPr>
        <p:txBody>
          <a:bodyPr lIns="0" rIns="0" tIns="0" bIns="0" anchor="t">
            <a:normAutofit/>
          </a:bodyPr>
          <a:p>
            <a:pPr marL="228600" indent="-228600">
              <a:lnSpc>
                <a:spcPct val="90000"/>
              </a:lnSpc>
              <a:spcBef>
                <a:spcPts val="1001"/>
              </a:spcBef>
              <a:buClr>
                <a:srgbClr val="374151"/>
              </a:buClr>
              <a:buFont typeface="Arial"/>
              <a:buChar char="•"/>
            </a:pPr>
            <a:r>
              <a:rPr b="1" lang="en-IN" sz="2000" spc="-1" strike="noStrike">
                <a:solidFill>
                  <a:srgbClr val="374151"/>
                </a:solidFill>
                <a:latin typeface="Arial"/>
                <a:ea typeface="Noto Serif CJK SC"/>
              </a:rPr>
              <a:t>int (*hard_start_xmit) (struct sk_buff *skb, struct net_device *dev);</a:t>
            </a:r>
            <a:endParaRPr b="0" lang="en-IN" sz="2000" spc="-1" strike="noStrike">
              <a:latin typeface="Arial"/>
            </a:endParaRPr>
          </a:p>
          <a:p>
            <a:pPr>
              <a:lnSpc>
                <a:spcPct val="90000"/>
              </a:lnSpc>
              <a:spcBef>
                <a:spcPts val="1001"/>
              </a:spcBef>
              <a:buNone/>
            </a:pPr>
            <a:endParaRPr b="0" lang="en-IN" sz="2000" spc="-1" strike="noStrike">
              <a:latin typeface="Arial"/>
            </a:endParaRPr>
          </a:p>
          <a:p>
            <a:pPr marL="343080" indent="-34308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This function transfers a given packet on the wire. </a:t>
            </a:r>
            <a:endParaRPr b="0" lang="en-IN" sz="2000" spc="-1" strike="noStrike">
              <a:latin typeface="Arial"/>
            </a:endParaRPr>
          </a:p>
          <a:p>
            <a:pPr>
              <a:lnSpc>
                <a:spcPct val="90000"/>
              </a:lnSpc>
              <a:spcBef>
                <a:spcPts val="1001"/>
              </a:spcBef>
              <a:buNone/>
            </a:pPr>
            <a:endParaRPr b="0" lang="en-IN" sz="2000" spc="-1" strike="noStrike">
              <a:latin typeface="Arial"/>
            </a:endParaRPr>
          </a:p>
          <a:p>
            <a:pPr marL="343080" indent="-34308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The first argument of the function is a pointer to structure sk_buff. </a:t>
            </a:r>
            <a:endParaRPr b="0" lang="en-IN" sz="2000" spc="-1" strike="noStrike">
              <a:latin typeface="Arial"/>
            </a:endParaRPr>
          </a:p>
          <a:p>
            <a:pPr>
              <a:lnSpc>
                <a:spcPct val="90000"/>
              </a:lnSpc>
              <a:spcBef>
                <a:spcPts val="1001"/>
              </a:spcBef>
              <a:buNone/>
            </a:pPr>
            <a:endParaRPr b="0" lang="en-IN" sz="2000" spc="-1" strike="noStrike">
              <a:latin typeface="Arial"/>
            </a:endParaRPr>
          </a:p>
          <a:p>
            <a:pPr marL="343080" indent="-343080">
              <a:lnSpc>
                <a:spcPct val="90000"/>
              </a:lnSpc>
              <a:spcBef>
                <a:spcPts val="1001"/>
              </a:spcBef>
              <a:buClr>
                <a:srgbClr val="000000"/>
              </a:buClr>
              <a:buFont typeface="Arial"/>
              <a:buChar char="•"/>
            </a:pPr>
            <a:r>
              <a:rPr b="0" lang="en-US" sz="2000" spc="-1" strike="noStrike">
                <a:solidFill>
                  <a:srgbClr val="000000"/>
                </a:solidFill>
                <a:latin typeface="Times New Roman"/>
                <a:ea typeface="DejaVu Sans"/>
              </a:rPr>
              <a:t>Structure sk_buff is used to hold packets in Linux networking stacks.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360000" y="301320"/>
            <a:ext cx="9071280" cy="1261080"/>
          </a:xfrm>
          <a:prstGeom prst="rect">
            <a:avLst/>
          </a:prstGeom>
          <a:noFill/>
          <a:ln w="0">
            <a:noFill/>
          </a:ln>
        </p:spPr>
        <p:txBody>
          <a:bodyPr lIns="0" rIns="0" tIns="0" bIns="0" anchor="ctr">
            <a:noAutofit/>
          </a:bodyPr>
          <a:p>
            <a:pPr marL="432000" indent="-324000" algn="ctr">
              <a:lnSpc>
                <a:spcPct val="9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SK_buff</a:t>
            </a:r>
            <a:endParaRPr b="0" lang="en-IN" sz="4000" spc="-1" strike="noStrike">
              <a:latin typeface="Arial"/>
            </a:endParaRPr>
          </a:p>
        </p:txBody>
      </p:sp>
      <p:sp>
        <p:nvSpPr>
          <p:cNvPr id="286" name="PlaceHolder 2"/>
          <p:cNvSpPr>
            <a:spLocks noGrp="1"/>
          </p:cNvSpPr>
          <p:nvPr>
            <p:ph/>
          </p:nvPr>
        </p:nvSpPr>
        <p:spPr>
          <a:xfrm>
            <a:off x="504000" y="1768680"/>
            <a:ext cx="9215280" cy="4710600"/>
          </a:xfrm>
          <a:prstGeom prst="rect">
            <a:avLst/>
          </a:prstGeom>
          <a:noFill/>
          <a:ln w="0">
            <a:noFill/>
          </a:ln>
        </p:spPr>
        <p:txBody>
          <a:bodyPr lIns="0" rIns="0" tIns="0" bIns="0" anchor="t">
            <a:noAutofit/>
          </a:bodyPr>
          <a:p>
            <a:pPr marL="228600" indent="-228600">
              <a:lnSpc>
                <a:spcPct val="90000"/>
              </a:lnSpc>
              <a:spcBef>
                <a:spcPts val="1001"/>
              </a:spcBef>
              <a:buClr>
                <a:srgbClr val="008800"/>
              </a:buClr>
              <a:buFont typeface="Arial"/>
              <a:buChar char="•"/>
            </a:pPr>
            <a:r>
              <a:rPr b="0" lang="en-IN" sz="2000" spc="-1" strike="noStrike">
                <a:solidFill>
                  <a:srgbClr val="008800"/>
                </a:solidFill>
                <a:latin typeface="Ubuntu Mono"/>
                <a:ea typeface="Noto Sans Mono CJK SC"/>
              </a:rPr>
              <a:t>struct</a:t>
            </a:r>
            <a:r>
              <a:rPr b="0" lang="en-IN" sz="2000" spc="-1" strike="noStrike">
                <a:solidFill>
                  <a:srgbClr val="000000"/>
                </a:solidFill>
                <a:latin typeface="Ubuntu Mono"/>
                <a:ea typeface="Noto Sans Mono CJK SC"/>
              </a:rPr>
              <a:t> </a:t>
            </a:r>
            <a:r>
              <a:rPr b="1" lang="en-IN" sz="2000" spc="-1" strike="noStrike">
                <a:solidFill>
                  <a:srgbClr val="000000"/>
                </a:solidFill>
                <a:latin typeface="Ubuntu Mono"/>
                <a:ea typeface="Noto Sans Mono CJK SC"/>
              </a:rPr>
              <a:t>sk_buff</a:t>
            </a:r>
            <a:r>
              <a:rPr b="0" lang="en-IN" sz="2000" spc="-1" strike="noStrike">
                <a:solidFill>
                  <a:srgbClr val="000000"/>
                </a:solidFill>
                <a:latin typeface="Ubuntu Mono"/>
                <a:ea typeface="Noto Sans Mono CJK SC"/>
              </a:rPr>
              <a:t> </a:t>
            </a:r>
            <a:r>
              <a:rPr b="0" lang="en-IN" sz="2000" spc="-1" strike="noStrike">
                <a:solidFill>
                  <a:srgbClr val="666666"/>
                </a:solidFill>
                <a:latin typeface="Ubuntu Mono"/>
                <a:ea typeface="Noto Sans Mono CJK SC"/>
              </a:rPr>
              <a:t>{</a:t>
            </a:r>
            <a:endParaRPr b="0" lang="en-IN" sz="2000" spc="-1" strike="noStrike">
              <a:latin typeface="Arial"/>
            </a:endParaRPr>
          </a:p>
          <a:p>
            <a:pPr marL="228600" indent="-228600">
              <a:lnSpc>
                <a:spcPct val="90000"/>
              </a:lnSpc>
              <a:spcBef>
                <a:spcPts val="1001"/>
              </a:spcBef>
              <a:buClr>
                <a:srgbClr val="374151"/>
              </a:buClr>
              <a:buFont typeface="Arial"/>
              <a:buChar char="•"/>
            </a:pPr>
            <a:r>
              <a:rPr b="0" lang="en-IN" sz="2000" spc="-1" strike="noStrike">
                <a:solidFill>
                  <a:srgbClr val="374151"/>
                </a:solidFill>
                <a:latin typeface="S hne"/>
                <a:ea typeface="Noto Sans Mono CJK SC"/>
              </a:rPr>
              <a:t> </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Courier New"/>
                <a:ea typeface="Noto Sans Mono CJK SC"/>
              </a:rPr>
              <a:t>unsigned char *head;</a:t>
            </a:r>
            <a:br>
              <a:rPr sz="2000"/>
            </a:br>
            <a:r>
              <a:rPr b="0" lang="en-IN" sz="2000" spc="-1" strike="noStrike">
                <a:solidFill>
                  <a:srgbClr val="000000"/>
                </a:solidFill>
                <a:latin typeface="Courier New"/>
                <a:ea typeface="Noto Sans Mono CJK SC"/>
              </a:rPr>
              <a:t>unsigned char *data;</a:t>
            </a:r>
            <a:br>
              <a:rPr sz="2000"/>
            </a:br>
            <a:r>
              <a:rPr b="0" lang="en-IN" sz="2000" spc="-1" strike="noStrike">
                <a:solidFill>
                  <a:srgbClr val="000000"/>
                </a:solidFill>
                <a:latin typeface="Courier New"/>
                <a:ea typeface="Noto Sans Mono CJK SC"/>
              </a:rPr>
              <a:t>unsigned char *tail;</a:t>
            </a:r>
            <a:br>
              <a:rPr sz="2000"/>
            </a:br>
            <a:r>
              <a:rPr b="0" lang="en-IN" sz="2000" spc="-1" strike="noStrike">
                <a:solidFill>
                  <a:srgbClr val="000000"/>
                </a:solidFill>
                <a:latin typeface="Courier New"/>
                <a:ea typeface="Noto Sans Mono CJK SC"/>
              </a:rPr>
              <a:t>unsigned char *end;</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Courier New"/>
                <a:ea typeface="Noto Sans Mono CJK SC"/>
              </a:rPr>
              <a:t>unsigned char *len;</a:t>
            </a:r>
            <a:br>
              <a:rPr sz="2000"/>
            </a:br>
            <a:r>
              <a:rPr b="0" lang="en-IN" sz="2000" spc="-1" strike="noStrike">
                <a:solidFill>
                  <a:srgbClr val="008800"/>
                </a:solidFill>
                <a:latin typeface="Ubuntu Mono"/>
                <a:ea typeface="Noto Serif CJK SC"/>
              </a:rPr>
              <a:t>struct</a:t>
            </a:r>
            <a:r>
              <a:rPr b="0" lang="en-IN" sz="2000" spc="-1" strike="noStrike">
                <a:solidFill>
                  <a:srgbClr val="000000"/>
                </a:solidFill>
                <a:latin typeface="Ubuntu Mono"/>
                <a:ea typeface="Noto Serif CJK SC"/>
              </a:rPr>
              <a:t> </a:t>
            </a:r>
            <a:r>
              <a:rPr b="1" lang="en-IN" sz="2000" spc="-1" strike="noStrike">
                <a:solidFill>
                  <a:srgbClr val="000000"/>
                </a:solidFill>
                <a:latin typeface="Ubuntu Mono"/>
                <a:ea typeface="Noto Serif CJK SC"/>
              </a:rPr>
              <a:t>net_device</a:t>
            </a:r>
            <a:r>
              <a:rPr b="0" lang="en-IN" sz="2000" spc="-1" strike="noStrike">
                <a:solidFill>
                  <a:srgbClr val="000000"/>
                </a:solidFill>
                <a:latin typeface="Ubuntu Mono"/>
                <a:ea typeface="Noto Serif CJK SC"/>
              </a:rPr>
              <a:t> </a:t>
            </a:r>
            <a:r>
              <a:rPr b="0" lang="en-IN" sz="2000" spc="-1" strike="noStrike">
                <a:solidFill>
                  <a:srgbClr val="666666"/>
                </a:solidFill>
                <a:latin typeface="Ubuntu Mono"/>
                <a:ea typeface="Noto Serif CJK SC"/>
              </a:rPr>
              <a:t>*</a:t>
            </a:r>
            <a:r>
              <a:rPr b="0" lang="en-IN" sz="2000" spc="-1" strike="noStrike">
                <a:solidFill>
                  <a:srgbClr val="000000"/>
                </a:solidFill>
                <a:latin typeface="Ubuntu Mono"/>
                <a:ea typeface="Noto Serif CJK SC"/>
              </a:rPr>
              <a:t>dev</a:t>
            </a:r>
            <a:r>
              <a:rPr b="0" lang="en-IN" sz="2000" spc="-1" strike="noStrike">
                <a:solidFill>
                  <a:srgbClr val="666666"/>
                </a:solidFill>
                <a:latin typeface="Ubuntu Mono"/>
                <a:ea typeface="Noto Serif CJK SC"/>
              </a:rPr>
              <a:t>;</a:t>
            </a:r>
            <a:endParaRPr b="0" lang="en-IN" sz="2000" spc="-1" strike="noStrike">
              <a:latin typeface="Arial"/>
            </a:endParaRPr>
          </a:p>
          <a:p>
            <a:pPr marL="228600" indent="-228600">
              <a:lnSpc>
                <a:spcPct val="90000"/>
              </a:lnSpc>
              <a:spcBef>
                <a:spcPts val="1001"/>
              </a:spcBef>
              <a:buClr>
                <a:srgbClr val="008800"/>
              </a:buClr>
              <a:buFont typeface="Arial"/>
              <a:buChar char="•"/>
            </a:pPr>
            <a:r>
              <a:rPr b="0" lang="en-IN" sz="2000" spc="-1" strike="noStrike">
                <a:solidFill>
                  <a:srgbClr val="008800"/>
                </a:solidFill>
                <a:latin typeface="Ubuntu Mono"/>
                <a:ea typeface="Noto Serif CJK SC"/>
              </a:rPr>
              <a:t>struct</a:t>
            </a:r>
            <a:r>
              <a:rPr b="0" lang="en-IN" sz="2000" spc="-1" strike="noStrike">
                <a:solidFill>
                  <a:srgbClr val="000000"/>
                </a:solidFill>
                <a:latin typeface="Ubuntu Mono"/>
                <a:ea typeface="Noto Serif CJK SC"/>
              </a:rPr>
              <a:t> </a:t>
            </a:r>
            <a:r>
              <a:rPr b="1" lang="en-IN" sz="2000" spc="-1" strike="noStrike">
                <a:solidFill>
                  <a:srgbClr val="000000"/>
                </a:solidFill>
                <a:latin typeface="Ubuntu Mono"/>
                <a:ea typeface="Noto Serif CJK SC"/>
              </a:rPr>
              <a:t>sk_buff</a:t>
            </a:r>
            <a:r>
              <a:rPr b="0" lang="en-IN" sz="2000" spc="-1" strike="noStrike">
                <a:solidFill>
                  <a:srgbClr val="000000"/>
                </a:solidFill>
                <a:latin typeface="Ubuntu Mono"/>
                <a:ea typeface="Noto Serif CJK SC"/>
              </a:rPr>
              <a:t> </a:t>
            </a:r>
            <a:r>
              <a:rPr b="0" lang="en-IN" sz="2000" spc="-1" strike="noStrike">
                <a:solidFill>
                  <a:srgbClr val="666666"/>
                </a:solidFill>
                <a:latin typeface="Ubuntu Mono"/>
                <a:ea typeface="Noto Serif CJK SC"/>
              </a:rPr>
              <a:t>*</a:t>
            </a:r>
            <a:r>
              <a:rPr b="0" lang="en-IN" sz="2000" spc="-1" strike="noStrike">
                <a:solidFill>
                  <a:srgbClr val="000000"/>
                </a:solidFill>
                <a:latin typeface="Ubuntu Mono"/>
                <a:ea typeface="Noto Serif CJK SC"/>
              </a:rPr>
              <a:t>next</a:t>
            </a:r>
            <a:r>
              <a:rPr b="0" lang="en-IN" sz="2000" spc="-1" strike="noStrike">
                <a:solidFill>
                  <a:srgbClr val="666666"/>
                </a:solidFill>
                <a:latin typeface="Ubuntu Mono"/>
                <a:ea typeface="Noto Serif CJK SC"/>
              </a:rPr>
              <a:t>;</a:t>
            </a:r>
            <a:endParaRPr b="0" lang="en-IN" sz="2000" spc="-1" strike="noStrike">
              <a:latin typeface="Arial"/>
            </a:endParaRPr>
          </a:p>
          <a:p>
            <a:pPr marL="228600" indent="-228600">
              <a:lnSpc>
                <a:spcPct val="90000"/>
              </a:lnSpc>
              <a:spcBef>
                <a:spcPts val="1001"/>
              </a:spcBef>
              <a:buClr>
                <a:srgbClr val="008800"/>
              </a:buClr>
              <a:buFont typeface="Arial"/>
              <a:buChar char="•"/>
            </a:pPr>
            <a:r>
              <a:rPr b="0" lang="en-IN" sz="2000" spc="-1" strike="noStrike">
                <a:solidFill>
                  <a:srgbClr val="008800"/>
                </a:solidFill>
                <a:latin typeface="Ubuntu Mono"/>
                <a:ea typeface="Noto Serif CJK SC"/>
              </a:rPr>
              <a:t>struct</a:t>
            </a:r>
            <a:r>
              <a:rPr b="0" lang="en-IN" sz="2000" spc="-1" strike="noStrike">
                <a:solidFill>
                  <a:srgbClr val="000000"/>
                </a:solidFill>
                <a:latin typeface="Ubuntu Mono"/>
                <a:ea typeface="Noto Serif CJK SC"/>
              </a:rPr>
              <a:t> </a:t>
            </a:r>
            <a:r>
              <a:rPr b="1" lang="en-IN" sz="2000" spc="-1" strike="noStrike">
                <a:solidFill>
                  <a:srgbClr val="000000"/>
                </a:solidFill>
                <a:latin typeface="Ubuntu Mono"/>
                <a:ea typeface="Noto Serif CJK SC"/>
              </a:rPr>
              <a:t>sk_buff *prev</a:t>
            </a:r>
            <a:r>
              <a:rPr b="0" lang="en-IN" sz="2000" spc="-1" strike="noStrike">
                <a:solidFill>
                  <a:srgbClr val="666666"/>
                </a:solidFill>
                <a:latin typeface="Ubuntu Mono"/>
                <a:ea typeface="Noto Serif CJK SC"/>
              </a:rPr>
              <a:t>;</a:t>
            </a:r>
            <a:endParaRPr b="0" lang="en-IN" sz="2000" spc="-1" strike="noStrike">
              <a:latin typeface="Arial"/>
            </a:endParaRPr>
          </a:p>
          <a:p>
            <a:pPr>
              <a:lnSpc>
                <a:spcPct val="90000"/>
              </a:lnSpc>
              <a:spcBef>
                <a:spcPts val="1001"/>
              </a:spcBef>
              <a:buNone/>
            </a:pPr>
            <a:endParaRPr b="0" lang="en-IN" sz="2000" spc="-1" strike="noStrike">
              <a:latin typeface="Arial"/>
            </a:endParaRPr>
          </a:p>
          <a:p>
            <a:pPr marL="228600" indent="-228600">
              <a:lnSpc>
                <a:spcPct val="115000"/>
              </a:lnSpc>
              <a:spcBef>
                <a:spcPts val="1001"/>
              </a:spcBef>
              <a:spcAft>
                <a:spcPts val="700"/>
              </a:spcAft>
              <a:buClr>
                <a:srgbClr val="374151"/>
              </a:buClr>
              <a:buFont typeface="Arial"/>
              <a:buChar char="•"/>
            </a:pPr>
            <a:r>
              <a:rPr b="0" lang="en-IN" sz="2000" spc="-1" strike="noStrike">
                <a:solidFill>
                  <a:srgbClr val="374151"/>
                </a:solidFill>
                <a:latin typeface="S hne"/>
                <a:ea typeface="Noto Serif CJK SC"/>
              </a:rPr>
              <a:t>   </a:t>
            </a:r>
            <a:r>
              <a:rPr b="0" lang="en-IN" sz="2000" spc="-1" strike="noStrike">
                <a:solidFill>
                  <a:srgbClr val="374151"/>
                </a:solidFill>
                <a:latin typeface="S hne"/>
                <a:ea typeface="Noto Serif CJK SC"/>
              </a:rPr>
              <a:t>};</a:t>
            </a:r>
            <a:endParaRPr b="0" lang="en-IN" sz="2000" spc="-1" strike="noStrike">
              <a:latin typeface="Arial"/>
            </a:endParaRPr>
          </a:p>
          <a:p>
            <a:pPr>
              <a:lnSpc>
                <a:spcPct val="115000"/>
              </a:lnSpc>
              <a:spcBef>
                <a:spcPts val="1001"/>
              </a:spcBef>
              <a:spcAft>
                <a:spcPts val="700"/>
              </a:spcAft>
              <a:buNone/>
            </a:pPr>
            <a:endParaRPr b="0" lang="en-IN" sz="2000" spc="-1" strike="noStrike">
              <a:latin typeface="Arial"/>
            </a:endParaRPr>
          </a:p>
          <a:p>
            <a:pPr>
              <a:lnSpc>
                <a:spcPct val="90000"/>
              </a:lnSpc>
              <a:spcBef>
                <a:spcPts val="1001"/>
              </a:spcBef>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360000" y="301320"/>
            <a:ext cx="9071280" cy="1261080"/>
          </a:xfrm>
          <a:prstGeom prst="rect">
            <a:avLst/>
          </a:prstGeom>
          <a:noFill/>
          <a:ln w="0">
            <a:noFill/>
          </a:ln>
        </p:spPr>
        <p:txBody>
          <a:bodyPr lIns="0" rIns="0" tIns="0" bIns="0" anchor="ctr">
            <a:noAutofit/>
          </a:bodyPr>
          <a:p>
            <a:pPr marL="432000" indent="-324000" algn="ctr">
              <a:lnSpc>
                <a:spcPct val="9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SK_buff</a:t>
            </a:r>
            <a:endParaRPr b="0" lang="en-IN" sz="4000" spc="-1" strike="noStrike">
              <a:latin typeface="Arial"/>
            </a:endParaRPr>
          </a:p>
        </p:txBody>
      </p:sp>
      <p:sp>
        <p:nvSpPr>
          <p:cNvPr id="288" name="PlaceHolder 2"/>
          <p:cNvSpPr>
            <a:spLocks noGrp="1"/>
          </p:cNvSpPr>
          <p:nvPr>
            <p:ph/>
          </p:nvPr>
        </p:nvSpPr>
        <p:spPr>
          <a:xfrm>
            <a:off x="504000" y="1768680"/>
            <a:ext cx="9215280" cy="4710600"/>
          </a:xfrm>
          <a:prstGeom prst="rect">
            <a:avLst/>
          </a:prstGeom>
          <a:noFill/>
          <a:ln w="0">
            <a:noFill/>
          </a:ln>
        </p:spPr>
        <p:txBody>
          <a:bodyPr lIns="0" rIns="0" tIns="0" bIns="0" anchor="t">
            <a:normAutofit fontScale="94000"/>
          </a:bodyPr>
          <a:p>
            <a:pPr marL="343080" indent="-343080">
              <a:lnSpc>
                <a:spcPct val="115000"/>
              </a:lnSpc>
              <a:spcBef>
                <a:spcPts val="1001"/>
              </a:spcBef>
              <a:spcAft>
                <a:spcPts val="700"/>
              </a:spcAft>
              <a:buClr>
                <a:srgbClr val="374151"/>
              </a:buClr>
              <a:buFont typeface="Arial"/>
              <a:buChar char="•"/>
            </a:pPr>
            <a:r>
              <a:rPr b="0" lang="en-IN" sz="2000" spc="-1" strike="noStrike">
                <a:solidFill>
                  <a:srgbClr val="374151"/>
                </a:solidFill>
                <a:latin typeface="S hne"/>
                <a:ea typeface="Noto Serif CJK SC"/>
              </a:rPr>
              <a:t>head : start of the packet.</a:t>
            </a:r>
            <a:endParaRPr b="0" lang="en-IN" sz="2000" spc="-1" strike="noStrike">
              <a:latin typeface="Arial"/>
            </a:endParaRPr>
          </a:p>
          <a:p>
            <a:pPr marL="343080" indent="-343080">
              <a:lnSpc>
                <a:spcPct val="115000"/>
              </a:lnSpc>
              <a:spcBef>
                <a:spcPts val="1001"/>
              </a:spcBef>
              <a:spcAft>
                <a:spcPts val="700"/>
              </a:spcAft>
              <a:buClr>
                <a:srgbClr val="374151"/>
              </a:buClr>
              <a:buFont typeface="Arial"/>
              <a:buChar char="•"/>
            </a:pPr>
            <a:r>
              <a:rPr b="0" lang="en-IN" sz="2000" spc="-1" strike="noStrike">
                <a:solidFill>
                  <a:srgbClr val="374151"/>
                </a:solidFill>
                <a:latin typeface="S hne"/>
                <a:ea typeface="Noto Serif CJK SC"/>
              </a:rPr>
              <a:t>Data : start of the packet payload.</a:t>
            </a:r>
            <a:endParaRPr b="0" lang="en-IN" sz="2000" spc="-1" strike="noStrike">
              <a:latin typeface="Arial"/>
            </a:endParaRPr>
          </a:p>
          <a:p>
            <a:pPr marL="343080" indent="-343080">
              <a:lnSpc>
                <a:spcPct val="115000"/>
              </a:lnSpc>
              <a:spcBef>
                <a:spcPts val="1001"/>
              </a:spcBef>
              <a:spcAft>
                <a:spcPts val="700"/>
              </a:spcAft>
              <a:buClr>
                <a:srgbClr val="374151"/>
              </a:buClr>
              <a:buFont typeface="Arial"/>
              <a:buChar char="•"/>
            </a:pPr>
            <a:r>
              <a:rPr b="0" lang="en-IN" sz="2000" spc="-1" strike="noStrike">
                <a:solidFill>
                  <a:srgbClr val="374151"/>
                </a:solidFill>
                <a:latin typeface="S hne"/>
                <a:ea typeface="Noto Serif CJK SC"/>
              </a:rPr>
              <a:t>Tail : end of the packet payload.</a:t>
            </a:r>
            <a:endParaRPr b="0" lang="en-IN" sz="2000" spc="-1" strike="noStrike">
              <a:latin typeface="Arial"/>
            </a:endParaRPr>
          </a:p>
          <a:p>
            <a:pPr marL="343080" indent="-343080">
              <a:lnSpc>
                <a:spcPct val="115000"/>
              </a:lnSpc>
              <a:spcBef>
                <a:spcPts val="1001"/>
              </a:spcBef>
              <a:spcAft>
                <a:spcPts val="700"/>
              </a:spcAft>
              <a:buClr>
                <a:srgbClr val="374151"/>
              </a:buClr>
              <a:buFont typeface="Arial"/>
              <a:buChar char="•"/>
            </a:pPr>
            <a:r>
              <a:rPr b="0" lang="en-IN" sz="2000" spc="-1" strike="noStrike">
                <a:solidFill>
                  <a:srgbClr val="374151"/>
                </a:solidFill>
                <a:latin typeface="S hne"/>
                <a:ea typeface="Noto Serif CJK SC"/>
              </a:rPr>
              <a:t>End : end of the packet.</a:t>
            </a:r>
            <a:endParaRPr b="0" lang="en-IN" sz="2000" spc="-1" strike="noStrike">
              <a:latin typeface="Arial"/>
            </a:endParaRPr>
          </a:p>
          <a:p>
            <a:pPr marL="343080" indent="-343080">
              <a:lnSpc>
                <a:spcPct val="115000"/>
              </a:lnSpc>
              <a:spcBef>
                <a:spcPts val="1001"/>
              </a:spcBef>
              <a:spcAft>
                <a:spcPts val="700"/>
              </a:spcAft>
              <a:buClr>
                <a:srgbClr val="374151"/>
              </a:buClr>
              <a:buFont typeface="Arial"/>
              <a:buChar char="•"/>
            </a:pPr>
            <a:r>
              <a:rPr b="0" lang="en-IN" sz="2000" spc="-1" strike="noStrike">
                <a:solidFill>
                  <a:srgbClr val="374151"/>
                </a:solidFill>
                <a:latin typeface="S hne"/>
                <a:ea typeface="Noto Serif CJK SC"/>
              </a:rPr>
              <a:t>Len : amount of data of the packet.</a:t>
            </a:r>
            <a:endParaRPr b="0" lang="en-IN" sz="2000" spc="-1" strike="noStrike">
              <a:latin typeface="Arial"/>
            </a:endParaRPr>
          </a:p>
          <a:p>
            <a:pPr marL="343080" indent="-343080">
              <a:lnSpc>
                <a:spcPct val="90000"/>
              </a:lnSpc>
              <a:spcBef>
                <a:spcPts val="1001"/>
              </a:spcBef>
              <a:buClr>
                <a:srgbClr val="008800"/>
              </a:buClr>
              <a:buFont typeface="Arial"/>
              <a:buChar char="•"/>
            </a:pPr>
            <a:r>
              <a:rPr b="0" lang="en-IN" sz="2000" spc="-1" strike="noStrike">
                <a:solidFill>
                  <a:srgbClr val="008800"/>
                </a:solidFill>
                <a:latin typeface="Ubuntu Mono"/>
                <a:ea typeface="Noto Serif CJK SC"/>
              </a:rPr>
              <a:t>struct</a:t>
            </a:r>
            <a:r>
              <a:rPr b="0" lang="en-IN" sz="2000" spc="-1" strike="noStrike">
                <a:solidFill>
                  <a:srgbClr val="000000"/>
                </a:solidFill>
                <a:latin typeface="Ubuntu Mono"/>
                <a:ea typeface="Noto Serif CJK SC"/>
              </a:rPr>
              <a:t> </a:t>
            </a:r>
            <a:r>
              <a:rPr b="1" lang="en-IN" sz="2000" spc="-1" strike="noStrike">
                <a:solidFill>
                  <a:srgbClr val="000000"/>
                </a:solidFill>
                <a:latin typeface="Ubuntu Mono"/>
                <a:ea typeface="Noto Serif CJK SC"/>
              </a:rPr>
              <a:t>net_device</a:t>
            </a:r>
            <a:r>
              <a:rPr b="0" lang="en-IN" sz="2000" spc="-1" strike="noStrike">
                <a:solidFill>
                  <a:srgbClr val="000000"/>
                </a:solidFill>
                <a:latin typeface="Ubuntu Mono"/>
                <a:ea typeface="Noto Serif CJK SC"/>
              </a:rPr>
              <a:t> </a:t>
            </a:r>
            <a:r>
              <a:rPr b="0" lang="en-IN" sz="2000" spc="-1" strike="noStrike">
                <a:solidFill>
                  <a:srgbClr val="666666"/>
                </a:solidFill>
                <a:latin typeface="Ubuntu Mono"/>
                <a:ea typeface="Noto Serif CJK SC"/>
              </a:rPr>
              <a:t>*</a:t>
            </a:r>
            <a:r>
              <a:rPr b="0" lang="en-IN" sz="2000" spc="-1" strike="noStrike">
                <a:solidFill>
                  <a:srgbClr val="000000"/>
                </a:solidFill>
                <a:latin typeface="Ubuntu Mono"/>
                <a:ea typeface="Noto Serif CJK SC"/>
              </a:rPr>
              <a:t>dev</a:t>
            </a:r>
            <a:r>
              <a:rPr b="0" lang="en-IN" sz="2000" spc="-1" strike="noStrike">
                <a:solidFill>
                  <a:srgbClr val="666666"/>
                </a:solidFill>
                <a:latin typeface="Ubuntu Mono"/>
                <a:ea typeface="Noto Serif CJK SC"/>
              </a:rPr>
              <a:t> : </a:t>
            </a:r>
            <a:r>
              <a:rPr b="0" lang="en-US" sz="2000" spc="-1" strike="noStrike">
                <a:solidFill>
                  <a:srgbClr val="374151"/>
                </a:solidFill>
                <a:latin typeface="Söhne"/>
                <a:ea typeface="DejaVu Sans"/>
              </a:rPr>
              <a:t>Pointer to the network device that the packet was received on or will be transmitted through.</a:t>
            </a:r>
            <a:r>
              <a:rPr b="0" lang="en-IN" sz="2000" spc="-1" strike="noStrike">
                <a:solidFill>
                  <a:srgbClr val="374151"/>
                </a:solidFill>
                <a:latin typeface="S hne"/>
                <a:ea typeface="Noto Serif CJK SC"/>
              </a:rPr>
              <a:t> </a:t>
            </a:r>
            <a:endParaRPr b="0" lang="en-IN" sz="2000" spc="-1" strike="noStrike">
              <a:latin typeface="Arial"/>
            </a:endParaRPr>
          </a:p>
          <a:p>
            <a:pPr>
              <a:lnSpc>
                <a:spcPct val="90000"/>
              </a:lnSpc>
              <a:spcBef>
                <a:spcPts val="1001"/>
              </a:spcBef>
              <a:buNone/>
            </a:pPr>
            <a:endParaRPr b="0" lang="en-IN" sz="2000" spc="-1" strike="noStrike">
              <a:latin typeface="Arial"/>
            </a:endParaRPr>
          </a:p>
          <a:p>
            <a:pPr marL="343080" indent="-343080">
              <a:lnSpc>
                <a:spcPct val="90000"/>
              </a:lnSpc>
              <a:spcBef>
                <a:spcPts val="1001"/>
              </a:spcBef>
              <a:buClr>
                <a:srgbClr val="008800"/>
              </a:buClr>
              <a:buFont typeface="Arial"/>
              <a:buChar char="•"/>
            </a:pPr>
            <a:r>
              <a:rPr b="0" lang="en-IN" sz="2000" spc="-1" strike="noStrike">
                <a:solidFill>
                  <a:srgbClr val="008800"/>
                </a:solidFill>
                <a:latin typeface="Ubuntu Mono"/>
                <a:ea typeface="Noto Serif CJK SC"/>
              </a:rPr>
              <a:t>struct</a:t>
            </a:r>
            <a:r>
              <a:rPr b="0" lang="en-IN" sz="2000" spc="-1" strike="noStrike">
                <a:solidFill>
                  <a:srgbClr val="000000"/>
                </a:solidFill>
                <a:latin typeface="Ubuntu Mono"/>
                <a:ea typeface="Noto Serif CJK SC"/>
              </a:rPr>
              <a:t> </a:t>
            </a:r>
            <a:r>
              <a:rPr b="1" lang="en-IN" sz="2000" spc="-1" strike="noStrike">
                <a:solidFill>
                  <a:srgbClr val="000000"/>
                </a:solidFill>
                <a:latin typeface="Ubuntu Mono"/>
                <a:ea typeface="Noto Serif CJK SC"/>
              </a:rPr>
              <a:t>sk_buff</a:t>
            </a:r>
            <a:r>
              <a:rPr b="0" lang="en-IN" sz="2000" spc="-1" strike="noStrike">
                <a:solidFill>
                  <a:srgbClr val="000000"/>
                </a:solidFill>
                <a:latin typeface="Ubuntu Mono"/>
                <a:ea typeface="Noto Serif CJK SC"/>
              </a:rPr>
              <a:t> </a:t>
            </a:r>
            <a:r>
              <a:rPr b="0" lang="en-IN" sz="2000" spc="-1" strike="noStrike">
                <a:solidFill>
                  <a:srgbClr val="666666"/>
                </a:solidFill>
                <a:latin typeface="Ubuntu Mono"/>
                <a:ea typeface="Noto Serif CJK SC"/>
              </a:rPr>
              <a:t>*</a:t>
            </a:r>
            <a:r>
              <a:rPr b="0" lang="en-IN" sz="2000" spc="-1" strike="noStrike">
                <a:solidFill>
                  <a:srgbClr val="000000"/>
                </a:solidFill>
                <a:latin typeface="Ubuntu Mono"/>
                <a:ea typeface="Noto Serif CJK SC"/>
              </a:rPr>
              <a:t>next</a:t>
            </a:r>
            <a:r>
              <a:rPr b="0" lang="en-IN" sz="2000" spc="-1" strike="noStrike">
                <a:solidFill>
                  <a:srgbClr val="666666"/>
                </a:solidFill>
                <a:latin typeface="Ubuntu Mono"/>
                <a:ea typeface="Noto Serif CJK SC"/>
              </a:rPr>
              <a:t> : </a:t>
            </a:r>
            <a:r>
              <a:rPr b="0" lang="en-US" sz="2000" spc="-1" strike="noStrike">
                <a:solidFill>
                  <a:srgbClr val="374151"/>
                </a:solidFill>
                <a:latin typeface="Söhne"/>
                <a:ea typeface="DejaVu Sans"/>
              </a:rPr>
              <a:t>Pointer to the next buffer in a linked list.</a:t>
            </a:r>
            <a:endParaRPr b="0" lang="en-IN" sz="2000" spc="-1" strike="noStrike">
              <a:latin typeface="Arial"/>
            </a:endParaRPr>
          </a:p>
          <a:p>
            <a:pPr>
              <a:lnSpc>
                <a:spcPct val="90000"/>
              </a:lnSpc>
              <a:spcBef>
                <a:spcPts val="1001"/>
              </a:spcBef>
              <a:buNone/>
            </a:pPr>
            <a:endParaRPr b="0" lang="en-IN" sz="2000" spc="-1" strike="noStrike">
              <a:latin typeface="Arial"/>
            </a:endParaRPr>
          </a:p>
          <a:p>
            <a:pPr marL="343080" indent="-343080">
              <a:lnSpc>
                <a:spcPct val="90000"/>
              </a:lnSpc>
              <a:spcBef>
                <a:spcPts val="1001"/>
              </a:spcBef>
              <a:buClr>
                <a:srgbClr val="008800"/>
              </a:buClr>
              <a:buFont typeface="Arial"/>
              <a:buChar char="•"/>
            </a:pPr>
            <a:r>
              <a:rPr b="0" lang="en-IN" sz="2000" spc="-1" strike="noStrike">
                <a:solidFill>
                  <a:srgbClr val="008800"/>
                </a:solidFill>
                <a:latin typeface="Ubuntu Mono"/>
                <a:ea typeface="Noto Serif CJK SC"/>
              </a:rPr>
              <a:t>struct</a:t>
            </a:r>
            <a:r>
              <a:rPr b="0" lang="en-IN" sz="2000" spc="-1" strike="noStrike">
                <a:solidFill>
                  <a:srgbClr val="000000"/>
                </a:solidFill>
                <a:latin typeface="Ubuntu Mono"/>
                <a:ea typeface="Noto Serif CJK SC"/>
              </a:rPr>
              <a:t> </a:t>
            </a:r>
            <a:r>
              <a:rPr b="1" lang="en-IN" sz="2000" spc="-1" strike="noStrike">
                <a:solidFill>
                  <a:srgbClr val="000000"/>
                </a:solidFill>
                <a:latin typeface="Ubuntu Mono"/>
                <a:ea typeface="Noto Serif CJK SC"/>
              </a:rPr>
              <a:t>sk_buff *prev</a:t>
            </a:r>
            <a:r>
              <a:rPr b="1" lang="en-IN" sz="2000" spc="-1" strike="noStrike">
                <a:solidFill>
                  <a:srgbClr val="666666"/>
                </a:solidFill>
                <a:latin typeface="Ubuntu Mono"/>
                <a:ea typeface="Noto Serif CJK SC"/>
              </a:rPr>
              <a:t> : </a:t>
            </a:r>
            <a:r>
              <a:rPr b="0" lang="en-US" sz="2000" spc="-1" strike="noStrike">
                <a:solidFill>
                  <a:srgbClr val="374151"/>
                </a:solidFill>
                <a:latin typeface="Söhne"/>
                <a:ea typeface="DejaVu Sans"/>
              </a:rPr>
              <a:t>Pointer to the previous buffer in a linked list.</a:t>
            </a:r>
            <a:endParaRPr b="0" lang="en-IN" sz="2000" spc="-1" strike="noStrike">
              <a:latin typeface="Arial"/>
            </a:endParaRPr>
          </a:p>
          <a:p>
            <a:pPr>
              <a:lnSpc>
                <a:spcPct val="90000"/>
              </a:lnSpc>
              <a:spcBef>
                <a:spcPts val="1001"/>
              </a:spcBef>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360000" y="301320"/>
            <a:ext cx="9071280" cy="1261080"/>
          </a:xfrm>
          <a:prstGeom prst="rect">
            <a:avLst/>
          </a:prstGeom>
          <a:noFill/>
          <a:ln w="0">
            <a:noFill/>
          </a:ln>
        </p:spPr>
        <p:txBody>
          <a:bodyPr lIns="0" rIns="0" tIns="0" bIns="0" anchor="ctr">
            <a:noAutofit/>
          </a:bodyPr>
          <a:p>
            <a:pPr marL="432000" indent="-324000" algn="ctr">
              <a:lnSpc>
                <a:spcPct val="90000"/>
              </a:lnSpc>
              <a:spcBef>
                <a:spcPts val="1417"/>
              </a:spcBef>
              <a:buClr>
                <a:srgbClr val="000000"/>
              </a:buClr>
              <a:buSzPct val="45000"/>
              <a:buFont typeface="Wingdings" charset="2"/>
              <a:buChar char=""/>
            </a:pPr>
            <a:r>
              <a:rPr b="0" lang="en-IN" sz="4000" spc="-1" strike="noStrike">
                <a:solidFill>
                  <a:srgbClr val="000000"/>
                </a:solidFill>
                <a:latin typeface="Arial"/>
                <a:ea typeface="DejaVu Sans"/>
              </a:rPr>
              <a:t>Get_stats :</a:t>
            </a:r>
            <a:endParaRPr b="0" lang="en-IN" sz="4000" spc="-1" strike="noStrike">
              <a:latin typeface="Arial"/>
            </a:endParaRPr>
          </a:p>
        </p:txBody>
      </p:sp>
      <p:sp>
        <p:nvSpPr>
          <p:cNvPr id="290" name="PlaceHolder 2"/>
          <p:cNvSpPr>
            <a:spLocks noGrp="1"/>
          </p:cNvSpPr>
          <p:nvPr>
            <p:ph/>
          </p:nvPr>
        </p:nvSpPr>
        <p:spPr>
          <a:xfrm>
            <a:off x="504000" y="1768680"/>
            <a:ext cx="9215280" cy="4710600"/>
          </a:xfrm>
          <a:prstGeom prst="rect">
            <a:avLst/>
          </a:prstGeom>
          <a:noFill/>
          <a:ln w="0">
            <a:noFill/>
          </a:ln>
        </p:spPr>
        <p:txBody>
          <a:bodyPr lIns="0" rIns="0" tIns="0" bIns="0" anchor="t">
            <a:normAutofit fontScale="84000"/>
          </a:bodyPr>
          <a:p>
            <a:pPr marL="228600" indent="-228600">
              <a:lnSpc>
                <a:spcPct val="90000"/>
              </a:lnSpc>
              <a:spcBef>
                <a:spcPts val="1001"/>
              </a:spcBef>
              <a:buClr>
                <a:srgbClr val="374151"/>
              </a:buClr>
              <a:buFont typeface="Arial"/>
              <a:buChar char="•"/>
            </a:pPr>
            <a:r>
              <a:rPr b="1" lang="en-IN" sz="2000" spc="-1" strike="noStrike">
                <a:solidFill>
                  <a:srgbClr val="374151"/>
                </a:solidFill>
                <a:latin typeface="S hne"/>
                <a:ea typeface="Noto Serif CJK SC"/>
              </a:rPr>
              <a:t>  </a:t>
            </a:r>
            <a:r>
              <a:rPr b="1" lang="en-IN" sz="2000" spc="-1" strike="noStrike">
                <a:solidFill>
                  <a:srgbClr val="374151"/>
                </a:solidFill>
                <a:latin typeface="S hne"/>
                <a:ea typeface="Noto Serif CJK SC"/>
              </a:rPr>
              <a:t>struct net_device_stats *(*get_stats)(struct net_device *dev);</a:t>
            </a:r>
            <a:endParaRPr b="0" lang="en-IN" sz="2000" spc="-1" strike="noStrike">
              <a:latin typeface="Arial"/>
            </a:endParaRPr>
          </a:p>
          <a:p>
            <a:pPr>
              <a:lnSpc>
                <a:spcPct val="90000"/>
              </a:lnSpc>
              <a:spcBef>
                <a:spcPts val="1001"/>
              </a:spcBef>
              <a:buNone/>
            </a:pPr>
            <a:endParaRPr b="0" lang="en-IN" sz="2000" spc="-1" strike="noStrike">
              <a:latin typeface="Arial"/>
            </a:endParaRPr>
          </a:p>
          <a:p>
            <a:pPr marL="285840" indent="-285840">
              <a:lnSpc>
                <a:spcPct val="115000"/>
              </a:lnSpc>
              <a:spcBef>
                <a:spcPts val="1001"/>
              </a:spcBef>
              <a:spcAft>
                <a:spcPts val="700"/>
              </a:spcAft>
              <a:buClr>
                <a:srgbClr val="374151"/>
              </a:buClr>
              <a:buFont typeface="Arial"/>
              <a:buChar char="•"/>
            </a:pPr>
            <a:r>
              <a:rPr b="0" lang="en-IN" sz="2000" spc="-1" strike="noStrike">
                <a:solidFill>
                  <a:srgbClr val="374151"/>
                </a:solidFill>
                <a:latin typeface="S hne"/>
                <a:ea typeface="Noto Serif CJK SC"/>
              </a:rPr>
              <a:t>The "get_stats" function pointer is a member of the "net_device_ops" structure</a:t>
            </a:r>
            <a:endParaRPr b="0" lang="en-IN" sz="2000" spc="-1" strike="noStrike">
              <a:latin typeface="Arial"/>
            </a:endParaRPr>
          </a:p>
          <a:p>
            <a:pPr marL="285840" indent="-285840">
              <a:lnSpc>
                <a:spcPct val="115000"/>
              </a:lnSpc>
              <a:spcBef>
                <a:spcPts val="1001"/>
              </a:spcBef>
              <a:spcAft>
                <a:spcPts val="700"/>
              </a:spcAft>
              <a:buClr>
                <a:srgbClr val="374151"/>
              </a:buClr>
              <a:buFont typeface="Arial"/>
              <a:buChar char="•"/>
            </a:pPr>
            <a:r>
              <a:rPr b="0" lang="en-IN" sz="2000" spc="-1" strike="noStrike">
                <a:solidFill>
                  <a:srgbClr val="374151"/>
                </a:solidFill>
                <a:latin typeface="S hne"/>
                <a:ea typeface="Noto Serif CJK SC"/>
              </a:rPr>
              <a:t> </a:t>
            </a:r>
            <a:endParaRPr b="0" lang="en-IN" sz="2000" spc="-1" strike="noStrike">
              <a:latin typeface="Arial"/>
            </a:endParaRPr>
          </a:p>
          <a:p>
            <a:pPr marL="285840" indent="-285840">
              <a:lnSpc>
                <a:spcPct val="115000"/>
              </a:lnSpc>
              <a:spcBef>
                <a:spcPts val="1001"/>
              </a:spcBef>
              <a:spcAft>
                <a:spcPts val="700"/>
              </a:spcAft>
              <a:buClr>
                <a:srgbClr val="374151"/>
              </a:buClr>
              <a:buFont typeface="Arial"/>
              <a:buChar char="•"/>
            </a:pPr>
            <a:r>
              <a:rPr b="0" lang="en-IN" sz="2000" spc="-1" strike="noStrike">
                <a:solidFill>
                  <a:srgbClr val="374151"/>
                </a:solidFill>
                <a:latin typeface="S hne"/>
                <a:ea typeface="Noto Serif CJK SC"/>
              </a:rPr>
              <a:t>"dev": A pointer to the "net_device" structure representing the network device whose statistics are being retrieved.</a:t>
            </a:r>
            <a:endParaRPr b="0" lang="en-IN" sz="2000" spc="-1" strike="noStrike">
              <a:latin typeface="Arial"/>
            </a:endParaRPr>
          </a:p>
          <a:p>
            <a:pPr>
              <a:lnSpc>
                <a:spcPct val="115000"/>
              </a:lnSpc>
              <a:spcBef>
                <a:spcPts val="1001"/>
              </a:spcBef>
              <a:spcAft>
                <a:spcPts val="700"/>
              </a:spcAft>
              <a:buNone/>
            </a:pPr>
            <a:endParaRPr b="0" lang="en-IN" sz="2000" spc="-1" strike="noStrike">
              <a:latin typeface="Arial"/>
            </a:endParaRPr>
          </a:p>
          <a:p>
            <a:pPr marL="285840" indent="-285840">
              <a:lnSpc>
                <a:spcPct val="115000"/>
              </a:lnSpc>
              <a:spcBef>
                <a:spcPts val="1001"/>
              </a:spcBef>
              <a:spcAft>
                <a:spcPts val="700"/>
              </a:spcAft>
              <a:buClr>
                <a:srgbClr val="374151"/>
              </a:buClr>
              <a:buFont typeface="Arial"/>
              <a:buChar char="•"/>
            </a:pPr>
            <a:r>
              <a:rPr b="0" lang="en-IN" sz="2000" spc="-1" strike="noStrike">
                <a:solidFill>
                  <a:srgbClr val="374151"/>
                </a:solidFill>
                <a:latin typeface="S hne"/>
                <a:ea typeface="Noto Serif CJK SC"/>
              </a:rPr>
              <a:t>The "get_stats" function is responsible for retrieving the statistics for the network device and returning a pointer to a "net_device_stats" structure containing those statistics. The statistics typically include information such as the number of packets transmitted and received, the number of errors that occurred during transmission and reception, and the number of collisions that occurred on the network.</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301320"/>
            <a:ext cx="7702200" cy="1136880"/>
          </a:xfrm>
          <a:prstGeom prst="rect">
            <a:avLst/>
          </a:prstGeom>
          <a:noFill/>
          <a:ln w="0">
            <a:noFill/>
          </a:ln>
        </p:spPr>
        <p:txBody>
          <a:bodyPr lIns="0" rIns="0" tIns="0" bIns="0" anchor="ctr">
            <a:noAutofit/>
          </a:bodyPr>
          <a:p>
            <a:pPr>
              <a:lnSpc>
                <a:spcPct val="100000"/>
              </a:lnSpc>
              <a:buNone/>
            </a:pPr>
            <a:r>
              <a:rPr b="0" lang="en-IN" sz="4400" spc="-1" strike="noStrike">
                <a:solidFill>
                  <a:srgbClr val="000000"/>
                </a:solidFill>
                <a:latin typeface="Times New Roman"/>
                <a:ea typeface="DejaVu Sans"/>
              </a:rPr>
              <a:t>Content :</a:t>
            </a:r>
            <a:endParaRPr b="0" lang="en-IN" sz="4400" spc="-1" strike="noStrike">
              <a:latin typeface="Arial"/>
            </a:endParaRPr>
          </a:p>
        </p:txBody>
      </p:sp>
      <p:sp>
        <p:nvSpPr>
          <p:cNvPr id="255" name="PlaceHolder 2"/>
          <p:cNvSpPr>
            <a:spLocks noGrp="1"/>
          </p:cNvSpPr>
          <p:nvPr>
            <p:ph/>
          </p:nvPr>
        </p:nvSpPr>
        <p:spPr>
          <a:xfrm>
            <a:off x="504000" y="1769040"/>
            <a:ext cx="8868240" cy="4382640"/>
          </a:xfrm>
          <a:prstGeom prst="rect">
            <a:avLst/>
          </a:prstGeom>
          <a:noFill/>
          <a:ln w="0">
            <a:noFill/>
          </a:ln>
        </p:spPr>
        <p:txBody>
          <a:bodyPr lIns="0" rIns="0" tIns="0" bIns="0" anchor="t">
            <a:normAutofit/>
          </a:bodyPr>
          <a:p>
            <a:pPr marL="432000" indent="-324000">
              <a:lnSpc>
                <a:spcPct val="100000"/>
              </a:lnSpc>
              <a:spcBef>
                <a:spcPts val="1001"/>
              </a:spcBef>
              <a:spcAft>
                <a:spcPts val="1417"/>
              </a:spcAft>
              <a:buClr>
                <a:srgbClr val="000000"/>
              </a:buClr>
              <a:buSzPct val="45000"/>
              <a:buFont typeface="Wingdings" charset="2"/>
              <a:buChar char=""/>
            </a:pPr>
            <a:r>
              <a:rPr b="0" lang="en-IN" sz="2000" spc="-1" strike="noStrike">
                <a:solidFill>
                  <a:srgbClr val="000000"/>
                </a:solidFill>
                <a:latin typeface="Times New Roman"/>
                <a:ea typeface="DejaVu Sans"/>
              </a:rPr>
              <a:t>Detecting the device</a:t>
            </a:r>
            <a:endParaRPr b="0" lang="en-IN" sz="2000" spc="-1" strike="noStrike">
              <a:latin typeface="Arial"/>
            </a:endParaRPr>
          </a:p>
          <a:p>
            <a:pPr marL="432000" indent="-324000">
              <a:lnSpc>
                <a:spcPct val="100000"/>
              </a:lnSpc>
              <a:spcBef>
                <a:spcPts val="1001"/>
              </a:spcBef>
              <a:spcAft>
                <a:spcPts val="1417"/>
              </a:spcAft>
              <a:buClr>
                <a:srgbClr val="000000"/>
              </a:buClr>
              <a:buSzPct val="45000"/>
              <a:buFont typeface="Wingdings" charset="2"/>
              <a:buChar char=""/>
            </a:pPr>
            <a:r>
              <a:rPr b="0" lang="en-IN" sz="2000" spc="-1" strike="noStrike">
                <a:solidFill>
                  <a:srgbClr val="000000"/>
                </a:solidFill>
                <a:latin typeface="Times New Roman"/>
                <a:ea typeface="DejaVu Sans"/>
              </a:rPr>
              <a:t>Enabling the device</a:t>
            </a:r>
            <a:endParaRPr b="0" lang="en-IN" sz="2000" spc="-1" strike="noStrike">
              <a:latin typeface="Arial"/>
            </a:endParaRPr>
          </a:p>
          <a:p>
            <a:pPr marL="432000" indent="-324000">
              <a:lnSpc>
                <a:spcPct val="100000"/>
              </a:lnSpc>
              <a:spcBef>
                <a:spcPts val="1001"/>
              </a:spcBef>
              <a:spcAft>
                <a:spcPts val="1417"/>
              </a:spcAft>
              <a:buClr>
                <a:srgbClr val="000000"/>
              </a:buClr>
              <a:buSzPct val="45000"/>
              <a:buFont typeface="Wingdings" charset="2"/>
              <a:buChar char=""/>
            </a:pPr>
            <a:r>
              <a:rPr b="0" lang="en-IN" sz="2000" spc="-1" strike="noStrike">
                <a:solidFill>
                  <a:srgbClr val="000000"/>
                </a:solidFill>
                <a:latin typeface="Times New Roman"/>
                <a:ea typeface="DejaVu Sans"/>
              </a:rPr>
              <a:t>Understanding the network device</a:t>
            </a:r>
            <a:endParaRPr b="0" lang="en-IN" sz="2000" spc="-1" strike="noStrike">
              <a:latin typeface="Arial"/>
            </a:endParaRPr>
          </a:p>
          <a:p>
            <a:pPr marL="432000" indent="-324000">
              <a:lnSpc>
                <a:spcPct val="100000"/>
              </a:lnSpc>
              <a:spcBef>
                <a:spcPts val="1001"/>
              </a:spcBef>
              <a:spcAft>
                <a:spcPts val="1417"/>
              </a:spcAft>
              <a:buClr>
                <a:srgbClr val="000000"/>
              </a:buClr>
              <a:buSzPct val="45000"/>
              <a:buFont typeface="Wingdings" charset="2"/>
              <a:buChar char=""/>
            </a:pPr>
            <a:r>
              <a:rPr b="0" lang="en-IN" sz="2000" spc="-1" strike="noStrike">
                <a:solidFill>
                  <a:srgbClr val="000000"/>
                </a:solidFill>
                <a:latin typeface="Arial"/>
                <a:ea typeface="DejaVu Sans"/>
              </a:rPr>
              <a:t>Device Allocation </a:t>
            </a:r>
            <a:endParaRPr b="0" lang="en-IN" sz="2000" spc="-1" strike="noStrike">
              <a:latin typeface="Arial"/>
            </a:endParaRPr>
          </a:p>
          <a:p>
            <a:pPr marL="432000" indent="-324000">
              <a:lnSpc>
                <a:spcPct val="100000"/>
              </a:lnSpc>
              <a:spcBef>
                <a:spcPts val="1001"/>
              </a:spcBef>
              <a:spcAft>
                <a:spcPts val="1417"/>
              </a:spcAft>
              <a:buClr>
                <a:srgbClr val="000000"/>
              </a:buClr>
              <a:buSzPct val="45000"/>
              <a:buFont typeface="Wingdings" charset="2"/>
              <a:buChar char=""/>
            </a:pPr>
            <a:r>
              <a:rPr b="0" lang="en-IN" sz="2000" spc="-1" strike="noStrike">
                <a:solidFill>
                  <a:srgbClr val="000000"/>
                </a:solidFill>
                <a:latin typeface="Arial"/>
                <a:ea typeface="DejaVu Sans"/>
              </a:rPr>
              <a:t>Device Registration </a:t>
            </a:r>
            <a:endParaRPr b="0" lang="en-IN" sz="2000" spc="-1" strike="noStrike">
              <a:latin typeface="Arial"/>
            </a:endParaRPr>
          </a:p>
          <a:p>
            <a:pPr marL="432000" indent="-324000">
              <a:lnSpc>
                <a:spcPct val="100000"/>
              </a:lnSpc>
              <a:spcBef>
                <a:spcPts val="1001"/>
              </a:spcBef>
              <a:spcAft>
                <a:spcPts val="1417"/>
              </a:spcAft>
              <a:buClr>
                <a:srgbClr val="000000"/>
              </a:buClr>
              <a:buSzPct val="45000"/>
              <a:buFont typeface="Wingdings" charset="2"/>
              <a:buChar char=""/>
            </a:pPr>
            <a:r>
              <a:rPr b="0" lang="en-IN" sz="2000" spc="-1" strike="noStrike">
                <a:solidFill>
                  <a:srgbClr val="000000"/>
                </a:solidFill>
                <a:latin typeface="Arial"/>
                <a:ea typeface="DejaVu Sans"/>
              </a:rPr>
              <a:t>Device Registration </a:t>
            </a:r>
            <a:endParaRPr b="0" lang="en-IN" sz="2000" spc="-1" strike="noStrike">
              <a:latin typeface="Arial"/>
            </a:endParaRPr>
          </a:p>
          <a:p>
            <a:pPr marL="432000" indent="-324000">
              <a:lnSpc>
                <a:spcPct val="100000"/>
              </a:lnSpc>
              <a:spcBef>
                <a:spcPts val="1001"/>
              </a:spcBef>
              <a:spcAft>
                <a:spcPts val="1417"/>
              </a:spcAft>
              <a:buClr>
                <a:srgbClr val="000000"/>
              </a:buClr>
              <a:buSzPct val="45000"/>
              <a:buFont typeface="Wingdings" charset="2"/>
              <a:buChar char=""/>
            </a:pPr>
            <a:r>
              <a:rPr b="0" lang="en-IN" sz="2000" spc="-1" strike="noStrike">
                <a:solidFill>
                  <a:srgbClr val="000000"/>
                </a:solidFill>
                <a:latin typeface="Arial"/>
                <a:ea typeface="DejaVu Sans"/>
              </a:rPr>
              <a:t>File Operation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1" name="" descr=""/>
          <p:cNvPicPr/>
          <p:nvPr/>
        </p:nvPicPr>
        <p:blipFill>
          <a:blip r:embed="rId1"/>
          <a:stretch/>
        </p:blipFill>
        <p:spPr>
          <a:xfrm rot="13800">
            <a:off x="687600" y="1784880"/>
            <a:ext cx="8135280" cy="46782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2" name="Picture 2" descr="Qa Banner Icon In Flat Style Question And Answer Vector Illustration On  White Isolated Background Communication Sign Business Concept Stock  Illustration - Download Image Now - iStock"/>
          <p:cNvPicPr/>
          <p:nvPr/>
        </p:nvPicPr>
        <p:blipFill>
          <a:blip r:embed="rId1"/>
          <a:stretch/>
        </p:blipFill>
        <p:spPr>
          <a:xfrm>
            <a:off x="1320840" y="2147760"/>
            <a:ext cx="7928640" cy="4941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2628000" y="3168000"/>
            <a:ext cx="6693840" cy="1260360"/>
          </a:xfrm>
          <a:prstGeom prst="rect">
            <a:avLst/>
          </a:prstGeom>
          <a:noFill/>
          <a:ln w="0">
            <a:noFill/>
          </a:ln>
        </p:spPr>
        <p:txBody>
          <a:bodyPr lIns="0" rIns="0" tIns="0" bIns="0" anchor="ctr">
            <a:normAutofit/>
          </a:bodyPr>
          <a:p>
            <a:pPr algn="ctr">
              <a:lnSpc>
                <a:spcPct val="100000"/>
              </a:lnSpc>
              <a:buNone/>
            </a:pPr>
            <a:r>
              <a:rPr b="0" lang="en-IN" sz="4000" spc="-1" strike="noStrike">
                <a:solidFill>
                  <a:srgbClr val="000000"/>
                </a:solidFill>
                <a:latin typeface="Arial"/>
                <a:ea typeface="DejaVu Sans"/>
              </a:rPr>
              <a:t>Thank You</a:t>
            </a:r>
            <a:endParaRPr b="0" lang="en-IN" sz="4000" spc="-1" strike="noStrike">
              <a:latin typeface="Arial"/>
            </a:endParaRPr>
          </a:p>
        </p:txBody>
      </p:sp>
      <p:pic>
        <p:nvPicPr>
          <p:cNvPr id="294" name="Picture 273" descr=""/>
          <p:cNvPicPr/>
          <p:nvPr/>
        </p:nvPicPr>
        <p:blipFill>
          <a:blip r:embed="rId1"/>
          <a:stretch/>
        </p:blipFill>
        <p:spPr>
          <a:xfrm>
            <a:off x="1250280" y="3672000"/>
            <a:ext cx="835920" cy="2930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7702200" cy="1136880"/>
          </a:xfrm>
          <a:prstGeom prst="rect">
            <a:avLst/>
          </a:prstGeom>
          <a:noFill/>
          <a:ln w="0">
            <a:noFill/>
          </a:ln>
        </p:spPr>
        <p:txBody>
          <a:bodyPr lIns="0" rIns="0" tIns="0" bIns="0" anchor="ctr">
            <a:noAutofit/>
          </a:bodyPr>
          <a:p>
            <a:pPr marL="432000" indent="-324000">
              <a:lnSpc>
                <a:spcPct val="100000"/>
              </a:lnSpc>
              <a:spcAft>
                <a:spcPts val="1417"/>
              </a:spcAft>
              <a:buClr>
                <a:srgbClr val="000000"/>
              </a:buClr>
              <a:buSzPct val="45000"/>
              <a:buFont typeface="Wingdings" charset="2"/>
              <a:buChar char=""/>
            </a:pPr>
            <a:r>
              <a:rPr b="0" lang="en-IN" sz="4400" spc="-1" strike="noStrike">
                <a:solidFill>
                  <a:srgbClr val="000000"/>
                </a:solidFill>
                <a:latin typeface="Times New Roman"/>
                <a:ea typeface="DejaVu Sans"/>
              </a:rPr>
              <a:t>Detecting the device :</a:t>
            </a:r>
            <a:endParaRPr b="0" lang="en-IN" sz="4400" spc="-1" strike="noStrike">
              <a:latin typeface="Arial"/>
            </a:endParaRPr>
          </a:p>
        </p:txBody>
      </p:sp>
      <p:sp>
        <p:nvSpPr>
          <p:cNvPr id="257" name="PlaceHolder 2"/>
          <p:cNvSpPr>
            <a:spLocks noGrp="1"/>
          </p:cNvSpPr>
          <p:nvPr>
            <p:ph/>
          </p:nvPr>
        </p:nvSpPr>
        <p:spPr>
          <a:xfrm>
            <a:off x="504000" y="1769040"/>
            <a:ext cx="8868240" cy="4382640"/>
          </a:xfrm>
          <a:prstGeom prst="rect">
            <a:avLst/>
          </a:prstGeom>
          <a:noFill/>
          <a:ln w="0">
            <a:noFill/>
          </a:ln>
        </p:spPr>
        <p:txBody>
          <a:bodyPr lIns="0" rIns="0" tIns="0" bIns="0" anchor="t">
            <a:normAutofit fontScale="88000"/>
          </a:bodyPr>
          <a:p>
            <a:pPr marL="432000" indent="-324000">
              <a:lnSpc>
                <a:spcPct val="100000"/>
              </a:lnSpc>
              <a:spcBef>
                <a:spcPts val="1001"/>
              </a:spcBef>
              <a:spcAft>
                <a:spcPts val="1417"/>
              </a:spcAft>
              <a:buClr>
                <a:srgbClr val="000000"/>
              </a:buClr>
              <a:buSzPct val="45000"/>
              <a:buFont typeface="Wingdings" charset="2"/>
              <a:buChar char=""/>
            </a:pPr>
            <a:r>
              <a:rPr b="0" lang="en-IN" sz="2000" spc="-1" strike="noStrike">
                <a:solidFill>
                  <a:srgbClr val="000000"/>
                </a:solidFill>
                <a:latin typeface="Times New Roman"/>
                <a:ea typeface="DejaVu Sans"/>
              </a:rPr>
              <a:t>As a first step, we need to detect the device.</a:t>
            </a:r>
            <a:endParaRPr b="0" lang="en-IN" sz="2000" spc="-1" strike="noStrike">
              <a:latin typeface="Arial"/>
            </a:endParaRPr>
          </a:p>
          <a:p>
            <a:pPr marL="432000" indent="-324000">
              <a:lnSpc>
                <a:spcPct val="100000"/>
              </a:lnSpc>
              <a:spcBef>
                <a:spcPts val="1001"/>
              </a:spcBef>
              <a:spcAft>
                <a:spcPts val="1417"/>
              </a:spcAft>
              <a:buClr>
                <a:srgbClr val="000000"/>
              </a:buClr>
              <a:buSzPct val="45000"/>
              <a:buFont typeface="Wingdings" charset="2"/>
              <a:buChar char=""/>
            </a:pPr>
            <a:r>
              <a:rPr b="0" lang="en-IN" sz="2000" spc="-1" strike="noStrike">
                <a:solidFill>
                  <a:srgbClr val="000000"/>
                </a:solidFill>
                <a:latin typeface="Times New Roman"/>
                <a:ea typeface="DejaVu Sans"/>
              </a:rPr>
              <a:t>begin or continue searching for a PCI device by vendor/device id</a:t>
            </a:r>
            <a:endParaRPr b="0" lang="en-IN" sz="2000" spc="-1" strike="noStrike">
              <a:latin typeface="Arial"/>
            </a:endParaRPr>
          </a:p>
          <a:p>
            <a:pPr marL="432000" indent="-324000">
              <a:lnSpc>
                <a:spcPct val="100000"/>
              </a:lnSpc>
              <a:spcBef>
                <a:spcPts val="1001"/>
              </a:spcBef>
              <a:spcAft>
                <a:spcPts val="1417"/>
              </a:spcAft>
              <a:buClr>
                <a:srgbClr val="000000"/>
              </a:buClr>
              <a:buSzPct val="45000"/>
              <a:buFont typeface="Wingdings" charset="2"/>
              <a:buChar char=""/>
            </a:pPr>
            <a:r>
              <a:rPr b="0" lang="en-IN" sz="2000" spc="-1" strike="noStrike">
                <a:solidFill>
                  <a:srgbClr val="000000"/>
                </a:solidFill>
                <a:latin typeface="Times New Roman"/>
                <a:ea typeface="DejaVu Sans"/>
              </a:rPr>
              <a:t>struct pci_dev * pci_find_device (unsigned int vendor, unsigned int device, const struct pci_dev * from);</a:t>
            </a:r>
            <a:endParaRPr b="0" lang="en-IN" sz="2000" spc="-1" strike="noStrike">
              <a:latin typeface="Arial"/>
            </a:endParaRPr>
          </a:p>
          <a:p>
            <a:pPr lvl="1" marL="864000" indent="-324000">
              <a:lnSpc>
                <a:spcPct val="100000"/>
              </a:lnSpc>
              <a:spcBef>
                <a:spcPts val="499"/>
              </a:spcBef>
              <a:spcAft>
                <a:spcPts val="1134"/>
              </a:spcAft>
              <a:buClr>
                <a:srgbClr val="000000"/>
              </a:buClr>
              <a:buSzPct val="75000"/>
              <a:buFont typeface="Symbol"/>
              <a:buChar char=""/>
            </a:pPr>
            <a:r>
              <a:rPr b="0" lang="en-IN" sz="2000" spc="-1" strike="noStrike">
                <a:solidFill>
                  <a:srgbClr val="000000"/>
                </a:solidFill>
                <a:latin typeface="Times New Roman"/>
                <a:ea typeface="DejaVu Sans"/>
              </a:rPr>
              <a:t>vendor</a:t>
            </a:r>
            <a:endParaRPr b="0" lang="en-IN" sz="2000" spc="-1" strike="noStrike">
              <a:latin typeface="Arial"/>
            </a:endParaRPr>
          </a:p>
          <a:p>
            <a:pPr marL="540000">
              <a:lnSpc>
                <a:spcPct val="100000"/>
              </a:lnSpc>
              <a:spcBef>
                <a:spcPts val="499"/>
              </a:spcBef>
              <a:spcAft>
                <a:spcPts val="1134"/>
              </a:spcAft>
              <a:buNone/>
              <a:tabLst>
                <a:tab algn="l" pos="0"/>
              </a:tabLst>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PCI vendor id to match.</a:t>
            </a:r>
            <a:endParaRPr b="0" lang="en-IN" sz="2000" spc="-1" strike="noStrike">
              <a:latin typeface="Arial"/>
            </a:endParaRPr>
          </a:p>
          <a:p>
            <a:pPr lvl="1" marL="864000" indent="-324000">
              <a:lnSpc>
                <a:spcPct val="100000"/>
              </a:lnSpc>
              <a:spcBef>
                <a:spcPts val="499"/>
              </a:spcBef>
              <a:spcAft>
                <a:spcPts val="1134"/>
              </a:spcAft>
              <a:buClr>
                <a:srgbClr val="000000"/>
              </a:buClr>
              <a:buSzPct val="75000"/>
              <a:buFont typeface="Symbol"/>
              <a:buChar char=""/>
              <a:tabLst>
                <a:tab algn="l" pos="0"/>
              </a:tabLst>
            </a:pPr>
            <a:r>
              <a:rPr b="0" lang="en-IN" sz="2000" spc="-1" strike="noStrike">
                <a:solidFill>
                  <a:srgbClr val="000000"/>
                </a:solidFill>
                <a:latin typeface="Times New Roman"/>
                <a:ea typeface="DejaVu Sans"/>
              </a:rPr>
              <a:t>device</a:t>
            </a:r>
            <a:endParaRPr b="0" lang="en-IN" sz="2000" spc="-1" strike="noStrike">
              <a:latin typeface="Arial"/>
            </a:endParaRPr>
          </a:p>
          <a:p>
            <a:pPr marL="540000">
              <a:lnSpc>
                <a:spcPct val="100000"/>
              </a:lnSpc>
              <a:spcBef>
                <a:spcPts val="499"/>
              </a:spcBef>
              <a:spcAft>
                <a:spcPts val="1134"/>
              </a:spcAft>
              <a:buNone/>
              <a:tabLst>
                <a:tab algn="l" pos="0"/>
              </a:tabLst>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PCI device id to match.</a:t>
            </a:r>
            <a:endParaRPr b="0" lang="en-IN" sz="2000" spc="-1" strike="noStrike">
              <a:latin typeface="Arial"/>
            </a:endParaRPr>
          </a:p>
          <a:p>
            <a:pPr lvl="1" marL="864000" indent="-324000">
              <a:lnSpc>
                <a:spcPct val="100000"/>
              </a:lnSpc>
              <a:spcBef>
                <a:spcPts val="499"/>
              </a:spcBef>
              <a:spcAft>
                <a:spcPts val="1134"/>
              </a:spcAft>
              <a:buClr>
                <a:srgbClr val="000000"/>
              </a:buClr>
              <a:buSzPct val="75000"/>
              <a:buFont typeface="Symbol"/>
              <a:buChar char=""/>
              <a:tabLst>
                <a:tab algn="l" pos="0"/>
              </a:tabLst>
            </a:pPr>
            <a:r>
              <a:rPr b="0" lang="en-IN" sz="2000" spc="-1" strike="noStrike">
                <a:solidFill>
                  <a:srgbClr val="000000"/>
                </a:solidFill>
                <a:latin typeface="Times New Roman"/>
                <a:ea typeface="DejaVu Sans"/>
              </a:rPr>
              <a:t>from</a:t>
            </a:r>
            <a:endParaRPr b="0" lang="en-IN" sz="2000" spc="-1" strike="noStrike">
              <a:latin typeface="Arial"/>
            </a:endParaRPr>
          </a:p>
          <a:p>
            <a:pPr marL="540000">
              <a:lnSpc>
                <a:spcPct val="100000"/>
              </a:lnSpc>
              <a:spcBef>
                <a:spcPts val="499"/>
              </a:spcBef>
              <a:spcAft>
                <a:spcPts val="1134"/>
              </a:spcAft>
              <a:buNone/>
              <a:tabLst>
                <a:tab algn="l" pos="0"/>
              </a:tabLst>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Previous PCI device found in search, or NULL for new search.</a:t>
            </a:r>
            <a:endParaRPr b="0" lang="en-IN" sz="2000" spc="-1" strike="noStrike">
              <a:latin typeface="Arial"/>
            </a:endParaRPr>
          </a:p>
          <a:p>
            <a:pPr marL="228600" indent="-228600">
              <a:lnSpc>
                <a:spcPct val="100000"/>
              </a:lnSpc>
              <a:spcBef>
                <a:spcPts val="1001"/>
              </a:spcBef>
              <a:spcAft>
                <a:spcPts val="1417"/>
              </a:spcAft>
              <a:buNone/>
              <a:tabLst>
                <a:tab algn="l" pos="0"/>
              </a:tabLst>
            </a:pPr>
            <a:endParaRPr b="0" lang="en-IN" sz="2000" spc="-1" strike="noStrike">
              <a:latin typeface="Arial"/>
            </a:endParaRPr>
          </a:p>
          <a:p>
            <a:pPr marL="228600" indent="-228600">
              <a:lnSpc>
                <a:spcPct val="100000"/>
              </a:lnSpc>
              <a:spcBef>
                <a:spcPts val="1001"/>
              </a:spcBef>
              <a:spcAft>
                <a:spcPts val="1417"/>
              </a:spcAft>
              <a:buNone/>
              <a:tabLst>
                <a:tab algn="l" pos="0"/>
              </a:tabLst>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301320"/>
            <a:ext cx="7702200" cy="1136880"/>
          </a:xfrm>
          <a:prstGeom prst="rect">
            <a:avLst/>
          </a:prstGeom>
          <a:noFill/>
          <a:ln w="0">
            <a:noFill/>
          </a:ln>
        </p:spPr>
        <p:txBody>
          <a:bodyPr lIns="0" rIns="0" tIns="0" bIns="0" anchor="ctr">
            <a:noAutofit/>
          </a:bodyPr>
          <a:p>
            <a:pPr marL="432000" indent="-324000">
              <a:lnSpc>
                <a:spcPct val="100000"/>
              </a:lnSpc>
              <a:spcAft>
                <a:spcPts val="1417"/>
              </a:spcAft>
              <a:buClr>
                <a:srgbClr val="000000"/>
              </a:buClr>
              <a:buSzPct val="45000"/>
              <a:buFont typeface="Wingdings" charset="2"/>
              <a:buChar char=""/>
            </a:pPr>
            <a:r>
              <a:rPr b="0" lang="en-IN" sz="4400" spc="-1" strike="noStrike">
                <a:solidFill>
                  <a:srgbClr val="000000"/>
                </a:solidFill>
                <a:latin typeface="Times New Roman"/>
                <a:ea typeface="DejaVu Sans"/>
              </a:rPr>
              <a:t>Detecting the device :</a:t>
            </a:r>
            <a:endParaRPr b="0" lang="en-IN" sz="4400" spc="-1" strike="noStrike">
              <a:latin typeface="Arial"/>
            </a:endParaRPr>
          </a:p>
        </p:txBody>
      </p:sp>
      <p:sp>
        <p:nvSpPr>
          <p:cNvPr id="259" name="PlaceHolder 2"/>
          <p:cNvSpPr>
            <a:spLocks noGrp="1"/>
          </p:cNvSpPr>
          <p:nvPr>
            <p:ph/>
          </p:nvPr>
        </p:nvSpPr>
        <p:spPr>
          <a:xfrm>
            <a:off x="504000" y="1769040"/>
            <a:ext cx="8855280" cy="5250240"/>
          </a:xfrm>
          <a:prstGeom prst="rect">
            <a:avLst/>
          </a:prstGeom>
          <a:noFill/>
          <a:ln w="0">
            <a:noFill/>
          </a:ln>
        </p:spPr>
        <p:txBody>
          <a:bodyPr lIns="0" rIns="0" tIns="0" bIns="0" anchor="t">
            <a:normAutofit fontScale="81000"/>
          </a:bodyPr>
          <a:p>
            <a:pPr marL="228600" indent="-228600">
              <a:lnSpc>
                <a:spcPct val="100000"/>
              </a:lnSpc>
              <a:spcBef>
                <a:spcPts val="1001"/>
              </a:spcBef>
              <a:spcAft>
                <a:spcPts val="1417"/>
              </a:spcAft>
              <a:buNone/>
              <a:tabLst>
                <a:tab algn="l" pos="0"/>
              </a:tabLst>
            </a:pPr>
            <a:r>
              <a:rPr b="0" lang="en-IN" sz="2000" spc="-1" strike="noStrike">
                <a:solidFill>
                  <a:srgbClr val="000000"/>
                </a:solidFill>
                <a:latin typeface="Times New Roman"/>
                <a:ea typeface="DejaVu Sans"/>
              </a:rPr>
              <a:t>#define VENDER_ID  0x1234</a:t>
            </a:r>
            <a:endParaRPr b="0" lang="en-IN" sz="2000" spc="-1" strike="noStrike">
              <a:latin typeface="Arial"/>
            </a:endParaRPr>
          </a:p>
          <a:p>
            <a:pPr marL="228600" indent="-228600">
              <a:lnSpc>
                <a:spcPct val="100000"/>
              </a:lnSpc>
              <a:spcBef>
                <a:spcPts val="1001"/>
              </a:spcBef>
              <a:spcAft>
                <a:spcPts val="1417"/>
              </a:spcAft>
              <a:buNone/>
              <a:tabLst>
                <a:tab algn="l" pos="0"/>
              </a:tabLst>
            </a:pPr>
            <a:r>
              <a:rPr b="0" lang="en-IN" sz="2000" spc="-1" strike="noStrike">
                <a:solidFill>
                  <a:srgbClr val="000000"/>
                </a:solidFill>
                <a:latin typeface="Times New Roman"/>
                <a:ea typeface="DejaVu Sans"/>
              </a:rPr>
              <a:t>#define DEVICE_ID  0x5678</a:t>
            </a:r>
            <a:endParaRPr b="0" lang="en-IN" sz="2000" spc="-1" strike="noStrike">
              <a:latin typeface="Arial"/>
            </a:endParaRPr>
          </a:p>
          <a:p>
            <a:pPr marL="228600" indent="-228600">
              <a:lnSpc>
                <a:spcPct val="100000"/>
              </a:lnSpc>
              <a:spcBef>
                <a:spcPts val="1001"/>
              </a:spcBef>
              <a:spcAft>
                <a:spcPts val="1417"/>
              </a:spcAft>
              <a:buNone/>
              <a:tabLst>
                <a:tab algn="l" pos="0"/>
              </a:tabLst>
            </a:pPr>
            <a:r>
              <a:rPr b="0" lang="en-IN" sz="2000" spc="-1" strike="noStrike">
                <a:solidFill>
                  <a:srgbClr val="000000"/>
                </a:solidFill>
                <a:latin typeface="Times New Roman"/>
                <a:ea typeface="DejaVu Sans"/>
              </a:rPr>
              <a:t>#include &lt;linux/pci.h&gt;</a:t>
            </a:r>
            <a:endParaRPr b="0" lang="en-IN" sz="2000" spc="-1" strike="noStrike">
              <a:latin typeface="Arial"/>
            </a:endParaRPr>
          </a:p>
          <a:p>
            <a:pPr marL="228600" indent="-228600">
              <a:lnSpc>
                <a:spcPct val="100000"/>
              </a:lnSpc>
              <a:spcBef>
                <a:spcPts val="1001"/>
              </a:spcBef>
              <a:spcAft>
                <a:spcPts val="1417"/>
              </a:spcAft>
              <a:buNone/>
              <a:tabLst>
                <a:tab algn="l" pos="0"/>
              </a:tabLst>
            </a:pPr>
            <a:r>
              <a:rPr b="0" lang="en-IN" sz="2000" spc="-1" strike="noStrike">
                <a:solidFill>
                  <a:srgbClr val="000000"/>
                </a:solidFill>
                <a:latin typeface="Times New Roman"/>
                <a:ea typeface="DejaVu Sans"/>
              </a:rPr>
              <a:t>struct pci_dev *dev;</a:t>
            </a:r>
            <a:endParaRPr b="0" lang="en-IN" sz="2000" spc="-1" strike="noStrike">
              <a:latin typeface="Arial"/>
            </a:endParaRPr>
          </a:p>
          <a:p>
            <a:pPr marL="228600" indent="-228600">
              <a:lnSpc>
                <a:spcPct val="100000"/>
              </a:lnSpc>
              <a:spcBef>
                <a:spcPts val="1001"/>
              </a:spcBef>
              <a:spcAft>
                <a:spcPts val="1417"/>
              </a:spcAft>
              <a:buNone/>
              <a:tabLst>
                <a:tab algn="l" pos="0"/>
              </a:tabLst>
            </a:pPr>
            <a:r>
              <a:rPr b="0" lang="en-IN" sz="2000" spc="-1" strike="noStrike">
                <a:solidFill>
                  <a:srgbClr val="000000"/>
                </a:solidFill>
                <a:latin typeface="Times New Roman"/>
                <a:ea typeface="DejaVu Sans"/>
              </a:rPr>
              <a:t>dev = pci_find_device(VENDER_ID, DEVICE_ID, NULL);</a:t>
            </a:r>
            <a:endParaRPr b="0" lang="en-IN" sz="2000" spc="-1" strike="noStrike">
              <a:latin typeface="Arial"/>
            </a:endParaRPr>
          </a:p>
          <a:p>
            <a:pPr marL="228600" indent="-228600">
              <a:lnSpc>
                <a:spcPct val="100000"/>
              </a:lnSpc>
              <a:spcBef>
                <a:spcPts val="1001"/>
              </a:spcBef>
              <a:spcAft>
                <a:spcPts val="1417"/>
              </a:spcAft>
              <a:buNone/>
              <a:tabLst>
                <a:tab algn="l" pos="0"/>
              </a:tabLst>
            </a:pPr>
            <a:r>
              <a:rPr b="0" lang="en-IN" sz="2000" spc="-1" strike="noStrike">
                <a:solidFill>
                  <a:srgbClr val="000000"/>
                </a:solidFill>
                <a:latin typeface="Times New Roman"/>
                <a:ea typeface="DejaVu Sans"/>
              </a:rPr>
              <a:t>if (dev == NULL) {</a:t>
            </a:r>
            <a:endParaRPr b="0" lang="en-IN" sz="2000" spc="-1" strike="noStrike">
              <a:latin typeface="Arial"/>
            </a:endParaRPr>
          </a:p>
          <a:p>
            <a:pPr marL="228600" indent="-228600">
              <a:lnSpc>
                <a:spcPct val="100000"/>
              </a:lnSpc>
              <a:spcBef>
                <a:spcPts val="1001"/>
              </a:spcBef>
              <a:spcAft>
                <a:spcPts val="1417"/>
              </a:spcAft>
              <a:buNone/>
              <a:tabLst>
                <a:tab algn="l" pos="0"/>
              </a:tabLst>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printk(KERN_INFO "PCI device not found\n");</a:t>
            </a:r>
            <a:endParaRPr b="0" lang="en-IN" sz="2000" spc="-1" strike="noStrike">
              <a:latin typeface="Arial"/>
            </a:endParaRPr>
          </a:p>
          <a:p>
            <a:pPr marL="228600" indent="-228600">
              <a:lnSpc>
                <a:spcPct val="100000"/>
              </a:lnSpc>
              <a:spcBef>
                <a:spcPts val="1001"/>
              </a:spcBef>
              <a:spcAft>
                <a:spcPts val="1417"/>
              </a:spcAft>
              <a:buNone/>
              <a:tabLst>
                <a:tab algn="l" pos="0"/>
              </a:tabLst>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return -1;    }</a:t>
            </a:r>
            <a:endParaRPr b="0" lang="en-IN" sz="2000" spc="-1" strike="noStrike">
              <a:latin typeface="Arial"/>
            </a:endParaRPr>
          </a:p>
          <a:p>
            <a:pPr marL="228600" indent="-228600">
              <a:lnSpc>
                <a:spcPct val="100000"/>
              </a:lnSpc>
              <a:spcBef>
                <a:spcPts val="1001"/>
              </a:spcBef>
              <a:spcAft>
                <a:spcPts val="1417"/>
              </a:spcAft>
              <a:buNone/>
              <a:tabLst>
                <a:tab algn="l" pos="0"/>
              </a:tabLst>
            </a:pPr>
            <a:r>
              <a:rPr b="0" lang="en-IN" sz="2000" spc="-1" strike="noStrike">
                <a:solidFill>
                  <a:srgbClr val="000000"/>
                </a:solidFill>
                <a:latin typeface="Times New Roman"/>
                <a:ea typeface="DejaVu Sans"/>
              </a:rPr>
              <a:t>else{</a:t>
            </a:r>
            <a:endParaRPr b="0" lang="en-IN" sz="2000" spc="-1" strike="noStrike">
              <a:latin typeface="Arial"/>
            </a:endParaRPr>
          </a:p>
          <a:p>
            <a:pPr marL="228600" indent="-228600">
              <a:lnSpc>
                <a:spcPct val="100000"/>
              </a:lnSpc>
              <a:spcBef>
                <a:spcPts val="1001"/>
              </a:spcBef>
              <a:spcAft>
                <a:spcPts val="1417"/>
              </a:spcAft>
              <a:buNone/>
              <a:tabLst>
                <a:tab algn="l" pos="0"/>
              </a:tabLst>
            </a:pP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printk(KERN_INFO "PCI device  found\n");</a:t>
            </a:r>
            <a:endParaRPr b="0" lang="en-IN" sz="2000" spc="-1" strike="noStrike">
              <a:latin typeface="Arial"/>
            </a:endParaRPr>
          </a:p>
          <a:p>
            <a:pPr marL="228600" indent="-228600">
              <a:lnSpc>
                <a:spcPct val="100000"/>
              </a:lnSpc>
              <a:spcBef>
                <a:spcPts val="1001"/>
              </a:spcBef>
              <a:spcAft>
                <a:spcPts val="1417"/>
              </a:spcAft>
              <a:buNone/>
              <a:tabLst>
                <a:tab algn="l" pos="0"/>
              </a:tabLst>
            </a:pPr>
            <a:r>
              <a:rPr b="0" lang="en-IN" sz="2000" spc="-1" strike="noStrike">
                <a:solidFill>
                  <a:srgbClr val="000000"/>
                </a:solidFill>
                <a:latin typeface="Times New Roman"/>
                <a:ea typeface="DejaVu Sans"/>
              </a:rPr>
              <a: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1280" cy="1261080"/>
          </a:xfrm>
          <a:prstGeom prst="rect">
            <a:avLst/>
          </a:prstGeom>
          <a:noFill/>
          <a:ln w="0">
            <a:noFill/>
          </a:ln>
        </p:spPr>
        <p:txBody>
          <a:bodyPr lIns="0" rIns="0" tIns="0" bIns="0" anchor="ctr">
            <a:noAutofit/>
          </a:bodyPr>
          <a:p>
            <a:pPr marL="432000" indent="-324000">
              <a:lnSpc>
                <a:spcPct val="100000"/>
              </a:lnSpc>
              <a:spcAft>
                <a:spcPts val="1417"/>
              </a:spcAft>
              <a:buClr>
                <a:srgbClr val="000000"/>
              </a:buClr>
              <a:buSzPct val="45000"/>
              <a:buFont typeface="Wingdings" charset="2"/>
              <a:buChar char=""/>
            </a:pPr>
            <a:r>
              <a:rPr b="0" lang="en-IN" sz="4400" spc="-1" strike="noStrike">
                <a:solidFill>
                  <a:srgbClr val="000000"/>
                </a:solidFill>
                <a:latin typeface="Times New Roman"/>
                <a:ea typeface="DejaVu Sans"/>
              </a:rPr>
              <a:t>Enabling the device :</a:t>
            </a:r>
            <a:endParaRPr b="0" lang="en-IN" sz="4400" spc="-1" strike="noStrike">
              <a:latin typeface="Arial"/>
            </a:endParaRPr>
          </a:p>
        </p:txBody>
      </p:sp>
      <p:sp>
        <p:nvSpPr>
          <p:cNvPr id="261" name="PlaceHolder 2"/>
          <p:cNvSpPr>
            <a:spLocks noGrp="1"/>
          </p:cNvSpPr>
          <p:nvPr>
            <p:ph/>
          </p:nvPr>
        </p:nvSpPr>
        <p:spPr>
          <a:xfrm>
            <a:off x="468360" y="1902600"/>
            <a:ext cx="8868240" cy="4382640"/>
          </a:xfrm>
          <a:prstGeom prst="rect">
            <a:avLst/>
          </a:prstGeom>
          <a:noFill/>
          <a:ln w="0">
            <a:noFill/>
          </a:ln>
        </p:spPr>
        <p:txBody>
          <a:bodyPr lIns="0" rIns="0" tIns="0" bIns="0" anchor="t">
            <a:normAutofit/>
          </a:bodyPr>
          <a:p>
            <a:pPr marL="228600" indent="-324000">
              <a:lnSpc>
                <a:spcPct val="100000"/>
              </a:lnSpc>
              <a:spcBef>
                <a:spcPts val="1001"/>
              </a:spcBef>
              <a:spcAft>
                <a:spcPts val="1417"/>
              </a:spcAft>
              <a:buClr>
                <a:srgbClr val="000000"/>
              </a:buClr>
              <a:buFont typeface="Symbo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After detecting the device, we need to enable the device.</a:t>
            </a:r>
            <a:endParaRPr b="0" lang="en-IN" sz="2000" spc="-1" strike="noStrike">
              <a:latin typeface="Arial"/>
            </a:endParaRPr>
          </a:p>
          <a:p>
            <a:pPr marL="228600" indent="-324000">
              <a:lnSpc>
                <a:spcPct val="100000"/>
              </a:lnSpc>
              <a:spcBef>
                <a:spcPts val="1001"/>
              </a:spcBef>
              <a:spcAft>
                <a:spcPts val="1417"/>
              </a:spcAft>
              <a:buClr>
                <a:srgbClr val="000000"/>
              </a:buClr>
              <a:buFont typeface="Symbo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pci_enable_device — Initialize device before it's used by a driver.</a:t>
            </a:r>
            <a:endParaRPr b="0" lang="en-IN" sz="2000" spc="-1" strike="noStrike">
              <a:latin typeface="Arial"/>
            </a:endParaRPr>
          </a:p>
          <a:p>
            <a:pPr marL="228600" indent="-324000">
              <a:lnSpc>
                <a:spcPct val="100000"/>
              </a:lnSpc>
              <a:spcBef>
                <a:spcPts val="1001"/>
              </a:spcBef>
              <a:spcAft>
                <a:spcPts val="1417"/>
              </a:spcAft>
              <a:buClr>
                <a:srgbClr val="000000"/>
              </a:buClr>
              <a:buFont typeface="Symbo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int pci_enable_device (struct pci_dev * dev);</a:t>
            </a:r>
            <a:endParaRPr b="0" lang="en-IN" sz="2000" spc="-1" strike="noStrike">
              <a:latin typeface="Arial"/>
            </a:endParaRPr>
          </a:p>
          <a:p>
            <a:pPr lvl="1" marL="864000" indent="-324000">
              <a:lnSpc>
                <a:spcPct val="100000"/>
              </a:lnSpc>
              <a:spcBef>
                <a:spcPts val="1134"/>
              </a:spcBef>
              <a:buClr>
                <a:srgbClr val="000000"/>
              </a:buClr>
              <a:buSzPct val="75000"/>
              <a:buFont typeface="Symbol"/>
              <a:buChar char=""/>
            </a:pPr>
            <a:r>
              <a:rPr b="0" lang="en-IN" sz="2000" spc="-1" strike="noStrike">
                <a:solidFill>
                  <a:srgbClr val="000000"/>
                </a:solidFill>
                <a:latin typeface="Arial"/>
                <a:ea typeface="DejaVu Sans"/>
              </a:rPr>
              <a:t>struct pci_dev * dev</a:t>
            </a:r>
            <a:endParaRPr b="0" lang="en-IN" sz="2000" spc="-1" strike="noStrike">
              <a:latin typeface="Arial"/>
            </a:endParaRPr>
          </a:p>
          <a:p>
            <a:pPr lvl="1" marL="864000" indent="-324000">
              <a:lnSpc>
                <a:spcPct val="100000"/>
              </a:lnSpc>
              <a:spcBef>
                <a:spcPts val="1134"/>
              </a:spcBef>
              <a:buClr>
                <a:srgbClr val="000000"/>
              </a:buClr>
              <a:buSzPct val="75000"/>
              <a:buFont typeface="Symbol"/>
              <a:buChar char=""/>
            </a:pPr>
            <a:r>
              <a:rPr b="0" lang="en-IN" sz="2000" spc="-1" strike="noStrike">
                <a:solidFill>
                  <a:srgbClr val="000000"/>
                </a:solidFill>
                <a:latin typeface="Arial"/>
                <a:ea typeface="DejaVu Sans"/>
              </a:rPr>
              <a:t>PCI device to be initialized</a:t>
            </a:r>
            <a:endParaRPr b="0" lang="en-IN" sz="2000" spc="-1" strike="noStrike">
              <a:latin typeface="Arial"/>
            </a:endParaRPr>
          </a:p>
          <a:p>
            <a:pPr>
              <a:lnSpc>
                <a:spcPct val="90000"/>
              </a:lnSpc>
              <a:spcBef>
                <a:spcPts val="1417"/>
              </a:spcBef>
              <a:buNone/>
            </a:pPr>
            <a:endParaRPr b="0" lang="en-IN" sz="2000" spc="-1" strike="noStrike">
              <a:latin typeface="Arial"/>
            </a:endParaRPr>
          </a:p>
          <a:p>
            <a:pPr>
              <a:lnSpc>
                <a:spcPct val="90000"/>
              </a:lnSpc>
              <a:spcBef>
                <a:spcPts val="1417"/>
              </a:spcBef>
              <a:buNone/>
            </a:pPr>
            <a:endParaRPr b="0" lang="en-IN" sz="2000" spc="-1" strike="noStrike">
              <a:latin typeface="Arial"/>
            </a:endParaRPr>
          </a:p>
          <a:p>
            <a:pPr>
              <a:lnSpc>
                <a:spcPct val="90000"/>
              </a:lnSpc>
              <a:spcBef>
                <a:spcPts val="1417"/>
              </a:spcBef>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301320"/>
            <a:ext cx="9071280" cy="1261080"/>
          </a:xfrm>
          <a:prstGeom prst="rect">
            <a:avLst/>
          </a:prstGeom>
          <a:noFill/>
          <a:ln w="0">
            <a:noFill/>
          </a:ln>
        </p:spPr>
        <p:txBody>
          <a:bodyPr lIns="0" rIns="0" tIns="0" bIns="0" anchor="ctr">
            <a:noAutofit/>
          </a:bodyPr>
          <a:p>
            <a:pPr>
              <a:lnSpc>
                <a:spcPct val="100000"/>
              </a:lnSpc>
              <a:spcAft>
                <a:spcPts val="1417"/>
              </a:spcAft>
              <a:buNone/>
            </a:pPr>
            <a:r>
              <a:rPr b="0" lang="en-IN" sz="4400" spc="-1" strike="noStrike">
                <a:solidFill>
                  <a:srgbClr val="000000"/>
                </a:solidFill>
                <a:latin typeface="Times New Roman"/>
                <a:ea typeface="DejaVu Sans"/>
              </a:rPr>
              <a:t>Enabling the device :</a:t>
            </a:r>
            <a:endParaRPr b="0" lang="en-IN" sz="4400" spc="-1" strike="noStrike">
              <a:latin typeface="Arial"/>
            </a:endParaRPr>
          </a:p>
        </p:txBody>
      </p:sp>
      <p:sp>
        <p:nvSpPr>
          <p:cNvPr id="263" name="PlaceHolder 2"/>
          <p:cNvSpPr>
            <a:spLocks noGrp="1"/>
          </p:cNvSpPr>
          <p:nvPr>
            <p:ph/>
          </p:nvPr>
        </p:nvSpPr>
        <p:spPr>
          <a:xfrm>
            <a:off x="504000" y="1768680"/>
            <a:ext cx="9071280" cy="4383360"/>
          </a:xfrm>
          <a:prstGeom prst="rect">
            <a:avLst/>
          </a:prstGeom>
          <a:noFill/>
          <a:ln w="0">
            <a:noFill/>
          </a:ln>
        </p:spPr>
        <p:txBody>
          <a:bodyPr lIns="0" rIns="0" tIns="0" bIns="0" anchor="t">
            <a:normAutofit/>
          </a:bodyPr>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ret = pci_enable_device(dev);</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if (ret != 0)</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printk(KERN_INFO "Failed to enable device\n");</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return ret;</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else </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printk(KERN_INFO "Enable  device\n");</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a:t>
            </a:r>
            <a:endParaRPr b="0" lang="en-IN" sz="2000" spc="-1" strike="noStrike">
              <a:latin typeface="Arial"/>
            </a:endParaRPr>
          </a:p>
          <a:p>
            <a:pPr>
              <a:lnSpc>
                <a:spcPct val="90000"/>
              </a:lnSpc>
              <a:spcBef>
                <a:spcPts val="1001"/>
              </a:spcBef>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360000" y="301320"/>
            <a:ext cx="9071280" cy="1261080"/>
          </a:xfrm>
          <a:prstGeom prst="rect">
            <a:avLst/>
          </a:prstGeom>
          <a:noFill/>
          <a:ln w="0">
            <a:noFill/>
          </a:ln>
        </p:spPr>
        <p:txBody>
          <a:bodyPr lIns="0" rIns="0" tIns="0" bIns="0" anchor="ctr">
            <a:noAutofit/>
          </a:bodyPr>
          <a:p>
            <a:pPr marL="108000" algn="ctr">
              <a:lnSpc>
                <a:spcPct val="90000"/>
              </a:lnSpc>
              <a:spcBef>
                <a:spcPts val="1417"/>
              </a:spcBef>
              <a:buNone/>
            </a:pPr>
            <a:r>
              <a:rPr b="0" lang="en-IN" sz="4000" spc="-1" strike="noStrike">
                <a:solidFill>
                  <a:srgbClr val="000000"/>
                </a:solidFill>
                <a:latin typeface="Arial"/>
                <a:ea typeface="Noto Sans CJK SC"/>
              </a:rPr>
              <a:t>Understanding </a:t>
            </a:r>
            <a:r>
              <a:rPr b="0" lang="en-IN" sz="4000" spc="-1" strike="noStrike">
                <a:solidFill>
                  <a:srgbClr val="000000"/>
                </a:solidFill>
                <a:latin typeface="Arial"/>
                <a:ea typeface="DejaVu Sans"/>
              </a:rPr>
              <a:t>struct net_device  :</a:t>
            </a:r>
            <a:endParaRPr b="0" lang="en-IN" sz="4000" spc="-1" strike="noStrike">
              <a:latin typeface="Arial"/>
            </a:endParaRPr>
          </a:p>
        </p:txBody>
      </p:sp>
      <p:sp>
        <p:nvSpPr>
          <p:cNvPr id="265" name="PlaceHolder 2"/>
          <p:cNvSpPr>
            <a:spLocks noGrp="1"/>
          </p:cNvSpPr>
          <p:nvPr>
            <p:ph/>
          </p:nvPr>
        </p:nvSpPr>
        <p:spPr>
          <a:xfrm>
            <a:off x="504000" y="1768680"/>
            <a:ext cx="9215280" cy="4710600"/>
          </a:xfrm>
          <a:prstGeom prst="rect">
            <a:avLst/>
          </a:prstGeom>
          <a:noFill/>
          <a:ln w="0">
            <a:noFill/>
          </a:ln>
        </p:spPr>
        <p:txBody>
          <a:bodyPr lIns="0" rIns="0" tIns="0" bIns="0" anchor="t">
            <a:normAutofit/>
          </a:bodyPr>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struct net_device {</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char *name;</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unsigned long base_addr;</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unsigned char addr_len;</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unsigned char dev_addr[MAX_ADDR_LEN];</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unsigned char broadcast[MAX_ADDR_LEN];</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unsigned short hard_header_len;</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unsigned char irq;</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void *priv;</a:t>
            </a:r>
            <a:endParaRPr b="0" lang="en-IN" sz="2000" spc="-1" strike="noStrike">
              <a:latin typeface="Arial"/>
            </a:endParaRPr>
          </a:p>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p:nvPr>
        </p:nvSpPr>
        <p:spPr>
          <a:xfrm>
            <a:off x="504000" y="1768680"/>
            <a:ext cx="9071280" cy="43833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name - The name of the device. If the first character of the name is null, then register_netdev assigns it the name.</a:t>
            </a:r>
            <a:endParaRPr b="0" lang="en-IN" sz="2000" spc="-1" strike="noStrike">
              <a:latin typeface="Arial"/>
            </a:endParaRPr>
          </a:p>
          <a:p>
            <a:pPr marL="432000" indent="-324000">
              <a:lnSpc>
                <a:spcPct val="9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base_addr - The I/O base address.</a:t>
            </a:r>
            <a:endParaRPr b="0" lang="en-IN" sz="2000" spc="-1" strike="noStrike">
              <a:latin typeface="Arial"/>
            </a:endParaRPr>
          </a:p>
          <a:p>
            <a:pPr marL="432000" indent="-324000">
              <a:lnSpc>
                <a:spcPct val="9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addr_len - Hardware address (MAC address) length.</a:t>
            </a:r>
            <a:endParaRPr b="0" lang="en-IN" sz="2000" spc="-1" strike="noStrike">
              <a:latin typeface="Arial"/>
            </a:endParaRPr>
          </a:p>
          <a:p>
            <a:pPr marL="432000" indent="-324000">
              <a:lnSpc>
                <a:spcPct val="9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dev_addr - Hardware address (Ethernet address or MAC address)</a:t>
            </a:r>
            <a:endParaRPr b="0" lang="en-IN" sz="2000" spc="-1" strike="noStrike">
              <a:latin typeface="Arial"/>
            </a:endParaRPr>
          </a:p>
          <a:p>
            <a:pPr marL="432000" indent="-324000">
              <a:lnSpc>
                <a:spcPct val="9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broadcast - device broadcast address.</a:t>
            </a:r>
            <a:endParaRPr b="0" lang="en-IN" sz="2000" spc="-1" strike="noStrike">
              <a:latin typeface="Arial"/>
            </a:endParaRPr>
          </a:p>
          <a:p>
            <a:pPr marL="432000" indent="-324000">
              <a:lnSpc>
                <a:spcPct val="9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hard_header_len - The "hardware header length" is the number of octets that lead the transmitted packet before IP header, or other protocol information.</a:t>
            </a:r>
            <a:endParaRPr b="0" lang="en-IN" sz="2000" spc="-1" strike="noStrike">
              <a:latin typeface="Arial"/>
            </a:endParaRPr>
          </a:p>
          <a:p>
            <a:pPr marL="432000" indent="-324000">
              <a:lnSpc>
                <a:spcPct val="9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irq - The assigned interrupt number.</a:t>
            </a:r>
            <a:endParaRPr b="0" lang="en-IN" sz="2000" spc="-1" strike="noStrike">
              <a:latin typeface="Arial"/>
            </a:endParaRPr>
          </a:p>
          <a:p>
            <a:pPr marL="432000" indent="-324000">
              <a:lnSpc>
                <a:spcPct val="90000"/>
              </a:lnSpc>
              <a:spcBef>
                <a:spcPts val="1417"/>
              </a:spcBef>
              <a:buClr>
                <a:srgbClr val="000000"/>
              </a:buClr>
              <a:buSzPct val="45000"/>
              <a:buFont typeface="Wingdings" charset="2"/>
              <a:buChar char=""/>
            </a:pPr>
            <a:r>
              <a:rPr b="0" lang="en-IN" sz="2000" spc="-1" strike="noStrike">
                <a:solidFill>
                  <a:srgbClr val="000000"/>
                </a:solidFill>
                <a:latin typeface="Arial"/>
                <a:ea typeface="DejaVu Sans"/>
              </a:rPr>
              <a:t>priv - Private data to the driver.</a:t>
            </a:r>
            <a:endParaRPr b="0" lang="en-IN" sz="2000" spc="-1" strike="noStrike">
              <a:latin typeface="Arial"/>
            </a:endParaRPr>
          </a:p>
        </p:txBody>
      </p:sp>
      <p:sp>
        <p:nvSpPr>
          <p:cNvPr id="267" name="PlaceHolder 1"/>
          <p:cNvSpPr/>
          <p:nvPr/>
        </p:nvSpPr>
        <p:spPr>
          <a:xfrm>
            <a:off x="360000" y="301320"/>
            <a:ext cx="9071280" cy="1261080"/>
          </a:xfrm>
          <a:prstGeom prst="rect">
            <a:avLst/>
          </a:prstGeom>
          <a:noFill/>
          <a:ln w="0">
            <a:noFill/>
          </a:ln>
        </p:spPr>
        <p:style>
          <a:lnRef idx="0"/>
          <a:fillRef idx="0"/>
          <a:effectRef idx="0"/>
          <a:fontRef idx="minor"/>
        </p:style>
        <p:txBody>
          <a:bodyPr lIns="0" rIns="0" tIns="0" bIns="0" anchor="ctr">
            <a:noAutofit/>
          </a:bodyPr>
          <a:p>
            <a:pPr marL="108000" algn="ctr">
              <a:lnSpc>
                <a:spcPct val="90000"/>
              </a:lnSpc>
              <a:spcBef>
                <a:spcPts val="1417"/>
              </a:spcBef>
              <a:buNone/>
            </a:pPr>
            <a:r>
              <a:rPr b="0" lang="en-IN" sz="4000" spc="-1" strike="noStrike">
                <a:solidFill>
                  <a:srgbClr val="000000"/>
                </a:solidFill>
                <a:latin typeface="Arial"/>
                <a:ea typeface="Noto Sans CJK SC"/>
              </a:rPr>
              <a:t>Understanding </a:t>
            </a:r>
            <a:r>
              <a:rPr b="0" lang="en-IN" sz="4000" spc="-1" strike="noStrike">
                <a:solidFill>
                  <a:srgbClr val="000000"/>
                </a:solidFill>
                <a:latin typeface="Arial"/>
                <a:ea typeface="DejaVu Sans"/>
              </a:rPr>
              <a:t>struct net_device  :</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145800"/>
            <a:ext cx="9069840" cy="1260360"/>
          </a:xfrm>
          <a:prstGeom prst="rect">
            <a:avLst/>
          </a:prstGeom>
          <a:noFill/>
          <a:ln w="0">
            <a:noFill/>
          </a:ln>
        </p:spPr>
        <p:txBody>
          <a:bodyPr lIns="0" rIns="0" tIns="0" bIns="0" anchor="ctr">
            <a:noAutofit/>
          </a:bodyPr>
          <a:p>
            <a:pPr>
              <a:lnSpc>
                <a:spcPct val="90000"/>
              </a:lnSpc>
              <a:buNone/>
            </a:pPr>
            <a:r>
              <a:rPr b="0" lang="en-IN" sz="4400" spc="-1" strike="noStrike">
                <a:solidFill>
                  <a:srgbClr val="000000"/>
                </a:solidFill>
                <a:latin typeface="Arial"/>
                <a:ea typeface="DejaVu Sans"/>
              </a:rPr>
              <a:t>Device Allocation :</a:t>
            </a:r>
            <a:endParaRPr b="0" lang="en-IN" sz="4400" spc="-1" strike="noStrike">
              <a:latin typeface="Arial"/>
            </a:endParaRPr>
          </a:p>
        </p:txBody>
      </p:sp>
      <p:sp>
        <p:nvSpPr>
          <p:cNvPr id="269" name="PlaceHolder 2"/>
          <p:cNvSpPr>
            <a:spLocks noGrp="1"/>
          </p:cNvSpPr>
          <p:nvPr>
            <p:ph/>
          </p:nvPr>
        </p:nvSpPr>
        <p:spPr>
          <a:xfrm>
            <a:off x="504000" y="1768680"/>
            <a:ext cx="8768520" cy="4383360"/>
          </a:xfrm>
          <a:prstGeom prst="rect">
            <a:avLst/>
          </a:prstGeom>
          <a:noFill/>
          <a:ln w="0">
            <a:noFill/>
          </a:ln>
        </p:spPr>
        <p:txBody>
          <a:bodyPr lIns="0" rIns="0" tIns="0" bIns="0" anchor="t">
            <a:normAutofit/>
          </a:bodyPr>
          <a:p>
            <a:pPr marL="228600" indent="-228600">
              <a:lnSpc>
                <a:spcPct val="90000"/>
              </a:lnSpc>
              <a:spcBef>
                <a:spcPts val="1001"/>
              </a:spcBef>
              <a:buClr>
                <a:srgbClr val="000000"/>
              </a:buClr>
              <a:buFont typeface="Arial"/>
              <a:buChar char="•"/>
            </a:pPr>
            <a:r>
              <a:rPr b="0" lang="en-IN" sz="2000" spc="-1" strike="noStrike">
                <a:solidFill>
                  <a:srgbClr val="000000"/>
                </a:solidFill>
                <a:latin typeface="Arial"/>
                <a:ea typeface="DejaVu Sans"/>
              </a:rPr>
              <a:t>struct net_device *alloc_netdev(int sizeof_priv, const char *name,</a:t>
            </a:r>
            <a:endParaRPr b="0" lang="en-IN" sz="2000" spc="-1" strike="noStrike">
              <a:latin typeface="Arial"/>
            </a:endParaRPr>
          </a:p>
          <a:p>
            <a:pPr>
              <a:lnSpc>
                <a:spcPct val="90000"/>
              </a:lnSpc>
              <a:spcBef>
                <a:spcPts val="1001"/>
              </a:spcBef>
              <a:buNone/>
              <a:tabLst>
                <a:tab algn="l" pos="0"/>
              </a:tabLst>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void (*setup)(struct net_device *));</a:t>
            </a:r>
            <a:endParaRPr b="0" lang="en-IN" sz="2000" spc="-1" strike="noStrike">
              <a:latin typeface="Arial"/>
            </a:endParaRPr>
          </a:p>
          <a:p>
            <a:pPr>
              <a:lnSpc>
                <a:spcPct val="90000"/>
              </a:lnSpc>
              <a:spcBef>
                <a:spcPts val="1001"/>
              </a:spcBef>
              <a:buNone/>
              <a:tabLst>
                <a:tab algn="l" pos="0"/>
              </a:tabLst>
            </a:pPr>
            <a:r>
              <a:rPr b="0" lang="en-IN" sz="2000" spc="-1" strike="noStrike">
                <a:solidFill>
                  <a:srgbClr val="000000"/>
                </a:solidFill>
                <a:latin typeface="Arial"/>
                <a:ea typeface="DejaVu Sans"/>
              </a:rPr>
              <a:t>	</a:t>
            </a:r>
            <a:endParaRPr b="0" lang="en-IN" sz="2000" spc="-1" strike="noStrike">
              <a:latin typeface="Arial"/>
            </a:endParaRPr>
          </a:p>
          <a:p>
            <a:pPr>
              <a:lnSpc>
                <a:spcPct val="90000"/>
              </a:lnSpc>
              <a:spcBef>
                <a:spcPts val="1001"/>
              </a:spcBef>
              <a:buNone/>
              <a:tabLst>
                <a:tab algn="l" pos="0"/>
              </a:tabLst>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sizeof_priv : size of the private data to be allocated for network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device.</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name : The name to be assigned to the network device.</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setup : A callback function that will be called after the network device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structure has been allocated and initialized.</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492</TotalTime>
  <Application>LibreOffice/7.3.7.2$Linux_X86_64 LibreOffice_project/30$Build-2</Application>
  <AppVersion>15.0000</AppVersion>
  <Words>1506</Words>
  <Paragraphs>182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2023-04-27T12:03:17Z</dcterms:created>
  <dc:creator/>
  <dc:description>Those creative commons textures have been used:
http://www.flickr.com/photos/kellyloveswhales/3505365913/ by 'Kelly Loves Whales'
http://www.flickr.com/photos/digitalyardsale/4806075532/in/photostream/ by Nick Merritt
License: https://creativecommons.org/licenses/by-sa/3.0/</dc:description>
  <dc:language>en-IN</dc:language>
  <cp:lastModifiedBy/>
  <dcterms:modified xsi:type="dcterms:W3CDTF">2023-05-02T11:43:02Z</dcterms:modified>
  <cp:revision>38</cp:revision>
  <dc:subject/>
  <dc:title>Vintage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22</vt:i4>
  </property>
</Properties>
</file>