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B67A3-B51C-43CC-A173-F151315668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EC37C-45D6-4342-A9BE-A0A2CDF538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941504-861A-40CF-AF3D-A2920B2371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12290B-347A-454B-BF1D-8CDA3AD46F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AD73D2-0F23-4A66-BBC5-1CABB3C1F3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F4CE5A-CCE1-43BF-9B48-ED2BF94952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57EAC-1E64-41BD-A54D-EE0E54E19E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7A1916-FBA1-43DD-A888-62F0FF552F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4516C-521D-4CD8-82D4-AB70990EDB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E26672-D004-41F5-A3C4-11581CDF4D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31E69A-8C48-41CA-807E-5926BD535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E29418-87BD-480B-BFAA-18E3FA9C4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A2541C-CFAD-4938-96A1-750230DFB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F8C551-F231-4CE4-B649-7D1F1195F9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88B6AD-7CE1-4FCE-80E5-81E7566C3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93E648-11CC-4EF5-B838-9E892DC2DB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F9C93C-0024-4E59-BF94-F68C76CF7F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10A9D4-41A7-4640-AFDB-D8E6401FC5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4DACE3-145B-46B6-B5B4-67E555B319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860B49-DB1F-4283-90F1-BDCD0E52CC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76D611-348E-43F8-91F3-E3CE4B2ED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B6CFF3-FB6C-4120-9100-3A09284699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80DFB-51C5-4220-8689-FBCB9F0FC9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6E07EB-1800-41F6-8E37-0A4A4BA982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FFB782-7A92-486F-A8B4-B06EA63B60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37F8AB-85F2-40BF-A435-FF255FD32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775118-9C0A-4D5B-9054-ADCC3EB46B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E2AC24-DE9F-4391-9764-9E0AFFA6D3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225E1D-BD1B-49F2-A8E4-42A084FCA0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6DAF93-0791-4F62-8975-3A8CF5A81D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D991ED-24B3-4E21-879A-E7564E4120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8B449F-47CD-4A46-959F-3E917A3D9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BA1131-DC15-4590-B983-526A00CA17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2E86D-963D-428F-A692-1F11DBAEA9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450198-5ABC-4BA8-81E3-3DEB7817D2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90338F-62A5-488F-9076-2FC0FB3ACD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80DB56-BBFE-456A-AD11-30D8097ED0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40C206-17A9-4FB0-968D-6F61CB572C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491DBD-1BD6-4A8B-B5D8-269922A01D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AB447B-D388-4D67-B994-F1ECA82D0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DD0C4F-6057-4ADA-B15B-7C4B6DBB61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8D85ED-7638-495E-AD1A-2CB24113D0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2E1C60-9A2B-4FCD-8BC0-E64B56434C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5FF5C05-F864-4475-BAAC-8AC31CBE28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9DCCDA-4B01-4DB4-ADC2-BB5A3DB5FC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38EFAB-F49E-4276-B8D2-FA7354B261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A14E5FA-F1F3-4034-90D1-1F578F6EE4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0C7E35-4E21-4AEC-964B-F9642FE705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5419E7-F1D2-4F4B-9415-801DF62C6C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E9136B1-7BBE-40B3-B12A-598B451731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B71C3F-AE5B-4FE9-97AF-1F235691A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C6B07E4-3E11-448E-AB4C-42BFBB9933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CEF447-EAC8-4A11-9C47-51F0BFA28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E27C11-80A6-4224-AB0C-52C05E7E89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B49101D-7324-4BA2-978F-EFCCBF3D22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7A1445-25F1-498D-B5FC-81E1C5A2EC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459F1D-17ED-4E7F-AF03-8A9D2D3FF9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471B299-C13A-49A1-8FA3-A53B6C04AF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4E60B55-95A1-476A-BC6B-E2F7BDE36F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E52F3A6-B8FB-4DD9-A688-072B5B5ED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57C531F-596C-4B18-9340-517FB50FD7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F86C90F-7E83-405C-A548-F40B1AC53A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534B62F-57F4-408B-99C4-7785A0793F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7E2E597-E4AF-4BDE-BF14-5BB6AF1D69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FBF4BE5-F712-4BC0-BDA6-AF6D78DB1A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AB321D3-6CF2-4003-AF5D-5112002E95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0E9F7-2E83-4466-9789-D17CE63DEB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252762-DB33-4F25-A86C-3DE4B0848A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C0C620-03CB-4A5A-833C-349A5A8DB3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82180E-93AE-43BB-BC80-E799A5199B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1FC78B-D000-460F-BC03-CD6B535E04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C2641-9089-4617-A974-68D2747335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4700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2664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E367E5-FC0A-4628-8CBE-961C54E85BB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50364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78920" cy="75603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4736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27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45B1C0-3BAE-41A4-8380-7E844C1B81B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04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4736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27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08663F-1701-4035-8B5B-77761548AC9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04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</a:t>
            </a:r>
            <a:r>
              <a:rPr b="0" lang="en-IN" sz="3200" spc="-1" strike="noStrike">
                <a:latin typeface="Arial"/>
              </a:rPr>
              <a:t>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78920" cy="756036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4736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27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0D3B9-12BB-4DF8-AFF5-51B1808A1D9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04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 idx="13"/>
          </p:nvPr>
        </p:nvSpPr>
        <p:spPr>
          <a:xfrm>
            <a:off x="344736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14"/>
          </p:nvPr>
        </p:nvSpPr>
        <p:spPr>
          <a:xfrm>
            <a:off x="7227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05918D-709C-4B6C-A6C0-8185952992D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dt" idx="15"/>
          </p:nvPr>
        </p:nvSpPr>
        <p:spPr>
          <a:xfrm>
            <a:off x="50400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16"/>
          </p:nvPr>
        </p:nvSpPr>
        <p:spPr>
          <a:xfrm>
            <a:off x="3447000" y="6887160"/>
            <a:ext cx="31939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7"/>
          </p:nvPr>
        </p:nvSpPr>
        <p:spPr>
          <a:xfrm>
            <a:off x="722664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63EA62-035D-4455-822D-B284B38770F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 idx="18"/>
          </p:nvPr>
        </p:nvSpPr>
        <p:spPr>
          <a:xfrm>
            <a:off x="503640" y="6887160"/>
            <a:ext cx="23472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</a:rPr>
              <a:t>Network Device Driver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68960" cy="25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Presented by : Vishal Wagh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720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720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628000" y="3168000"/>
            <a:ext cx="669456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This work is licensed under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Creative Commons Attribution-ShareAlike 3.0 Unported License.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It makes use of the works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Kelly Loves Whales and Nick Merritt.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250280" y="3672000"/>
            <a:ext cx="836640" cy="29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Content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689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Detecting the device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Enabling the device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Understanding the network device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Bus-independent device access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Understanding the PCI configuration space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Initializing net_device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Understanding RealTek8139's transmission mechanism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Understanding RealTek8139's receiving mechanism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Making the device ready to transmit packets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Making the device ready to receive packets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Detecting the device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689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As a first step, we need to detect the device.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begin or continue searching for a PCI device by vendor/device id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struct pci_dev * pci_find_device (unsigned int vendor, unsigned int device, const struct pci_dev * from);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vendor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PCI vendor id to match.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device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PCI device id to match.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from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Previous PCI device found in search, or NULL for new search.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Detecting the device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56000" cy="52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#define VENDER_ID  0x1234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#define DEVICE_ID  0x5678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#include &lt;linux/pci.h&gt;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struct pci_dev *dev;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dev = pci_find_device(VENDER_ID, DEVICE_ID, NULL);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if (dev == NULL) 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printk(KERN_INFO "PCI device not found\n");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return -1;    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else{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printk(KERN_INFO "PCI device  found\n");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Enabling the device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68360" y="1902600"/>
            <a:ext cx="88689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After detecting the device, we need to enable the device.</a:t>
            </a:r>
            <a:endParaRPr b="0" lang="en-IN" sz="2000" spc="-1" strike="noStrike">
              <a:latin typeface="Arial"/>
            </a:endParaRPr>
          </a:p>
          <a:p>
            <a:pPr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pci_enable_device — Initialize device before it's used by a driver.</a:t>
            </a:r>
            <a:endParaRPr b="0" lang="en-IN" sz="2000" spc="-1" strike="noStrike">
              <a:latin typeface="Arial"/>
            </a:endParaRPr>
          </a:p>
          <a:p>
            <a:pPr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int pci_enable_device (struct pci_dev * dev);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latin typeface="Arial"/>
              </a:rPr>
              <a:t>struct pci_dev * dev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latin typeface="Arial"/>
              </a:rPr>
              <a:t>PCI device to be initialized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N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Enabling the device 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r>
              <a:rPr b="0" lang="en-IN" sz="2000" spc="-1" strike="noStrike">
                <a:latin typeface="Arial"/>
              </a:rPr>
              <a:t>ret = pci_enable_device(dev);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if (ret != 0)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{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printk(KERN_INFO "Failed to enable device\n");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return ret;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}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else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{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printk(KERN_INFO "Enable  device\n");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}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  <a:ea typeface="Noto Sans CJK SC"/>
              </a:rPr>
              <a:t>Understanding </a:t>
            </a:r>
            <a:r>
              <a:rPr b="0" lang="en-IN" sz="4000" spc="-1" strike="noStrike">
                <a:latin typeface="Arial"/>
              </a:rPr>
              <a:t>struct net_device  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216000" cy="47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IN" sz="2000" spc="-1" strike="noStrike">
                <a:latin typeface="Arial"/>
              </a:rPr>
              <a:t>struct net_device {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char *name;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unsigned long base_addr;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unsigned char addr_len;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unsigned char dev_addr[MAX_ADDR_LEN];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unsigned char broadcast[MAX_ADDR_LEN];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unsigned short hard_header_len;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unsigned char irq;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  </a:t>
            </a:r>
            <a:r>
              <a:rPr b="0" lang="en-IN" sz="2000" spc="-1" strike="noStrike">
                <a:latin typeface="Arial"/>
              </a:rPr>
              <a:t>void *priv;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};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name - The name of the device. If the first character of the name is null, then register_netdev assigns it the name.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base_addr - The I/O base address.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addr_len - Hardware address (MAC address) length.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dev_addr - Hardware address (Ethernet address or MAC address)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broadcast - device broadcast address.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hard_header_len - The "hardware header length" is the number of octets that lead the transmitted packet before IP header, or other protocol information.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irq - The assigned interrupt number.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priv - Private data to the driver.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2023-04-27T12:03:17Z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en-IN</dc:language>
  <cp:lastModifiedBy/>
  <dcterms:modified xsi:type="dcterms:W3CDTF">2023-04-28T16:23:30Z</dcterms:modified>
  <cp:revision>20</cp:revision>
  <dc:subject/>
  <dc:title>Vintage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