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623bce5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623bce5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623bce52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623bce52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623bce52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623bce52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623bce52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623bce52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623bce52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623bce52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623bce52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623bce52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insideairbnb.com/get-the-data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AIRBNB Dashboards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link -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https://insideairbnb.com/get-the-data/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4" y="746475"/>
            <a:ext cx="8780832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450" y="53700"/>
            <a:ext cx="7279676" cy="485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900" y="366550"/>
            <a:ext cx="7340774" cy="435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075" y="-233500"/>
            <a:ext cx="6190901" cy="508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25" y="-246650"/>
            <a:ext cx="7440526" cy="53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2361"/>
            <a:ext cx="8832300" cy="19060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