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878a4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878a4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878a4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878a4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b878a42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b878a42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b878a42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b878a42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b878a42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b878a42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b878a42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b878a42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685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Fed-Ex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5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92" y="575900"/>
            <a:ext cx="6903858" cy="25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4-13 at 5.32.5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2008"/>
            <a:ext cx="9144001" cy="395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Screenshot 2025-04-13 at 5.35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29" y="0"/>
            <a:ext cx="60585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Screenshot 2025-04-13 at 5.35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92" y="0"/>
            <a:ext cx="61390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 title="Screenshot 2025-04-13 at 5.36.0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3288"/>
            <a:ext cx="9143999" cy="351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 title="Screenshot 2025-04-13 at 5.36.3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" y="0"/>
            <a:ext cx="90966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 title="Screenshot 2025-04-13 at 5.36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5"/>
            <a:ext cx="9144001" cy="480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