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41" r:id="rId2"/>
    <p:sldId id="342" r:id="rId3"/>
    <p:sldId id="343" r:id="rId4"/>
    <p:sldId id="344" r:id="rId5"/>
    <p:sldId id="345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-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40F0-ECCA-441F-BA10-BAC82A9DAF4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9C21-17BE-4261-9969-AB5EA457C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2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 Auto Scaling group can create instance in all three subnets.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69C21-17BE-4261-9969-AB5EA457C0D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69C21-17BE-4261-9969-AB5EA457C0D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4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69C21-17BE-4261-9969-AB5EA457C0D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69C21-17BE-4261-9969-AB5EA457C0D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2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69C21-17BE-4261-9969-AB5EA457C0D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8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ASG will check if on target-group-1 requests are more than target value then it will scale out the EC2 instances in any three availability zone and register that EC2 with target group assigned while we attached a load balancer to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69C21-17BE-4261-9969-AB5EA457C0D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3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3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8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6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376849"/>
            <a:ext cx="4766310" cy="426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494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4657" y="1378203"/>
            <a:ext cx="5380990" cy="409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494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90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9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7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9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4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1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96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004BDE6-7414-45A4-9686-81E70042D97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94ED143-9D59-4BE9-9312-A2D420A6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3623" y="115569"/>
            <a:ext cx="61791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55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r>
              <a:rPr spc="-10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35" dirty="0">
                <a:latin typeface="Roboto Light" panose="02000000000000000000" pitchFamily="2" charset="0"/>
                <a:ea typeface="Roboto Light" panose="02000000000000000000" pitchFamily="2" charset="0"/>
              </a:rPr>
              <a:t>b</a:t>
            </a:r>
            <a:r>
              <a:rPr spc="-130" dirty="0">
                <a:latin typeface="Roboto Light" panose="02000000000000000000" pitchFamily="2" charset="0"/>
                <a:ea typeface="Roboto Light" panose="02000000000000000000" pitchFamily="2" charset="0"/>
              </a:rPr>
              <a:t>ili</a:t>
            </a:r>
            <a:r>
              <a:rPr spc="-195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spc="-95" dirty="0">
                <a:latin typeface="Roboto Light" panose="02000000000000000000" pitchFamily="2" charset="0"/>
                <a:ea typeface="Roboto Light" panose="02000000000000000000" pitchFamily="2" charset="0"/>
              </a:rPr>
              <a:t>y</a:t>
            </a:r>
            <a:r>
              <a:rPr spc="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&amp;</a:t>
            </a:r>
            <a:r>
              <a:rPr spc="1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70" dirty="0">
                <a:latin typeface="Roboto Light" panose="02000000000000000000" pitchFamily="2" charset="0"/>
                <a:ea typeface="Roboto Light" panose="02000000000000000000" pitchFamily="2" charset="0"/>
              </a:rPr>
              <a:t>Hig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h</a:t>
            </a:r>
            <a:r>
              <a:rPr spc="-26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3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55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75" dirty="0">
                <a:latin typeface="Roboto Light" panose="02000000000000000000" pitchFamily="2" charset="0"/>
                <a:ea typeface="Roboto Light" panose="02000000000000000000" pitchFamily="2" charset="0"/>
              </a:rPr>
              <a:t>il</a:t>
            </a:r>
            <a:r>
              <a:rPr spc="-15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35" dirty="0">
                <a:latin typeface="Roboto Light" panose="02000000000000000000" pitchFamily="2" charset="0"/>
                <a:ea typeface="Roboto Light" panose="02000000000000000000" pitchFamily="2" charset="0"/>
              </a:rPr>
              <a:t>b</a:t>
            </a:r>
            <a:r>
              <a:rPr spc="-130" dirty="0">
                <a:latin typeface="Roboto Light" panose="02000000000000000000" pitchFamily="2" charset="0"/>
                <a:ea typeface="Roboto Light" panose="02000000000000000000" pitchFamily="2" charset="0"/>
              </a:rPr>
              <a:t>ili</a:t>
            </a:r>
            <a:r>
              <a:rPr spc="-195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spc="-95" dirty="0">
                <a:latin typeface="Roboto Light" panose="02000000000000000000" pitchFamily="2" charset="0"/>
                <a:ea typeface="Roboto Light" panose="02000000000000000000" pitchFamily="2" charset="0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9968865" cy="414728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Scalability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means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that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/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system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handle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greater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loads </a:t>
            </a:r>
            <a:r>
              <a:rPr sz="2800" spc="-7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by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adapting.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There</a:t>
            </a:r>
            <a:r>
              <a:rPr sz="28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are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two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kinds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scalability: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Vertical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Scalability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Horizontal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Scalability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(=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elasticity)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44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Scalability</a:t>
            </a:r>
            <a:r>
              <a:rPr sz="4125" spc="1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11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412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6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linked</a:t>
            </a:r>
            <a:r>
              <a:rPr sz="412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30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but</a:t>
            </a:r>
            <a:r>
              <a:rPr sz="4125" spc="2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60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different</a:t>
            </a:r>
            <a:r>
              <a:rPr sz="4125" spc="1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5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4125" spc="1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2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High</a:t>
            </a:r>
            <a:r>
              <a:rPr sz="4125" spc="-240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60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Availability</a:t>
            </a:r>
            <a:endParaRPr sz="4125" baseline="101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44949"/>
              </a:buClr>
              <a:buFont typeface="Arial"/>
              <a:buChar char="•"/>
            </a:pPr>
            <a:endParaRPr sz="4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Let’s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deep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dive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into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distinction,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using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call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center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example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44208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5" dirty="0">
                <a:latin typeface="Roboto Light" panose="02000000000000000000" pitchFamily="2" charset="0"/>
                <a:ea typeface="Roboto Light" panose="02000000000000000000" pitchFamily="2" charset="0"/>
              </a:rPr>
              <a:t>u</a:t>
            </a:r>
            <a:r>
              <a:rPr spc="-150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spc="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4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spc="-6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li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g</a:t>
            </a:r>
            <a:r>
              <a:rPr spc="-27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0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r>
              <a:rPr spc="-1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75" dirty="0"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spc="-10" dirty="0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spc="-14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626533" y="4308199"/>
            <a:ext cx="7484745" cy="1710689"/>
          </a:xfrm>
          <a:custGeom>
            <a:avLst/>
            <a:gdLst/>
            <a:ahLst/>
            <a:cxnLst/>
            <a:rect l="l" t="t" r="r" b="b"/>
            <a:pathLst>
              <a:path w="7484745" h="1710689">
                <a:moveTo>
                  <a:pt x="0" y="855133"/>
                </a:moveTo>
                <a:lnTo>
                  <a:pt x="855130" y="0"/>
                </a:lnTo>
                <a:lnTo>
                  <a:pt x="855130" y="427570"/>
                </a:lnTo>
                <a:lnTo>
                  <a:pt x="6629402" y="427570"/>
                </a:lnTo>
                <a:lnTo>
                  <a:pt x="6629402" y="0"/>
                </a:lnTo>
                <a:lnTo>
                  <a:pt x="7484533" y="855133"/>
                </a:lnTo>
                <a:lnTo>
                  <a:pt x="6629402" y="1710267"/>
                </a:lnTo>
                <a:lnTo>
                  <a:pt x="6629402" y="1282704"/>
                </a:lnTo>
                <a:lnTo>
                  <a:pt x="855130" y="1282704"/>
                </a:lnTo>
                <a:lnTo>
                  <a:pt x="855130" y="1710267"/>
                </a:lnTo>
                <a:lnTo>
                  <a:pt x="0" y="855133"/>
                </a:lnTo>
                <a:close/>
              </a:path>
            </a:pathLst>
          </a:custGeom>
          <a:ln w="12700">
            <a:solidFill>
              <a:srgbClr val="F69802"/>
            </a:solidFill>
          </a:ln>
        </p:spPr>
        <p:txBody>
          <a:bodyPr wrap="square" lIns="0" tIns="0" rIns="0" bIns="0" rtlCol="0"/>
          <a:lstStyle/>
          <a:p>
            <a:endParaRPr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2" y="4825923"/>
            <a:ext cx="1185545" cy="580287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4125" y="4825923"/>
            <a:ext cx="1185545" cy="580287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7025" y="4825923"/>
            <a:ext cx="1185545" cy="580287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5"/>
              </a:spcBef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0059" y="4834388"/>
            <a:ext cx="1185545" cy="580928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330"/>
              </a:spcBef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31200" y="4494466"/>
            <a:ext cx="3289935" cy="1422400"/>
            <a:chOff x="8331200" y="4494466"/>
            <a:chExt cx="3289935" cy="14224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8125" y="4494466"/>
              <a:ext cx="1422398" cy="1422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31200" y="5082899"/>
              <a:ext cx="1710689" cy="76200"/>
            </a:xfrm>
            <a:custGeom>
              <a:avLst/>
              <a:gdLst/>
              <a:ahLst/>
              <a:cxnLst/>
              <a:rect l="l" t="t" r="r" b="b"/>
              <a:pathLst>
                <a:path w="171069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1275"/>
                  </a:lnTo>
                  <a:lnTo>
                    <a:pt x="63500" y="41275"/>
                  </a:lnTo>
                  <a:lnTo>
                    <a:pt x="63500" y="34925"/>
                  </a:lnTo>
                  <a:lnTo>
                    <a:pt x="76200" y="34925"/>
                  </a:lnTo>
                  <a:lnTo>
                    <a:pt x="76200" y="0"/>
                  </a:lnTo>
                  <a:close/>
                </a:path>
                <a:path w="1710690" h="76200">
                  <a:moveTo>
                    <a:pt x="76200" y="34925"/>
                  </a:moveTo>
                  <a:lnTo>
                    <a:pt x="63500" y="34925"/>
                  </a:lnTo>
                  <a:lnTo>
                    <a:pt x="63500" y="41275"/>
                  </a:lnTo>
                  <a:lnTo>
                    <a:pt x="76200" y="41275"/>
                  </a:lnTo>
                  <a:lnTo>
                    <a:pt x="76200" y="34925"/>
                  </a:lnTo>
                  <a:close/>
                </a:path>
                <a:path w="1710690" h="76200">
                  <a:moveTo>
                    <a:pt x="1710267" y="34925"/>
                  </a:moveTo>
                  <a:lnTo>
                    <a:pt x="76200" y="34925"/>
                  </a:lnTo>
                  <a:lnTo>
                    <a:pt x="76200" y="41275"/>
                  </a:lnTo>
                  <a:lnTo>
                    <a:pt x="1710267" y="41275"/>
                  </a:lnTo>
                  <a:lnTo>
                    <a:pt x="1710267" y="34925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6939" y="1280668"/>
            <a:ext cx="10179050" cy="31642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It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possible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</a:t>
            </a:r>
            <a:r>
              <a:rPr sz="2800" spc="-1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based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CloudWatch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alarms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</a:t>
            </a:r>
            <a:r>
              <a:rPr sz="2800" spc="-1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Alarm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monitors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metric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(such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</a:t>
            </a:r>
            <a:r>
              <a:rPr sz="2800" spc="-1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Average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CPU)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sng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800" u="sng" spc="-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u="sng" spc="-9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800" u="sng" spc="-1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u="sng" spc="-9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800" u="sng" spc="-6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800" u="sng" spc="-9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800" u="sng" spc="-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u="sng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800" u="sng" spc="-17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u="sng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u="sng" spc="-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u="sng" spc="-6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800" u="sng" spc="-3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800" u="sng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800" u="sng" spc="2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</a:t>
            </a:r>
            <a:r>
              <a:rPr sz="2800" u="sng" spc="-3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800" u="sng" spc="-9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800" u="sng" spc="-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u="sng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</a:t>
            </a:r>
            <a:r>
              <a:rPr sz="2800" u="sng" spc="-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u="sng" spc="-6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</a:t>
            </a:r>
            <a:r>
              <a:rPr sz="2800" u="sng" spc="-3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800" u="sng" spc="-18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u="sng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u="sng" spc="-9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800" u="sng" spc="-3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800" u="sng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u="sng" spc="-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u="sng" spc="-9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800" u="sng" spc="-7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</a:t>
            </a:r>
            <a:r>
              <a:rPr sz="2800" u="sng" spc="-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u="sng" spc="-1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u="sng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800" u="sng" spc="-9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800" u="sng" spc="-9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800" u="sng" spc="-17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u="sng" spc="-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800" u="sng" spc="2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800" u="sng" spc="-6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</a:t>
            </a:r>
            <a:r>
              <a:rPr sz="2800" u="sng" spc="-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u="sng" spc="-9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800" u="sng" spc="-3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800" u="sng" spc="-10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800" u="sng" spc="-9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800" u="sng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800" u="sng" spc="-3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800" u="sng" spc="-6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800" u="sng" spc="-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u="sng" spc="-9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ts val="3329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Based</a:t>
            </a:r>
            <a:r>
              <a:rPr sz="28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alarm: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create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scale-out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policies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(increase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number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instances)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ts val="283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create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scale-in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policies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(decrease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number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instances)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2135"/>
              </a:spcBef>
            </a:pPr>
            <a:r>
              <a:rPr sz="1800" b="1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Alarm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52148" y="5184140"/>
            <a:ext cx="13652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Trigger</a:t>
            </a:r>
            <a:r>
              <a:rPr sz="1800" b="1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scaling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53276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latin typeface="Roboto Light" panose="02000000000000000000" pitchFamily="2" charset="0"/>
                <a:ea typeface="Roboto Light" panose="02000000000000000000" pitchFamily="2" charset="0"/>
              </a:rPr>
              <a:t>Auto</a:t>
            </a:r>
            <a:r>
              <a:rPr spc="-2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55" dirty="0">
                <a:latin typeface="Roboto Light" panose="02000000000000000000" pitchFamily="2" charset="0"/>
                <a:ea typeface="Roboto Light" panose="02000000000000000000" pitchFamily="2" charset="0"/>
              </a:rPr>
              <a:t>Scaling</a:t>
            </a:r>
            <a:r>
              <a:rPr spc="-3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35" dirty="0">
                <a:latin typeface="Roboto Light" panose="02000000000000000000" pitchFamily="2" charset="0"/>
                <a:ea typeface="Roboto Light" panose="02000000000000000000" pitchFamily="2" charset="0"/>
              </a:rPr>
              <a:t>New</a:t>
            </a: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90" dirty="0">
                <a:latin typeface="Roboto Light" panose="02000000000000000000" pitchFamily="2" charset="0"/>
                <a:ea typeface="Roboto Light" panose="02000000000000000000" pitchFamily="2" charset="0"/>
              </a:rPr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9949180" cy="29184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It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now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possible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define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”better”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auto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rules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that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are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directly </a:t>
            </a:r>
            <a:r>
              <a:rPr sz="2800" spc="-7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managed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by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EC2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ge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400" spc="-1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age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age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Number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requests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ELB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per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Average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Network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Average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Network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Out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These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rules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are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easier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set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up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and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make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more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sense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62299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latin typeface="Roboto Light" panose="02000000000000000000" pitchFamily="2" charset="0"/>
                <a:ea typeface="Roboto Light" panose="02000000000000000000" pitchFamily="2" charset="0"/>
              </a:rPr>
              <a:t>Auto</a:t>
            </a:r>
            <a:r>
              <a:rPr spc="-1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55" dirty="0">
                <a:latin typeface="Roboto Light" panose="02000000000000000000" pitchFamily="2" charset="0"/>
                <a:ea typeface="Roboto Light" panose="02000000000000000000" pitchFamily="2" charset="0"/>
              </a:rPr>
              <a:t>Scaling</a:t>
            </a: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85" dirty="0">
                <a:latin typeface="Roboto Light" panose="02000000000000000000" pitchFamily="2" charset="0"/>
                <a:ea typeface="Roboto Light" panose="02000000000000000000" pitchFamily="2" charset="0"/>
              </a:rPr>
              <a:t>Custom</a:t>
            </a: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95" dirty="0">
                <a:latin typeface="Roboto Light" panose="02000000000000000000" pitchFamily="2" charset="0"/>
                <a:ea typeface="Roboto Light" panose="02000000000000000000" pitchFamily="2" charset="0"/>
              </a:rPr>
              <a:t>Metric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4779"/>
            <a:ext cx="10282555" cy="330859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auto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based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custom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metric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(ex: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number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connected </a:t>
            </a:r>
            <a:r>
              <a:rPr sz="2800" spc="-7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users)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44949"/>
              </a:buClr>
              <a:buFont typeface="Arial"/>
              <a:buChar char="•"/>
            </a:pPr>
            <a:endParaRPr sz="4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111379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1.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Send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custom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metric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from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EC2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CloudWatch </a:t>
            </a:r>
            <a:r>
              <a:rPr sz="2800" spc="-7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</a:t>
            </a:r>
            <a:r>
              <a:rPr sz="28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8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8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800" spc="-1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</a:t>
            </a:r>
            <a:r>
              <a:rPr sz="2800" spc="-11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8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)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2.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Create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CloudWatch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alarm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react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low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/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high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values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3.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Use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CloudWatch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alarm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policy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for</a:t>
            </a:r>
            <a:r>
              <a:rPr sz="2800" spc="-1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38919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Roboto Light" panose="02000000000000000000" pitchFamily="2" charset="0"/>
                <a:ea typeface="Roboto Light" panose="02000000000000000000" pitchFamily="2" charset="0"/>
              </a:rPr>
              <a:t>ASG</a:t>
            </a:r>
            <a:r>
              <a:rPr spc="-3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05" dirty="0">
                <a:latin typeface="Roboto Light" panose="02000000000000000000" pitchFamily="2" charset="0"/>
                <a:ea typeface="Roboto Light" panose="02000000000000000000" pitchFamily="2" charset="0"/>
              </a:rPr>
              <a:t>Brain</a:t>
            </a:r>
            <a:r>
              <a:rPr spc="-2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5" dirty="0">
                <a:latin typeface="Roboto Light" panose="02000000000000000000" pitchFamily="2" charset="0"/>
                <a:ea typeface="Roboto Light" panose="02000000000000000000" pitchFamily="2" charset="0"/>
              </a:rPr>
              <a:t>Dump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29003"/>
            <a:ext cx="10607675" cy="48840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5593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policies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CPU,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Network…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even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custom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metrics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or </a:t>
            </a:r>
            <a:r>
              <a:rPr sz="2400" spc="-6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based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schedule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(if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you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know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your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visitors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patterns)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Launc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con</a:t>
            </a:r>
            <a:r>
              <a:rPr sz="24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figu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ation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Launc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400" spc="-3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mp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lat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-1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)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update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</a:t>
            </a:r>
            <a:r>
              <a:rPr sz="2400" spc="-1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ASG,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you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must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provide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new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launch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configuration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/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launch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template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IAM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roles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attached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</a:t>
            </a:r>
            <a:r>
              <a:rPr sz="2400" spc="-1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will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get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assigned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EC2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are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free.You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pay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for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underlying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resources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being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launched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5080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Having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under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</a:t>
            </a:r>
            <a:r>
              <a:rPr sz="2400" spc="-1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means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that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if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they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get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terminated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for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whatever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reason, </a:t>
            </a:r>
            <a:r>
              <a:rPr sz="2400" spc="-6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4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-1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tomat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400" spc="-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3525" spc="-135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3525" spc="-120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3525" spc="30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3525" spc="-15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ate</a:t>
            </a:r>
            <a:r>
              <a:rPr sz="3525" spc="15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3525" spc="7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3525" spc="15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3525" spc="7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</a:t>
            </a:r>
            <a:r>
              <a:rPr sz="3525" spc="15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3525" spc="7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one</a:t>
            </a:r>
            <a:r>
              <a:rPr sz="3525" spc="-82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3525" spc="15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3525" spc="-37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3525" spc="-30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3525" spc="15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3525" spc="30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3525" spc="7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3525" spc="-202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3525" spc="30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3525" spc="67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</a:t>
            </a:r>
            <a:r>
              <a:rPr sz="3525" spc="-30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lac</a:t>
            </a:r>
            <a:r>
              <a:rPr sz="3525" spc="-22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3525" spc="44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3525" spc="30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3525" spc="-60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3525" spc="-52" baseline="1182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4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.</a:t>
            </a:r>
            <a:r>
              <a:rPr sz="2400" spc="-1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x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4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r>
              <a:rPr sz="2400" spc="-229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!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terminate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marked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unhealthy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by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LB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(and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hence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replace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them)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83356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8780" algn="l"/>
              </a:tabLst>
            </a:pPr>
            <a:r>
              <a:rPr spc="-60" dirty="0">
                <a:latin typeface="Roboto Light" panose="02000000000000000000" pitchFamily="2" charset="0"/>
                <a:ea typeface="Roboto Light" panose="02000000000000000000" pitchFamily="2" charset="0"/>
              </a:rPr>
              <a:t>Auto</a:t>
            </a:r>
            <a:r>
              <a:rPr spc="1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55" dirty="0">
                <a:latin typeface="Roboto Light" panose="02000000000000000000" pitchFamily="2" charset="0"/>
                <a:ea typeface="Roboto Light" panose="02000000000000000000" pitchFamily="2" charset="0"/>
              </a:rPr>
              <a:t>Scaling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95" dirty="0">
                <a:latin typeface="Roboto Light" panose="02000000000000000000" pitchFamily="2" charset="0"/>
                <a:ea typeface="Roboto Light" panose="02000000000000000000" pitchFamily="2" charset="0"/>
              </a:rPr>
              <a:t>Groups</a:t>
            </a:r>
            <a:r>
              <a:rPr spc="1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–</a:t>
            </a:r>
            <a:r>
              <a:rPr spc="1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55" dirty="0">
                <a:latin typeface="Roboto Light" panose="02000000000000000000" pitchFamily="2" charset="0"/>
                <a:ea typeface="Roboto Light" panose="02000000000000000000" pitchFamily="2" charset="0"/>
              </a:rPr>
              <a:t>Scaling	</a:t>
            </a:r>
            <a:r>
              <a:rPr spc="-120" dirty="0">
                <a:latin typeface="Roboto Light" panose="02000000000000000000" pitchFamily="2" charset="0"/>
                <a:ea typeface="Roboto Light" panose="02000000000000000000" pitchFamily="2" charset="0"/>
              </a:rPr>
              <a:t>Policies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82970"/>
            <a:ext cx="10643690" cy="42780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57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4125" spc="-1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4125" spc="-12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4125" spc="3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</a:t>
            </a:r>
            <a:r>
              <a:rPr sz="4125" spc="2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4125" spc="-11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4125" spc="-569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50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4125" spc="-12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4125" spc="3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4125" spc="-5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4125" spc="-179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k</a:t>
            </a:r>
            <a:r>
              <a:rPr sz="4125" spc="-12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4125" spc="-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4125" spc="30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</a:t>
            </a:r>
            <a:r>
              <a:rPr sz="4125" spc="2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6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4125" spc="-5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4125" spc="3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4125" spc="-12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li</a:t>
            </a:r>
            <a:r>
              <a:rPr sz="4125" spc="-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4125" spc="30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</a:t>
            </a:r>
            <a:endParaRPr sz="4125" baseline="101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Most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simple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and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easy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set-up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Example: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want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average</a:t>
            </a:r>
            <a:r>
              <a:rPr sz="2400" spc="-1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ASG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CPU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stay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at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around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40%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Simple </a:t>
            </a:r>
            <a:r>
              <a:rPr sz="4125" spc="1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/</a:t>
            </a:r>
            <a:r>
              <a:rPr sz="412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1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Step</a:t>
            </a:r>
            <a:r>
              <a:rPr sz="4125" spc="-7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22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endParaRPr sz="4125" baseline="101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When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CloudWatch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alarm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triggered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(example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CPU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1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&gt;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70%),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add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2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units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When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CloudWatch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alarm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triggered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(example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CPU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1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&lt;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30%),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remove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1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Scheduled</a:t>
            </a:r>
            <a:r>
              <a:rPr sz="4125" spc="-270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4125" spc="-44" baseline="10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Actions</a:t>
            </a:r>
            <a:endParaRPr sz="4125" baseline="101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Anticipate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based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known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usage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patterns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Example: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increase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min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capacity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10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at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5 </a:t>
            </a:r>
            <a:r>
              <a:rPr sz="24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pm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Fridays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91935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4005" algn="l"/>
              </a:tabLst>
            </a:pP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5" dirty="0">
                <a:latin typeface="Roboto Light" panose="02000000000000000000" pitchFamily="2" charset="0"/>
                <a:ea typeface="Roboto Light" panose="02000000000000000000" pitchFamily="2" charset="0"/>
              </a:rPr>
              <a:t>u</a:t>
            </a:r>
            <a:r>
              <a:rPr spc="-150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spc="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4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spc="-6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li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g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00" dirty="0">
                <a:latin typeface="Roboto Light" panose="02000000000000000000" pitchFamily="2" charset="0"/>
                <a:ea typeface="Roboto Light" panose="02000000000000000000" pitchFamily="2" charset="0"/>
              </a:rPr>
              <a:t>G</a:t>
            </a:r>
            <a:r>
              <a:rPr spc="-285" dirty="0"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u</a:t>
            </a:r>
            <a:r>
              <a:rPr spc="30" dirty="0"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spc="-14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spc="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-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3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80" dirty="0">
                <a:latin typeface="Roboto Light" panose="02000000000000000000" pitchFamily="2" charset="0"/>
                <a:ea typeface="Roboto Light" panose="02000000000000000000" pitchFamily="2" charset="0"/>
              </a:rPr>
              <a:t>li</a:t>
            </a:r>
            <a:r>
              <a:rPr spc="-165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g	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oo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r>
              <a:rPr spc="-110" dirty="0">
                <a:latin typeface="Roboto Light" panose="02000000000000000000" pitchFamily="2" charset="0"/>
                <a:ea typeface="Roboto Light" panose="02000000000000000000" pitchFamily="2" charset="0"/>
              </a:rPr>
              <a:t>do</a:t>
            </a:r>
            <a:r>
              <a:rPr spc="-60" dirty="0">
                <a:latin typeface="Roboto Light" panose="02000000000000000000" pitchFamily="2" charset="0"/>
                <a:ea typeface="Roboto Light" panose="02000000000000000000" pitchFamily="2" charset="0"/>
              </a:rPr>
              <a:t>w</a:t>
            </a:r>
            <a:r>
              <a:rPr spc="-35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spc="-14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233" y="1659038"/>
            <a:ext cx="8167576" cy="480990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118110" indent="-228600">
              <a:lnSpc>
                <a:spcPct val="73200"/>
              </a:lnSpc>
              <a:spcBef>
                <a:spcPts val="675"/>
              </a:spcBef>
              <a:buSzPct val="10285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cooldown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period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helps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ensure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that</a:t>
            </a:r>
            <a:r>
              <a:rPr sz="20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your</a:t>
            </a:r>
            <a:r>
              <a:rPr sz="20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Auto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group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doesn't 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launch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or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terminate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additional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before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previous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0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activity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takes </a:t>
            </a:r>
            <a:r>
              <a:rPr sz="2000" spc="-4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effect.</a:t>
            </a:r>
            <a:endParaRPr sz="2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76835" indent="-228600">
              <a:lnSpc>
                <a:spcPct val="6890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addition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default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cooldown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for</a:t>
            </a:r>
            <a:r>
              <a:rPr sz="20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Auto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group,</a:t>
            </a:r>
            <a:r>
              <a:rPr sz="2000" spc="-1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we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create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cooldowns </a:t>
            </a:r>
            <a:r>
              <a:rPr sz="2000" spc="-48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that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apply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specific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simple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policy</a:t>
            </a:r>
            <a:endParaRPr sz="2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scaling-specific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cooldown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period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overrides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default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cooldown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period.</a:t>
            </a:r>
            <a:endParaRPr sz="2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ts val="1825"/>
              </a:lnSpc>
              <a:spcBef>
                <a:spcPts val="3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One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common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use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for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scaling-specific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cooldowns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with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scale-in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policy—a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policy</a:t>
            </a:r>
            <a:endParaRPr sz="2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>
              <a:lnSpc>
                <a:spcPts val="1500"/>
              </a:lnSpc>
            </a:pP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that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terminates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based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specific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criteria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or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metric.</a:t>
            </a:r>
            <a:r>
              <a:rPr sz="2000" spc="-1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Because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this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policy</a:t>
            </a:r>
            <a:endParaRPr sz="2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429259">
              <a:lnSpc>
                <a:spcPct val="68900"/>
              </a:lnSpc>
              <a:spcBef>
                <a:spcPts val="345"/>
              </a:spcBef>
            </a:pP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terminates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instances,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Amazon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EC2 Auto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 </a:t>
            </a:r>
            <a:r>
              <a:rPr sz="20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needs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less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time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determine </a:t>
            </a:r>
            <a:r>
              <a:rPr sz="2000" spc="-4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whether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terminate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additional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instances.</a:t>
            </a:r>
            <a:endParaRPr sz="2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41275" indent="-228600">
              <a:lnSpc>
                <a:spcPct val="70900"/>
              </a:lnSpc>
              <a:spcBef>
                <a:spcPts val="1120"/>
              </a:spcBef>
              <a:buSzPct val="102857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If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default</a:t>
            </a:r>
            <a:r>
              <a:rPr sz="20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cooldown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period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300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seconds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too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long—you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reduce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costs </a:t>
            </a:r>
            <a:r>
              <a:rPr sz="2000" spc="-4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by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applying</a:t>
            </a:r>
            <a:r>
              <a:rPr sz="20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0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scaling-specific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cooldown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period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0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180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seconds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000" spc="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scale-in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policy.</a:t>
            </a:r>
            <a:endParaRPr sz="2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ts val="1825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If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your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up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and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down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multiple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times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each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hour,</a:t>
            </a:r>
            <a:r>
              <a:rPr sz="2000" spc="-1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modify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endParaRPr sz="2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226060">
              <a:lnSpc>
                <a:spcPct val="70000"/>
              </a:lnSpc>
              <a:spcBef>
                <a:spcPts val="310"/>
              </a:spcBef>
            </a:pP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Auto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Groups</a:t>
            </a:r>
            <a:r>
              <a:rPr sz="20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cool-down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timers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and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CloudWatch</a:t>
            </a:r>
            <a:r>
              <a:rPr sz="2000" spc="-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Alarm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Period</a:t>
            </a:r>
            <a:r>
              <a:rPr sz="20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that </a:t>
            </a:r>
            <a:r>
              <a:rPr sz="2000" spc="-48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triggers</a:t>
            </a:r>
            <a:r>
              <a:rPr sz="20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</a:t>
            </a:r>
            <a:r>
              <a:rPr sz="20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0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</a:t>
            </a:r>
            <a:endParaRPr sz="20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8436" y="1849796"/>
            <a:ext cx="2770096" cy="32570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75446" y="6271454"/>
            <a:ext cx="50867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https://docs.aws.amazon.com/autoscaling/ec2/userguide/Cooldown.html</a:t>
            </a:r>
            <a:endParaRPr sz="12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2242" y="0"/>
            <a:ext cx="91935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4005" algn="l"/>
              </a:tabLst>
            </a:pPr>
            <a:r>
              <a:rPr lang="en-US" spc="-140" dirty="0">
                <a:latin typeface="Roboto Light" panose="02000000000000000000" pitchFamily="2" charset="0"/>
                <a:ea typeface="Roboto Light" panose="02000000000000000000" pitchFamily="2" charset="0"/>
              </a:rPr>
              <a:t>CREATING      AUTOSCALING     GROUPS</a:t>
            </a:r>
            <a:endParaRPr spc="-14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58D5B-3734-4D80-A817-AA6C5BF3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712"/>
            <a:ext cx="12192000" cy="64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4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98BCB9-213E-4DCE-95DA-E60CCB84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923925"/>
            <a:ext cx="72580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1C95D-337A-4D90-945A-8A0EA3AF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438150"/>
            <a:ext cx="105632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8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F4261C-6D60-482C-9B49-9366260C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33375"/>
            <a:ext cx="99250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8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39001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latin typeface="Roboto Light" panose="02000000000000000000" pitchFamily="2" charset="0"/>
                <a:ea typeface="Roboto Light" panose="02000000000000000000" pitchFamily="2" charset="0"/>
              </a:rPr>
              <a:t>Vertical</a:t>
            </a:r>
            <a:r>
              <a:rPr spc="-7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75" dirty="0">
                <a:latin typeface="Roboto Light" panose="02000000000000000000" pitchFamily="2" charset="0"/>
                <a:ea typeface="Roboto Light" panose="02000000000000000000" pitchFamily="2" charset="0"/>
              </a:rPr>
              <a:t>Scalability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51788"/>
            <a:ext cx="6048375" cy="446295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marR="5080" indent="-228600">
              <a:lnSpc>
                <a:spcPct val="708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Vertically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scalability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means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increasing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size </a:t>
            </a:r>
            <a:r>
              <a:rPr sz="2600" spc="-7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657225" indent="-228600">
              <a:lnSpc>
                <a:spcPct val="708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600" spc="-1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x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pl</a:t>
            </a:r>
            <a:r>
              <a:rPr sz="2600" spc="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-11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,</a:t>
            </a:r>
            <a:r>
              <a:rPr sz="2600" spc="-20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ou</a:t>
            </a:r>
            <a:r>
              <a:rPr sz="2600" spc="-1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pplic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un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  </a:t>
            </a:r>
            <a:r>
              <a:rPr sz="26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t2.micro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716915" indent="-228600">
              <a:lnSpc>
                <a:spcPct val="708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that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vertically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means </a:t>
            </a:r>
            <a:r>
              <a:rPr sz="2600" spc="-7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running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it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t2.large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301625" indent="-228600">
              <a:lnSpc>
                <a:spcPct val="70800"/>
              </a:lnSpc>
              <a:spcBef>
                <a:spcPts val="8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Vertical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scalability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very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common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for</a:t>
            </a:r>
            <a:r>
              <a:rPr sz="26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non </a:t>
            </a:r>
            <a:r>
              <a:rPr sz="2600" spc="-7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dis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6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ed 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11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,</a:t>
            </a:r>
            <a:r>
              <a:rPr sz="2600" spc="-20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 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-11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.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158750" indent="-228600">
              <a:lnSpc>
                <a:spcPct val="708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RD</a:t>
            </a:r>
            <a:r>
              <a:rPr sz="26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11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,</a:t>
            </a:r>
            <a:r>
              <a:rPr sz="2600" spc="-20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El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600" spc="-1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6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6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le  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vertically.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125095" indent="-228600">
              <a:lnSpc>
                <a:spcPct val="708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There’s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usually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limit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how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much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you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 </a:t>
            </a:r>
            <a:r>
              <a:rPr sz="2600" spc="-7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vertically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(hardware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limit)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12000" y="607113"/>
            <a:ext cx="5080000" cy="5019040"/>
            <a:chOff x="7112000" y="636610"/>
            <a:chExt cx="5080000" cy="5019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2000" y="3146130"/>
              <a:ext cx="2238054" cy="23809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9" y="636610"/>
              <a:ext cx="4297680" cy="501903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50813" y="5546852"/>
            <a:ext cx="14662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junior</a:t>
            </a:r>
            <a:r>
              <a:rPr sz="1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operator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12456" y="5546852"/>
            <a:ext cx="16176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senior</a:t>
            </a:r>
            <a:r>
              <a:rPr sz="1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operator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08BC7-C9AC-4D41-B60F-F0DAE52B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69" y="0"/>
            <a:ext cx="9216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8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198E4F-2EBF-4EEE-8398-DDDC2D36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52" y="0"/>
            <a:ext cx="8899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0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DCD5E-27E8-4481-9467-273878A0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38"/>
            <a:ext cx="12192000" cy="67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7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905063-C2C7-45FA-AC23-4D17971B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" y="0"/>
            <a:ext cx="11614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4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C44D8-9881-4D96-B7AC-8B8B0829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2" y="0"/>
            <a:ext cx="12010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09622E-C650-44AB-8780-E6E6D315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" y="0"/>
            <a:ext cx="12058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81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BEE80-000A-46C0-8BD3-A25371F38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211" y="0"/>
            <a:ext cx="8973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67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87D07-354F-4337-9458-E89DF086E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1960"/>
            <a:ext cx="12192000" cy="49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45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4E142-FEAD-4910-BC25-64BDED55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03" y="0"/>
            <a:ext cx="9547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411E06-8294-458A-8B31-2904C655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948" y="0"/>
            <a:ext cx="8668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0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45675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latin typeface="Roboto Light" panose="02000000000000000000" pitchFamily="2" charset="0"/>
                <a:ea typeface="Roboto Light" panose="02000000000000000000" pitchFamily="2" charset="0"/>
              </a:rPr>
              <a:t>Horizontal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80" dirty="0">
                <a:latin typeface="Roboto Light" panose="02000000000000000000" pitchFamily="2" charset="0"/>
                <a:ea typeface="Roboto Light" panose="02000000000000000000" pitchFamily="2" charset="0"/>
              </a:rPr>
              <a:t>Scalability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427988"/>
            <a:ext cx="6141720" cy="4741041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419100" indent="-228600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Horizontal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Scalability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means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increasing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 </a:t>
            </a:r>
            <a:r>
              <a:rPr sz="2600" spc="-7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number</a:t>
            </a:r>
            <a:r>
              <a:rPr sz="26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/</a:t>
            </a:r>
            <a:r>
              <a:rPr sz="26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systems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for</a:t>
            </a:r>
            <a:r>
              <a:rPr sz="26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your </a:t>
            </a:r>
            <a:r>
              <a:rPr sz="26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4949"/>
              </a:buClr>
              <a:buFont typeface="Arial"/>
              <a:buChar char="•"/>
            </a:pPr>
            <a:endParaRPr sz="3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Horizontal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implies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distributed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systems.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290195" indent="-228600">
              <a:lnSpc>
                <a:spcPts val="2780"/>
              </a:lnSpc>
              <a:spcBef>
                <a:spcPts val="10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This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very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common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for</a:t>
            </a:r>
            <a:r>
              <a:rPr sz="26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web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applications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/ </a:t>
            </a:r>
            <a:r>
              <a:rPr sz="2600" spc="-7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modern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applications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"/>
              <a:buChar char="•"/>
            </a:pPr>
            <a:endParaRPr sz="41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21590" indent="-228600">
              <a:lnSpc>
                <a:spcPts val="281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It’s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easy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horizontally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thanks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cloud </a:t>
            </a:r>
            <a:r>
              <a:rPr sz="2600" spc="-7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6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6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</a:t>
            </a: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1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z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2</a:t>
            </a:r>
            <a:endParaRPr sz="26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47243" y="1036069"/>
            <a:ext cx="4476115" cy="4761865"/>
            <a:chOff x="7147243" y="1036069"/>
            <a:chExt cx="4476115" cy="4761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243" y="3416980"/>
              <a:ext cx="2238054" cy="23809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6271" y="3416980"/>
              <a:ext cx="2238054" cy="23809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5298" y="3416980"/>
              <a:ext cx="2238054" cy="23809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243" y="1036069"/>
              <a:ext cx="2238054" cy="23809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6271" y="1036069"/>
              <a:ext cx="2238054" cy="23809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5298" y="1036069"/>
              <a:ext cx="2238054" cy="238090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649497" y="5818123"/>
            <a:ext cx="10309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operator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61880" y="5818123"/>
            <a:ext cx="10309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operator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0907" y="5818123"/>
            <a:ext cx="9508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operator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2853" y="688339"/>
            <a:ext cx="9508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operator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61880" y="688339"/>
            <a:ext cx="9508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operator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0907" y="688339"/>
            <a:ext cx="9508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operator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7140893" y="3615870"/>
            <a:ext cx="4488815" cy="2617470"/>
            <a:chOff x="7140893" y="3615870"/>
            <a:chExt cx="4488815" cy="2617470"/>
          </a:xfrm>
        </p:grpSpPr>
        <p:sp>
          <p:nvSpPr>
            <p:cNvPr id="5" name="object 5"/>
            <p:cNvSpPr/>
            <p:nvPr/>
          </p:nvSpPr>
          <p:spPr>
            <a:xfrm>
              <a:off x="7147243" y="3622220"/>
              <a:ext cx="4476115" cy="2604770"/>
            </a:xfrm>
            <a:custGeom>
              <a:avLst/>
              <a:gdLst/>
              <a:ahLst/>
              <a:cxnLst/>
              <a:rect l="l" t="t" r="r" b="b"/>
              <a:pathLst>
                <a:path w="4476115" h="2604770">
                  <a:moveTo>
                    <a:pt x="4476109" y="0"/>
                  </a:moveTo>
                  <a:lnTo>
                    <a:pt x="0" y="0"/>
                  </a:lnTo>
                  <a:lnTo>
                    <a:pt x="0" y="2604180"/>
                  </a:lnTo>
                  <a:lnTo>
                    <a:pt x="4476109" y="2604180"/>
                  </a:lnTo>
                  <a:lnTo>
                    <a:pt x="44761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147243" y="3622220"/>
              <a:ext cx="4476115" cy="2604770"/>
            </a:xfrm>
            <a:custGeom>
              <a:avLst/>
              <a:gdLst/>
              <a:ahLst/>
              <a:cxnLst/>
              <a:rect l="l" t="t" r="r" b="b"/>
              <a:pathLst>
                <a:path w="4476115" h="2604770">
                  <a:moveTo>
                    <a:pt x="0" y="0"/>
                  </a:moveTo>
                  <a:lnTo>
                    <a:pt x="4476110" y="0"/>
                  </a:lnTo>
                  <a:lnTo>
                    <a:pt x="4476110" y="2604180"/>
                  </a:lnTo>
                  <a:lnTo>
                    <a:pt x="0" y="2604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8251" y="3641852"/>
            <a:ext cx="33968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second building in San </a:t>
            </a: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Francisco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40893" y="806450"/>
            <a:ext cx="4488815" cy="2617470"/>
            <a:chOff x="7140893" y="806450"/>
            <a:chExt cx="4488815" cy="2617470"/>
          </a:xfrm>
        </p:grpSpPr>
        <p:sp>
          <p:nvSpPr>
            <p:cNvPr id="9" name="object 9"/>
            <p:cNvSpPr/>
            <p:nvPr/>
          </p:nvSpPr>
          <p:spPr>
            <a:xfrm>
              <a:off x="7147243" y="812800"/>
              <a:ext cx="4476115" cy="2604770"/>
            </a:xfrm>
            <a:custGeom>
              <a:avLst/>
              <a:gdLst/>
              <a:ahLst/>
              <a:cxnLst/>
              <a:rect l="l" t="t" r="r" b="b"/>
              <a:pathLst>
                <a:path w="4476115" h="2604770">
                  <a:moveTo>
                    <a:pt x="4476109" y="0"/>
                  </a:moveTo>
                  <a:lnTo>
                    <a:pt x="0" y="0"/>
                  </a:lnTo>
                  <a:lnTo>
                    <a:pt x="0" y="2604179"/>
                  </a:lnTo>
                  <a:lnTo>
                    <a:pt x="4476109" y="2604179"/>
                  </a:lnTo>
                  <a:lnTo>
                    <a:pt x="4476109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147243" y="812800"/>
              <a:ext cx="4476115" cy="2604770"/>
            </a:xfrm>
            <a:custGeom>
              <a:avLst/>
              <a:gdLst/>
              <a:ahLst/>
              <a:cxnLst/>
              <a:rect l="l" t="t" r="r" b="b"/>
              <a:pathLst>
                <a:path w="4476115" h="2604770">
                  <a:moveTo>
                    <a:pt x="0" y="0"/>
                  </a:moveTo>
                  <a:lnTo>
                    <a:pt x="4476110" y="0"/>
                  </a:lnTo>
                  <a:lnTo>
                    <a:pt x="4476110" y="2604180"/>
                  </a:lnTo>
                  <a:lnTo>
                    <a:pt x="0" y="2604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16549" y="831595"/>
            <a:ext cx="25792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first</a:t>
            </a:r>
            <a:r>
              <a:rPr sz="1800" spc="-2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building</a:t>
            </a: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New</a:t>
            </a: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York</a:t>
            </a:r>
            <a:endParaRPr sz="1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6939" y="31743"/>
            <a:ext cx="4009022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latin typeface="Roboto Light" panose="02000000000000000000" pitchFamily="2" charset="0"/>
                <a:ea typeface="Roboto Light" panose="02000000000000000000" pitchFamily="2" charset="0"/>
              </a:rPr>
              <a:t>Hig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h</a:t>
            </a:r>
            <a:r>
              <a:rPr spc="-254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3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55" dirty="0">
                <a:latin typeface="Roboto Light" panose="02000000000000000000" pitchFamily="2" charset="0"/>
                <a:ea typeface="Roboto Light" panose="02000000000000000000" pitchFamily="2" charset="0"/>
              </a:rPr>
              <a:t>v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75" dirty="0">
                <a:latin typeface="Roboto Light" panose="02000000000000000000" pitchFamily="2" charset="0"/>
                <a:ea typeface="Roboto Light" panose="02000000000000000000" pitchFamily="2" charset="0"/>
              </a:rPr>
              <a:t>il</a:t>
            </a:r>
            <a:r>
              <a:rPr spc="-15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35" dirty="0">
                <a:latin typeface="Roboto Light" panose="02000000000000000000" pitchFamily="2" charset="0"/>
                <a:ea typeface="Roboto Light" panose="02000000000000000000" pitchFamily="2" charset="0"/>
              </a:rPr>
              <a:t>b</a:t>
            </a:r>
            <a:r>
              <a:rPr spc="-130" dirty="0">
                <a:latin typeface="Roboto Light" panose="02000000000000000000" pitchFamily="2" charset="0"/>
                <a:ea typeface="Roboto Light" panose="02000000000000000000" pitchFamily="2" charset="0"/>
              </a:rPr>
              <a:t>ili</a:t>
            </a:r>
            <a:r>
              <a:rPr spc="-195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spc="-95" dirty="0">
                <a:latin typeface="Roboto Light" panose="02000000000000000000" pitchFamily="2" charset="0"/>
                <a:ea typeface="Roboto Light" panose="02000000000000000000" pitchFamily="2" charset="0"/>
              </a:rPr>
              <a:t>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90797" y="1543360"/>
            <a:ext cx="5729667" cy="419698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marR="419100" indent="-228600">
              <a:lnSpc>
                <a:spcPct val="708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600" spc="-1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il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</a:t>
            </a:r>
            <a:r>
              <a:rPr sz="26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ili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600" spc="-114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 </a:t>
            </a:r>
            <a:r>
              <a:rPr sz="26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6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  </a:t>
            </a:r>
            <a:r>
              <a:rPr sz="26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hand</a:t>
            </a:r>
            <a:r>
              <a:rPr sz="26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with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horizontal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endParaRPr sz="26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ts val="2665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High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availability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means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running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your</a:t>
            </a:r>
            <a:endParaRPr sz="26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342265">
              <a:lnSpc>
                <a:spcPct val="70800"/>
              </a:lnSpc>
              <a:spcBef>
                <a:spcPts val="455"/>
              </a:spcBef>
            </a:pP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/</a:t>
            </a:r>
            <a:r>
              <a:rPr sz="26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system</a:t>
            </a:r>
            <a:r>
              <a:rPr sz="26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at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least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2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data </a:t>
            </a:r>
            <a:r>
              <a:rPr sz="2600" spc="-7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centers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1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(==</a:t>
            </a:r>
            <a:r>
              <a:rPr sz="2600" spc="-1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Availability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Zones)</a:t>
            </a:r>
            <a:endParaRPr sz="26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5080" indent="-228600">
              <a:lnSpc>
                <a:spcPct val="669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goal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high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availability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survive </a:t>
            </a:r>
            <a:r>
              <a:rPr sz="2600" spc="-7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 </a:t>
            </a:r>
            <a:r>
              <a:rPr sz="26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data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center</a:t>
            </a:r>
            <a:r>
              <a:rPr sz="26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loss</a:t>
            </a:r>
            <a:endParaRPr sz="26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44949"/>
              </a:buClr>
              <a:buFont typeface="Arial"/>
              <a:buChar char="•"/>
            </a:pPr>
            <a:endParaRPr sz="36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102235" indent="-228600">
              <a:lnSpc>
                <a:spcPct val="708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high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availability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be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passive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(for </a:t>
            </a:r>
            <a:r>
              <a:rPr sz="2600" spc="-7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RD</a:t>
            </a:r>
            <a:r>
              <a:rPr sz="26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6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600" spc="-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6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600" spc="-1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Z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600" spc="-1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x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6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</a:t>
            </a:r>
            <a:r>
              <a:rPr sz="26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6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)</a:t>
            </a:r>
            <a:endParaRPr sz="26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marR="267335" indent="-228600">
              <a:lnSpc>
                <a:spcPct val="708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high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availability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be</a:t>
            </a:r>
            <a:r>
              <a:rPr sz="26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active</a:t>
            </a:r>
            <a:r>
              <a:rPr sz="26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(for </a:t>
            </a:r>
            <a:r>
              <a:rPr sz="2600" spc="-7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horizontal</a:t>
            </a:r>
            <a:r>
              <a:rPr sz="26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scaling)</a:t>
            </a:r>
            <a:endParaRPr sz="26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7243" y="3932963"/>
            <a:ext cx="4476115" cy="2381250"/>
            <a:chOff x="7147243" y="3932963"/>
            <a:chExt cx="4476115" cy="238125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243" y="3932963"/>
              <a:ext cx="2238054" cy="23809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6271" y="3932963"/>
              <a:ext cx="2238054" cy="23809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5298" y="3932963"/>
              <a:ext cx="2238054" cy="238090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147243" y="1117349"/>
            <a:ext cx="4476115" cy="2381250"/>
            <a:chOff x="7147243" y="1117349"/>
            <a:chExt cx="4476115" cy="238125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243" y="1117349"/>
              <a:ext cx="2238054" cy="23809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6271" y="1117349"/>
              <a:ext cx="2238054" cy="23809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5298" y="1117349"/>
              <a:ext cx="2238054" cy="2380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81553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latin typeface="Roboto Light" panose="02000000000000000000" pitchFamily="2" charset="0"/>
                <a:ea typeface="Roboto Light" panose="02000000000000000000" pitchFamily="2" charset="0"/>
              </a:rPr>
              <a:t>High</a:t>
            </a:r>
            <a:r>
              <a:rPr spc="-254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95" dirty="0">
                <a:latin typeface="Roboto Light" panose="02000000000000000000" pitchFamily="2" charset="0"/>
                <a:ea typeface="Roboto Light" panose="02000000000000000000" pitchFamily="2" charset="0"/>
              </a:rPr>
              <a:t>Availability</a:t>
            </a:r>
            <a:r>
              <a:rPr spc="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&amp;</a:t>
            </a:r>
            <a:r>
              <a:rPr spc="1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80" dirty="0">
                <a:latin typeface="Roboto Light" panose="02000000000000000000" pitchFamily="2" charset="0"/>
                <a:ea typeface="Roboto Light" panose="02000000000000000000" pitchFamily="2" charset="0"/>
              </a:rPr>
              <a:t>Scalability</a:t>
            </a:r>
            <a:r>
              <a:rPr spc="1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55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65" dirty="0">
                <a:latin typeface="Roboto Light" panose="02000000000000000000" pitchFamily="2" charset="0"/>
                <a:ea typeface="Roboto Light" panose="02000000000000000000" pitchFamily="2" charset="0"/>
              </a:rPr>
              <a:t>EC2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8203"/>
            <a:ext cx="10194925" cy="4811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Vertical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Scaling: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Increase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size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1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(=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up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/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down)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</a:t>
            </a:r>
            <a:r>
              <a:rPr sz="2400" spc="-1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4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: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2.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-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0.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5G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4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,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1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ts val="283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To: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u-12tb1.metal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–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12.3</a:t>
            </a:r>
            <a:r>
              <a:rPr sz="2400" spc="-3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TB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RAM,</a:t>
            </a:r>
            <a:r>
              <a:rPr sz="2400" spc="-2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448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vCPUs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44949"/>
              </a:buClr>
              <a:buFont typeface="Arial"/>
              <a:buChar char="•"/>
            </a:pPr>
            <a:endParaRPr sz="345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ts val="33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Horizontal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Scaling: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Increase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number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1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(=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out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/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in)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Auto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Group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Load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Balancer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"/>
              <a:buChar char="•"/>
            </a:pPr>
            <a:endParaRPr sz="265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ts val="3329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High</a:t>
            </a:r>
            <a:r>
              <a:rPr sz="2800" spc="-1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Availability:</a:t>
            </a:r>
            <a:r>
              <a:rPr sz="2800" spc="-2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Run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for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same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across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multi</a:t>
            </a:r>
            <a:r>
              <a:rPr sz="2800" spc="-1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AZ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Auto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ou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ult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400" spc="-1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AZ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ts val="283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Loa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alance</a:t>
            </a:r>
            <a:r>
              <a:rPr sz="2400" spc="-1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ult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400" spc="-1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AZ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68389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9700" algn="l"/>
              </a:tabLst>
            </a:pPr>
            <a:r>
              <a:rPr spc="-65" dirty="0">
                <a:latin typeface="Roboto Light" panose="02000000000000000000" pitchFamily="2" charset="0"/>
                <a:ea typeface="Roboto Light" panose="02000000000000000000" pitchFamily="2" charset="0"/>
              </a:rPr>
              <a:t>W</a:t>
            </a: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h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lang="en-US"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370" dirty="0">
                <a:latin typeface="Roboto Light" panose="02000000000000000000" pitchFamily="2" charset="0"/>
                <a:ea typeface="Roboto Light" panose="02000000000000000000" pitchFamily="2" charset="0"/>
              </a:rPr>
              <a:t>’</a:t>
            </a:r>
            <a:r>
              <a:rPr lang="en-US" spc="-37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4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spc="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pc="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spc="-26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pc="-26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5" dirty="0">
                <a:latin typeface="Roboto Light" panose="02000000000000000000" pitchFamily="2" charset="0"/>
                <a:ea typeface="Roboto Light" panose="02000000000000000000" pitchFamily="2" charset="0"/>
              </a:rPr>
              <a:t>u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4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spc="-5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li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00" dirty="0">
                <a:latin typeface="Roboto Light" panose="02000000000000000000" pitchFamily="2" charset="0"/>
                <a:ea typeface="Roboto Light" panose="02000000000000000000" pitchFamily="2" charset="0"/>
              </a:rPr>
              <a:t>G</a:t>
            </a:r>
            <a:r>
              <a:rPr spc="-285" dirty="0"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u</a:t>
            </a:r>
            <a:r>
              <a:rPr spc="30" dirty="0"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spc="-229" dirty="0">
                <a:latin typeface="Roboto Light" panose="02000000000000000000" pitchFamily="2" charset="0"/>
                <a:ea typeface="Roboto Light" panose="02000000000000000000" pitchFamily="2" charset="0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9502140" cy="449417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real-life,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load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on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your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websites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and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application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change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800" spc="-1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8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8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</a:t>
            </a:r>
            <a:r>
              <a:rPr sz="2800" spc="-1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,</a:t>
            </a:r>
            <a:r>
              <a:rPr sz="2800" spc="-2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8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at</a:t>
            </a:r>
            <a:r>
              <a:rPr sz="28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f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8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q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</a:t>
            </a:r>
            <a:r>
              <a:rPr sz="2800" spc="-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800" spc="-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</a:t>
            </a:r>
            <a:r>
              <a:rPr sz="2800" spc="-1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k</a:t>
            </a:r>
            <a:r>
              <a:rPr sz="28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44949"/>
              </a:buClr>
              <a:buFont typeface="Arial"/>
              <a:buChar char="•"/>
            </a:pPr>
            <a:endParaRPr sz="405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The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goal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</a:t>
            </a:r>
            <a:r>
              <a:rPr sz="2800" spc="-17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Auto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Group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(ASG)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9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is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8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to:</a:t>
            </a:r>
            <a:endParaRPr sz="28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out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(add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EC2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instances)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match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an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increased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load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Scale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(remove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EC2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instances)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match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decreased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load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Ensure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we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have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minimum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and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maximum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number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of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machines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running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Automatically</a:t>
            </a:r>
            <a:r>
              <a:rPr sz="24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Register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new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instances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to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load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balancer</a:t>
            </a:r>
            <a:endParaRPr sz="240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2823" y="283463"/>
            <a:ext cx="1164335" cy="1164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6533" y="3952034"/>
            <a:ext cx="10727690" cy="1710689"/>
          </a:xfrm>
          <a:custGeom>
            <a:avLst/>
            <a:gdLst/>
            <a:ahLst/>
            <a:cxnLst/>
            <a:rect l="l" t="t" r="r" b="b"/>
            <a:pathLst>
              <a:path w="10727690" h="1710689">
                <a:moveTo>
                  <a:pt x="0" y="855133"/>
                </a:moveTo>
                <a:lnTo>
                  <a:pt x="855131" y="0"/>
                </a:lnTo>
                <a:lnTo>
                  <a:pt x="855131" y="427566"/>
                </a:lnTo>
                <a:lnTo>
                  <a:pt x="9872135" y="427566"/>
                </a:lnTo>
                <a:lnTo>
                  <a:pt x="9872135" y="0"/>
                </a:lnTo>
                <a:lnTo>
                  <a:pt x="10727266" y="855133"/>
                </a:lnTo>
                <a:lnTo>
                  <a:pt x="9872135" y="1710267"/>
                </a:lnTo>
                <a:lnTo>
                  <a:pt x="9872135" y="1282700"/>
                </a:lnTo>
                <a:lnTo>
                  <a:pt x="855131" y="1282700"/>
                </a:lnTo>
                <a:lnTo>
                  <a:pt x="855131" y="1710267"/>
                </a:lnTo>
                <a:lnTo>
                  <a:pt x="0" y="855133"/>
                </a:lnTo>
                <a:close/>
              </a:path>
            </a:pathLst>
          </a:custGeom>
          <a:ln w="12700">
            <a:solidFill>
              <a:srgbClr val="F69802"/>
            </a:solidFill>
          </a:ln>
        </p:spPr>
        <p:txBody>
          <a:bodyPr wrap="square" lIns="0" tIns="0" rIns="0" bIns="0" rtlCol="0"/>
          <a:lstStyle/>
          <a:p>
            <a:endParaRPr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62026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5" dirty="0">
                <a:latin typeface="Roboto Light" panose="02000000000000000000" pitchFamily="2" charset="0"/>
                <a:ea typeface="Roboto Light" panose="02000000000000000000" pitchFamily="2" charset="0"/>
              </a:rPr>
              <a:t>u</a:t>
            </a:r>
            <a:r>
              <a:rPr spc="-150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spc="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4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spc="-6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li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g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00" dirty="0">
                <a:latin typeface="Roboto Light" panose="02000000000000000000" pitchFamily="2" charset="0"/>
                <a:ea typeface="Roboto Light" panose="02000000000000000000" pitchFamily="2" charset="0"/>
              </a:rPr>
              <a:t>G</a:t>
            </a:r>
            <a:r>
              <a:rPr spc="-285" dirty="0"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u</a:t>
            </a:r>
            <a:r>
              <a:rPr spc="40" dirty="0"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i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spc="-254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22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8002" y="4469758"/>
            <a:ext cx="1185545" cy="580287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4125" y="4469758"/>
            <a:ext cx="1185545" cy="580287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1878" y="4469758"/>
            <a:ext cx="1185545" cy="580287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2023" y="3924592"/>
            <a:ext cx="8656320" cy="285115"/>
            <a:chOff x="1782023" y="3924592"/>
            <a:chExt cx="8656320" cy="285115"/>
          </a:xfrm>
        </p:grpSpPr>
        <p:sp>
          <p:nvSpPr>
            <p:cNvPr id="9" name="object 9"/>
            <p:cNvSpPr/>
            <p:nvPr/>
          </p:nvSpPr>
          <p:spPr>
            <a:xfrm>
              <a:off x="1785198" y="3935104"/>
              <a:ext cx="1144270" cy="271145"/>
            </a:xfrm>
            <a:custGeom>
              <a:avLst/>
              <a:gdLst/>
              <a:ahLst/>
              <a:cxnLst/>
              <a:rect l="l" t="t" r="r" b="b"/>
              <a:pathLst>
                <a:path w="1144270" h="271145">
                  <a:moveTo>
                    <a:pt x="0" y="270925"/>
                  </a:moveTo>
                  <a:lnTo>
                    <a:pt x="1774" y="218196"/>
                  </a:lnTo>
                  <a:lnTo>
                    <a:pt x="6612" y="175138"/>
                  </a:lnTo>
                  <a:lnTo>
                    <a:pt x="13788" y="146107"/>
                  </a:lnTo>
                  <a:lnTo>
                    <a:pt x="22576" y="135461"/>
                  </a:lnTo>
                  <a:lnTo>
                    <a:pt x="549552" y="135463"/>
                  </a:lnTo>
                  <a:lnTo>
                    <a:pt x="558340" y="124817"/>
                  </a:lnTo>
                  <a:lnTo>
                    <a:pt x="565516" y="95786"/>
                  </a:lnTo>
                  <a:lnTo>
                    <a:pt x="570354" y="52728"/>
                  </a:lnTo>
                  <a:lnTo>
                    <a:pt x="572129" y="0"/>
                  </a:lnTo>
                  <a:lnTo>
                    <a:pt x="573903" y="52728"/>
                  </a:lnTo>
                  <a:lnTo>
                    <a:pt x="578741" y="95786"/>
                  </a:lnTo>
                  <a:lnTo>
                    <a:pt x="585917" y="124817"/>
                  </a:lnTo>
                  <a:lnTo>
                    <a:pt x="594705" y="135463"/>
                  </a:lnTo>
                  <a:lnTo>
                    <a:pt x="1121681" y="135463"/>
                  </a:lnTo>
                  <a:lnTo>
                    <a:pt x="1130469" y="146108"/>
                  </a:lnTo>
                  <a:lnTo>
                    <a:pt x="1137645" y="175139"/>
                  </a:lnTo>
                  <a:lnTo>
                    <a:pt x="1142483" y="218197"/>
                  </a:lnTo>
                  <a:lnTo>
                    <a:pt x="1144258" y="270926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625176" y="3927767"/>
              <a:ext cx="3810000" cy="196850"/>
            </a:xfrm>
            <a:custGeom>
              <a:avLst/>
              <a:gdLst/>
              <a:ahLst/>
              <a:cxnLst/>
              <a:rect l="l" t="t" r="r" b="b"/>
              <a:pathLst>
                <a:path w="3810000" h="196850">
                  <a:moveTo>
                    <a:pt x="0" y="196528"/>
                  </a:moveTo>
                  <a:lnTo>
                    <a:pt x="1286" y="158278"/>
                  </a:lnTo>
                  <a:lnTo>
                    <a:pt x="4795" y="127043"/>
                  </a:lnTo>
                  <a:lnTo>
                    <a:pt x="10000" y="105984"/>
                  </a:lnTo>
                  <a:lnTo>
                    <a:pt x="16374" y="98261"/>
                  </a:lnTo>
                  <a:lnTo>
                    <a:pt x="1888580" y="98266"/>
                  </a:lnTo>
                  <a:lnTo>
                    <a:pt x="1894953" y="90543"/>
                  </a:lnTo>
                  <a:lnTo>
                    <a:pt x="1900158" y="69484"/>
                  </a:lnTo>
                  <a:lnTo>
                    <a:pt x="1903667" y="38249"/>
                  </a:lnTo>
                  <a:lnTo>
                    <a:pt x="1904954" y="0"/>
                  </a:lnTo>
                  <a:lnTo>
                    <a:pt x="1906240" y="38249"/>
                  </a:lnTo>
                  <a:lnTo>
                    <a:pt x="1909750" y="69484"/>
                  </a:lnTo>
                  <a:lnTo>
                    <a:pt x="1914955" y="90543"/>
                  </a:lnTo>
                  <a:lnTo>
                    <a:pt x="1921329" y="98266"/>
                  </a:lnTo>
                  <a:lnTo>
                    <a:pt x="3793534" y="98266"/>
                  </a:lnTo>
                  <a:lnTo>
                    <a:pt x="3799908" y="105988"/>
                  </a:lnTo>
                  <a:lnTo>
                    <a:pt x="3805113" y="127047"/>
                  </a:lnTo>
                  <a:lnTo>
                    <a:pt x="3808622" y="158282"/>
                  </a:lnTo>
                  <a:lnTo>
                    <a:pt x="3809909" y="196532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29600" y="3452876"/>
            <a:ext cx="1325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Minimum</a:t>
            </a:r>
            <a:r>
              <a:rPr sz="1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size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7299" y="3088584"/>
            <a:ext cx="3810000" cy="196850"/>
          </a:xfrm>
          <a:custGeom>
            <a:avLst/>
            <a:gdLst/>
            <a:ahLst/>
            <a:cxnLst/>
            <a:rect l="l" t="t" r="r" b="b"/>
            <a:pathLst>
              <a:path w="3810000" h="196850">
                <a:moveTo>
                  <a:pt x="0" y="196528"/>
                </a:moveTo>
                <a:lnTo>
                  <a:pt x="1286" y="158278"/>
                </a:lnTo>
                <a:lnTo>
                  <a:pt x="4795" y="127043"/>
                </a:lnTo>
                <a:lnTo>
                  <a:pt x="10000" y="105984"/>
                </a:lnTo>
                <a:lnTo>
                  <a:pt x="16374" y="98261"/>
                </a:lnTo>
                <a:lnTo>
                  <a:pt x="1888580" y="98266"/>
                </a:lnTo>
                <a:lnTo>
                  <a:pt x="1894953" y="90543"/>
                </a:lnTo>
                <a:lnTo>
                  <a:pt x="1900158" y="69484"/>
                </a:lnTo>
                <a:lnTo>
                  <a:pt x="1903667" y="38249"/>
                </a:lnTo>
                <a:lnTo>
                  <a:pt x="1904954" y="0"/>
                </a:lnTo>
                <a:lnTo>
                  <a:pt x="1906240" y="38249"/>
                </a:lnTo>
                <a:lnTo>
                  <a:pt x="1909750" y="69484"/>
                </a:lnTo>
                <a:lnTo>
                  <a:pt x="1914955" y="90543"/>
                </a:lnTo>
                <a:lnTo>
                  <a:pt x="1921329" y="98266"/>
                </a:lnTo>
                <a:lnTo>
                  <a:pt x="3793534" y="98266"/>
                </a:lnTo>
                <a:lnTo>
                  <a:pt x="3799908" y="105988"/>
                </a:lnTo>
                <a:lnTo>
                  <a:pt x="3805113" y="127047"/>
                </a:lnTo>
                <a:lnTo>
                  <a:pt x="3808622" y="158282"/>
                </a:lnTo>
                <a:lnTo>
                  <a:pt x="3809909" y="196532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6040" y="2590291"/>
            <a:ext cx="276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Actual </a:t>
            </a: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Size</a:t>
            </a:r>
            <a:r>
              <a:rPr sz="18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/ </a:t>
            </a:r>
            <a:r>
              <a:rPr sz="1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Desired</a:t>
            </a:r>
            <a:r>
              <a:rPr sz="1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Capacity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7299" y="2010209"/>
            <a:ext cx="8517890" cy="333375"/>
          </a:xfrm>
          <a:custGeom>
            <a:avLst/>
            <a:gdLst/>
            <a:ahLst/>
            <a:cxnLst/>
            <a:rect l="l" t="t" r="r" b="b"/>
            <a:pathLst>
              <a:path w="8517890" h="333375">
                <a:moveTo>
                  <a:pt x="0" y="333030"/>
                </a:moveTo>
                <a:lnTo>
                  <a:pt x="2180" y="268213"/>
                </a:lnTo>
                <a:lnTo>
                  <a:pt x="8127" y="215282"/>
                </a:lnTo>
                <a:lnTo>
                  <a:pt x="16947" y="179596"/>
                </a:lnTo>
                <a:lnTo>
                  <a:pt x="27749" y="166510"/>
                </a:lnTo>
                <a:lnTo>
                  <a:pt x="4230937" y="166519"/>
                </a:lnTo>
                <a:lnTo>
                  <a:pt x="4241737" y="153433"/>
                </a:lnTo>
                <a:lnTo>
                  <a:pt x="4250557" y="117747"/>
                </a:lnTo>
                <a:lnTo>
                  <a:pt x="4256504" y="64816"/>
                </a:lnTo>
                <a:lnTo>
                  <a:pt x="4258685" y="0"/>
                </a:lnTo>
                <a:lnTo>
                  <a:pt x="4260865" y="64816"/>
                </a:lnTo>
                <a:lnTo>
                  <a:pt x="4266812" y="117747"/>
                </a:lnTo>
                <a:lnTo>
                  <a:pt x="4275633" y="153433"/>
                </a:lnTo>
                <a:lnTo>
                  <a:pt x="4286434" y="166519"/>
                </a:lnTo>
                <a:lnTo>
                  <a:pt x="8489621" y="166519"/>
                </a:lnTo>
                <a:lnTo>
                  <a:pt x="8500422" y="179605"/>
                </a:lnTo>
                <a:lnTo>
                  <a:pt x="8509242" y="215292"/>
                </a:lnTo>
                <a:lnTo>
                  <a:pt x="8515189" y="268222"/>
                </a:lnTo>
                <a:lnTo>
                  <a:pt x="8517370" y="333039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94215" y="1499108"/>
            <a:ext cx="1357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Maximum</a:t>
            </a:r>
            <a:r>
              <a:rPr sz="1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size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58674" y="4469758"/>
            <a:ext cx="1185545" cy="580287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5"/>
              </a:spcBef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9476" y="4469759"/>
            <a:ext cx="1185545" cy="580287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5"/>
              </a:spcBef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5177" y="4469758"/>
            <a:ext cx="1185545" cy="580287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5"/>
              </a:spcBef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2899" y="3398011"/>
            <a:ext cx="1936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Scale</a:t>
            </a:r>
            <a:r>
              <a:rPr sz="18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Out</a:t>
            </a:r>
            <a:r>
              <a:rPr sz="1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as</a:t>
            </a:r>
            <a:r>
              <a:rPr sz="1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Needed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1875" y="5298948"/>
            <a:ext cx="387857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AUTO</a:t>
            </a:r>
            <a:r>
              <a:rPr sz="3200" b="1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3200" b="1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SCALING</a:t>
            </a:r>
            <a:r>
              <a:rPr sz="3200" b="1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3200" b="1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GROUP</a:t>
            </a:r>
            <a:endParaRPr sz="32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6533" y="4223607"/>
            <a:ext cx="10727690" cy="1710689"/>
          </a:xfrm>
          <a:custGeom>
            <a:avLst/>
            <a:gdLst/>
            <a:ahLst/>
            <a:cxnLst/>
            <a:rect l="l" t="t" r="r" b="b"/>
            <a:pathLst>
              <a:path w="10727690" h="1710689">
                <a:moveTo>
                  <a:pt x="0" y="855133"/>
                </a:moveTo>
                <a:lnTo>
                  <a:pt x="855131" y="0"/>
                </a:lnTo>
                <a:lnTo>
                  <a:pt x="855131" y="427566"/>
                </a:lnTo>
                <a:lnTo>
                  <a:pt x="9872135" y="427566"/>
                </a:lnTo>
                <a:lnTo>
                  <a:pt x="9872135" y="0"/>
                </a:lnTo>
                <a:lnTo>
                  <a:pt x="10727266" y="855133"/>
                </a:lnTo>
                <a:lnTo>
                  <a:pt x="9872135" y="1710267"/>
                </a:lnTo>
                <a:lnTo>
                  <a:pt x="9872135" y="1282700"/>
                </a:lnTo>
                <a:lnTo>
                  <a:pt x="855131" y="1282700"/>
                </a:lnTo>
                <a:lnTo>
                  <a:pt x="855131" y="1710267"/>
                </a:lnTo>
                <a:lnTo>
                  <a:pt x="0" y="855133"/>
                </a:lnTo>
                <a:close/>
              </a:path>
            </a:pathLst>
          </a:custGeom>
          <a:ln w="12700">
            <a:solidFill>
              <a:srgbClr val="F69802"/>
            </a:solidFill>
          </a:ln>
        </p:spPr>
        <p:txBody>
          <a:bodyPr wrap="square" lIns="0" tIns="0" rIns="0" bIns="0" rtlCol="0"/>
          <a:lstStyle/>
          <a:p>
            <a:endParaRPr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8" y="400275"/>
            <a:ext cx="9001113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660"/>
              </a:spcBef>
            </a:pPr>
            <a:r>
              <a:rPr spc="-25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5" dirty="0">
                <a:latin typeface="Roboto Light" panose="02000000000000000000" pitchFamily="2" charset="0"/>
                <a:ea typeface="Roboto Light" panose="02000000000000000000" pitchFamily="2" charset="0"/>
              </a:rPr>
              <a:t>u</a:t>
            </a:r>
            <a:r>
              <a:rPr spc="-150" dirty="0">
                <a:latin typeface="Roboto Light" panose="02000000000000000000" pitchFamily="2" charset="0"/>
                <a:ea typeface="Roboto Light" panose="02000000000000000000" pitchFamily="2" charset="0"/>
              </a:rPr>
              <a:t>t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spc="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40" dirty="0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spc="-6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li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g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00" dirty="0">
                <a:latin typeface="Roboto Light" panose="02000000000000000000" pitchFamily="2" charset="0"/>
                <a:ea typeface="Roboto Light" panose="02000000000000000000" pitchFamily="2" charset="0"/>
              </a:rPr>
              <a:t>G</a:t>
            </a:r>
            <a:r>
              <a:rPr spc="-285" dirty="0">
                <a:latin typeface="Roboto Light" panose="02000000000000000000" pitchFamily="2" charset="0"/>
                <a:ea typeface="Roboto Light" panose="02000000000000000000" pitchFamily="2" charset="0"/>
              </a:rPr>
              <a:t>r</a:t>
            </a: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o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u</a:t>
            </a:r>
            <a:r>
              <a:rPr spc="40" dirty="0"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145" dirty="0">
                <a:latin typeface="Roboto Light" panose="02000000000000000000" pitchFamily="2" charset="0"/>
                <a:ea typeface="Roboto Light" panose="02000000000000000000" pitchFamily="2" charset="0"/>
              </a:rPr>
              <a:t>i</a:t>
            </a:r>
            <a:r>
              <a:rPr spc="-45" dirty="0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spc="-254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220" dirty="0"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WS  </a:t>
            </a:r>
            <a:r>
              <a:rPr spc="-95" dirty="0">
                <a:latin typeface="Roboto Light" panose="02000000000000000000" pitchFamily="2" charset="0"/>
                <a:ea typeface="Roboto Light" panose="02000000000000000000" pitchFamily="2" charset="0"/>
              </a:rPr>
              <a:t>With</a:t>
            </a:r>
            <a:r>
              <a:rPr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40" dirty="0">
                <a:latin typeface="Roboto Light" panose="02000000000000000000" pitchFamily="2" charset="0"/>
                <a:ea typeface="Roboto Light" panose="02000000000000000000" pitchFamily="2" charset="0"/>
              </a:rPr>
              <a:t>Load</a:t>
            </a:r>
            <a:r>
              <a:rPr spc="-1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90" dirty="0">
                <a:latin typeface="Roboto Light" panose="02000000000000000000" pitchFamily="2" charset="0"/>
                <a:ea typeface="Roboto Light" panose="02000000000000000000" pitchFamily="2" charset="0"/>
              </a:rPr>
              <a:t>Balancer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2" y="4741333"/>
            <a:ext cx="1185545" cy="579646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0"/>
              </a:spcBef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4125" y="4741333"/>
            <a:ext cx="1185545" cy="579646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0"/>
              </a:spcBef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1878" y="4741333"/>
            <a:ext cx="1185545" cy="579646"/>
          </a:xfrm>
          <a:prstGeom prst="rect">
            <a:avLst/>
          </a:prstGeom>
          <a:solidFill>
            <a:srgbClr val="F69802"/>
          </a:solidFill>
          <a:ln w="12700">
            <a:solidFill>
              <a:srgbClr val="B56E0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0"/>
              </a:spcBef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8674" y="4741333"/>
            <a:ext cx="1185545" cy="579646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0"/>
              </a:spcBef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9476" y="4741334"/>
            <a:ext cx="1185545" cy="579646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0"/>
              </a:spcBef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5177" y="4741333"/>
            <a:ext cx="1185545" cy="579646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320"/>
              </a:spcBef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EC2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Instance</a:t>
            </a:r>
            <a:endParaRPr sz="180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1875" y="5570220"/>
            <a:ext cx="461295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AUTO</a:t>
            </a:r>
            <a:r>
              <a:rPr sz="3200" b="1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3200" b="1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SCALING</a:t>
            </a:r>
            <a:r>
              <a:rPr sz="3200" b="1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3200" b="1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GROUP</a:t>
            </a:r>
            <a:endParaRPr sz="32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6787" y="3219462"/>
            <a:ext cx="7581265" cy="1524000"/>
          </a:xfrm>
          <a:custGeom>
            <a:avLst/>
            <a:gdLst/>
            <a:ahLst/>
            <a:cxnLst/>
            <a:rect l="l" t="t" r="r" b="b"/>
            <a:pathLst>
              <a:path w="7581265" h="1524000">
                <a:moveTo>
                  <a:pt x="3201784" y="5740"/>
                </a:moveTo>
                <a:lnTo>
                  <a:pt x="3199053" y="0"/>
                </a:lnTo>
                <a:lnTo>
                  <a:pt x="67475" y="1486331"/>
                </a:lnTo>
                <a:lnTo>
                  <a:pt x="52501" y="1454785"/>
                </a:lnTo>
                <a:lnTo>
                  <a:pt x="0" y="1521879"/>
                </a:lnTo>
                <a:lnTo>
                  <a:pt x="85178" y="1523619"/>
                </a:lnTo>
                <a:lnTo>
                  <a:pt x="72783" y="1497520"/>
                </a:lnTo>
                <a:lnTo>
                  <a:pt x="70205" y="1492072"/>
                </a:lnTo>
                <a:lnTo>
                  <a:pt x="3201784" y="5740"/>
                </a:lnTo>
                <a:close/>
              </a:path>
              <a:path w="7581265" h="1524000">
                <a:moveTo>
                  <a:pt x="3354578" y="157911"/>
                </a:moveTo>
                <a:lnTo>
                  <a:pt x="3351060" y="152628"/>
                </a:lnTo>
                <a:lnTo>
                  <a:pt x="1365504" y="1476946"/>
                </a:lnTo>
                <a:lnTo>
                  <a:pt x="1346123" y="1447901"/>
                </a:lnTo>
                <a:lnTo>
                  <a:pt x="1303870" y="1521879"/>
                </a:lnTo>
                <a:lnTo>
                  <a:pt x="1388414" y="1511287"/>
                </a:lnTo>
                <a:lnTo>
                  <a:pt x="1373733" y="1489278"/>
                </a:lnTo>
                <a:lnTo>
                  <a:pt x="1369034" y="1482242"/>
                </a:lnTo>
                <a:lnTo>
                  <a:pt x="3354578" y="157911"/>
                </a:lnTo>
                <a:close/>
              </a:path>
              <a:path w="7581265" h="1524000">
                <a:moveTo>
                  <a:pt x="3503587" y="252336"/>
                </a:moveTo>
                <a:lnTo>
                  <a:pt x="3498380" y="248678"/>
                </a:lnTo>
                <a:lnTo>
                  <a:pt x="2648953" y="1457706"/>
                </a:lnTo>
                <a:lnTo>
                  <a:pt x="2620378" y="1437627"/>
                </a:lnTo>
                <a:lnTo>
                  <a:pt x="2607754" y="1521879"/>
                </a:lnTo>
                <a:lnTo>
                  <a:pt x="2682735" y="1481429"/>
                </a:lnTo>
                <a:lnTo>
                  <a:pt x="2668943" y="1471739"/>
                </a:lnTo>
                <a:lnTo>
                  <a:pt x="2654160" y="1461350"/>
                </a:lnTo>
                <a:lnTo>
                  <a:pt x="3503587" y="252336"/>
                </a:lnTo>
                <a:close/>
              </a:path>
              <a:path w="7581265" h="1524000">
                <a:moveTo>
                  <a:pt x="4109796" y="281597"/>
                </a:moveTo>
                <a:lnTo>
                  <a:pt x="4096347" y="260045"/>
                </a:lnTo>
                <a:lnTo>
                  <a:pt x="4090962" y="263410"/>
                </a:lnTo>
                <a:lnTo>
                  <a:pt x="4104411" y="284962"/>
                </a:lnTo>
                <a:lnTo>
                  <a:pt x="4109796" y="281597"/>
                </a:lnTo>
                <a:close/>
              </a:path>
              <a:path w="7581265" h="1524000">
                <a:moveTo>
                  <a:pt x="4133354" y="319290"/>
                </a:moveTo>
                <a:lnTo>
                  <a:pt x="4119892" y="297751"/>
                </a:lnTo>
                <a:lnTo>
                  <a:pt x="4114508" y="301117"/>
                </a:lnTo>
                <a:lnTo>
                  <a:pt x="4127970" y="322656"/>
                </a:lnTo>
                <a:lnTo>
                  <a:pt x="4133354" y="319290"/>
                </a:lnTo>
                <a:close/>
              </a:path>
              <a:path w="7581265" h="1524000">
                <a:moveTo>
                  <a:pt x="4156913" y="356984"/>
                </a:moveTo>
                <a:lnTo>
                  <a:pt x="4143451" y="335445"/>
                </a:lnTo>
                <a:lnTo>
                  <a:pt x="4138066" y="338810"/>
                </a:lnTo>
                <a:lnTo>
                  <a:pt x="4151528" y="360349"/>
                </a:lnTo>
                <a:lnTo>
                  <a:pt x="4156913" y="356984"/>
                </a:lnTo>
                <a:close/>
              </a:path>
              <a:path w="7581265" h="1524000">
                <a:moveTo>
                  <a:pt x="4180459" y="394677"/>
                </a:moveTo>
                <a:lnTo>
                  <a:pt x="4167009" y="373138"/>
                </a:lnTo>
                <a:lnTo>
                  <a:pt x="4161625" y="376504"/>
                </a:lnTo>
                <a:lnTo>
                  <a:pt x="4175074" y="398043"/>
                </a:lnTo>
                <a:lnTo>
                  <a:pt x="4180459" y="394677"/>
                </a:lnTo>
                <a:close/>
              </a:path>
              <a:path w="7581265" h="1524000">
                <a:moveTo>
                  <a:pt x="4204017" y="432371"/>
                </a:moveTo>
                <a:lnTo>
                  <a:pt x="4190555" y="410832"/>
                </a:lnTo>
                <a:lnTo>
                  <a:pt x="4185170" y="414197"/>
                </a:lnTo>
                <a:lnTo>
                  <a:pt x="4198632" y="435737"/>
                </a:lnTo>
                <a:lnTo>
                  <a:pt x="4204017" y="432371"/>
                </a:lnTo>
                <a:close/>
              </a:path>
              <a:path w="7581265" h="1524000">
                <a:moveTo>
                  <a:pt x="4227576" y="470077"/>
                </a:moveTo>
                <a:lnTo>
                  <a:pt x="4214114" y="448525"/>
                </a:lnTo>
                <a:lnTo>
                  <a:pt x="4208729" y="451891"/>
                </a:lnTo>
                <a:lnTo>
                  <a:pt x="4222191" y="473443"/>
                </a:lnTo>
                <a:lnTo>
                  <a:pt x="4227576" y="470077"/>
                </a:lnTo>
                <a:close/>
              </a:path>
              <a:path w="7581265" h="1524000">
                <a:moveTo>
                  <a:pt x="4234967" y="166966"/>
                </a:moveTo>
                <a:lnTo>
                  <a:pt x="4213987" y="152654"/>
                </a:lnTo>
                <a:lnTo>
                  <a:pt x="4210405" y="157899"/>
                </a:lnTo>
                <a:lnTo>
                  <a:pt x="4231386" y="172212"/>
                </a:lnTo>
                <a:lnTo>
                  <a:pt x="4234967" y="166966"/>
                </a:lnTo>
                <a:close/>
              </a:path>
              <a:path w="7581265" h="1524000">
                <a:moveTo>
                  <a:pt x="4251134" y="507771"/>
                </a:moveTo>
                <a:lnTo>
                  <a:pt x="4237672" y="486232"/>
                </a:lnTo>
                <a:lnTo>
                  <a:pt x="4232287" y="489597"/>
                </a:lnTo>
                <a:lnTo>
                  <a:pt x="4245737" y="511136"/>
                </a:lnTo>
                <a:lnTo>
                  <a:pt x="4251134" y="507771"/>
                </a:lnTo>
                <a:close/>
              </a:path>
              <a:path w="7581265" h="1524000">
                <a:moveTo>
                  <a:pt x="4271670" y="192024"/>
                </a:moveTo>
                <a:lnTo>
                  <a:pt x="4250702" y="177711"/>
                </a:lnTo>
                <a:lnTo>
                  <a:pt x="4247121" y="182956"/>
                </a:lnTo>
                <a:lnTo>
                  <a:pt x="4268101" y="197269"/>
                </a:lnTo>
                <a:lnTo>
                  <a:pt x="4271670" y="192024"/>
                </a:lnTo>
                <a:close/>
              </a:path>
              <a:path w="7581265" h="1524000">
                <a:moveTo>
                  <a:pt x="4274680" y="545465"/>
                </a:moveTo>
                <a:lnTo>
                  <a:pt x="4261218" y="523925"/>
                </a:lnTo>
                <a:lnTo>
                  <a:pt x="4255833" y="527291"/>
                </a:lnTo>
                <a:lnTo>
                  <a:pt x="4269295" y="548830"/>
                </a:lnTo>
                <a:lnTo>
                  <a:pt x="4274680" y="545465"/>
                </a:lnTo>
                <a:close/>
              </a:path>
              <a:path w="7581265" h="1524000">
                <a:moveTo>
                  <a:pt x="4298239" y="583158"/>
                </a:moveTo>
                <a:lnTo>
                  <a:pt x="4284777" y="561619"/>
                </a:lnTo>
                <a:lnTo>
                  <a:pt x="4279392" y="564984"/>
                </a:lnTo>
                <a:lnTo>
                  <a:pt x="4292854" y="586524"/>
                </a:lnTo>
                <a:lnTo>
                  <a:pt x="4298239" y="583158"/>
                </a:lnTo>
                <a:close/>
              </a:path>
              <a:path w="7581265" h="1524000">
                <a:moveTo>
                  <a:pt x="4308386" y="217081"/>
                </a:moveTo>
                <a:lnTo>
                  <a:pt x="4287405" y="202768"/>
                </a:lnTo>
                <a:lnTo>
                  <a:pt x="4283824" y="208013"/>
                </a:lnTo>
                <a:lnTo>
                  <a:pt x="4304804" y="222326"/>
                </a:lnTo>
                <a:lnTo>
                  <a:pt x="4308386" y="217081"/>
                </a:lnTo>
                <a:close/>
              </a:path>
              <a:path w="7581265" h="1524000">
                <a:moveTo>
                  <a:pt x="4321797" y="620852"/>
                </a:moveTo>
                <a:lnTo>
                  <a:pt x="4308335" y="599313"/>
                </a:lnTo>
                <a:lnTo>
                  <a:pt x="4302950" y="602678"/>
                </a:lnTo>
                <a:lnTo>
                  <a:pt x="4316412" y="624217"/>
                </a:lnTo>
                <a:lnTo>
                  <a:pt x="4321797" y="620852"/>
                </a:lnTo>
                <a:close/>
              </a:path>
              <a:path w="7581265" h="1524000">
                <a:moveTo>
                  <a:pt x="4345102" y="242138"/>
                </a:moveTo>
                <a:lnTo>
                  <a:pt x="4324121" y="227825"/>
                </a:lnTo>
                <a:lnTo>
                  <a:pt x="4320540" y="233070"/>
                </a:lnTo>
                <a:lnTo>
                  <a:pt x="4341520" y="247383"/>
                </a:lnTo>
                <a:lnTo>
                  <a:pt x="4345102" y="242138"/>
                </a:lnTo>
                <a:close/>
              </a:path>
              <a:path w="7581265" h="1524000">
                <a:moveTo>
                  <a:pt x="4345343" y="658558"/>
                </a:moveTo>
                <a:lnTo>
                  <a:pt x="4331881" y="637006"/>
                </a:lnTo>
                <a:lnTo>
                  <a:pt x="4326496" y="640372"/>
                </a:lnTo>
                <a:lnTo>
                  <a:pt x="4339958" y="661911"/>
                </a:lnTo>
                <a:lnTo>
                  <a:pt x="4345343" y="658558"/>
                </a:lnTo>
                <a:close/>
              </a:path>
              <a:path w="7581265" h="1524000">
                <a:moveTo>
                  <a:pt x="4368901" y="696252"/>
                </a:moveTo>
                <a:lnTo>
                  <a:pt x="4355439" y="674712"/>
                </a:lnTo>
                <a:lnTo>
                  <a:pt x="4350055" y="678078"/>
                </a:lnTo>
                <a:lnTo>
                  <a:pt x="4363517" y="699617"/>
                </a:lnTo>
                <a:lnTo>
                  <a:pt x="4368901" y="696252"/>
                </a:lnTo>
                <a:close/>
              </a:path>
              <a:path w="7581265" h="1524000">
                <a:moveTo>
                  <a:pt x="4381817" y="267195"/>
                </a:moveTo>
                <a:lnTo>
                  <a:pt x="4360837" y="252882"/>
                </a:lnTo>
                <a:lnTo>
                  <a:pt x="4357255" y="258127"/>
                </a:lnTo>
                <a:lnTo>
                  <a:pt x="4378236" y="272440"/>
                </a:lnTo>
                <a:lnTo>
                  <a:pt x="4381817" y="267195"/>
                </a:lnTo>
                <a:close/>
              </a:path>
              <a:path w="7581265" h="1524000">
                <a:moveTo>
                  <a:pt x="4392460" y="733945"/>
                </a:moveTo>
                <a:lnTo>
                  <a:pt x="4378998" y="712406"/>
                </a:lnTo>
                <a:lnTo>
                  <a:pt x="4373613" y="715772"/>
                </a:lnTo>
                <a:lnTo>
                  <a:pt x="4387075" y="737311"/>
                </a:lnTo>
                <a:lnTo>
                  <a:pt x="4392460" y="733945"/>
                </a:lnTo>
                <a:close/>
              </a:path>
              <a:path w="7581265" h="1524000">
                <a:moveTo>
                  <a:pt x="4405020" y="10896"/>
                </a:moveTo>
                <a:lnTo>
                  <a:pt x="4382084" y="0"/>
                </a:lnTo>
                <a:lnTo>
                  <a:pt x="4379353" y="5740"/>
                </a:lnTo>
                <a:lnTo>
                  <a:pt x="4402302" y="16637"/>
                </a:lnTo>
                <a:lnTo>
                  <a:pt x="4405020" y="10896"/>
                </a:lnTo>
                <a:close/>
              </a:path>
              <a:path w="7581265" h="1524000">
                <a:moveTo>
                  <a:pt x="4416006" y="771639"/>
                </a:moveTo>
                <a:lnTo>
                  <a:pt x="4402544" y="750100"/>
                </a:lnTo>
                <a:lnTo>
                  <a:pt x="4397159" y="753465"/>
                </a:lnTo>
                <a:lnTo>
                  <a:pt x="4410621" y="775004"/>
                </a:lnTo>
                <a:lnTo>
                  <a:pt x="4416006" y="771639"/>
                </a:lnTo>
                <a:close/>
              </a:path>
              <a:path w="7581265" h="1524000">
                <a:moveTo>
                  <a:pt x="4418533" y="292252"/>
                </a:moveTo>
                <a:lnTo>
                  <a:pt x="4397553" y="277939"/>
                </a:lnTo>
                <a:lnTo>
                  <a:pt x="4393971" y="283184"/>
                </a:lnTo>
                <a:lnTo>
                  <a:pt x="4414952" y="297497"/>
                </a:lnTo>
                <a:lnTo>
                  <a:pt x="4418533" y="292252"/>
                </a:lnTo>
                <a:close/>
              </a:path>
              <a:path w="7581265" h="1524000">
                <a:moveTo>
                  <a:pt x="4439564" y="809332"/>
                </a:moveTo>
                <a:lnTo>
                  <a:pt x="4426102" y="787793"/>
                </a:lnTo>
                <a:lnTo>
                  <a:pt x="4420717" y="791159"/>
                </a:lnTo>
                <a:lnTo>
                  <a:pt x="4434179" y="812698"/>
                </a:lnTo>
                <a:lnTo>
                  <a:pt x="4439564" y="809332"/>
                </a:lnTo>
                <a:close/>
              </a:path>
              <a:path w="7581265" h="1524000">
                <a:moveTo>
                  <a:pt x="4445178" y="29959"/>
                </a:moveTo>
                <a:lnTo>
                  <a:pt x="4422241" y="19062"/>
                </a:lnTo>
                <a:lnTo>
                  <a:pt x="4419511" y="24803"/>
                </a:lnTo>
                <a:lnTo>
                  <a:pt x="4442460" y="35687"/>
                </a:lnTo>
                <a:lnTo>
                  <a:pt x="4445178" y="29959"/>
                </a:lnTo>
                <a:close/>
              </a:path>
              <a:path w="7581265" h="1524000">
                <a:moveTo>
                  <a:pt x="4455249" y="317309"/>
                </a:moveTo>
                <a:lnTo>
                  <a:pt x="4434268" y="302996"/>
                </a:lnTo>
                <a:lnTo>
                  <a:pt x="4430687" y="308241"/>
                </a:lnTo>
                <a:lnTo>
                  <a:pt x="4451667" y="322554"/>
                </a:lnTo>
                <a:lnTo>
                  <a:pt x="4455249" y="317309"/>
                </a:lnTo>
                <a:close/>
              </a:path>
              <a:path w="7581265" h="1524000">
                <a:moveTo>
                  <a:pt x="4463123" y="847026"/>
                </a:moveTo>
                <a:lnTo>
                  <a:pt x="4449661" y="825487"/>
                </a:lnTo>
                <a:lnTo>
                  <a:pt x="4444276" y="828852"/>
                </a:lnTo>
                <a:lnTo>
                  <a:pt x="4457738" y="850392"/>
                </a:lnTo>
                <a:lnTo>
                  <a:pt x="4463123" y="847026"/>
                </a:lnTo>
                <a:close/>
              </a:path>
              <a:path w="7581265" h="1524000">
                <a:moveTo>
                  <a:pt x="4485335" y="49009"/>
                </a:moveTo>
                <a:lnTo>
                  <a:pt x="4462386" y="38125"/>
                </a:lnTo>
                <a:lnTo>
                  <a:pt x="4459668" y="43853"/>
                </a:lnTo>
                <a:lnTo>
                  <a:pt x="4482617" y="54749"/>
                </a:lnTo>
                <a:lnTo>
                  <a:pt x="4485335" y="49009"/>
                </a:lnTo>
                <a:close/>
              </a:path>
              <a:path w="7581265" h="1524000">
                <a:moveTo>
                  <a:pt x="4486668" y="884732"/>
                </a:moveTo>
                <a:lnTo>
                  <a:pt x="4473206" y="863193"/>
                </a:lnTo>
                <a:lnTo>
                  <a:pt x="4467822" y="866559"/>
                </a:lnTo>
                <a:lnTo>
                  <a:pt x="4481284" y="888098"/>
                </a:lnTo>
                <a:lnTo>
                  <a:pt x="4486668" y="884732"/>
                </a:lnTo>
                <a:close/>
              </a:path>
              <a:path w="7581265" h="1524000">
                <a:moveTo>
                  <a:pt x="4491964" y="342366"/>
                </a:moveTo>
                <a:lnTo>
                  <a:pt x="4470984" y="328053"/>
                </a:lnTo>
                <a:lnTo>
                  <a:pt x="4467403" y="333298"/>
                </a:lnTo>
                <a:lnTo>
                  <a:pt x="4488383" y="347611"/>
                </a:lnTo>
                <a:lnTo>
                  <a:pt x="4491964" y="342366"/>
                </a:lnTo>
                <a:close/>
              </a:path>
              <a:path w="7581265" h="1524000">
                <a:moveTo>
                  <a:pt x="4510227" y="922426"/>
                </a:moveTo>
                <a:lnTo>
                  <a:pt x="4496765" y="900887"/>
                </a:lnTo>
                <a:lnTo>
                  <a:pt x="4491380" y="904252"/>
                </a:lnTo>
                <a:lnTo>
                  <a:pt x="4504842" y="925791"/>
                </a:lnTo>
                <a:lnTo>
                  <a:pt x="4510227" y="922426"/>
                </a:lnTo>
                <a:close/>
              </a:path>
              <a:path w="7581265" h="1524000">
                <a:moveTo>
                  <a:pt x="4525492" y="68072"/>
                </a:moveTo>
                <a:lnTo>
                  <a:pt x="4502543" y="57175"/>
                </a:lnTo>
                <a:lnTo>
                  <a:pt x="4499826" y="62915"/>
                </a:lnTo>
                <a:lnTo>
                  <a:pt x="4522775" y="73812"/>
                </a:lnTo>
                <a:lnTo>
                  <a:pt x="4525492" y="68072"/>
                </a:lnTo>
                <a:close/>
              </a:path>
              <a:path w="7581265" h="1524000">
                <a:moveTo>
                  <a:pt x="4528680" y="367423"/>
                </a:moveTo>
                <a:lnTo>
                  <a:pt x="4507700" y="353110"/>
                </a:lnTo>
                <a:lnTo>
                  <a:pt x="4504118" y="358355"/>
                </a:lnTo>
                <a:lnTo>
                  <a:pt x="4525099" y="372668"/>
                </a:lnTo>
                <a:lnTo>
                  <a:pt x="4528680" y="367423"/>
                </a:lnTo>
                <a:close/>
              </a:path>
              <a:path w="7581265" h="1524000">
                <a:moveTo>
                  <a:pt x="4533785" y="960120"/>
                </a:moveTo>
                <a:lnTo>
                  <a:pt x="4520323" y="938580"/>
                </a:lnTo>
                <a:lnTo>
                  <a:pt x="4514939" y="941946"/>
                </a:lnTo>
                <a:lnTo>
                  <a:pt x="4528401" y="963485"/>
                </a:lnTo>
                <a:lnTo>
                  <a:pt x="4533785" y="960120"/>
                </a:lnTo>
                <a:close/>
              </a:path>
              <a:path w="7581265" h="1524000">
                <a:moveTo>
                  <a:pt x="4557331" y="997813"/>
                </a:moveTo>
                <a:lnTo>
                  <a:pt x="4543882" y="976274"/>
                </a:lnTo>
                <a:lnTo>
                  <a:pt x="4538484" y="979639"/>
                </a:lnTo>
                <a:lnTo>
                  <a:pt x="4551946" y="1001179"/>
                </a:lnTo>
                <a:lnTo>
                  <a:pt x="4557331" y="997813"/>
                </a:lnTo>
                <a:close/>
              </a:path>
              <a:path w="7581265" h="1524000">
                <a:moveTo>
                  <a:pt x="4565396" y="392480"/>
                </a:moveTo>
                <a:lnTo>
                  <a:pt x="4544415" y="378167"/>
                </a:lnTo>
                <a:lnTo>
                  <a:pt x="4540834" y="383413"/>
                </a:lnTo>
                <a:lnTo>
                  <a:pt x="4561814" y="397725"/>
                </a:lnTo>
                <a:lnTo>
                  <a:pt x="4565396" y="392480"/>
                </a:lnTo>
                <a:close/>
              </a:path>
              <a:path w="7581265" h="1524000">
                <a:moveTo>
                  <a:pt x="4565650" y="87134"/>
                </a:moveTo>
                <a:lnTo>
                  <a:pt x="4542701" y="76238"/>
                </a:lnTo>
                <a:lnTo>
                  <a:pt x="4539983" y="81978"/>
                </a:lnTo>
                <a:lnTo>
                  <a:pt x="4562932" y="92875"/>
                </a:lnTo>
                <a:lnTo>
                  <a:pt x="4565650" y="87134"/>
                </a:lnTo>
                <a:close/>
              </a:path>
              <a:path w="7581265" h="1524000">
                <a:moveTo>
                  <a:pt x="4580890" y="1035507"/>
                </a:moveTo>
                <a:lnTo>
                  <a:pt x="4567428" y="1013968"/>
                </a:lnTo>
                <a:lnTo>
                  <a:pt x="4562043" y="1017333"/>
                </a:lnTo>
                <a:lnTo>
                  <a:pt x="4575505" y="1038872"/>
                </a:lnTo>
                <a:lnTo>
                  <a:pt x="4580890" y="1035507"/>
                </a:lnTo>
                <a:close/>
              </a:path>
              <a:path w="7581265" h="1524000">
                <a:moveTo>
                  <a:pt x="4602099" y="417537"/>
                </a:moveTo>
                <a:lnTo>
                  <a:pt x="4581118" y="403225"/>
                </a:lnTo>
                <a:lnTo>
                  <a:pt x="4577550" y="408470"/>
                </a:lnTo>
                <a:lnTo>
                  <a:pt x="4598530" y="422783"/>
                </a:lnTo>
                <a:lnTo>
                  <a:pt x="4602099" y="417537"/>
                </a:lnTo>
                <a:close/>
              </a:path>
              <a:path w="7581265" h="1524000">
                <a:moveTo>
                  <a:pt x="4604448" y="1073213"/>
                </a:moveTo>
                <a:lnTo>
                  <a:pt x="4590986" y="1051674"/>
                </a:lnTo>
                <a:lnTo>
                  <a:pt x="4585601" y="1055027"/>
                </a:lnTo>
                <a:lnTo>
                  <a:pt x="4599063" y="1076579"/>
                </a:lnTo>
                <a:lnTo>
                  <a:pt x="4604448" y="1073213"/>
                </a:lnTo>
                <a:close/>
              </a:path>
              <a:path w="7581265" h="1524000">
                <a:moveTo>
                  <a:pt x="4605807" y="106197"/>
                </a:moveTo>
                <a:lnTo>
                  <a:pt x="4582858" y="95300"/>
                </a:lnTo>
                <a:lnTo>
                  <a:pt x="4580140" y="101041"/>
                </a:lnTo>
                <a:lnTo>
                  <a:pt x="4603089" y="111925"/>
                </a:lnTo>
                <a:lnTo>
                  <a:pt x="4605807" y="106197"/>
                </a:lnTo>
                <a:close/>
              </a:path>
              <a:path w="7581265" h="1524000">
                <a:moveTo>
                  <a:pt x="4627994" y="1110907"/>
                </a:moveTo>
                <a:lnTo>
                  <a:pt x="4614545" y="1089367"/>
                </a:lnTo>
                <a:lnTo>
                  <a:pt x="4609160" y="1092733"/>
                </a:lnTo>
                <a:lnTo>
                  <a:pt x="4622609" y="1114272"/>
                </a:lnTo>
                <a:lnTo>
                  <a:pt x="4627994" y="1110907"/>
                </a:lnTo>
                <a:close/>
              </a:path>
              <a:path w="7581265" h="1524000">
                <a:moveTo>
                  <a:pt x="4638814" y="442595"/>
                </a:moveTo>
                <a:lnTo>
                  <a:pt x="4617834" y="428282"/>
                </a:lnTo>
                <a:lnTo>
                  <a:pt x="4614253" y="433527"/>
                </a:lnTo>
                <a:lnTo>
                  <a:pt x="4635233" y="447840"/>
                </a:lnTo>
                <a:lnTo>
                  <a:pt x="4638814" y="442595"/>
                </a:lnTo>
                <a:close/>
              </a:path>
              <a:path w="7581265" h="1524000">
                <a:moveTo>
                  <a:pt x="4645965" y="125247"/>
                </a:moveTo>
                <a:lnTo>
                  <a:pt x="4623016" y="114363"/>
                </a:lnTo>
                <a:lnTo>
                  <a:pt x="4620298" y="120091"/>
                </a:lnTo>
                <a:lnTo>
                  <a:pt x="4643247" y="130987"/>
                </a:lnTo>
                <a:lnTo>
                  <a:pt x="4645965" y="125247"/>
                </a:lnTo>
                <a:close/>
              </a:path>
              <a:path w="7581265" h="1524000">
                <a:moveTo>
                  <a:pt x="4651553" y="1148600"/>
                </a:moveTo>
                <a:lnTo>
                  <a:pt x="4638091" y="1127061"/>
                </a:lnTo>
                <a:lnTo>
                  <a:pt x="4632706" y="1130427"/>
                </a:lnTo>
                <a:lnTo>
                  <a:pt x="4646168" y="1151966"/>
                </a:lnTo>
                <a:lnTo>
                  <a:pt x="4651553" y="1148600"/>
                </a:lnTo>
                <a:close/>
              </a:path>
              <a:path w="7581265" h="1524000">
                <a:moveTo>
                  <a:pt x="4675111" y="1186294"/>
                </a:moveTo>
                <a:lnTo>
                  <a:pt x="4661649" y="1164755"/>
                </a:lnTo>
                <a:lnTo>
                  <a:pt x="4656264" y="1168120"/>
                </a:lnTo>
                <a:lnTo>
                  <a:pt x="4669726" y="1189659"/>
                </a:lnTo>
                <a:lnTo>
                  <a:pt x="4675111" y="1186294"/>
                </a:lnTo>
                <a:close/>
              </a:path>
              <a:path w="7581265" h="1524000">
                <a:moveTo>
                  <a:pt x="4675530" y="467652"/>
                </a:moveTo>
                <a:lnTo>
                  <a:pt x="4654550" y="453339"/>
                </a:lnTo>
                <a:lnTo>
                  <a:pt x="4650968" y="458584"/>
                </a:lnTo>
                <a:lnTo>
                  <a:pt x="4671949" y="472897"/>
                </a:lnTo>
                <a:lnTo>
                  <a:pt x="4675530" y="467652"/>
                </a:lnTo>
                <a:close/>
              </a:path>
              <a:path w="7581265" h="1524000">
                <a:moveTo>
                  <a:pt x="4686122" y="144310"/>
                </a:moveTo>
                <a:lnTo>
                  <a:pt x="4663173" y="133413"/>
                </a:lnTo>
                <a:lnTo>
                  <a:pt x="4660455" y="139153"/>
                </a:lnTo>
                <a:lnTo>
                  <a:pt x="4683404" y="150050"/>
                </a:lnTo>
                <a:lnTo>
                  <a:pt x="4686122" y="144310"/>
                </a:lnTo>
                <a:close/>
              </a:path>
              <a:path w="7581265" h="1524000">
                <a:moveTo>
                  <a:pt x="4698657" y="1223987"/>
                </a:moveTo>
                <a:lnTo>
                  <a:pt x="4685208" y="1202448"/>
                </a:lnTo>
                <a:lnTo>
                  <a:pt x="4679823" y="1205814"/>
                </a:lnTo>
                <a:lnTo>
                  <a:pt x="4693272" y="1227353"/>
                </a:lnTo>
                <a:lnTo>
                  <a:pt x="4698657" y="1223987"/>
                </a:lnTo>
                <a:close/>
              </a:path>
              <a:path w="7581265" h="1524000">
                <a:moveTo>
                  <a:pt x="4712246" y="492709"/>
                </a:moveTo>
                <a:lnTo>
                  <a:pt x="4691265" y="478396"/>
                </a:lnTo>
                <a:lnTo>
                  <a:pt x="4687684" y="483641"/>
                </a:lnTo>
                <a:lnTo>
                  <a:pt x="4708664" y="497954"/>
                </a:lnTo>
                <a:lnTo>
                  <a:pt x="4712246" y="492709"/>
                </a:lnTo>
                <a:close/>
              </a:path>
              <a:path w="7581265" h="1524000">
                <a:moveTo>
                  <a:pt x="4722215" y="1261694"/>
                </a:moveTo>
                <a:lnTo>
                  <a:pt x="4708753" y="1240155"/>
                </a:lnTo>
                <a:lnTo>
                  <a:pt x="4703369" y="1243507"/>
                </a:lnTo>
                <a:lnTo>
                  <a:pt x="4716831" y="1265059"/>
                </a:lnTo>
                <a:lnTo>
                  <a:pt x="4722215" y="1261694"/>
                </a:lnTo>
                <a:close/>
              </a:path>
              <a:path w="7581265" h="1524000">
                <a:moveTo>
                  <a:pt x="4726279" y="163372"/>
                </a:moveTo>
                <a:lnTo>
                  <a:pt x="4703330" y="152476"/>
                </a:lnTo>
                <a:lnTo>
                  <a:pt x="4700613" y="158216"/>
                </a:lnTo>
                <a:lnTo>
                  <a:pt x="4723549" y="169100"/>
                </a:lnTo>
                <a:lnTo>
                  <a:pt x="4726279" y="163372"/>
                </a:lnTo>
                <a:close/>
              </a:path>
              <a:path w="7581265" h="1524000">
                <a:moveTo>
                  <a:pt x="4745774" y="1299387"/>
                </a:moveTo>
                <a:lnTo>
                  <a:pt x="4732312" y="1277848"/>
                </a:lnTo>
                <a:lnTo>
                  <a:pt x="4726927" y="1281214"/>
                </a:lnTo>
                <a:lnTo>
                  <a:pt x="4740389" y="1302753"/>
                </a:lnTo>
                <a:lnTo>
                  <a:pt x="4745774" y="1299387"/>
                </a:lnTo>
                <a:close/>
              </a:path>
              <a:path w="7581265" h="1524000">
                <a:moveTo>
                  <a:pt x="4748962" y="517766"/>
                </a:moveTo>
                <a:lnTo>
                  <a:pt x="4727981" y="503453"/>
                </a:lnTo>
                <a:lnTo>
                  <a:pt x="4724400" y="508698"/>
                </a:lnTo>
                <a:lnTo>
                  <a:pt x="4745380" y="523011"/>
                </a:lnTo>
                <a:lnTo>
                  <a:pt x="4748962" y="517766"/>
                </a:lnTo>
                <a:close/>
              </a:path>
              <a:path w="7581265" h="1524000">
                <a:moveTo>
                  <a:pt x="4766437" y="182422"/>
                </a:moveTo>
                <a:lnTo>
                  <a:pt x="4743488" y="171538"/>
                </a:lnTo>
                <a:lnTo>
                  <a:pt x="4740770" y="177279"/>
                </a:lnTo>
                <a:lnTo>
                  <a:pt x="4763706" y="188163"/>
                </a:lnTo>
                <a:lnTo>
                  <a:pt x="4766437" y="182422"/>
                </a:lnTo>
                <a:close/>
              </a:path>
              <a:path w="7581265" h="1524000">
                <a:moveTo>
                  <a:pt x="4769320" y="1337081"/>
                </a:moveTo>
                <a:lnTo>
                  <a:pt x="4755870" y="1315542"/>
                </a:lnTo>
                <a:lnTo>
                  <a:pt x="4750486" y="1318907"/>
                </a:lnTo>
                <a:lnTo>
                  <a:pt x="4763935" y="1340446"/>
                </a:lnTo>
                <a:lnTo>
                  <a:pt x="4769320" y="1337081"/>
                </a:lnTo>
                <a:close/>
              </a:path>
              <a:path w="7581265" h="1524000">
                <a:moveTo>
                  <a:pt x="4785677" y="542823"/>
                </a:moveTo>
                <a:lnTo>
                  <a:pt x="4764697" y="528510"/>
                </a:lnTo>
                <a:lnTo>
                  <a:pt x="4761115" y="533755"/>
                </a:lnTo>
                <a:lnTo>
                  <a:pt x="4782096" y="548068"/>
                </a:lnTo>
                <a:lnTo>
                  <a:pt x="4785677" y="542823"/>
                </a:lnTo>
                <a:close/>
              </a:path>
              <a:path w="7581265" h="1524000">
                <a:moveTo>
                  <a:pt x="4792878" y="1374775"/>
                </a:moveTo>
                <a:lnTo>
                  <a:pt x="4779416" y="1353235"/>
                </a:lnTo>
                <a:lnTo>
                  <a:pt x="4774031" y="1356601"/>
                </a:lnTo>
                <a:lnTo>
                  <a:pt x="4787493" y="1378140"/>
                </a:lnTo>
                <a:lnTo>
                  <a:pt x="4792878" y="1374775"/>
                </a:lnTo>
                <a:close/>
              </a:path>
              <a:path w="7581265" h="1524000">
                <a:moveTo>
                  <a:pt x="4806594" y="201485"/>
                </a:moveTo>
                <a:lnTo>
                  <a:pt x="4783645" y="190601"/>
                </a:lnTo>
                <a:lnTo>
                  <a:pt x="4780915" y="196329"/>
                </a:lnTo>
                <a:lnTo>
                  <a:pt x="4803864" y="207225"/>
                </a:lnTo>
                <a:lnTo>
                  <a:pt x="4806594" y="201485"/>
                </a:lnTo>
                <a:close/>
              </a:path>
              <a:path w="7581265" h="1524000">
                <a:moveTo>
                  <a:pt x="4816437" y="1412468"/>
                </a:moveTo>
                <a:lnTo>
                  <a:pt x="4802975" y="1390929"/>
                </a:lnTo>
                <a:lnTo>
                  <a:pt x="4797590" y="1394294"/>
                </a:lnTo>
                <a:lnTo>
                  <a:pt x="4811052" y="1415834"/>
                </a:lnTo>
                <a:lnTo>
                  <a:pt x="4816437" y="1412468"/>
                </a:lnTo>
                <a:close/>
              </a:path>
              <a:path w="7581265" h="1524000">
                <a:moveTo>
                  <a:pt x="4822393" y="567880"/>
                </a:moveTo>
                <a:lnTo>
                  <a:pt x="4801413" y="553567"/>
                </a:lnTo>
                <a:lnTo>
                  <a:pt x="4797831" y="558812"/>
                </a:lnTo>
                <a:lnTo>
                  <a:pt x="4818812" y="573125"/>
                </a:lnTo>
                <a:lnTo>
                  <a:pt x="4822393" y="567880"/>
                </a:lnTo>
                <a:close/>
              </a:path>
              <a:path w="7581265" h="1524000">
                <a:moveTo>
                  <a:pt x="4839982" y="1450174"/>
                </a:moveTo>
                <a:lnTo>
                  <a:pt x="4826533" y="1428623"/>
                </a:lnTo>
                <a:lnTo>
                  <a:pt x="4821148" y="1431988"/>
                </a:lnTo>
                <a:lnTo>
                  <a:pt x="4834598" y="1453540"/>
                </a:lnTo>
                <a:lnTo>
                  <a:pt x="4839982" y="1450174"/>
                </a:lnTo>
                <a:close/>
              </a:path>
              <a:path w="7581265" h="1524000">
                <a:moveTo>
                  <a:pt x="4846752" y="220548"/>
                </a:moveTo>
                <a:lnTo>
                  <a:pt x="4823803" y="209651"/>
                </a:lnTo>
                <a:lnTo>
                  <a:pt x="4821072" y="215392"/>
                </a:lnTo>
                <a:lnTo>
                  <a:pt x="4844021" y="226288"/>
                </a:lnTo>
                <a:lnTo>
                  <a:pt x="4846752" y="220548"/>
                </a:lnTo>
                <a:close/>
              </a:path>
              <a:path w="7581265" h="1524000">
                <a:moveTo>
                  <a:pt x="4859109" y="592937"/>
                </a:moveTo>
                <a:lnTo>
                  <a:pt x="4838128" y="578624"/>
                </a:lnTo>
                <a:lnTo>
                  <a:pt x="4834547" y="583869"/>
                </a:lnTo>
                <a:lnTo>
                  <a:pt x="4855527" y="598182"/>
                </a:lnTo>
                <a:lnTo>
                  <a:pt x="4859109" y="592937"/>
                </a:lnTo>
                <a:close/>
              </a:path>
              <a:path w="7581265" h="1524000">
                <a:moveTo>
                  <a:pt x="4881054" y="1521879"/>
                </a:moveTo>
                <a:lnTo>
                  <a:pt x="4876089" y="1469707"/>
                </a:lnTo>
                <a:lnTo>
                  <a:pt x="4875771" y="1466316"/>
                </a:lnTo>
                <a:lnTo>
                  <a:pt x="4872977" y="1437068"/>
                </a:lnTo>
                <a:lnTo>
                  <a:pt x="4808359" y="1477441"/>
                </a:lnTo>
                <a:lnTo>
                  <a:pt x="4881054" y="1521879"/>
                </a:lnTo>
                <a:close/>
              </a:path>
              <a:path w="7581265" h="1524000">
                <a:moveTo>
                  <a:pt x="4886909" y="239610"/>
                </a:moveTo>
                <a:lnTo>
                  <a:pt x="4863960" y="228714"/>
                </a:lnTo>
                <a:lnTo>
                  <a:pt x="4861230" y="234454"/>
                </a:lnTo>
                <a:lnTo>
                  <a:pt x="4884178" y="245338"/>
                </a:lnTo>
                <a:lnTo>
                  <a:pt x="4886909" y="239610"/>
                </a:lnTo>
                <a:close/>
              </a:path>
              <a:path w="7581265" h="1524000">
                <a:moveTo>
                  <a:pt x="4895812" y="617994"/>
                </a:moveTo>
                <a:lnTo>
                  <a:pt x="4874844" y="603681"/>
                </a:lnTo>
                <a:lnTo>
                  <a:pt x="4871263" y="608926"/>
                </a:lnTo>
                <a:lnTo>
                  <a:pt x="4892243" y="623239"/>
                </a:lnTo>
                <a:lnTo>
                  <a:pt x="4895812" y="617994"/>
                </a:lnTo>
                <a:close/>
              </a:path>
              <a:path w="7581265" h="1524000">
                <a:moveTo>
                  <a:pt x="4927054" y="258660"/>
                </a:moveTo>
                <a:lnTo>
                  <a:pt x="4904117" y="247777"/>
                </a:lnTo>
                <a:lnTo>
                  <a:pt x="4901387" y="253517"/>
                </a:lnTo>
                <a:lnTo>
                  <a:pt x="4924336" y="264401"/>
                </a:lnTo>
                <a:lnTo>
                  <a:pt x="4927054" y="258660"/>
                </a:lnTo>
                <a:close/>
              </a:path>
              <a:path w="7581265" h="1524000">
                <a:moveTo>
                  <a:pt x="4932527" y="643051"/>
                </a:moveTo>
                <a:lnTo>
                  <a:pt x="4911547" y="628738"/>
                </a:lnTo>
                <a:lnTo>
                  <a:pt x="4907978" y="633984"/>
                </a:lnTo>
                <a:lnTo>
                  <a:pt x="4928946" y="648296"/>
                </a:lnTo>
                <a:lnTo>
                  <a:pt x="4932527" y="643051"/>
                </a:lnTo>
                <a:close/>
              </a:path>
              <a:path w="7581265" h="1524000">
                <a:moveTo>
                  <a:pt x="4967211" y="277723"/>
                </a:moveTo>
                <a:lnTo>
                  <a:pt x="4944275" y="266839"/>
                </a:lnTo>
                <a:lnTo>
                  <a:pt x="4941544" y="272567"/>
                </a:lnTo>
                <a:lnTo>
                  <a:pt x="4964493" y="283464"/>
                </a:lnTo>
                <a:lnTo>
                  <a:pt x="4967211" y="277723"/>
                </a:lnTo>
                <a:close/>
              </a:path>
              <a:path w="7581265" h="1524000">
                <a:moveTo>
                  <a:pt x="4969243" y="668121"/>
                </a:moveTo>
                <a:lnTo>
                  <a:pt x="4948263" y="653796"/>
                </a:lnTo>
                <a:lnTo>
                  <a:pt x="4944681" y="659041"/>
                </a:lnTo>
                <a:lnTo>
                  <a:pt x="4965662" y="673354"/>
                </a:lnTo>
                <a:lnTo>
                  <a:pt x="4969243" y="668121"/>
                </a:lnTo>
                <a:close/>
              </a:path>
              <a:path w="7581265" h="1524000">
                <a:moveTo>
                  <a:pt x="5005959" y="693178"/>
                </a:moveTo>
                <a:lnTo>
                  <a:pt x="4984978" y="678853"/>
                </a:lnTo>
                <a:lnTo>
                  <a:pt x="4981397" y="684098"/>
                </a:lnTo>
                <a:lnTo>
                  <a:pt x="5002377" y="698423"/>
                </a:lnTo>
                <a:lnTo>
                  <a:pt x="5005959" y="693178"/>
                </a:lnTo>
                <a:close/>
              </a:path>
              <a:path w="7581265" h="1524000">
                <a:moveTo>
                  <a:pt x="5007368" y="296786"/>
                </a:moveTo>
                <a:lnTo>
                  <a:pt x="4984432" y="285889"/>
                </a:lnTo>
                <a:lnTo>
                  <a:pt x="4981702" y="291630"/>
                </a:lnTo>
                <a:lnTo>
                  <a:pt x="5004651" y="302526"/>
                </a:lnTo>
                <a:lnTo>
                  <a:pt x="5007368" y="296786"/>
                </a:lnTo>
                <a:close/>
              </a:path>
              <a:path w="7581265" h="1524000">
                <a:moveTo>
                  <a:pt x="5042674" y="718235"/>
                </a:moveTo>
                <a:lnTo>
                  <a:pt x="5021694" y="703910"/>
                </a:lnTo>
                <a:lnTo>
                  <a:pt x="5018113" y="709155"/>
                </a:lnTo>
                <a:lnTo>
                  <a:pt x="5039093" y="723480"/>
                </a:lnTo>
                <a:lnTo>
                  <a:pt x="5042674" y="718235"/>
                </a:lnTo>
                <a:close/>
              </a:path>
              <a:path w="7581265" h="1524000">
                <a:moveTo>
                  <a:pt x="5047526" y="315849"/>
                </a:moveTo>
                <a:lnTo>
                  <a:pt x="5024577" y="304952"/>
                </a:lnTo>
                <a:lnTo>
                  <a:pt x="5021859" y="310692"/>
                </a:lnTo>
                <a:lnTo>
                  <a:pt x="5044808" y="321576"/>
                </a:lnTo>
                <a:lnTo>
                  <a:pt x="5047526" y="315849"/>
                </a:lnTo>
                <a:close/>
              </a:path>
              <a:path w="7581265" h="1524000">
                <a:moveTo>
                  <a:pt x="5079390" y="743292"/>
                </a:moveTo>
                <a:lnTo>
                  <a:pt x="5058410" y="728967"/>
                </a:lnTo>
                <a:lnTo>
                  <a:pt x="5054828" y="734212"/>
                </a:lnTo>
                <a:lnTo>
                  <a:pt x="5075809" y="748538"/>
                </a:lnTo>
                <a:lnTo>
                  <a:pt x="5079390" y="743292"/>
                </a:lnTo>
                <a:close/>
              </a:path>
              <a:path w="7581265" h="1524000">
                <a:moveTo>
                  <a:pt x="5087683" y="334899"/>
                </a:moveTo>
                <a:lnTo>
                  <a:pt x="5064734" y="324015"/>
                </a:lnTo>
                <a:lnTo>
                  <a:pt x="5062017" y="329755"/>
                </a:lnTo>
                <a:lnTo>
                  <a:pt x="5084965" y="340639"/>
                </a:lnTo>
                <a:lnTo>
                  <a:pt x="5087683" y="334899"/>
                </a:lnTo>
                <a:close/>
              </a:path>
              <a:path w="7581265" h="1524000">
                <a:moveTo>
                  <a:pt x="5116106" y="768350"/>
                </a:moveTo>
                <a:lnTo>
                  <a:pt x="5095125" y="754024"/>
                </a:lnTo>
                <a:lnTo>
                  <a:pt x="5091544" y="759269"/>
                </a:lnTo>
                <a:lnTo>
                  <a:pt x="5112524" y="773595"/>
                </a:lnTo>
                <a:lnTo>
                  <a:pt x="5116106" y="768350"/>
                </a:lnTo>
                <a:close/>
              </a:path>
              <a:path w="7581265" h="1524000">
                <a:moveTo>
                  <a:pt x="5127841" y="353961"/>
                </a:moveTo>
                <a:lnTo>
                  <a:pt x="5104892" y="343077"/>
                </a:lnTo>
                <a:lnTo>
                  <a:pt x="5102174" y="348805"/>
                </a:lnTo>
                <a:lnTo>
                  <a:pt x="5125123" y="359702"/>
                </a:lnTo>
                <a:lnTo>
                  <a:pt x="5127841" y="353961"/>
                </a:lnTo>
                <a:close/>
              </a:path>
              <a:path w="7581265" h="1524000">
                <a:moveTo>
                  <a:pt x="5152822" y="793407"/>
                </a:moveTo>
                <a:lnTo>
                  <a:pt x="5131841" y="779081"/>
                </a:lnTo>
                <a:lnTo>
                  <a:pt x="5128260" y="784326"/>
                </a:lnTo>
                <a:lnTo>
                  <a:pt x="5149240" y="798652"/>
                </a:lnTo>
                <a:lnTo>
                  <a:pt x="5152822" y="793407"/>
                </a:lnTo>
                <a:close/>
              </a:path>
              <a:path w="7581265" h="1524000">
                <a:moveTo>
                  <a:pt x="5167998" y="373024"/>
                </a:moveTo>
                <a:lnTo>
                  <a:pt x="5145049" y="362127"/>
                </a:lnTo>
                <a:lnTo>
                  <a:pt x="5142331" y="367868"/>
                </a:lnTo>
                <a:lnTo>
                  <a:pt x="5165280" y="378764"/>
                </a:lnTo>
                <a:lnTo>
                  <a:pt x="5167998" y="373024"/>
                </a:lnTo>
                <a:close/>
              </a:path>
              <a:path w="7581265" h="1524000">
                <a:moveTo>
                  <a:pt x="5189525" y="818464"/>
                </a:moveTo>
                <a:lnTo>
                  <a:pt x="5168557" y="804138"/>
                </a:lnTo>
                <a:lnTo>
                  <a:pt x="5164975" y="809383"/>
                </a:lnTo>
                <a:lnTo>
                  <a:pt x="5185956" y="823709"/>
                </a:lnTo>
                <a:lnTo>
                  <a:pt x="5189525" y="818464"/>
                </a:lnTo>
                <a:close/>
              </a:path>
              <a:path w="7581265" h="1524000">
                <a:moveTo>
                  <a:pt x="5208155" y="392087"/>
                </a:moveTo>
                <a:lnTo>
                  <a:pt x="5185207" y="381190"/>
                </a:lnTo>
                <a:lnTo>
                  <a:pt x="5182489" y="386930"/>
                </a:lnTo>
                <a:lnTo>
                  <a:pt x="5205438" y="397814"/>
                </a:lnTo>
                <a:lnTo>
                  <a:pt x="5208155" y="392087"/>
                </a:lnTo>
                <a:close/>
              </a:path>
              <a:path w="7581265" h="1524000">
                <a:moveTo>
                  <a:pt x="5226240" y="843521"/>
                </a:moveTo>
                <a:lnTo>
                  <a:pt x="5205260" y="829195"/>
                </a:lnTo>
                <a:lnTo>
                  <a:pt x="5201691" y="834440"/>
                </a:lnTo>
                <a:lnTo>
                  <a:pt x="5222659" y="848766"/>
                </a:lnTo>
                <a:lnTo>
                  <a:pt x="5226240" y="843521"/>
                </a:lnTo>
                <a:close/>
              </a:path>
              <a:path w="7581265" h="1524000">
                <a:moveTo>
                  <a:pt x="5248313" y="411137"/>
                </a:moveTo>
                <a:lnTo>
                  <a:pt x="5225364" y="400253"/>
                </a:lnTo>
                <a:lnTo>
                  <a:pt x="5222646" y="405980"/>
                </a:lnTo>
                <a:lnTo>
                  <a:pt x="5245595" y="416877"/>
                </a:lnTo>
                <a:lnTo>
                  <a:pt x="5248313" y="411137"/>
                </a:lnTo>
                <a:close/>
              </a:path>
              <a:path w="7581265" h="1524000">
                <a:moveTo>
                  <a:pt x="5262956" y="868578"/>
                </a:moveTo>
                <a:lnTo>
                  <a:pt x="5241976" y="854252"/>
                </a:lnTo>
                <a:lnTo>
                  <a:pt x="5238394" y="859497"/>
                </a:lnTo>
                <a:lnTo>
                  <a:pt x="5259375" y="873823"/>
                </a:lnTo>
                <a:lnTo>
                  <a:pt x="5262956" y="868578"/>
                </a:lnTo>
                <a:close/>
              </a:path>
              <a:path w="7581265" h="1524000">
                <a:moveTo>
                  <a:pt x="5288470" y="430199"/>
                </a:moveTo>
                <a:lnTo>
                  <a:pt x="5265521" y="419303"/>
                </a:lnTo>
                <a:lnTo>
                  <a:pt x="5262804" y="425043"/>
                </a:lnTo>
                <a:lnTo>
                  <a:pt x="5285740" y="435940"/>
                </a:lnTo>
                <a:lnTo>
                  <a:pt x="5288470" y="430199"/>
                </a:lnTo>
                <a:close/>
              </a:path>
              <a:path w="7581265" h="1524000">
                <a:moveTo>
                  <a:pt x="5299672" y="893635"/>
                </a:moveTo>
                <a:lnTo>
                  <a:pt x="5278691" y="879309"/>
                </a:lnTo>
                <a:lnTo>
                  <a:pt x="5275110" y="884555"/>
                </a:lnTo>
                <a:lnTo>
                  <a:pt x="5296090" y="898880"/>
                </a:lnTo>
                <a:lnTo>
                  <a:pt x="5299672" y="893635"/>
                </a:lnTo>
                <a:close/>
              </a:path>
              <a:path w="7581265" h="1524000">
                <a:moveTo>
                  <a:pt x="5328628" y="449262"/>
                </a:moveTo>
                <a:lnTo>
                  <a:pt x="5305679" y="438365"/>
                </a:lnTo>
                <a:lnTo>
                  <a:pt x="5302961" y="444106"/>
                </a:lnTo>
                <a:lnTo>
                  <a:pt x="5325897" y="454990"/>
                </a:lnTo>
                <a:lnTo>
                  <a:pt x="5328628" y="449262"/>
                </a:lnTo>
                <a:close/>
              </a:path>
              <a:path w="7581265" h="1524000">
                <a:moveTo>
                  <a:pt x="5336387" y="918692"/>
                </a:moveTo>
                <a:lnTo>
                  <a:pt x="5315407" y="904367"/>
                </a:lnTo>
                <a:lnTo>
                  <a:pt x="5311826" y="909612"/>
                </a:lnTo>
                <a:lnTo>
                  <a:pt x="5332806" y="923937"/>
                </a:lnTo>
                <a:lnTo>
                  <a:pt x="5336387" y="918692"/>
                </a:lnTo>
                <a:close/>
              </a:path>
              <a:path w="7581265" h="1524000">
                <a:moveTo>
                  <a:pt x="5368785" y="468325"/>
                </a:moveTo>
                <a:lnTo>
                  <a:pt x="5345836" y="457428"/>
                </a:lnTo>
                <a:lnTo>
                  <a:pt x="5343106" y="463169"/>
                </a:lnTo>
                <a:lnTo>
                  <a:pt x="5366055" y="474052"/>
                </a:lnTo>
                <a:lnTo>
                  <a:pt x="5368785" y="468325"/>
                </a:lnTo>
                <a:close/>
              </a:path>
              <a:path w="7581265" h="1524000">
                <a:moveTo>
                  <a:pt x="5373103" y="943749"/>
                </a:moveTo>
                <a:lnTo>
                  <a:pt x="5352123" y="929424"/>
                </a:lnTo>
                <a:lnTo>
                  <a:pt x="5348541" y="934669"/>
                </a:lnTo>
                <a:lnTo>
                  <a:pt x="5369522" y="948994"/>
                </a:lnTo>
                <a:lnTo>
                  <a:pt x="5373103" y="943749"/>
                </a:lnTo>
                <a:close/>
              </a:path>
              <a:path w="7581265" h="1524000">
                <a:moveTo>
                  <a:pt x="5408942" y="487375"/>
                </a:moveTo>
                <a:lnTo>
                  <a:pt x="5385994" y="476491"/>
                </a:lnTo>
                <a:lnTo>
                  <a:pt x="5383263" y="482219"/>
                </a:lnTo>
                <a:lnTo>
                  <a:pt x="5406212" y="493115"/>
                </a:lnTo>
                <a:lnTo>
                  <a:pt x="5408942" y="487375"/>
                </a:lnTo>
                <a:close/>
              </a:path>
              <a:path w="7581265" h="1524000">
                <a:moveTo>
                  <a:pt x="5409819" y="968806"/>
                </a:moveTo>
                <a:lnTo>
                  <a:pt x="5388838" y="954481"/>
                </a:lnTo>
                <a:lnTo>
                  <a:pt x="5385257" y="959726"/>
                </a:lnTo>
                <a:lnTo>
                  <a:pt x="5406237" y="974051"/>
                </a:lnTo>
                <a:lnTo>
                  <a:pt x="5409819" y="968806"/>
                </a:lnTo>
                <a:close/>
              </a:path>
              <a:path w="7581265" h="1524000">
                <a:moveTo>
                  <a:pt x="5446534" y="993863"/>
                </a:moveTo>
                <a:lnTo>
                  <a:pt x="5425554" y="979538"/>
                </a:lnTo>
                <a:lnTo>
                  <a:pt x="5421973" y="984783"/>
                </a:lnTo>
                <a:lnTo>
                  <a:pt x="5442953" y="999109"/>
                </a:lnTo>
                <a:lnTo>
                  <a:pt x="5446534" y="993863"/>
                </a:lnTo>
                <a:close/>
              </a:path>
              <a:path w="7581265" h="1524000">
                <a:moveTo>
                  <a:pt x="5449100" y="506437"/>
                </a:moveTo>
                <a:lnTo>
                  <a:pt x="5426151" y="495541"/>
                </a:lnTo>
                <a:lnTo>
                  <a:pt x="5423420" y="501281"/>
                </a:lnTo>
                <a:lnTo>
                  <a:pt x="5446369" y="512178"/>
                </a:lnTo>
                <a:lnTo>
                  <a:pt x="5449100" y="506437"/>
                </a:lnTo>
                <a:close/>
              </a:path>
              <a:path w="7581265" h="1524000">
                <a:moveTo>
                  <a:pt x="5483237" y="1018921"/>
                </a:moveTo>
                <a:lnTo>
                  <a:pt x="5462270" y="1004595"/>
                </a:lnTo>
                <a:lnTo>
                  <a:pt x="5458688" y="1009840"/>
                </a:lnTo>
                <a:lnTo>
                  <a:pt x="5479669" y="1024166"/>
                </a:lnTo>
                <a:lnTo>
                  <a:pt x="5483237" y="1018921"/>
                </a:lnTo>
                <a:close/>
              </a:path>
              <a:path w="7581265" h="1524000">
                <a:moveTo>
                  <a:pt x="5489245" y="525500"/>
                </a:moveTo>
                <a:lnTo>
                  <a:pt x="5466308" y="514604"/>
                </a:lnTo>
                <a:lnTo>
                  <a:pt x="5463578" y="520344"/>
                </a:lnTo>
                <a:lnTo>
                  <a:pt x="5486527" y="531228"/>
                </a:lnTo>
                <a:lnTo>
                  <a:pt x="5489245" y="525500"/>
                </a:lnTo>
                <a:close/>
              </a:path>
              <a:path w="7581265" h="1524000">
                <a:moveTo>
                  <a:pt x="5519953" y="1043978"/>
                </a:moveTo>
                <a:lnTo>
                  <a:pt x="5498973" y="1029652"/>
                </a:lnTo>
                <a:lnTo>
                  <a:pt x="5495404" y="1034897"/>
                </a:lnTo>
                <a:lnTo>
                  <a:pt x="5516384" y="1049223"/>
                </a:lnTo>
                <a:lnTo>
                  <a:pt x="5519953" y="1043978"/>
                </a:lnTo>
                <a:close/>
              </a:path>
              <a:path w="7581265" h="1524000">
                <a:moveTo>
                  <a:pt x="5529402" y="544550"/>
                </a:moveTo>
                <a:lnTo>
                  <a:pt x="5506466" y="533666"/>
                </a:lnTo>
                <a:lnTo>
                  <a:pt x="5503735" y="539407"/>
                </a:lnTo>
                <a:lnTo>
                  <a:pt x="5526684" y="550291"/>
                </a:lnTo>
                <a:lnTo>
                  <a:pt x="5529402" y="544550"/>
                </a:lnTo>
                <a:close/>
              </a:path>
              <a:path w="7581265" h="1524000">
                <a:moveTo>
                  <a:pt x="5556669" y="1069035"/>
                </a:moveTo>
                <a:lnTo>
                  <a:pt x="5535688" y="1054709"/>
                </a:lnTo>
                <a:lnTo>
                  <a:pt x="5532107" y="1059954"/>
                </a:lnTo>
                <a:lnTo>
                  <a:pt x="5553087" y="1074280"/>
                </a:lnTo>
                <a:lnTo>
                  <a:pt x="5556669" y="1069035"/>
                </a:lnTo>
                <a:close/>
              </a:path>
              <a:path w="7581265" h="1524000">
                <a:moveTo>
                  <a:pt x="5569559" y="563613"/>
                </a:moveTo>
                <a:lnTo>
                  <a:pt x="5546623" y="552729"/>
                </a:lnTo>
                <a:lnTo>
                  <a:pt x="5543893" y="558457"/>
                </a:lnTo>
                <a:lnTo>
                  <a:pt x="5566842" y="569353"/>
                </a:lnTo>
                <a:lnTo>
                  <a:pt x="5569559" y="563613"/>
                </a:lnTo>
                <a:close/>
              </a:path>
              <a:path w="7581265" h="1524000">
                <a:moveTo>
                  <a:pt x="5593385" y="1094092"/>
                </a:moveTo>
                <a:lnTo>
                  <a:pt x="5572404" y="1079766"/>
                </a:lnTo>
                <a:lnTo>
                  <a:pt x="5568823" y="1085011"/>
                </a:lnTo>
                <a:lnTo>
                  <a:pt x="5589803" y="1099337"/>
                </a:lnTo>
                <a:lnTo>
                  <a:pt x="5593385" y="1094092"/>
                </a:lnTo>
                <a:close/>
              </a:path>
              <a:path w="7581265" h="1524000">
                <a:moveTo>
                  <a:pt x="5609717" y="582676"/>
                </a:moveTo>
                <a:lnTo>
                  <a:pt x="5586768" y="571779"/>
                </a:lnTo>
                <a:lnTo>
                  <a:pt x="5584050" y="577519"/>
                </a:lnTo>
                <a:lnTo>
                  <a:pt x="5606999" y="588416"/>
                </a:lnTo>
                <a:lnTo>
                  <a:pt x="5609717" y="582676"/>
                </a:lnTo>
                <a:close/>
              </a:path>
              <a:path w="7581265" h="1524000">
                <a:moveTo>
                  <a:pt x="5630100" y="1119149"/>
                </a:moveTo>
                <a:lnTo>
                  <a:pt x="5609120" y="1104823"/>
                </a:lnTo>
                <a:lnTo>
                  <a:pt x="5605538" y="1110068"/>
                </a:lnTo>
                <a:lnTo>
                  <a:pt x="5626519" y="1124394"/>
                </a:lnTo>
                <a:lnTo>
                  <a:pt x="5630100" y="1119149"/>
                </a:lnTo>
                <a:close/>
              </a:path>
              <a:path w="7581265" h="1524000">
                <a:moveTo>
                  <a:pt x="5649874" y="601738"/>
                </a:moveTo>
                <a:lnTo>
                  <a:pt x="5626925" y="590842"/>
                </a:lnTo>
                <a:lnTo>
                  <a:pt x="5624207" y="596582"/>
                </a:lnTo>
                <a:lnTo>
                  <a:pt x="5647156" y="607466"/>
                </a:lnTo>
                <a:lnTo>
                  <a:pt x="5649874" y="601738"/>
                </a:lnTo>
                <a:close/>
              </a:path>
              <a:path w="7581265" h="1524000">
                <a:moveTo>
                  <a:pt x="5666816" y="1144206"/>
                </a:moveTo>
                <a:lnTo>
                  <a:pt x="5645836" y="1129880"/>
                </a:lnTo>
                <a:lnTo>
                  <a:pt x="5642254" y="1135126"/>
                </a:lnTo>
                <a:lnTo>
                  <a:pt x="5663235" y="1149451"/>
                </a:lnTo>
                <a:lnTo>
                  <a:pt x="5666816" y="1144206"/>
                </a:lnTo>
                <a:close/>
              </a:path>
              <a:path w="7581265" h="1524000">
                <a:moveTo>
                  <a:pt x="5690032" y="620788"/>
                </a:moveTo>
                <a:lnTo>
                  <a:pt x="5667083" y="609904"/>
                </a:lnTo>
                <a:lnTo>
                  <a:pt x="5664365" y="615645"/>
                </a:lnTo>
                <a:lnTo>
                  <a:pt x="5687314" y="626529"/>
                </a:lnTo>
                <a:lnTo>
                  <a:pt x="5690032" y="620788"/>
                </a:lnTo>
                <a:close/>
              </a:path>
              <a:path w="7581265" h="1524000">
                <a:moveTo>
                  <a:pt x="5703532" y="1169263"/>
                </a:moveTo>
                <a:lnTo>
                  <a:pt x="5682551" y="1154938"/>
                </a:lnTo>
                <a:lnTo>
                  <a:pt x="5678970" y="1160183"/>
                </a:lnTo>
                <a:lnTo>
                  <a:pt x="5699950" y="1174508"/>
                </a:lnTo>
                <a:lnTo>
                  <a:pt x="5703532" y="1169263"/>
                </a:lnTo>
                <a:close/>
              </a:path>
              <a:path w="7581265" h="1524000">
                <a:moveTo>
                  <a:pt x="5730189" y="639851"/>
                </a:moveTo>
                <a:lnTo>
                  <a:pt x="5707240" y="628967"/>
                </a:lnTo>
                <a:lnTo>
                  <a:pt x="5704522" y="634695"/>
                </a:lnTo>
                <a:lnTo>
                  <a:pt x="5727471" y="645591"/>
                </a:lnTo>
                <a:lnTo>
                  <a:pt x="5730189" y="639851"/>
                </a:lnTo>
                <a:close/>
              </a:path>
              <a:path w="7581265" h="1524000">
                <a:moveTo>
                  <a:pt x="5740247" y="1194320"/>
                </a:moveTo>
                <a:lnTo>
                  <a:pt x="5719267" y="1180007"/>
                </a:lnTo>
                <a:lnTo>
                  <a:pt x="5715686" y="1185252"/>
                </a:lnTo>
                <a:lnTo>
                  <a:pt x="5736666" y="1199565"/>
                </a:lnTo>
                <a:lnTo>
                  <a:pt x="5740247" y="1194320"/>
                </a:lnTo>
                <a:close/>
              </a:path>
              <a:path w="7581265" h="1524000">
                <a:moveTo>
                  <a:pt x="5770346" y="658914"/>
                </a:moveTo>
                <a:lnTo>
                  <a:pt x="5747397" y="648017"/>
                </a:lnTo>
                <a:lnTo>
                  <a:pt x="5744680" y="653757"/>
                </a:lnTo>
                <a:lnTo>
                  <a:pt x="5767629" y="664654"/>
                </a:lnTo>
                <a:lnTo>
                  <a:pt x="5770346" y="658914"/>
                </a:lnTo>
                <a:close/>
              </a:path>
              <a:path w="7581265" h="1524000">
                <a:moveTo>
                  <a:pt x="5776963" y="1219377"/>
                </a:moveTo>
                <a:lnTo>
                  <a:pt x="5755983" y="1205064"/>
                </a:lnTo>
                <a:lnTo>
                  <a:pt x="5752401" y="1210310"/>
                </a:lnTo>
                <a:lnTo>
                  <a:pt x="5773382" y="1224622"/>
                </a:lnTo>
                <a:lnTo>
                  <a:pt x="5776963" y="1219377"/>
                </a:lnTo>
                <a:close/>
              </a:path>
              <a:path w="7581265" h="1524000">
                <a:moveTo>
                  <a:pt x="5810504" y="677976"/>
                </a:moveTo>
                <a:lnTo>
                  <a:pt x="5787555" y="667080"/>
                </a:lnTo>
                <a:lnTo>
                  <a:pt x="5784837" y="672820"/>
                </a:lnTo>
                <a:lnTo>
                  <a:pt x="5807786" y="683704"/>
                </a:lnTo>
                <a:lnTo>
                  <a:pt x="5810504" y="677976"/>
                </a:lnTo>
                <a:close/>
              </a:path>
              <a:path w="7581265" h="1524000">
                <a:moveTo>
                  <a:pt x="5813666" y="1244434"/>
                </a:moveTo>
                <a:lnTo>
                  <a:pt x="5792686" y="1230122"/>
                </a:lnTo>
                <a:lnTo>
                  <a:pt x="5789117" y="1235367"/>
                </a:lnTo>
                <a:lnTo>
                  <a:pt x="5810097" y="1249680"/>
                </a:lnTo>
                <a:lnTo>
                  <a:pt x="5813666" y="1244434"/>
                </a:lnTo>
                <a:close/>
              </a:path>
              <a:path w="7581265" h="1524000">
                <a:moveTo>
                  <a:pt x="5850382" y="1269492"/>
                </a:moveTo>
                <a:lnTo>
                  <a:pt x="5829401" y="1255179"/>
                </a:lnTo>
                <a:lnTo>
                  <a:pt x="5825833" y="1260424"/>
                </a:lnTo>
                <a:lnTo>
                  <a:pt x="5846800" y="1274737"/>
                </a:lnTo>
                <a:lnTo>
                  <a:pt x="5850382" y="1269492"/>
                </a:lnTo>
                <a:close/>
              </a:path>
              <a:path w="7581265" h="1524000">
                <a:moveTo>
                  <a:pt x="5850661" y="697026"/>
                </a:moveTo>
                <a:lnTo>
                  <a:pt x="5827712" y="686142"/>
                </a:lnTo>
                <a:lnTo>
                  <a:pt x="5824994" y="691883"/>
                </a:lnTo>
                <a:lnTo>
                  <a:pt x="5847931" y="702767"/>
                </a:lnTo>
                <a:lnTo>
                  <a:pt x="5850661" y="697026"/>
                </a:lnTo>
                <a:close/>
              </a:path>
              <a:path w="7581265" h="1524000">
                <a:moveTo>
                  <a:pt x="5887097" y="1294549"/>
                </a:moveTo>
                <a:lnTo>
                  <a:pt x="5866117" y="1280236"/>
                </a:lnTo>
                <a:lnTo>
                  <a:pt x="5862536" y="1285481"/>
                </a:lnTo>
                <a:lnTo>
                  <a:pt x="5883516" y="1299794"/>
                </a:lnTo>
                <a:lnTo>
                  <a:pt x="5887097" y="1294549"/>
                </a:lnTo>
                <a:close/>
              </a:path>
              <a:path w="7581265" h="1524000">
                <a:moveTo>
                  <a:pt x="5890819" y="716089"/>
                </a:moveTo>
                <a:lnTo>
                  <a:pt x="5867870" y="705205"/>
                </a:lnTo>
                <a:lnTo>
                  <a:pt x="5865152" y="710933"/>
                </a:lnTo>
                <a:lnTo>
                  <a:pt x="5888088" y="721829"/>
                </a:lnTo>
                <a:lnTo>
                  <a:pt x="5890819" y="716089"/>
                </a:lnTo>
                <a:close/>
              </a:path>
              <a:path w="7581265" h="1524000">
                <a:moveTo>
                  <a:pt x="5923813" y="1319606"/>
                </a:moveTo>
                <a:lnTo>
                  <a:pt x="5902833" y="1305293"/>
                </a:lnTo>
                <a:lnTo>
                  <a:pt x="5899251" y="1310538"/>
                </a:lnTo>
                <a:lnTo>
                  <a:pt x="5920232" y="1324851"/>
                </a:lnTo>
                <a:lnTo>
                  <a:pt x="5923813" y="1319606"/>
                </a:lnTo>
                <a:close/>
              </a:path>
              <a:path w="7581265" h="1524000">
                <a:moveTo>
                  <a:pt x="5930976" y="735152"/>
                </a:moveTo>
                <a:lnTo>
                  <a:pt x="5908027" y="724255"/>
                </a:lnTo>
                <a:lnTo>
                  <a:pt x="5905297" y="729996"/>
                </a:lnTo>
                <a:lnTo>
                  <a:pt x="5928245" y="740892"/>
                </a:lnTo>
                <a:lnTo>
                  <a:pt x="5930976" y="735152"/>
                </a:lnTo>
                <a:close/>
              </a:path>
              <a:path w="7581265" h="1524000">
                <a:moveTo>
                  <a:pt x="5960529" y="1344663"/>
                </a:moveTo>
                <a:lnTo>
                  <a:pt x="5939548" y="1330350"/>
                </a:lnTo>
                <a:lnTo>
                  <a:pt x="5935967" y="1335595"/>
                </a:lnTo>
                <a:lnTo>
                  <a:pt x="5956947" y="1349908"/>
                </a:lnTo>
                <a:lnTo>
                  <a:pt x="5960529" y="1344663"/>
                </a:lnTo>
                <a:close/>
              </a:path>
              <a:path w="7581265" h="1524000">
                <a:moveTo>
                  <a:pt x="5971133" y="754214"/>
                </a:moveTo>
                <a:lnTo>
                  <a:pt x="5948184" y="743318"/>
                </a:lnTo>
                <a:lnTo>
                  <a:pt x="5945454" y="749058"/>
                </a:lnTo>
                <a:lnTo>
                  <a:pt x="5968403" y="759942"/>
                </a:lnTo>
                <a:lnTo>
                  <a:pt x="5971133" y="754214"/>
                </a:lnTo>
                <a:close/>
              </a:path>
              <a:path w="7581265" h="1524000">
                <a:moveTo>
                  <a:pt x="5997245" y="1369720"/>
                </a:moveTo>
                <a:lnTo>
                  <a:pt x="5976264" y="1355407"/>
                </a:lnTo>
                <a:lnTo>
                  <a:pt x="5972683" y="1360652"/>
                </a:lnTo>
                <a:lnTo>
                  <a:pt x="5993663" y="1374965"/>
                </a:lnTo>
                <a:lnTo>
                  <a:pt x="5997245" y="1369720"/>
                </a:lnTo>
                <a:close/>
              </a:path>
              <a:path w="7581265" h="1524000">
                <a:moveTo>
                  <a:pt x="6011291" y="773264"/>
                </a:moveTo>
                <a:lnTo>
                  <a:pt x="5988342" y="762381"/>
                </a:lnTo>
                <a:lnTo>
                  <a:pt x="5985611" y="768108"/>
                </a:lnTo>
                <a:lnTo>
                  <a:pt x="6008560" y="779005"/>
                </a:lnTo>
                <a:lnTo>
                  <a:pt x="6011291" y="773264"/>
                </a:lnTo>
                <a:close/>
              </a:path>
              <a:path w="7581265" h="1524000">
                <a:moveTo>
                  <a:pt x="6033960" y="1394777"/>
                </a:moveTo>
                <a:lnTo>
                  <a:pt x="6012980" y="1380464"/>
                </a:lnTo>
                <a:lnTo>
                  <a:pt x="6009398" y="1385709"/>
                </a:lnTo>
                <a:lnTo>
                  <a:pt x="6030379" y="1400022"/>
                </a:lnTo>
                <a:lnTo>
                  <a:pt x="6033960" y="1394777"/>
                </a:lnTo>
                <a:close/>
              </a:path>
              <a:path w="7581265" h="1524000">
                <a:moveTo>
                  <a:pt x="6051435" y="792327"/>
                </a:moveTo>
                <a:lnTo>
                  <a:pt x="6028499" y="781431"/>
                </a:lnTo>
                <a:lnTo>
                  <a:pt x="6025769" y="787171"/>
                </a:lnTo>
                <a:lnTo>
                  <a:pt x="6048718" y="798068"/>
                </a:lnTo>
                <a:lnTo>
                  <a:pt x="6051435" y="792327"/>
                </a:lnTo>
                <a:close/>
              </a:path>
              <a:path w="7581265" h="1524000">
                <a:moveTo>
                  <a:pt x="6070676" y="1419834"/>
                </a:moveTo>
                <a:lnTo>
                  <a:pt x="6049696" y="1405521"/>
                </a:lnTo>
                <a:lnTo>
                  <a:pt x="6046114" y="1410766"/>
                </a:lnTo>
                <a:lnTo>
                  <a:pt x="6067095" y="1425079"/>
                </a:lnTo>
                <a:lnTo>
                  <a:pt x="6070676" y="1419834"/>
                </a:lnTo>
                <a:close/>
              </a:path>
              <a:path w="7581265" h="1524000">
                <a:moveTo>
                  <a:pt x="6091593" y="811390"/>
                </a:moveTo>
                <a:lnTo>
                  <a:pt x="6068657" y="800493"/>
                </a:lnTo>
                <a:lnTo>
                  <a:pt x="6065926" y="806234"/>
                </a:lnTo>
                <a:lnTo>
                  <a:pt x="6088875" y="817118"/>
                </a:lnTo>
                <a:lnTo>
                  <a:pt x="6091593" y="811390"/>
                </a:lnTo>
                <a:close/>
              </a:path>
              <a:path w="7581265" h="1524000">
                <a:moveTo>
                  <a:pt x="6107379" y="1444891"/>
                </a:moveTo>
                <a:lnTo>
                  <a:pt x="6086411" y="1430578"/>
                </a:lnTo>
                <a:lnTo>
                  <a:pt x="6082830" y="1435823"/>
                </a:lnTo>
                <a:lnTo>
                  <a:pt x="6103810" y="1450136"/>
                </a:lnTo>
                <a:lnTo>
                  <a:pt x="6107379" y="1444891"/>
                </a:lnTo>
                <a:close/>
              </a:path>
              <a:path w="7581265" h="1524000">
                <a:moveTo>
                  <a:pt x="6131750" y="830453"/>
                </a:moveTo>
                <a:lnTo>
                  <a:pt x="6108814" y="819556"/>
                </a:lnTo>
                <a:lnTo>
                  <a:pt x="6106084" y="825296"/>
                </a:lnTo>
                <a:lnTo>
                  <a:pt x="6129032" y="836180"/>
                </a:lnTo>
                <a:lnTo>
                  <a:pt x="6131750" y="830453"/>
                </a:lnTo>
                <a:close/>
              </a:path>
              <a:path w="7581265" h="1524000">
                <a:moveTo>
                  <a:pt x="6144095" y="1469948"/>
                </a:moveTo>
                <a:lnTo>
                  <a:pt x="6123114" y="1455635"/>
                </a:lnTo>
                <a:lnTo>
                  <a:pt x="6119546" y="1460881"/>
                </a:lnTo>
                <a:lnTo>
                  <a:pt x="6140526" y="1475193"/>
                </a:lnTo>
                <a:lnTo>
                  <a:pt x="6144095" y="1469948"/>
                </a:lnTo>
                <a:close/>
              </a:path>
              <a:path w="7581265" h="1524000">
                <a:moveTo>
                  <a:pt x="6171908" y="849503"/>
                </a:moveTo>
                <a:lnTo>
                  <a:pt x="6148959" y="838619"/>
                </a:lnTo>
                <a:lnTo>
                  <a:pt x="6146241" y="844346"/>
                </a:lnTo>
                <a:lnTo>
                  <a:pt x="6169190" y="855243"/>
                </a:lnTo>
                <a:lnTo>
                  <a:pt x="6171908" y="849503"/>
                </a:lnTo>
                <a:close/>
              </a:path>
              <a:path w="7581265" h="1524000">
                <a:moveTo>
                  <a:pt x="6212065" y="868565"/>
                </a:moveTo>
                <a:lnTo>
                  <a:pt x="6189116" y="857669"/>
                </a:lnTo>
                <a:lnTo>
                  <a:pt x="6186398" y="863409"/>
                </a:lnTo>
                <a:lnTo>
                  <a:pt x="6209347" y="874306"/>
                </a:lnTo>
                <a:lnTo>
                  <a:pt x="6212065" y="868565"/>
                </a:lnTo>
                <a:close/>
              </a:path>
              <a:path w="7581265" h="1524000">
                <a:moveTo>
                  <a:pt x="6214554" y="1521879"/>
                </a:moveTo>
                <a:lnTo>
                  <a:pt x="6196063" y="1488706"/>
                </a:lnTo>
                <a:lnTo>
                  <a:pt x="6191605" y="1480693"/>
                </a:lnTo>
                <a:lnTo>
                  <a:pt x="6173089" y="1447457"/>
                </a:lnTo>
                <a:lnTo>
                  <a:pt x="6130137" y="1510385"/>
                </a:lnTo>
                <a:lnTo>
                  <a:pt x="6214554" y="1521879"/>
                </a:lnTo>
                <a:close/>
              </a:path>
              <a:path w="7581265" h="1524000">
                <a:moveTo>
                  <a:pt x="6252222" y="887628"/>
                </a:moveTo>
                <a:lnTo>
                  <a:pt x="6229274" y="876731"/>
                </a:lnTo>
                <a:lnTo>
                  <a:pt x="6226556" y="882472"/>
                </a:lnTo>
                <a:lnTo>
                  <a:pt x="6249505" y="893356"/>
                </a:lnTo>
                <a:lnTo>
                  <a:pt x="6252222" y="887628"/>
                </a:lnTo>
                <a:close/>
              </a:path>
              <a:path w="7581265" h="1524000">
                <a:moveTo>
                  <a:pt x="6292380" y="906678"/>
                </a:moveTo>
                <a:lnTo>
                  <a:pt x="6269431" y="895794"/>
                </a:lnTo>
                <a:lnTo>
                  <a:pt x="6266713" y="901534"/>
                </a:lnTo>
                <a:lnTo>
                  <a:pt x="6289662" y="912418"/>
                </a:lnTo>
                <a:lnTo>
                  <a:pt x="6292380" y="906678"/>
                </a:lnTo>
                <a:close/>
              </a:path>
              <a:path w="7581265" h="1524000">
                <a:moveTo>
                  <a:pt x="6332537" y="925741"/>
                </a:moveTo>
                <a:lnTo>
                  <a:pt x="6309588" y="914857"/>
                </a:lnTo>
                <a:lnTo>
                  <a:pt x="6306871" y="920584"/>
                </a:lnTo>
                <a:lnTo>
                  <a:pt x="6329820" y="931481"/>
                </a:lnTo>
                <a:lnTo>
                  <a:pt x="6332537" y="925741"/>
                </a:lnTo>
                <a:close/>
              </a:path>
              <a:path w="7581265" h="1524000">
                <a:moveTo>
                  <a:pt x="6372695" y="944803"/>
                </a:moveTo>
                <a:lnTo>
                  <a:pt x="6349746" y="933907"/>
                </a:lnTo>
                <a:lnTo>
                  <a:pt x="6347028" y="939647"/>
                </a:lnTo>
                <a:lnTo>
                  <a:pt x="6369977" y="950544"/>
                </a:lnTo>
                <a:lnTo>
                  <a:pt x="6372695" y="944803"/>
                </a:lnTo>
                <a:close/>
              </a:path>
              <a:path w="7581265" h="1524000">
                <a:moveTo>
                  <a:pt x="6412852" y="963866"/>
                </a:moveTo>
                <a:lnTo>
                  <a:pt x="6389903" y="952969"/>
                </a:lnTo>
                <a:lnTo>
                  <a:pt x="6387185" y="958710"/>
                </a:lnTo>
                <a:lnTo>
                  <a:pt x="6410122" y="969594"/>
                </a:lnTo>
                <a:lnTo>
                  <a:pt x="6412852" y="963866"/>
                </a:lnTo>
                <a:close/>
              </a:path>
              <a:path w="7581265" h="1524000">
                <a:moveTo>
                  <a:pt x="6453010" y="982916"/>
                </a:moveTo>
                <a:lnTo>
                  <a:pt x="6430061" y="972032"/>
                </a:lnTo>
                <a:lnTo>
                  <a:pt x="6427343" y="977773"/>
                </a:lnTo>
                <a:lnTo>
                  <a:pt x="6450279" y="988656"/>
                </a:lnTo>
                <a:lnTo>
                  <a:pt x="6453010" y="982916"/>
                </a:lnTo>
                <a:close/>
              </a:path>
              <a:path w="7581265" h="1524000">
                <a:moveTo>
                  <a:pt x="6493167" y="1001979"/>
                </a:moveTo>
                <a:lnTo>
                  <a:pt x="6470218" y="991095"/>
                </a:lnTo>
                <a:lnTo>
                  <a:pt x="6467488" y="996823"/>
                </a:lnTo>
                <a:lnTo>
                  <a:pt x="6490436" y="1007719"/>
                </a:lnTo>
                <a:lnTo>
                  <a:pt x="6493167" y="1001979"/>
                </a:lnTo>
                <a:close/>
              </a:path>
              <a:path w="7581265" h="1524000">
                <a:moveTo>
                  <a:pt x="6533324" y="1021041"/>
                </a:moveTo>
                <a:lnTo>
                  <a:pt x="6510375" y="1010145"/>
                </a:lnTo>
                <a:lnTo>
                  <a:pt x="6507645" y="1015885"/>
                </a:lnTo>
                <a:lnTo>
                  <a:pt x="6530594" y="1026782"/>
                </a:lnTo>
                <a:lnTo>
                  <a:pt x="6533324" y="1021041"/>
                </a:lnTo>
                <a:close/>
              </a:path>
              <a:path w="7581265" h="1524000">
                <a:moveTo>
                  <a:pt x="6573482" y="1040104"/>
                </a:moveTo>
                <a:lnTo>
                  <a:pt x="6550533" y="1029208"/>
                </a:lnTo>
                <a:lnTo>
                  <a:pt x="6547802" y="1034948"/>
                </a:lnTo>
                <a:lnTo>
                  <a:pt x="6570751" y="1045832"/>
                </a:lnTo>
                <a:lnTo>
                  <a:pt x="6573482" y="1040104"/>
                </a:lnTo>
                <a:close/>
              </a:path>
              <a:path w="7581265" h="1524000">
                <a:moveTo>
                  <a:pt x="6613626" y="1059154"/>
                </a:moveTo>
                <a:lnTo>
                  <a:pt x="6590690" y="1048270"/>
                </a:lnTo>
                <a:lnTo>
                  <a:pt x="6587960" y="1054011"/>
                </a:lnTo>
                <a:lnTo>
                  <a:pt x="6610909" y="1064895"/>
                </a:lnTo>
                <a:lnTo>
                  <a:pt x="6613626" y="1059154"/>
                </a:lnTo>
                <a:close/>
              </a:path>
              <a:path w="7581265" h="1524000">
                <a:moveTo>
                  <a:pt x="6653784" y="1078217"/>
                </a:moveTo>
                <a:lnTo>
                  <a:pt x="6630848" y="1067333"/>
                </a:lnTo>
                <a:lnTo>
                  <a:pt x="6628117" y="1073061"/>
                </a:lnTo>
                <a:lnTo>
                  <a:pt x="6651066" y="1083957"/>
                </a:lnTo>
                <a:lnTo>
                  <a:pt x="6653784" y="1078217"/>
                </a:lnTo>
                <a:close/>
              </a:path>
              <a:path w="7581265" h="1524000">
                <a:moveTo>
                  <a:pt x="6693941" y="1097280"/>
                </a:moveTo>
                <a:lnTo>
                  <a:pt x="6671005" y="1086383"/>
                </a:lnTo>
                <a:lnTo>
                  <a:pt x="6668275" y="1092123"/>
                </a:lnTo>
                <a:lnTo>
                  <a:pt x="6691223" y="1103020"/>
                </a:lnTo>
                <a:lnTo>
                  <a:pt x="6693941" y="1097280"/>
                </a:lnTo>
                <a:close/>
              </a:path>
              <a:path w="7581265" h="1524000">
                <a:moveTo>
                  <a:pt x="6734099" y="1116342"/>
                </a:moveTo>
                <a:lnTo>
                  <a:pt x="6711150" y="1105446"/>
                </a:lnTo>
                <a:lnTo>
                  <a:pt x="6708432" y="1111186"/>
                </a:lnTo>
                <a:lnTo>
                  <a:pt x="6731381" y="1122070"/>
                </a:lnTo>
                <a:lnTo>
                  <a:pt x="6734099" y="1116342"/>
                </a:lnTo>
                <a:close/>
              </a:path>
              <a:path w="7581265" h="1524000">
                <a:moveTo>
                  <a:pt x="6774256" y="1135392"/>
                </a:moveTo>
                <a:lnTo>
                  <a:pt x="6751307" y="1124508"/>
                </a:lnTo>
                <a:lnTo>
                  <a:pt x="6748589" y="1130236"/>
                </a:lnTo>
                <a:lnTo>
                  <a:pt x="6771538" y="1141133"/>
                </a:lnTo>
                <a:lnTo>
                  <a:pt x="6774256" y="1135392"/>
                </a:lnTo>
                <a:close/>
              </a:path>
              <a:path w="7581265" h="1524000">
                <a:moveTo>
                  <a:pt x="6814413" y="1154455"/>
                </a:moveTo>
                <a:lnTo>
                  <a:pt x="6791465" y="1143558"/>
                </a:lnTo>
                <a:lnTo>
                  <a:pt x="6788747" y="1149299"/>
                </a:lnTo>
                <a:lnTo>
                  <a:pt x="6811696" y="1160195"/>
                </a:lnTo>
                <a:lnTo>
                  <a:pt x="6814413" y="1154455"/>
                </a:lnTo>
                <a:close/>
              </a:path>
              <a:path w="7581265" h="1524000">
                <a:moveTo>
                  <a:pt x="6854571" y="1173518"/>
                </a:moveTo>
                <a:lnTo>
                  <a:pt x="6831622" y="1162621"/>
                </a:lnTo>
                <a:lnTo>
                  <a:pt x="6828904" y="1168361"/>
                </a:lnTo>
                <a:lnTo>
                  <a:pt x="6851853" y="1179245"/>
                </a:lnTo>
                <a:lnTo>
                  <a:pt x="6854571" y="1173518"/>
                </a:lnTo>
                <a:close/>
              </a:path>
              <a:path w="7581265" h="1524000">
                <a:moveTo>
                  <a:pt x="6894728" y="1192568"/>
                </a:moveTo>
                <a:lnTo>
                  <a:pt x="6871779" y="1181684"/>
                </a:lnTo>
                <a:lnTo>
                  <a:pt x="6869062" y="1187424"/>
                </a:lnTo>
                <a:lnTo>
                  <a:pt x="6892010" y="1198308"/>
                </a:lnTo>
                <a:lnTo>
                  <a:pt x="6894728" y="1192568"/>
                </a:lnTo>
                <a:close/>
              </a:path>
              <a:path w="7581265" h="1524000">
                <a:moveTo>
                  <a:pt x="6934886" y="1211630"/>
                </a:moveTo>
                <a:lnTo>
                  <a:pt x="6911937" y="1200746"/>
                </a:lnTo>
                <a:lnTo>
                  <a:pt x="6909219" y="1206474"/>
                </a:lnTo>
                <a:lnTo>
                  <a:pt x="6932168" y="1217371"/>
                </a:lnTo>
                <a:lnTo>
                  <a:pt x="6934886" y="1211630"/>
                </a:lnTo>
                <a:close/>
              </a:path>
              <a:path w="7581265" h="1524000">
                <a:moveTo>
                  <a:pt x="6975043" y="1230693"/>
                </a:moveTo>
                <a:lnTo>
                  <a:pt x="6952094" y="1219796"/>
                </a:lnTo>
                <a:lnTo>
                  <a:pt x="6949376" y="1225537"/>
                </a:lnTo>
                <a:lnTo>
                  <a:pt x="6972313" y="1236433"/>
                </a:lnTo>
                <a:lnTo>
                  <a:pt x="6975043" y="1230693"/>
                </a:lnTo>
                <a:close/>
              </a:path>
              <a:path w="7581265" h="1524000">
                <a:moveTo>
                  <a:pt x="7015200" y="1249756"/>
                </a:moveTo>
                <a:lnTo>
                  <a:pt x="6992252" y="1238859"/>
                </a:lnTo>
                <a:lnTo>
                  <a:pt x="6989534" y="1244600"/>
                </a:lnTo>
                <a:lnTo>
                  <a:pt x="7012470" y="1255483"/>
                </a:lnTo>
                <a:lnTo>
                  <a:pt x="7015200" y="1249756"/>
                </a:lnTo>
                <a:close/>
              </a:path>
              <a:path w="7581265" h="1524000">
                <a:moveTo>
                  <a:pt x="7055358" y="1268806"/>
                </a:moveTo>
                <a:lnTo>
                  <a:pt x="7032409" y="1257922"/>
                </a:lnTo>
                <a:lnTo>
                  <a:pt x="7029678" y="1263662"/>
                </a:lnTo>
                <a:lnTo>
                  <a:pt x="7052627" y="1274546"/>
                </a:lnTo>
                <a:lnTo>
                  <a:pt x="7055358" y="1268806"/>
                </a:lnTo>
                <a:close/>
              </a:path>
              <a:path w="7581265" h="1524000">
                <a:moveTo>
                  <a:pt x="7095515" y="1287868"/>
                </a:moveTo>
                <a:lnTo>
                  <a:pt x="7072566" y="1276985"/>
                </a:lnTo>
                <a:lnTo>
                  <a:pt x="7069836" y="1282712"/>
                </a:lnTo>
                <a:lnTo>
                  <a:pt x="7092785" y="1293609"/>
                </a:lnTo>
                <a:lnTo>
                  <a:pt x="7095515" y="1287868"/>
                </a:lnTo>
                <a:close/>
              </a:path>
              <a:path w="7581265" h="1524000">
                <a:moveTo>
                  <a:pt x="7135673" y="1306931"/>
                </a:moveTo>
                <a:lnTo>
                  <a:pt x="7112724" y="1296035"/>
                </a:lnTo>
                <a:lnTo>
                  <a:pt x="7109993" y="1301775"/>
                </a:lnTo>
                <a:lnTo>
                  <a:pt x="7132942" y="1312672"/>
                </a:lnTo>
                <a:lnTo>
                  <a:pt x="7135673" y="1306931"/>
                </a:lnTo>
                <a:close/>
              </a:path>
              <a:path w="7581265" h="1524000">
                <a:moveTo>
                  <a:pt x="7175817" y="1325994"/>
                </a:moveTo>
                <a:lnTo>
                  <a:pt x="7152881" y="1315097"/>
                </a:lnTo>
                <a:lnTo>
                  <a:pt x="7150151" y="1320838"/>
                </a:lnTo>
                <a:lnTo>
                  <a:pt x="7173100" y="1331722"/>
                </a:lnTo>
                <a:lnTo>
                  <a:pt x="7175817" y="1325994"/>
                </a:lnTo>
                <a:close/>
              </a:path>
              <a:path w="7581265" h="1524000">
                <a:moveTo>
                  <a:pt x="7215975" y="1345044"/>
                </a:moveTo>
                <a:lnTo>
                  <a:pt x="7193039" y="1334160"/>
                </a:lnTo>
                <a:lnTo>
                  <a:pt x="7190308" y="1339900"/>
                </a:lnTo>
                <a:lnTo>
                  <a:pt x="7213257" y="1350784"/>
                </a:lnTo>
                <a:lnTo>
                  <a:pt x="7215975" y="1345044"/>
                </a:lnTo>
                <a:close/>
              </a:path>
              <a:path w="7581265" h="1524000">
                <a:moveTo>
                  <a:pt x="7256132" y="1364107"/>
                </a:moveTo>
                <a:lnTo>
                  <a:pt x="7233196" y="1353223"/>
                </a:lnTo>
                <a:lnTo>
                  <a:pt x="7230465" y="1358950"/>
                </a:lnTo>
                <a:lnTo>
                  <a:pt x="7253414" y="1369847"/>
                </a:lnTo>
                <a:lnTo>
                  <a:pt x="7256132" y="1364107"/>
                </a:lnTo>
                <a:close/>
              </a:path>
              <a:path w="7581265" h="1524000">
                <a:moveTo>
                  <a:pt x="7296290" y="1383169"/>
                </a:moveTo>
                <a:lnTo>
                  <a:pt x="7273341" y="1372273"/>
                </a:lnTo>
                <a:lnTo>
                  <a:pt x="7270623" y="1378013"/>
                </a:lnTo>
                <a:lnTo>
                  <a:pt x="7293572" y="1388910"/>
                </a:lnTo>
                <a:lnTo>
                  <a:pt x="7296290" y="1383169"/>
                </a:lnTo>
                <a:close/>
              </a:path>
              <a:path w="7581265" h="1524000">
                <a:moveTo>
                  <a:pt x="7336447" y="1402232"/>
                </a:moveTo>
                <a:lnTo>
                  <a:pt x="7313498" y="1391335"/>
                </a:lnTo>
                <a:lnTo>
                  <a:pt x="7310780" y="1397076"/>
                </a:lnTo>
                <a:lnTo>
                  <a:pt x="7333729" y="1407960"/>
                </a:lnTo>
                <a:lnTo>
                  <a:pt x="7336447" y="1402232"/>
                </a:lnTo>
                <a:close/>
              </a:path>
              <a:path w="7581265" h="1524000">
                <a:moveTo>
                  <a:pt x="7376604" y="1421282"/>
                </a:moveTo>
                <a:lnTo>
                  <a:pt x="7353655" y="1410398"/>
                </a:lnTo>
                <a:lnTo>
                  <a:pt x="7350938" y="1416126"/>
                </a:lnTo>
                <a:lnTo>
                  <a:pt x="7373887" y="1427022"/>
                </a:lnTo>
                <a:lnTo>
                  <a:pt x="7376604" y="1421282"/>
                </a:lnTo>
                <a:close/>
              </a:path>
              <a:path w="7581265" h="1524000">
                <a:moveTo>
                  <a:pt x="7416762" y="1440345"/>
                </a:moveTo>
                <a:lnTo>
                  <a:pt x="7393813" y="1429448"/>
                </a:lnTo>
                <a:lnTo>
                  <a:pt x="7391095" y="1435188"/>
                </a:lnTo>
                <a:lnTo>
                  <a:pt x="7414044" y="1446085"/>
                </a:lnTo>
                <a:lnTo>
                  <a:pt x="7416762" y="1440345"/>
                </a:lnTo>
                <a:close/>
              </a:path>
              <a:path w="7581265" h="1524000">
                <a:moveTo>
                  <a:pt x="7456919" y="1459407"/>
                </a:moveTo>
                <a:lnTo>
                  <a:pt x="7433970" y="1448511"/>
                </a:lnTo>
                <a:lnTo>
                  <a:pt x="7431252" y="1454251"/>
                </a:lnTo>
                <a:lnTo>
                  <a:pt x="7454201" y="1465135"/>
                </a:lnTo>
                <a:lnTo>
                  <a:pt x="7456919" y="1459407"/>
                </a:lnTo>
                <a:close/>
              </a:path>
              <a:path w="7581265" h="1524000">
                <a:moveTo>
                  <a:pt x="7497077" y="1478470"/>
                </a:moveTo>
                <a:lnTo>
                  <a:pt x="7474128" y="1467573"/>
                </a:lnTo>
                <a:lnTo>
                  <a:pt x="7471410" y="1473314"/>
                </a:lnTo>
                <a:lnTo>
                  <a:pt x="7494346" y="1484198"/>
                </a:lnTo>
                <a:lnTo>
                  <a:pt x="7497077" y="1478470"/>
                </a:lnTo>
                <a:close/>
              </a:path>
              <a:path w="7581265" h="1524000">
                <a:moveTo>
                  <a:pt x="7581138" y="1521879"/>
                </a:moveTo>
                <a:lnTo>
                  <a:pt x="7562075" y="1497520"/>
                </a:lnTo>
                <a:lnTo>
                  <a:pt x="7553553" y="1486636"/>
                </a:lnTo>
                <a:lnTo>
                  <a:pt x="7528636" y="1454785"/>
                </a:lnTo>
                <a:lnTo>
                  <a:pt x="7495959" y="1523619"/>
                </a:lnTo>
                <a:lnTo>
                  <a:pt x="7581138" y="1521879"/>
                </a:lnTo>
                <a:close/>
              </a:path>
            </a:pathLst>
          </a:custGeom>
          <a:solidFill>
            <a:srgbClr val="444949"/>
          </a:solidFill>
        </p:spPr>
        <p:txBody>
          <a:bodyPr wrap="square" lIns="0" tIns="0" rIns="0" bIns="0" rtlCol="0"/>
          <a:lstStyle/>
          <a:p>
            <a:endParaRPr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32460" y="1440201"/>
            <a:ext cx="999490" cy="758190"/>
            <a:chOff x="5632460" y="1440201"/>
            <a:chExt cx="999490" cy="758190"/>
          </a:xfrm>
        </p:grpSpPr>
        <p:sp>
          <p:nvSpPr>
            <p:cNvPr id="15" name="object 15"/>
            <p:cNvSpPr/>
            <p:nvPr/>
          </p:nvSpPr>
          <p:spPr>
            <a:xfrm>
              <a:off x="5638810" y="1446551"/>
              <a:ext cx="986790" cy="745490"/>
            </a:xfrm>
            <a:custGeom>
              <a:avLst/>
              <a:gdLst/>
              <a:ahLst/>
              <a:cxnLst/>
              <a:rect l="l" t="t" r="r" b="b"/>
              <a:pathLst>
                <a:path w="986790" h="745489">
                  <a:moveTo>
                    <a:pt x="739775" y="0"/>
                  </a:moveTo>
                  <a:lnTo>
                    <a:pt x="246592" y="0"/>
                  </a:lnTo>
                  <a:lnTo>
                    <a:pt x="246592" y="372534"/>
                  </a:lnTo>
                  <a:lnTo>
                    <a:pt x="0" y="372534"/>
                  </a:lnTo>
                  <a:lnTo>
                    <a:pt x="493182" y="745067"/>
                  </a:lnTo>
                  <a:lnTo>
                    <a:pt x="986367" y="372534"/>
                  </a:lnTo>
                  <a:lnTo>
                    <a:pt x="739775" y="372534"/>
                  </a:lnTo>
                  <a:lnTo>
                    <a:pt x="739775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638810" y="1446551"/>
              <a:ext cx="986790" cy="745490"/>
            </a:xfrm>
            <a:custGeom>
              <a:avLst/>
              <a:gdLst/>
              <a:ahLst/>
              <a:cxnLst/>
              <a:rect l="l" t="t" r="r" b="b"/>
              <a:pathLst>
                <a:path w="986790" h="745489">
                  <a:moveTo>
                    <a:pt x="0" y="372534"/>
                  </a:moveTo>
                  <a:lnTo>
                    <a:pt x="246591" y="372534"/>
                  </a:lnTo>
                  <a:lnTo>
                    <a:pt x="246591" y="0"/>
                  </a:lnTo>
                  <a:lnTo>
                    <a:pt x="739775" y="0"/>
                  </a:lnTo>
                  <a:lnTo>
                    <a:pt x="739775" y="372534"/>
                  </a:lnTo>
                  <a:lnTo>
                    <a:pt x="986367" y="372534"/>
                  </a:lnTo>
                  <a:lnTo>
                    <a:pt x="493183" y="745067"/>
                  </a:lnTo>
                  <a:lnTo>
                    <a:pt x="0" y="372534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42678" y="1585467"/>
            <a:ext cx="5110480" cy="1828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Web</a:t>
            </a:r>
            <a:r>
              <a:rPr sz="2800" b="1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2800" b="1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Traffic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>
              <a:lnSpc>
                <a:spcPct val="100000"/>
              </a:lnSpc>
            </a:pPr>
            <a:endParaRPr sz="34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  <a:p>
            <a:pPr marL="3022600">
              <a:lnSpc>
                <a:spcPct val="100000"/>
              </a:lnSpc>
            </a:pPr>
            <a:r>
              <a:rPr sz="2800" b="1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Load</a:t>
            </a:r>
            <a:r>
              <a:rPr sz="2800" b="1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 </a:t>
            </a:r>
            <a:r>
              <a:rPr sz="2800" b="1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/>
              </a:rPr>
              <a:t>Balancer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8167" y="2391077"/>
            <a:ext cx="964924" cy="1002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93407"/>
            <a:ext cx="76079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Roboto Light" panose="02000000000000000000" pitchFamily="2" charset="0"/>
                <a:ea typeface="Roboto Light" panose="02000000000000000000" pitchFamily="2" charset="0"/>
              </a:rPr>
              <a:t>ASGs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70" dirty="0">
                <a:latin typeface="Roboto Light" panose="02000000000000000000" pitchFamily="2" charset="0"/>
                <a:ea typeface="Roboto Light" panose="02000000000000000000" pitchFamily="2" charset="0"/>
              </a:rPr>
              <a:t>have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65" dirty="0">
                <a:latin typeface="Roboto Light" panose="02000000000000000000" pitchFamily="2" charset="0"/>
                <a:ea typeface="Roboto Light" panose="02000000000000000000" pitchFamily="2" charset="0"/>
              </a:rPr>
              <a:t>the</a:t>
            </a:r>
            <a:r>
              <a:rPr spc="-5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85" dirty="0">
                <a:latin typeface="Roboto Light" panose="02000000000000000000" pitchFamily="2" charset="0"/>
                <a:ea typeface="Roboto Light" panose="02000000000000000000" pitchFamily="2" charset="0"/>
              </a:rPr>
              <a:t>following</a:t>
            </a:r>
            <a:r>
              <a:rPr spc="-2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spc="-95" dirty="0">
                <a:latin typeface="Roboto Light" panose="02000000000000000000" pitchFamily="2" charset="0"/>
                <a:ea typeface="Roboto Light" panose="02000000000000000000" pitchFamily="2" charset="0"/>
              </a:rPr>
              <a:t>attributes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76849"/>
            <a:ext cx="5247640" cy="495712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launch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configuration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A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</a:t>
            </a:r>
            <a:r>
              <a:rPr sz="24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1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+</a:t>
            </a:r>
            <a:r>
              <a:rPr sz="24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0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</a:t>
            </a:r>
            <a:r>
              <a:rPr sz="24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</a:t>
            </a:r>
            <a:r>
              <a:rPr sz="24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tance</a:t>
            </a:r>
            <a:r>
              <a:rPr sz="2400" spc="-3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T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y</a:t>
            </a:r>
            <a:r>
              <a:rPr sz="24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</a:t>
            </a:r>
            <a:r>
              <a:rPr sz="24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EC2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User</a:t>
            </a:r>
            <a:r>
              <a:rPr sz="24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Data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EB</a:t>
            </a:r>
            <a:r>
              <a:rPr sz="2400" spc="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r>
              <a:rPr sz="2400" spc="-3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9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V</a:t>
            </a:r>
            <a:r>
              <a:rPr sz="24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olum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e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Security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Groups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SSH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1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Key</a:t>
            </a:r>
            <a:r>
              <a:rPr sz="24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4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Pair</a:t>
            </a:r>
            <a:endParaRPr sz="24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Min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Size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/ </a:t>
            </a:r>
            <a:r>
              <a:rPr sz="28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Max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4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Size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/ </a:t>
            </a:r>
            <a:r>
              <a:rPr sz="2800" spc="-7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Initial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Capacity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Network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2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+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Subnets</a:t>
            </a:r>
            <a:r>
              <a:rPr sz="2800" spc="-1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Information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Load</a:t>
            </a:r>
            <a:r>
              <a:rPr sz="2800" spc="-2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Balancer</a:t>
            </a:r>
            <a:r>
              <a:rPr sz="2800" spc="-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5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Information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Scaling</a:t>
            </a:r>
            <a:r>
              <a:rPr sz="2800" spc="-15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 </a:t>
            </a:r>
            <a:r>
              <a:rPr sz="2800" spc="-80" dirty="0">
                <a:solidFill>
                  <a:srgbClr val="44494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Gill Sans MT"/>
              </a:rPr>
              <a:t>Policies</a:t>
            </a:r>
            <a:endParaRPr sz="2800" dirty="0">
              <a:latin typeface="Roboto Light" panose="02000000000000000000" pitchFamily="2" charset="0"/>
              <a:ea typeface="Roboto Light" panose="02000000000000000000" pitchFamily="2" charset="0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613</TotalTime>
  <Words>1183</Words>
  <Application>Microsoft Office PowerPoint</Application>
  <PresentationFormat>Widescreen</PresentationFormat>
  <Paragraphs>175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Gill Sans MT</vt:lpstr>
      <vt:lpstr>Roboto Light</vt:lpstr>
      <vt:lpstr>Parcel</vt:lpstr>
      <vt:lpstr>Scalability &amp; High Availability</vt:lpstr>
      <vt:lpstr>Vertical Scalability</vt:lpstr>
      <vt:lpstr>Horizontal Scalability</vt:lpstr>
      <vt:lpstr>High Availability</vt:lpstr>
      <vt:lpstr>High Availability &amp; Scalability For EC2</vt:lpstr>
      <vt:lpstr>What ’ s  an  Auto  Scaling Group?</vt:lpstr>
      <vt:lpstr>Auto Scaling Group in AWS</vt:lpstr>
      <vt:lpstr>Auto Scaling Group in AWS  With Load Balancer</vt:lpstr>
      <vt:lpstr>ASGs have the following attributes</vt:lpstr>
      <vt:lpstr>Auto Scaling Alarms</vt:lpstr>
      <vt:lpstr>Auto Scaling New Rules</vt:lpstr>
      <vt:lpstr>Auto Scaling Custom Metric</vt:lpstr>
      <vt:lpstr>ASG Brain Dump</vt:lpstr>
      <vt:lpstr>Auto Scaling Groups – Scaling Policies</vt:lpstr>
      <vt:lpstr>Auto Scaling Groups - Scaling Cooldowns</vt:lpstr>
      <vt:lpstr>CREATING      AUTOSCALING    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Vishank Rajput</dc:creator>
  <cp:lastModifiedBy>Vishank Rajput</cp:lastModifiedBy>
  <cp:revision>32</cp:revision>
  <dcterms:created xsi:type="dcterms:W3CDTF">2021-05-06T19:11:20Z</dcterms:created>
  <dcterms:modified xsi:type="dcterms:W3CDTF">2021-05-08T08:11:08Z</dcterms:modified>
</cp:coreProperties>
</file>